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</p:sldIdLst>
  <p:sldSz cx="7556500" cy="5334000"/>
  <p:notesSz cx="7556500" cy="533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28"/>
  </p:normalViewPr>
  <p:slideViewPr>
    <p:cSldViewPr>
      <p:cViewPr varScale="1">
        <p:scale>
          <a:sx n="154" d="100"/>
          <a:sy n="154" d="100"/>
        </p:scale>
        <p:origin x="131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J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EC3AB-5BD2-8645-8644-9A6679048380}" type="datetimeFigureOut">
              <a:rPr lang="en-TJ" smtClean="0"/>
              <a:t>17/11/23</a:t>
            </a:fld>
            <a:endParaRPr lang="en-TJ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J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J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J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1653-6C85-774B-A990-CF940B09F9E6}" type="slidenum">
              <a:rPr lang="en-TJ" smtClean="0"/>
              <a:t>‹#›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50199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lang="ru-RU" sz="2000" b="1" spc="-70" dirty="0">
                <a:solidFill>
                  <a:srgbClr val="1E9EB7"/>
                </a:solidFill>
                <a:latin typeface="Arial"/>
                <a:cs typeface="Arial"/>
              </a:rPr>
              <a:t>ОСНОВНЫЕ</a:t>
            </a:r>
            <a:r>
              <a:rPr lang="ru-RU" sz="2000" b="1" spc="-8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lang="ru-RU" sz="2000" b="1" spc="-40" dirty="0">
                <a:solidFill>
                  <a:srgbClr val="1E9EB7"/>
                </a:solidFill>
                <a:latin typeface="Arial"/>
                <a:cs typeface="Arial"/>
              </a:rPr>
              <a:t>ИНДИКАТОРЫ</a:t>
            </a:r>
            <a:r>
              <a:rPr lang="ru-RU" sz="2000" b="1" spc="-8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lang="ru-RU" sz="2000" b="1" spc="-10" dirty="0">
                <a:solidFill>
                  <a:srgbClr val="1E9EB7"/>
                </a:solidFill>
                <a:latin typeface="Arial"/>
                <a:cs typeface="Arial"/>
              </a:rPr>
              <a:t>РАЗВИТИЯ</a:t>
            </a:r>
            <a:endParaRPr lang="ru-RU" sz="2000" dirty="0">
              <a:latin typeface="Arial"/>
              <a:cs typeface="Arial"/>
            </a:endParaRPr>
          </a:p>
          <a:p>
            <a:pPr marL="12700" marR="5080" algn="just">
              <a:lnSpc>
                <a:spcPct val="111200"/>
              </a:lnSpc>
              <a:spcBef>
                <a:spcPts val="385"/>
              </a:spcBef>
            </a:pP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Достижение</a:t>
            </a:r>
            <a:r>
              <a:rPr lang="ru-RU" sz="1200" spc="1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энергетической</a:t>
            </a:r>
            <a:r>
              <a:rPr lang="ru-RU" sz="1200" spc="1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независимости</a:t>
            </a:r>
            <a:r>
              <a:rPr lang="ru-RU" sz="1200" spc="1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определено</a:t>
            </a:r>
            <a:r>
              <a:rPr lang="ru-RU" sz="1200" spc="1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Правительством</a:t>
            </a:r>
            <a:r>
              <a:rPr lang="ru-RU" sz="1200" spc="1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Республики</a:t>
            </a:r>
            <a:r>
              <a:rPr lang="ru-RU" sz="1200" spc="1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r>
              <a:rPr lang="ru-RU" sz="1200" spc="1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1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качестве</a:t>
            </a:r>
            <a:r>
              <a:rPr lang="ru-RU" sz="1200" spc="1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одной</a:t>
            </a:r>
            <a:r>
              <a:rPr lang="ru-RU" sz="1200" spc="1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5" dirty="0">
                <a:solidFill>
                  <a:srgbClr val="2B2A29"/>
                </a:solidFill>
                <a:latin typeface="Arial"/>
                <a:cs typeface="Arial"/>
              </a:rPr>
              <a:t>из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четырёх</a:t>
            </a:r>
            <a:r>
              <a:rPr lang="ru-RU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стратегических</a:t>
            </a:r>
            <a:r>
              <a:rPr lang="ru-RU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задач</a:t>
            </a:r>
            <a:r>
              <a:rPr lang="ru-RU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рамках</a:t>
            </a:r>
            <a:r>
              <a:rPr lang="ru-RU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Национальной</a:t>
            </a:r>
            <a:r>
              <a:rPr lang="ru-RU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стратегии</a:t>
            </a:r>
            <a:r>
              <a:rPr lang="ru-RU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развития</a:t>
            </a:r>
            <a:r>
              <a:rPr lang="ru-RU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r>
              <a:rPr lang="ru-RU" sz="12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2030</a:t>
            </a:r>
            <a:r>
              <a:rPr lang="ru-RU" sz="12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года.</a:t>
            </a:r>
            <a:endParaRPr lang="ru-RU" sz="1200" dirty="0">
              <a:latin typeface="Arial"/>
              <a:cs typeface="Arial"/>
            </a:endParaRPr>
          </a:p>
          <a:p>
            <a:pPr marL="12700" marR="5080" algn="just">
              <a:lnSpc>
                <a:spcPct val="111200"/>
              </a:lnSpc>
              <a:spcBef>
                <a:spcPts val="350"/>
              </a:spcBef>
            </a:pP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энергетической</a:t>
            </a:r>
            <a:r>
              <a:rPr lang="ru-RU" sz="12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части</a:t>
            </a:r>
            <a:r>
              <a:rPr lang="ru-RU" sz="12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определены</a:t>
            </a:r>
            <a:r>
              <a:rPr lang="ru-RU" sz="12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индикаторы,</a:t>
            </a:r>
            <a:r>
              <a:rPr lang="ru-RU" sz="12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которые</a:t>
            </a:r>
            <a:r>
              <a:rPr lang="ru-RU" sz="12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отражены</a:t>
            </a:r>
            <a:r>
              <a:rPr lang="ru-RU" sz="12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национальной</a:t>
            </a:r>
            <a:r>
              <a:rPr lang="ru-RU" sz="12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стратегии</a:t>
            </a:r>
            <a:r>
              <a:rPr lang="ru-RU" sz="12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развития</a:t>
            </a:r>
            <a:r>
              <a:rPr lang="ru-RU" sz="12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Таджикистана</a:t>
            </a:r>
            <a:r>
              <a:rPr lang="ru-RU" sz="12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5" dirty="0">
                <a:solidFill>
                  <a:srgbClr val="2B2A29"/>
                </a:solidFill>
                <a:latin typeface="Arial"/>
                <a:cs typeface="Arial"/>
              </a:rPr>
              <a:t>до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2030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года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это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35" dirty="0">
                <a:solidFill>
                  <a:srgbClr val="2B2A29"/>
                </a:solidFill>
                <a:latin typeface="Arial"/>
                <a:cs typeface="Arial"/>
              </a:rPr>
              <a:t>10/10/10/10-</a:t>
            </a:r>
            <a:r>
              <a:rPr lang="ru-RU" sz="1200" spc="-25" dirty="0">
                <a:solidFill>
                  <a:srgbClr val="2B2A29"/>
                </a:solidFill>
                <a:latin typeface="Arial"/>
                <a:cs typeface="Arial"/>
              </a:rPr>
              <a:t>500,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что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обозначает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0" dirty="0">
                <a:solidFill>
                  <a:srgbClr val="2B2A29"/>
                </a:solidFill>
                <a:latin typeface="Arial"/>
                <a:cs typeface="Arial"/>
              </a:rPr>
              <a:t>увеличения</a:t>
            </a:r>
            <a:r>
              <a:rPr lang="ru-RU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установленной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энергетической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мощности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50" dirty="0">
                <a:solidFill>
                  <a:srgbClr val="2B2A29"/>
                </a:solidFill>
                <a:latin typeface="Arial"/>
                <a:cs typeface="Arial"/>
              </a:rPr>
              <a:t>10</a:t>
            </a:r>
            <a:r>
              <a:rPr lang="ru-RU" sz="1200" spc="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30" dirty="0">
                <a:solidFill>
                  <a:srgbClr val="2B2A29"/>
                </a:solidFill>
                <a:latin typeface="Arial"/>
                <a:cs typeface="Arial"/>
              </a:rPr>
              <a:t>Гигаватт,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снижение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технических</a:t>
            </a:r>
            <a:r>
              <a:rPr lang="ru-RU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коммерческих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потерь</a:t>
            </a:r>
            <a:r>
              <a:rPr lang="ru-RU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сетях</a:t>
            </a:r>
            <a:r>
              <a:rPr lang="ru-RU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r>
              <a:rPr lang="ru-RU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10%,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экспорт</a:t>
            </a:r>
            <a:r>
              <a:rPr lang="ru-RU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электроэнергии</a:t>
            </a:r>
            <a:r>
              <a:rPr lang="ru-RU" sz="1200" spc="2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r>
              <a:rPr lang="ru-RU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10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млрд.</a:t>
            </a:r>
            <a:r>
              <a:rPr lang="ru-RU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кВт</a:t>
            </a:r>
            <a:r>
              <a:rPr lang="ru-RU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год,</a:t>
            </a:r>
            <a:r>
              <a:rPr lang="ru-RU" sz="1200" spc="2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диверсификация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источников</a:t>
            </a:r>
            <a:r>
              <a:rPr lang="ru-RU" sz="12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генерации</a:t>
            </a:r>
            <a:r>
              <a:rPr lang="ru-RU" sz="12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lang="ru-RU" sz="12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10%</a:t>
            </a:r>
            <a:r>
              <a:rPr lang="ru-RU" sz="12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конечно</a:t>
            </a:r>
            <a:r>
              <a:rPr lang="ru-RU" sz="12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выработка</a:t>
            </a:r>
            <a:r>
              <a:rPr lang="ru-RU" sz="12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или</a:t>
            </a:r>
            <a:r>
              <a:rPr lang="ru-RU" sz="12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экономия</a:t>
            </a:r>
            <a:r>
              <a:rPr lang="ru-RU" sz="12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за</a:t>
            </a:r>
            <a:r>
              <a:rPr lang="ru-RU" sz="12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счет</a:t>
            </a:r>
            <a:r>
              <a:rPr lang="ru-RU" sz="12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возобновляемых</a:t>
            </a:r>
            <a:r>
              <a:rPr lang="ru-RU" sz="12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источников</a:t>
            </a:r>
            <a:r>
              <a:rPr lang="ru-RU" sz="12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энергии</a:t>
            </a:r>
            <a:r>
              <a:rPr lang="ru-RU" sz="12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 энергоэффективность.</a:t>
            </a:r>
            <a:endParaRPr lang="ru-RU" sz="1200" dirty="0">
              <a:latin typeface="Arial"/>
              <a:cs typeface="Arial"/>
            </a:endParaRPr>
          </a:p>
          <a:p>
            <a:endParaRPr lang="en-T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1653-6C85-774B-A990-CF940B09F9E6}" type="slidenum">
              <a:rPr lang="en-TJ" smtClean="0"/>
              <a:t>4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380681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marR="93980" algn="just">
              <a:lnSpc>
                <a:spcPct val="114999"/>
              </a:lnSpc>
              <a:spcBef>
                <a:spcPts val="560"/>
              </a:spcBef>
            </a:pP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Страны</a:t>
            </a:r>
            <a:r>
              <a:rPr lang="ru-RU" sz="1200" spc="4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Юго-восточной</a:t>
            </a:r>
            <a:r>
              <a:rPr lang="ru-RU" sz="1200" spc="4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Азии</a:t>
            </a:r>
            <a:r>
              <a:rPr lang="ru-RU" sz="1200" spc="4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как</a:t>
            </a:r>
            <a:r>
              <a:rPr lang="ru-RU" sz="1200" spc="4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Исламская</a:t>
            </a:r>
            <a:r>
              <a:rPr lang="ru-RU" sz="1200" spc="4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Республика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Афганистан,</a:t>
            </a:r>
            <a:r>
              <a:rPr lang="ru-RU" sz="1200" spc="43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50" dirty="0">
                <a:solidFill>
                  <a:srgbClr val="2B2A29"/>
                </a:solidFill>
                <a:latin typeface="Arial"/>
                <a:cs typeface="Arial"/>
              </a:rPr>
              <a:t>Исламская</a:t>
            </a:r>
            <a:r>
              <a:rPr lang="ru-RU" sz="1200" spc="4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45" dirty="0">
                <a:solidFill>
                  <a:srgbClr val="2B2A29"/>
                </a:solidFill>
                <a:latin typeface="Arial"/>
                <a:cs typeface="Arial"/>
              </a:rPr>
              <a:t>Республика</a:t>
            </a:r>
            <a:r>
              <a:rPr lang="ru-RU" sz="1200" spc="4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Иран,</a:t>
            </a:r>
            <a:r>
              <a:rPr lang="ru-RU" sz="1200" spc="4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40" dirty="0">
                <a:solidFill>
                  <a:srgbClr val="2B2A29"/>
                </a:solidFill>
                <a:latin typeface="Arial"/>
                <a:cs typeface="Arial"/>
              </a:rPr>
              <a:t>Исламская </a:t>
            </a:r>
            <a:r>
              <a:rPr lang="ru-RU" sz="1200" spc="65" dirty="0">
                <a:solidFill>
                  <a:srgbClr val="2B2A29"/>
                </a:solidFill>
                <a:latin typeface="Arial"/>
                <a:cs typeface="Arial"/>
              </a:rPr>
              <a:t>Республика</a:t>
            </a:r>
            <a:r>
              <a:rPr lang="ru-RU" sz="1200" spc="3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70" dirty="0">
                <a:solidFill>
                  <a:srgbClr val="2B2A29"/>
                </a:solidFill>
                <a:latin typeface="Arial"/>
                <a:cs typeface="Arial"/>
              </a:rPr>
              <a:t>Пакистан</a:t>
            </a:r>
            <a:r>
              <a:rPr lang="ru-RU" sz="1200" spc="3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70" dirty="0">
                <a:solidFill>
                  <a:srgbClr val="2B2A29"/>
                </a:solidFill>
                <a:latin typeface="Arial"/>
                <a:cs typeface="Arial"/>
              </a:rPr>
              <a:t>испытывают</a:t>
            </a:r>
            <a:r>
              <a:rPr lang="ru-RU" sz="1200" spc="3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70" dirty="0">
                <a:solidFill>
                  <a:srgbClr val="2B2A29"/>
                </a:solidFill>
                <a:latin typeface="Arial"/>
                <a:cs typeface="Arial"/>
              </a:rPr>
              <a:t>острый</a:t>
            </a:r>
            <a:r>
              <a:rPr lang="ru-RU" sz="1200" spc="3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50" dirty="0">
                <a:solidFill>
                  <a:srgbClr val="2B2A29"/>
                </a:solidFill>
                <a:latin typeface="Arial"/>
                <a:cs typeface="Arial"/>
              </a:rPr>
              <a:t>дефицит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электроэнергии,</a:t>
            </a:r>
            <a:r>
              <a:rPr lang="ru-RU" sz="12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особенно</a:t>
            </a:r>
            <a:r>
              <a:rPr lang="ru-RU" sz="12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5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летний</a:t>
            </a:r>
            <a:r>
              <a:rPr lang="ru-RU" sz="12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период.</a:t>
            </a:r>
            <a:endParaRPr lang="ru-RU" sz="1200" dirty="0">
              <a:latin typeface="Arial"/>
              <a:cs typeface="Arial"/>
            </a:endParaRPr>
          </a:p>
          <a:p>
            <a:pPr marL="100965" marR="94615" algn="just">
              <a:lnSpc>
                <a:spcPct val="114999"/>
              </a:lnSpc>
              <a:spcBef>
                <a:spcPts val="720"/>
              </a:spcBef>
            </a:pP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Гидроэнергетический</a:t>
            </a:r>
            <a:r>
              <a:rPr lang="ru-RU" sz="12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потенциал</a:t>
            </a:r>
            <a:r>
              <a:rPr lang="ru-RU" sz="12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Таджикистана</a:t>
            </a:r>
            <a:r>
              <a:rPr lang="ru-RU" sz="12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три</a:t>
            </a:r>
            <a:r>
              <a:rPr lang="ru-RU" sz="12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0" dirty="0">
                <a:solidFill>
                  <a:srgbClr val="2B2A29"/>
                </a:solidFill>
                <a:latin typeface="Arial"/>
                <a:cs typeface="Arial"/>
              </a:rPr>
              <a:t>раза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превышает</a:t>
            </a:r>
            <a:r>
              <a:rPr lang="ru-RU" sz="1200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текущее</a:t>
            </a:r>
            <a:r>
              <a:rPr lang="ru-RU" sz="12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потребление</a:t>
            </a:r>
            <a:r>
              <a:rPr lang="ru-RU" sz="12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электроэнергии</a:t>
            </a:r>
            <a:r>
              <a:rPr lang="ru-RU" sz="1200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во</a:t>
            </a:r>
            <a:r>
              <a:rPr lang="ru-RU" sz="12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0" dirty="0">
                <a:solidFill>
                  <a:srgbClr val="2B2A29"/>
                </a:solidFill>
                <a:latin typeface="Arial"/>
                <a:cs typeface="Arial"/>
              </a:rPr>
              <a:t>всей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Центральной Азии.</a:t>
            </a:r>
            <a:endParaRPr lang="ru-RU" sz="1200" dirty="0">
              <a:latin typeface="Arial"/>
              <a:cs typeface="Arial"/>
            </a:endParaRPr>
          </a:p>
          <a:p>
            <a:pPr marL="100965" marR="94615" algn="just">
              <a:lnSpc>
                <a:spcPct val="114999"/>
              </a:lnSpc>
              <a:spcBef>
                <a:spcPts val="715"/>
              </a:spcBef>
            </a:pPr>
            <a:r>
              <a:rPr lang="ru-RU" sz="1200" spc="-25" dirty="0">
                <a:solidFill>
                  <a:srgbClr val="2B2A29"/>
                </a:solidFill>
                <a:latin typeface="Arial"/>
                <a:cs typeface="Arial"/>
              </a:rPr>
              <a:t>Если</a:t>
            </a:r>
            <a:r>
              <a:rPr lang="ru-RU" sz="12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бы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эти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ресурсы</a:t>
            </a:r>
            <a:r>
              <a:rPr lang="ru-RU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использовались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эффективно,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регион</a:t>
            </a:r>
            <a:r>
              <a:rPr lang="ru-RU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5" dirty="0">
                <a:solidFill>
                  <a:srgbClr val="2B2A29"/>
                </a:solidFill>
                <a:latin typeface="Arial"/>
                <a:cs typeface="Arial"/>
              </a:rPr>
              <a:t>мог</a:t>
            </a:r>
            <a:r>
              <a:rPr lang="ru-RU" sz="12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5" dirty="0">
                <a:solidFill>
                  <a:srgbClr val="2B2A29"/>
                </a:solidFill>
                <a:latin typeface="Arial"/>
                <a:cs typeface="Arial"/>
              </a:rPr>
              <a:t>бы</a:t>
            </a:r>
            <a:r>
              <a:rPr lang="ru-RU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быть</a:t>
            </a:r>
            <a:r>
              <a:rPr lang="ru-RU" sz="12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обеспечен</a:t>
            </a:r>
            <a:r>
              <a:rPr lang="ru-RU" sz="12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недорогой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экологически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чистой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энергией.</a:t>
            </a:r>
            <a:endParaRPr lang="ru-RU" sz="1200" dirty="0">
              <a:latin typeface="Arial"/>
              <a:cs typeface="Arial"/>
            </a:endParaRPr>
          </a:p>
          <a:p>
            <a:endParaRPr lang="en-T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1653-6C85-774B-A990-CF940B09F9E6}" type="slidenum">
              <a:rPr lang="en-TJ" smtClean="0"/>
              <a:t>7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27258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4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контексте</a:t>
            </a:r>
            <a:r>
              <a:rPr lang="ru-RU" sz="1200" spc="4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регионального</a:t>
            </a:r>
            <a:r>
              <a:rPr lang="ru-RU" sz="1200" spc="4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сотрудничества,</a:t>
            </a:r>
            <a:r>
              <a:rPr lang="ru-RU" sz="1200" spc="4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партнеры</a:t>
            </a:r>
            <a:r>
              <a:rPr lang="ru-RU" sz="1200" spc="4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lang="ru-RU" sz="1200" spc="4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развития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помогают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Таджикистану</a:t>
            </a:r>
            <a:r>
              <a:rPr lang="ru-RU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развитии</a:t>
            </a:r>
            <a:r>
              <a:rPr lang="ru-RU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регионального</a:t>
            </a:r>
            <a:r>
              <a:rPr lang="ru-RU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рынка</a:t>
            </a:r>
            <a:r>
              <a:rPr lang="ru-RU" sz="12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электроэнергии. </a:t>
            </a:r>
            <a:r>
              <a:rPr lang="ru-RU" sz="1200" spc="60" dirty="0">
                <a:solidFill>
                  <a:srgbClr val="2B2A29"/>
                </a:solidFill>
                <a:latin typeface="Arial"/>
                <a:cs typeface="Arial"/>
              </a:rPr>
              <a:t>Проекта</a:t>
            </a:r>
            <a:r>
              <a:rPr lang="ru-RU" sz="1200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lang="ru-RU" sz="1200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70" dirty="0" err="1">
                <a:solidFill>
                  <a:srgbClr val="2B2A29"/>
                </a:solidFill>
                <a:latin typeface="Arial"/>
                <a:cs typeface="Arial"/>
              </a:rPr>
              <a:t>переподключению</a:t>
            </a:r>
            <a:r>
              <a:rPr lang="ru-RU" sz="12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65" dirty="0">
                <a:solidFill>
                  <a:srgbClr val="2B2A29"/>
                </a:solidFill>
                <a:latin typeface="Arial"/>
                <a:cs typeface="Arial"/>
              </a:rPr>
              <a:t>энергосистемы</a:t>
            </a:r>
            <a:r>
              <a:rPr lang="ru-RU" sz="1200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60" dirty="0">
                <a:solidFill>
                  <a:srgbClr val="2B2A29"/>
                </a:solidFill>
                <a:latin typeface="Arial"/>
                <a:cs typeface="Arial"/>
              </a:rPr>
              <a:t>Таджикистана</a:t>
            </a:r>
            <a:r>
              <a:rPr lang="ru-RU" sz="1200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10" dirty="0">
                <a:solidFill>
                  <a:srgbClr val="2B2A29"/>
                </a:solidFill>
                <a:latin typeface="Arial"/>
                <a:cs typeface="Arial"/>
              </a:rPr>
              <a:t>к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Центрально-азиатской</a:t>
            </a:r>
            <a:r>
              <a:rPr lang="ru-RU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энергетической</a:t>
            </a:r>
            <a:r>
              <a:rPr lang="ru-RU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системе</a:t>
            </a:r>
            <a:r>
              <a:rPr lang="ru-RU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35" dirty="0">
                <a:solidFill>
                  <a:srgbClr val="2B2A29"/>
                </a:solidFill>
                <a:latin typeface="Arial"/>
                <a:cs typeface="Arial"/>
              </a:rPr>
              <a:t>(ЦАЭС)</a:t>
            </a:r>
            <a:r>
              <a:rPr lang="ru-RU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предназначено </a:t>
            </a:r>
            <a:r>
              <a:rPr lang="ru-RU" sz="1200" spc="-25" dirty="0">
                <a:solidFill>
                  <a:srgbClr val="2B2A29"/>
                </a:solidFill>
                <a:latin typeface="Arial"/>
                <a:cs typeface="Arial"/>
              </a:rPr>
              <a:t>для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 обеспечения</a:t>
            </a:r>
            <a:r>
              <a:rPr lang="ru-RU" sz="1200" spc="4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необходимой</a:t>
            </a:r>
            <a:r>
              <a:rPr lang="ru-RU" sz="1200" spc="4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инфраструктуры</a:t>
            </a:r>
            <a:r>
              <a:rPr lang="ru-RU" sz="1200" spc="4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для</a:t>
            </a:r>
            <a:r>
              <a:rPr lang="ru-RU" sz="1200" spc="4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достижения</a:t>
            </a:r>
            <a:r>
              <a:rPr lang="ru-RU" sz="1200" spc="4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полной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параллельной</a:t>
            </a:r>
            <a:r>
              <a:rPr lang="ru-RU" sz="12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работы</a:t>
            </a:r>
            <a:r>
              <a:rPr lang="ru-RU" sz="12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между</a:t>
            </a:r>
            <a:r>
              <a:rPr lang="ru-RU" sz="12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электрическими</a:t>
            </a:r>
            <a:r>
              <a:rPr lang="ru-RU" sz="12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сетями</a:t>
            </a:r>
            <a:r>
              <a:rPr lang="ru-RU" sz="12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Таджикистана</a:t>
            </a:r>
            <a:r>
              <a:rPr lang="ru-RU" sz="12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 Узбекистана, </a:t>
            </a:r>
            <a:r>
              <a:rPr lang="ru-RU" sz="1200" spc="-20" dirty="0">
                <a:solidFill>
                  <a:srgbClr val="2B2A29"/>
                </a:solidFill>
                <a:latin typeface="Arial"/>
                <a:cs typeface="Arial"/>
              </a:rPr>
              <a:t>что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 означает </a:t>
            </a:r>
            <a:r>
              <a:rPr lang="ru-RU" sz="1200" dirty="0" err="1">
                <a:solidFill>
                  <a:srgbClr val="2B2A29"/>
                </a:solidFill>
                <a:latin typeface="Arial"/>
                <a:cs typeface="Arial"/>
              </a:rPr>
              <a:t>переподключение</a:t>
            </a:r>
            <a:r>
              <a:rPr lang="ru-RU" sz="12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энергосистемы</a:t>
            </a:r>
            <a:r>
              <a:rPr lang="ru-RU" sz="12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Таджикистана </a:t>
            </a:r>
            <a:r>
              <a:rPr lang="ru-RU" sz="1200" spc="60" dirty="0">
                <a:solidFill>
                  <a:srgbClr val="2B2A29"/>
                </a:solidFill>
                <a:latin typeface="Arial"/>
                <a:cs typeface="Arial"/>
              </a:rPr>
              <a:t>к</a:t>
            </a:r>
            <a:r>
              <a:rPr lang="ru-RU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более</a:t>
            </a:r>
            <a:r>
              <a:rPr lang="ru-RU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широкой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ЦАЭС</a:t>
            </a:r>
            <a:r>
              <a:rPr lang="ru-RU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через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Узбекистан.</a:t>
            </a:r>
            <a:r>
              <a:rPr lang="ru-RU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Объединенная</a:t>
            </a:r>
            <a:r>
              <a:rPr lang="ru-RU" sz="12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энергосистема</a:t>
            </a:r>
            <a:r>
              <a:rPr lang="ru-RU" sz="12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 Центральной</a:t>
            </a:r>
            <a:r>
              <a:rPr lang="ru-RU" sz="1200" spc="15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Азии</a:t>
            </a:r>
            <a:r>
              <a:rPr lang="ru-RU" sz="1200" spc="155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принесет</a:t>
            </a:r>
            <a:r>
              <a:rPr lang="ru-RU" sz="1200" spc="15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пользу</a:t>
            </a:r>
            <a:r>
              <a:rPr lang="ru-RU" sz="1200" spc="155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всем</a:t>
            </a:r>
            <a:r>
              <a:rPr lang="ru-RU" sz="1200" spc="15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странам,</a:t>
            </a:r>
            <a:r>
              <a:rPr lang="ru-RU" sz="1200" spc="155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lang="ru-RU" sz="1200" spc="35" dirty="0">
                <a:solidFill>
                  <a:srgbClr val="2B2A29"/>
                </a:solidFill>
                <a:latin typeface="Arial"/>
                <a:cs typeface="Arial"/>
              </a:rPr>
              <a:t>оптимизирует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энергопотребление,</a:t>
            </a:r>
            <a:r>
              <a:rPr lang="ru-RU" sz="1200" spc="2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повысит</a:t>
            </a:r>
            <a:r>
              <a:rPr lang="ru-RU" sz="1200" spc="2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энергоэффективность</a:t>
            </a:r>
            <a:r>
              <a:rPr lang="ru-RU" sz="1200" spc="2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2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транспортировку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электроэнергии</a:t>
            </a:r>
            <a:r>
              <a:rPr lang="ru-RU" sz="12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5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регионе</a:t>
            </a:r>
            <a:r>
              <a:rPr lang="ru-RU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сократит</a:t>
            </a:r>
            <a:r>
              <a:rPr lang="ru-RU" sz="12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выбросы</a:t>
            </a:r>
            <a:r>
              <a:rPr lang="ru-RU" sz="12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парниковых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газов.</a:t>
            </a:r>
            <a:endParaRPr lang="ru-RU" sz="1200" dirty="0">
              <a:latin typeface="Arial"/>
              <a:cs typeface="Arial"/>
            </a:endParaRPr>
          </a:p>
          <a:p>
            <a:endParaRPr lang="en-T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1653-6C85-774B-A990-CF940B09F9E6}" type="slidenum">
              <a:rPr lang="en-TJ" smtClean="0"/>
              <a:t>8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2871746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 algn="just">
              <a:lnSpc>
                <a:spcPct val="111200"/>
              </a:lnSpc>
              <a:spcBef>
                <a:spcPts val="385"/>
              </a:spcBef>
            </a:pP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Для</a:t>
            </a:r>
            <a:r>
              <a:rPr lang="ru-RU" sz="12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стимулирования</a:t>
            </a:r>
            <a:r>
              <a:rPr lang="ru-RU" sz="1200" spc="1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притока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инвестиций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создания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наиболее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благоприятной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инвестиционной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среды</a:t>
            </a:r>
            <a:r>
              <a:rPr lang="ru-RU" sz="12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приняты</a:t>
            </a:r>
            <a:r>
              <a:rPr lang="ru-RU" sz="1200" spc="2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законы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Республики</a:t>
            </a:r>
            <a:r>
              <a:rPr lang="ru-RU"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r>
              <a:rPr lang="ru-RU"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«О</a:t>
            </a:r>
            <a:r>
              <a:rPr lang="ru-RU" sz="1200" spc="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приватизации</a:t>
            </a:r>
            <a:r>
              <a:rPr lang="ru-RU"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государственной</a:t>
            </a:r>
            <a:r>
              <a:rPr lang="ru-RU" sz="1200" spc="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собственности</a:t>
            </a:r>
            <a:r>
              <a:rPr lang="ru-RU"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Республики</a:t>
            </a:r>
            <a:r>
              <a:rPr lang="ru-RU"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Таджикистан»,</a:t>
            </a:r>
            <a:r>
              <a:rPr lang="ru-RU" sz="1200" spc="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«О</a:t>
            </a:r>
            <a:r>
              <a:rPr lang="ru-RU" sz="1200" spc="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соглашениях</a:t>
            </a:r>
            <a:r>
              <a:rPr lang="ru-RU" sz="1200" spc="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о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 разделе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продукции»,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«О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концессиях»,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«О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свободных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экономических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зонах»,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«О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кредитных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историях»,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«О</a:t>
            </a:r>
            <a:r>
              <a:rPr lang="ru-RU" sz="12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государственном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частном</a:t>
            </a:r>
            <a:r>
              <a:rPr lang="ru-RU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партнерстве»</a:t>
            </a:r>
            <a:r>
              <a:rPr lang="ru-RU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5" dirty="0">
                <a:solidFill>
                  <a:srgbClr val="2B2A29"/>
                </a:solidFill>
                <a:latin typeface="Arial"/>
                <a:cs typeface="Arial"/>
              </a:rPr>
              <a:t>«Об</a:t>
            </a:r>
            <a:r>
              <a:rPr lang="ru-RU" sz="12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инвестиционных</a:t>
            </a:r>
            <a:r>
              <a:rPr lang="ru-RU" sz="12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соглашениях».</a:t>
            </a:r>
            <a:endParaRPr lang="ru-RU" sz="1200" dirty="0">
              <a:latin typeface="Arial"/>
              <a:cs typeface="Arial"/>
            </a:endParaRPr>
          </a:p>
          <a:p>
            <a:pPr marL="12700" marR="5080" algn="just">
              <a:lnSpc>
                <a:spcPct val="111200"/>
              </a:lnSpc>
              <a:spcBef>
                <a:spcPts val="350"/>
              </a:spcBef>
            </a:pP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</a:t>
            </a:r>
            <a:r>
              <a:rPr lang="ru-RU" sz="1200" spc="3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целью</a:t>
            </a:r>
            <a:r>
              <a:rPr lang="ru-RU" sz="1200" spc="3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установления</a:t>
            </a:r>
            <a:r>
              <a:rPr lang="ru-RU" sz="1200" spc="3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благоприятного</a:t>
            </a:r>
            <a:r>
              <a:rPr lang="ru-RU" sz="1200" spc="3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инвестиционного</a:t>
            </a:r>
            <a:r>
              <a:rPr lang="ru-RU" sz="1200" spc="3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климата</a:t>
            </a:r>
            <a:r>
              <a:rPr lang="ru-RU" sz="1200" spc="3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установлена</a:t>
            </a:r>
            <a:r>
              <a:rPr lang="ru-RU" sz="1200" spc="3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система</a:t>
            </a:r>
            <a:r>
              <a:rPr lang="ru-RU" sz="1200" spc="3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гарантий</a:t>
            </a:r>
            <a:r>
              <a:rPr lang="ru-RU" sz="1200" spc="3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для</a:t>
            </a:r>
            <a:r>
              <a:rPr lang="ru-RU" sz="1200" spc="3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инвесторов</a:t>
            </a:r>
            <a:r>
              <a:rPr lang="ru-RU" sz="1200" spc="3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5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 инвестиционной</a:t>
            </a:r>
            <a:r>
              <a:rPr lang="ru-RU" sz="1200" spc="3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деятельности,</a:t>
            </a:r>
            <a:r>
              <a:rPr lang="ru-RU" sz="1200" spc="3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создан</a:t>
            </a:r>
            <a:r>
              <a:rPr lang="ru-RU" sz="1200" spc="3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единый</a:t>
            </a:r>
            <a:r>
              <a:rPr lang="ru-RU" sz="1200" spc="3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режим,</a:t>
            </a:r>
            <a:r>
              <a:rPr lang="ru-RU" sz="1200" spc="3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как</a:t>
            </a:r>
            <a:r>
              <a:rPr lang="ru-RU" sz="1200" spc="3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для</a:t>
            </a:r>
            <a:r>
              <a:rPr lang="ru-RU" sz="1200" spc="3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национальных,</a:t>
            </a:r>
            <a:r>
              <a:rPr lang="ru-RU" sz="1200" spc="3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так</a:t>
            </a:r>
            <a:r>
              <a:rPr lang="ru-RU" sz="1200" spc="3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3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для</a:t>
            </a:r>
            <a:r>
              <a:rPr lang="ru-RU" sz="1200" spc="3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иностранных</a:t>
            </a:r>
            <a:r>
              <a:rPr lang="ru-RU" sz="1200" spc="3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инвесторов,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гарантируется</a:t>
            </a:r>
            <a:r>
              <a:rPr lang="ru-RU" sz="1200" spc="2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свобода</a:t>
            </a:r>
            <a:r>
              <a:rPr lang="ru-RU" sz="12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перевода</a:t>
            </a:r>
            <a:r>
              <a:rPr lang="ru-RU" sz="12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прибыли</a:t>
            </a:r>
            <a:r>
              <a:rPr lang="ru-RU" sz="12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других</a:t>
            </a:r>
            <a:r>
              <a:rPr lang="ru-RU" sz="1200" spc="229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форм</a:t>
            </a:r>
            <a:r>
              <a:rPr lang="ru-RU" sz="12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доходов</a:t>
            </a:r>
            <a:r>
              <a:rPr lang="ru-RU" sz="12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от</a:t>
            </a:r>
            <a:r>
              <a:rPr lang="ru-RU" sz="12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инвестиционной</a:t>
            </a:r>
            <a:r>
              <a:rPr lang="ru-RU" sz="12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деятельности</a:t>
            </a:r>
            <a:r>
              <a:rPr lang="ru-RU" sz="12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229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многое</a:t>
            </a:r>
            <a:r>
              <a:rPr lang="ru-RU" sz="1200" spc="2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другое. Законодательством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предусматривается</a:t>
            </a:r>
            <a:r>
              <a:rPr lang="ru-RU" sz="12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система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 налоговых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таможенных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 преференций.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Особые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0" dirty="0">
                <a:solidFill>
                  <a:srgbClr val="2B2A29"/>
                </a:solidFill>
                <a:latin typeface="Arial"/>
                <a:cs typeface="Arial"/>
              </a:rPr>
              <a:t>льготы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предусмотрены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-25" dirty="0">
                <a:solidFill>
                  <a:srgbClr val="2B2A29"/>
                </a:solidFill>
                <a:latin typeface="Arial"/>
                <a:cs typeface="Arial"/>
              </a:rPr>
              <a:t>для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тех</a:t>
            </a:r>
            <a:r>
              <a:rPr lang="ru-RU" sz="12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инвесторов,</a:t>
            </a:r>
            <a:r>
              <a:rPr lang="ru-RU" sz="12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45" dirty="0">
                <a:solidFill>
                  <a:srgbClr val="2B2A29"/>
                </a:solidFill>
                <a:latin typeface="Arial"/>
                <a:cs typeface="Arial"/>
              </a:rPr>
              <a:t>которые</a:t>
            </a:r>
            <a:r>
              <a:rPr lang="ru-RU" sz="12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45" dirty="0">
                <a:solidFill>
                  <a:srgbClr val="2B2A29"/>
                </a:solidFill>
                <a:latin typeface="Arial"/>
                <a:cs typeface="Arial"/>
              </a:rPr>
              <a:t>работают</a:t>
            </a:r>
            <a:r>
              <a:rPr lang="ru-RU" sz="1200" spc="409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45" dirty="0">
                <a:solidFill>
                  <a:srgbClr val="2B2A29"/>
                </a:solidFill>
                <a:latin typeface="Arial"/>
                <a:cs typeface="Arial"/>
              </a:rPr>
              <a:t>приоритетных</a:t>
            </a:r>
            <a:r>
              <a:rPr lang="ru-RU" sz="12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отраслях</a:t>
            </a:r>
            <a:r>
              <a:rPr lang="ru-RU" sz="1200" spc="409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65" dirty="0">
                <a:solidFill>
                  <a:srgbClr val="2B2A29"/>
                </a:solidFill>
                <a:latin typeface="Arial"/>
                <a:cs typeface="Arial"/>
              </a:rPr>
              <a:t>экономики</a:t>
            </a:r>
            <a:r>
              <a:rPr lang="ru-RU" sz="12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страны,</a:t>
            </a:r>
            <a:r>
              <a:rPr lang="ru-RU" sz="12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55" dirty="0">
                <a:solidFill>
                  <a:srgbClr val="2B2A29"/>
                </a:solidFill>
                <a:latin typeface="Arial"/>
                <a:cs typeface="Arial"/>
              </a:rPr>
              <a:t>особенно</a:t>
            </a:r>
            <a:r>
              <a:rPr lang="ru-RU" sz="1200" spc="409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12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1200" spc="35" dirty="0">
                <a:solidFill>
                  <a:srgbClr val="2B2A29"/>
                </a:solidFill>
                <a:latin typeface="Arial"/>
                <a:cs typeface="Arial"/>
              </a:rPr>
              <a:t>строительстве </a:t>
            </a:r>
            <a:r>
              <a:rPr lang="ru-RU" sz="1200" spc="-10" dirty="0">
                <a:solidFill>
                  <a:srgbClr val="2B2A29"/>
                </a:solidFill>
                <a:latin typeface="Arial"/>
                <a:cs typeface="Arial"/>
              </a:rPr>
              <a:t>гидроэлектростанций.</a:t>
            </a:r>
            <a:endParaRPr lang="ru-RU" sz="1200" dirty="0">
              <a:latin typeface="Arial"/>
              <a:cs typeface="Arial"/>
            </a:endParaRPr>
          </a:p>
          <a:p>
            <a:endParaRPr lang="en-T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1653-6C85-774B-A990-CF940B09F9E6}" type="slidenum">
              <a:rPr lang="en-TJ" smtClean="0"/>
              <a:t>11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292513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 algn="just">
              <a:lnSpc>
                <a:spcPct val="105400"/>
              </a:lnSpc>
              <a:spcBef>
                <a:spcPts val="100"/>
              </a:spcBef>
            </a:pP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Страны</a:t>
            </a:r>
            <a:r>
              <a:rPr lang="ru-RU" sz="800" spc="1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Центральной</a:t>
            </a:r>
            <a:r>
              <a:rPr lang="ru-RU" sz="800" spc="1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Азии</a:t>
            </a:r>
            <a:r>
              <a:rPr lang="ru-RU" sz="800" spc="1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75" dirty="0">
                <a:solidFill>
                  <a:srgbClr val="2B2A29"/>
                </a:solidFill>
                <a:latin typeface="Arial"/>
                <a:cs typeface="Arial"/>
              </a:rPr>
              <a:t>-</a:t>
            </a:r>
            <a:r>
              <a:rPr lang="ru-RU" sz="800" spc="1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Республика</a:t>
            </a:r>
            <a:r>
              <a:rPr lang="ru-RU" sz="800" spc="1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r>
              <a:rPr lang="ru-RU" sz="800" spc="1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800" spc="1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10" dirty="0">
                <a:solidFill>
                  <a:srgbClr val="2B2A29"/>
                </a:solidFill>
                <a:latin typeface="Arial"/>
                <a:cs typeface="Arial"/>
              </a:rPr>
              <a:t>Кыргызская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Республика</a:t>
            </a:r>
            <a:r>
              <a:rPr lang="ru-RU"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страны</a:t>
            </a:r>
            <a:r>
              <a:rPr lang="ru-RU"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Южной</a:t>
            </a:r>
            <a:r>
              <a:rPr lang="ru-RU"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Азии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75" dirty="0">
                <a:solidFill>
                  <a:srgbClr val="2B2A29"/>
                </a:solidFill>
                <a:latin typeface="Arial"/>
                <a:cs typeface="Arial"/>
              </a:rPr>
              <a:t>-</a:t>
            </a:r>
            <a:r>
              <a:rPr lang="ru-RU"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Исламская</a:t>
            </a:r>
            <a:r>
              <a:rPr lang="ru-RU"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Республика</a:t>
            </a:r>
            <a:r>
              <a:rPr lang="ru-RU"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Пакистан</a:t>
            </a:r>
            <a:r>
              <a:rPr lang="ru-RU"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5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 Исламская</a:t>
            </a:r>
            <a:r>
              <a:rPr lang="ru-RU" sz="8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Республика</a:t>
            </a:r>
            <a:r>
              <a:rPr lang="ru-RU" sz="8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Афганистан</a:t>
            </a:r>
            <a:r>
              <a:rPr lang="ru-RU" sz="8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подписали</a:t>
            </a:r>
            <a:r>
              <a:rPr lang="ru-RU" sz="8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8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октябре</a:t>
            </a:r>
            <a:r>
              <a:rPr lang="ru-RU" sz="800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2006</a:t>
            </a:r>
            <a:r>
              <a:rPr lang="ru-RU" sz="8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года</a:t>
            </a:r>
            <a:r>
              <a:rPr lang="ru-RU" sz="8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5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 Душанбе</a:t>
            </a:r>
            <a:r>
              <a:rPr lang="ru-RU" sz="800" spc="4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четырехсторонний</a:t>
            </a:r>
            <a:r>
              <a:rPr lang="ru-RU" sz="800" spc="4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Меморандум</a:t>
            </a:r>
            <a:r>
              <a:rPr lang="ru-RU" sz="800" spc="4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о</a:t>
            </a:r>
            <a:r>
              <a:rPr lang="ru-RU" sz="800" spc="4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взаимопонимании</a:t>
            </a:r>
            <a:r>
              <a:rPr lang="ru-RU" sz="800" spc="4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25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 созданию</a:t>
            </a:r>
            <a:r>
              <a:rPr lang="ru-RU" sz="8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регионального рынка электроэнергии</a:t>
            </a:r>
            <a:r>
              <a:rPr lang="ru-RU"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между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Центральной</a:t>
            </a:r>
            <a:r>
              <a:rPr lang="ru-RU"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5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 Страны</a:t>
            </a:r>
            <a:r>
              <a:rPr lang="ru-RU" sz="8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Южной</a:t>
            </a:r>
            <a:r>
              <a:rPr lang="ru-RU" sz="800" spc="-20" dirty="0">
                <a:solidFill>
                  <a:srgbClr val="2B2A29"/>
                </a:solidFill>
                <a:latin typeface="Arial"/>
                <a:cs typeface="Arial"/>
              </a:rPr>
              <a:t> Азии,</a:t>
            </a:r>
            <a:r>
              <a:rPr lang="ru-RU" sz="8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которые</a:t>
            </a:r>
            <a:r>
              <a:rPr lang="ru-RU" sz="8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20" dirty="0">
                <a:solidFill>
                  <a:srgbClr val="2B2A29"/>
                </a:solidFill>
                <a:latin typeface="Arial"/>
                <a:cs typeface="Arial"/>
              </a:rPr>
              <a:t>взяли</a:t>
            </a:r>
            <a:r>
              <a:rPr lang="ru-RU" sz="8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20" dirty="0">
                <a:solidFill>
                  <a:srgbClr val="2B2A29"/>
                </a:solidFill>
                <a:latin typeface="Arial"/>
                <a:cs typeface="Arial"/>
              </a:rPr>
              <a:t>на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себя</a:t>
            </a:r>
            <a:r>
              <a:rPr lang="ru-RU" sz="8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10" dirty="0">
                <a:solidFill>
                  <a:srgbClr val="2B2A29"/>
                </a:solidFill>
                <a:latin typeface="Arial"/>
                <a:cs typeface="Arial"/>
              </a:rPr>
              <a:t>обязательства</a:t>
            </a:r>
            <a:r>
              <a:rPr lang="ru-RU" sz="8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lang="ru-RU" sz="8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10" dirty="0">
                <a:solidFill>
                  <a:srgbClr val="2B2A29"/>
                </a:solidFill>
                <a:latin typeface="Arial"/>
                <a:cs typeface="Arial"/>
              </a:rPr>
              <a:t>созданию </a:t>
            </a:r>
            <a:r>
              <a:rPr lang="ru-RU" sz="800" spc="70" dirty="0">
                <a:solidFill>
                  <a:srgbClr val="2B2A29"/>
                </a:solidFill>
                <a:latin typeface="Arial"/>
                <a:cs typeface="Arial"/>
              </a:rPr>
              <a:t>необходимой</a:t>
            </a:r>
            <a:r>
              <a:rPr lang="ru-RU" sz="800" spc="2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70" dirty="0">
                <a:solidFill>
                  <a:srgbClr val="2B2A29"/>
                </a:solidFill>
                <a:latin typeface="Arial"/>
                <a:cs typeface="Arial"/>
              </a:rPr>
              <a:t>инфраструктуры,</a:t>
            </a:r>
            <a:r>
              <a:rPr lang="ru-RU" sz="800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а</a:t>
            </a:r>
            <a:r>
              <a:rPr lang="ru-RU" sz="800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80" dirty="0">
                <a:solidFill>
                  <a:srgbClr val="2B2A29"/>
                </a:solidFill>
                <a:latin typeface="Arial"/>
                <a:cs typeface="Arial"/>
              </a:rPr>
              <a:t>также</a:t>
            </a:r>
            <a:r>
              <a:rPr lang="ru-RU" sz="8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50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lang="ru-RU" sz="800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60" dirty="0">
                <a:solidFill>
                  <a:srgbClr val="2B2A29"/>
                </a:solidFill>
                <a:latin typeface="Arial"/>
                <a:cs typeface="Arial"/>
              </a:rPr>
              <a:t>купле-</a:t>
            </a:r>
            <a:r>
              <a:rPr lang="ru-RU" sz="8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70" dirty="0">
                <a:solidFill>
                  <a:srgbClr val="2B2A29"/>
                </a:solidFill>
                <a:latin typeface="Arial"/>
                <a:cs typeface="Arial"/>
              </a:rPr>
              <a:t>продаже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электроэнергии</a:t>
            </a:r>
            <a:r>
              <a:rPr lang="ru-RU" sz="800" spc="4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800" spc="4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рамках</a:t>
            </a:r>
            <a:r>
              <a:rPr lang="ru-RU" sz="800" spc="4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соответствующей</a:t>
            </a:r>
            <a:r>
              <a:rPr lang="ru-RU" sz="800" spc="4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институциональной</a:t>
            </a:r>
            <a:r>
              <a:rPr lang="ru-RU" sz="800" spc="4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5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 правовой</a:t>
            </a:r>
            <a:r>
              <a:rPr lang="ru-RU" sz="8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10" dirty="0">
                <a:solidFill>
                  <a:srgbClr val="2B2A29"/>
                </a:solidFill>
                <a:latin typeface="Arial"/>
                <a:cs typeface="Arial"/>
              </a:rPr>
              <a:t>базы.</a:t>
            </a:r>
            <a:endParaRPr lang="ru-RU" sz="800" dirty="0">
              <a:latin typeface="Arial"/>
              <a:cs typeface="Arial"/>
            </a:endParaRPr>
          </a:p>
          <a:p>
            <a:pPr marL="12700" marR="5715" algn="just">
              <a:lnSpc>
                <a:spcPct val="105400"/>
              </a:lnSpc>
              <a:spcBef>
                <a:spcPts val="515"/>
              </a:spcBef>
            </a:pP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Линия</a:t>
            </a:r>
            <a:r>
              <a:rPr lang="ru-RU" sz="800" spc="3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электропередачи</a:t>
            </a:r>
            <a:r>
              <a:rPr lang="ru-RU" sz="800" spc="3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500</a:t>
            </a:r>
            <a:r>
              <a:rPr lang="ru-RU" sz="800" spc="3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 err="1">
                <a:solidFill>
                  <a:srgbClr val="2B2A29"/>
                </a:solidFill>
                <a:latin typeface="Arial"/>
                <a:cs typeface="Arial"/>
              </a:rPr>
              <a:t>кВ</a:t>
            </a:r>
            <a:r>
              <a:rPr lang="ru-RU" sz="800" spc="3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переменного</a:t>
            </a:r>
            <a:r>
              <a:rPr lang="ru-RU" sz="800" spc="3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50" dirty="0">
                <a:solidFill>
                  <a:srgbClr val="2B2A29"/>
                </a:solidFill>
                <a:latin typeface="Arial"/>
                <a:cs typeface="Arial"/>
              </a:rPr>
              <a:t>/</a:t>
            </a:r>
            <a:r>
              <a:rPr lang="ru-RU" sz="800" spc="3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постоянного</a:t>
            </a:r>
            <a:r>
              <a:rPr lang="ru-RU" sz="800" spc="3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20" dirty="0">
                <a:solidFill>
                  <a:srgbClr val="2B2A29"/>
                </a:solidFill>
                <a:latin typeface="Arial"/>
                <a:cs typeface="Arial"/>
              </a:rPr>
              <a:t>тока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 соединит</a:t>
            </a:r>
            <a:r>
              <a:rPr lang="ru-RU" sz="800" spc="1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энергосистемы</a:t>
            </a:r>
            <a:r>
              <a:rPr lang="ru-RU" sz="800" spc="1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Кыргызстана,</a:t>
            </a:r>
            <a:r>
              <a:rPr lang="ru-RU" sz="800" spc="1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Таджикистана,</a:t>
            </a:r>
            <a:r>
              <a:rPr lang="ru-RU" sz="800" spc="1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B2A29"/>
                </a:solidFill>
                <a:latin typeface="Arial"/>
                <a:cs typeface="Arial"/>
              </a:rPr>
              <a:t>Афганистана</a:t>
            </a:r>
            <a:r>
              <a:rPr lang="ru-RU" sz="800" spc="1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5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 Пакистана.</a:t>
            </a:r>
            <a:r>
              <a:rPr lang="ru-RU" sz="800" spc="2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Он</a:t>
            </a:r>
            <a:r>
              <a:rPr lang="ru-RU" sz="800" spc="2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будет</a:t>
            </a:r>
            <a:r>
              <a:rPr lang="ru-RU" sz="800" spc="2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экспортировать</a:t>
            </a:r>
            <a:r>
              <a:rPr lang="ru-RU" sz="800" spc="2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r>
              <a:rPr lang="ru-RU" sz="800" spc="2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1300</a:t>
            </a:r>
            <a:r>
              <a:rPr lang="ru-RU" sz="800" spc="2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МВт</a:t>
            </a:r>
            <a:r>
              <a:rPr lang="ru-RU" sz="800" spc="2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lang="ru-RU" sz="800" spc="2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10" dirty="0">
                <a:solidFill>
                  <a:srgbClr val="2B2A29"/>
                </a:solidFill>
                <a:latin typeface="Arial"/>
                <a:cs typeface="Arial"/>
              </a:rPr>
              <a:t>Пакистан</a:t>
            </a:r>
            <a:r>
              <a:rPr lang="ru-RU" sz="800" spc="2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sz="800" spc="-5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lang="ru-RU" sz="800" spc="-10" dirty="0">
                <a:solidFill>
                  <a:srgbClr val="2B2A29"/>
                </a:solidFill>
                <a:latin typeface="Arial"/>
                <a:cs typeface="Arial"/>
              </a:rPr>
              <a:t> Афганистан.</a:t>
            </a:r>
            <a:endParaRPr lang="ru-RU" sz="800" dirty="0">
              <a:latin typeface="Arial"/>
              <a:cs typeface="Arial"/>
            </a:endParaRPr>
          </a:p>
          <a:p>
            <a:endParaRPr lang="en-T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1653-6C85-774B-A990-CF940B09F9E6}" type="slidenum">
              <a:rPr lang="en-TJ" smtClean="0"/>
              <a:t>15</a:t>
            </a:fld>
            <a:endParaRPr lang="en-TJ"/>
          </a:p>
        </p:txBody>
      </p:sp>
    </p:spTree>
    <p:extLst>
      <p:ext uri="{BB962C8B-B14F-4D97-AF65-F5344CB8AC3E}">
        <p14:creationId xmlns:p14="http://schemas.microsoft.com/office/powerpoint/2010/main" val="150915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9" cy="532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7290" y="2862188"/>
            <a:ext cx="4122709" cy="187903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08758"/>
            <a:ext cx="1894387" cy="158376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13227" y="2712959"/>
            <a:ext cx="1170305" cy="20320"/>
          </a:xfrm>
          <a:custGeom>
            <a:avLst/>
            <a:gdLst/>
            <a:ahLst/>
            <a:cxnLst/>
            <a:rect l="l" t="t" r="r" b="b"/>
            <a:pathLst>
              <a:path w="1170305" h="20319">
                <a:moveTo>
                  <a:pt x="1170171" y="0"/>
                </a:moveTo>
                <a:lnTo>
                  <a:pt x="0" y="0"/>
                </a:lnTo>
                <a:lnTo>
                  <a:pt x="0" y="19757"/>
                </a:lnTo>
                <a:lnTo>
                  <a:pt x="1170171" y="19757"/>
                </a:lnTo>
                <a:lnTo>
                  <a:pt x="1170171" y="0"/>
                </a:lnTo>
                <a:close/>
              </a:path>
            </a:pathLst>
          </a:custGeom>
          <a:solidFill>
            <a:srgbClr val="04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8227" y="2891653"/>
            <a:ext cx="422909" cy="19685"/>
          </a:xfrm>
          <a:custGeom>
            <a:avLst/>
            <a:gdLst/>
            <a:ahLst/>
            <a:cxnLst/>
            <a:rect l="l" t="t" r="r" b="b"/>
            <a:pathLst>
              <a:path w="422909" h="19685">
                <a:moveTo>
                  <a:pt x="422708" y="0"/>
                </a:moveTo>
                <a:lnTo>
                  <a:pt x="0" y="0"/>
                </a:lnTo>
                <a:lnTo>
                  <a:pt x="0" y="19634"/>
                </a:lnTo>
                <a:lnTo>
                  <a:pt x="422708" y="19634"/>
                </a:lnTo>
                <a:lnTo>
                  <a:pt x="422708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411761" y="2515317"/>
            <a:ext cx="977265" cy="20320"/>
          </a:xfrm>
          <a:custGeom>
            <a:avLst/>
            <a:gdLst/>
            <a:ahLst/>
            <a:cxnLst/>
            <a:rect l="l" t="t" r="r" b="b"/>
            <a:pathLst>
              <a:path w="977265" h="20319">
                <a:moveTo>
                  <a:pt x="976900" y="0"/>
                </a:moveTo>
                <a:lnTo>
                  <a:pt x="0" y="0"/>
                </a:lnTo>
                <a:lnTo>
                  <a:pt x="0" y="19759"/>
                </a:lnTo>
                <a:lnTo>
                  <a:pt x="976900" y="19759"/>
                </a:lnTo>
                <a:lnTo>
                  <a:pt x="976900" y="0"/>
                </a:lnTo>
                <a:close/>
              </a:path>
            </a:pathLst>
          </a:custGeom>
          <a:solidFill>
            <a:srgbClr val="00A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146554" y="4568079"/>
            <a:ext cx="419100" cy="20320"/>
          </a:xfrm>
          <a:custGeom>
            <a:avLst/>
            <a:gdLst/>
            <a:ahLst/>
            <a:cxnLst/>
            <a:rect l="l" t="t" r="r" b="b"/>
            <a:pathLst>
              <a:path w="419100" h="20320">
                <a:moveTo>
                  <a:pt x="418938" y="0"/>
                </a:moveTo>
                <a:lnTo>
                  <a:pt x="0" y="0"/>
                </a:lnTo>
                <a:lnTo>
                  <a:pt x="0" y="19761"/>
                </a:lnTo>
                <a:lnTo>
                  <a:pt x="418938" y="19761"/>
                </a:lnTo>
                <a:lnTo>
                  <a:pt x="418938" y="0"/>
                </a:lnTo>
                <a:close/>
              </a:path>
            </a:pathLst>
          </a:custGeom>
          <a:solidFill>
            <a:srgbClr val="E3F3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925687" y="3855668"/>
            <a:ext cx="403225" cy="20320"/>
          </a:xfrm>
          <a:custGeom>
            <a:avLst/>
            <a:gdLst/>
            <a:ahLst/>
            <a:cxnLst/>
            <a:rect l="l" t="t" r="r" b="b"/>
            <a:pathLst>
              <a:path w="403225" h="20320">
                <a:moveTo>
                  <a:pt x="402628" y="0"/>
                </a:moveTo>
                <a:lnTo>
                  <a:pt x="0" y="0"/>
                </a:lnTo>
                <a:lnTo>
                  <a:pt x="0" y="19759"/>
                </a:lnTo>
                <a:lnTo>
                  <a:pt x="402628" y="19759"/>
                </a:lnTo>
                <a:lnTo>
                  <a:pt x="402628" y="0"/>
                </a:lnTo>
                <a:close/>
              </a:path>
            </a:pathLst>
          </a:custGeom>
          <a:solidFill>
            <a:srgbClr val="B2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744700" y="2294651"/>
            <a:ext cx="403225" cy="20320"/>
          </a:xfrm>
          <a:custGeom>
            <a:avLst/>
            <a:gdLst/>
            <a:ahLst/>
            <a:cxnLst/>
            <a:rect l="l" t="t" r="r" b="b"/>
            <a:pathLst>
              <a:path w="403225" h="20319">
                <a:moveTo>
                  <a:pt x="402630" y="0"/>
                </a:moveTo>
                <a:lnTo>
                  <a:pt x="0" y="0"/>
                </a:lnTo>
                <a:lnTo>
                  <a:pt x="0" y="19759"/>
                </a:lnTo>
                <a:lnTo>
                  <a:pt x="402630" y="19759"/>
                </a:lnTo>
                <a:lnTo>
                  <a:pt x="402630" y="0"/>
                </a:lnTo>
                <a:close/>
              </a:path>
            </a:pathLst>
          </a:custGeom>
          <a:solidFill>
            <a:srgbClr val="00A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180555" y="2742538"/>
            <a:ext cx="379730" cy="20320"/>
          </a:xfrm>
          <a:custGeom>
            <a:avLst/>
            <a:gdLst/>
            <a:ahLst/>
            <a:cxnLst/>
            <a:rect l="l" t="t" r="r" b="b"/>
            <a:pathLst>
              <a:path w="379729" h="20319">
                <a:moveTo>
                  <a:pt x="379443" y="0"/>
                </a:moveTo>
                <a:lnTo>
                  <a:pt x="379443" y="19759"/>
                </a:lnTo>
                <a:lnTo>
                  <a:pt x="0" y="19759"/>
                </a:lnTo>
                <a:lnTo>
                  <a:pt x="0" y="0"/>
                </a:lnTo>
                <a:lnTo>
                  <a:pt x="379443" y="0"/>
                </a:lnTo>
                <a:close/>
              </a:path>
            </a:pathLst>
          </a:custGeom>
          <a:solidFill>
            <a:srgbClr val="00B3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035656" y="2340755"/>
            <a:ext cx="403225" cy="20320"/>
          </a:xfrm>
          <a:custGeom>
            <a:avLst/>
            <a:gdLst/>
            <a:ahLst/>
            <a:cxnLst/>
            <a:rect l="l" t="t" r="r" b="b"/>
            <a:pathLst>
              <a:path w="403225" h="20319">
                <a:moveTo>
                  <a:pt x="402630" y="0"/>
                </a:moveTo>
                <a:lnTo>
                  <a:pt x="0" y="0"/>
                </a:lnTo>
                <a:lnTo>
                  <a:pt x="0" y="19761"/>
                </a:lnTo>
                <a:lnTo>
                  <a:pt x="402630" y="19761"/>
                </a:lnTo>
                <a:lnTo>
                  <a:pt x="402630" y="0"/>
                </a:lnTo>
                <a:close/>
              </a:path>
            </a:pathLst>
          </a:custGeom>
          <a:solidFill>
            <a:srgbClr val="00A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219295" y="2354004"/>
            <a:ext cx="224154" cy="10160"/>
          </a:xfrm>
          <a:custGeom>
            <a:avLst/>
            <a:gdLst/>
            <a:ahLst/>
            <a:cxnLst/>
            <a:rect l="l" t="t" r="r" b="b"/>
            <a:pathLst>
              <a:path w="224155" h="10160">
                <a:moveTo>
                  <a:pt x="223685" y="0"/>
                </a:moveTo>
                <a:lnTo>
                  <a:pt x="0" y="0"/>
                </a:lnTo>
                <a:lnTo>
                  <a:pt x="0" y="9881"/>
                </a:lnTo>
                <a:lnTo>
                  <a:pt x="223685" y="9881"/>
                </a:lnTo>
                <a:lnTo>
                  <a:pt x="223685" y="0"/>
                </a:lnTo>
                <a:close/>
              </a:path>
            </a:pathLst>
          </a:custGeom>
          <a:solidFill>
            <a:srgbClr val="04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980011" y="2732717"/>
            <a:ext cx="581660" cy="40005"/>
          </a:xfrm>
          <a:custGeom>
            <a:avLst/>
            <a:gdLst/>
            <a:ahLst/>
            <a:cxnLst/>
            <a:rect l="l" t="t" r="r" b="b"/>
            <a:pathLst>
              <a:path w="581660" h="40005">
                <a:moveTo>
                  <a:pt x="581576" y="0"/>
                </a:moveTo>
                <a:lnTo>
                  <a:pt x="0" y="0"/>
                </a:lnTo>
                <a:lnTo>
                  <a:pt x="0" y="39521"/>
                </a:lnTo>
                <a:lnTo>
                  <a:pt x="581576" y="39521"/>
                </a:lnTo>
                <a:lnTo>
                  <a:pt x="581576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653178" y="2357298"/>
            <a:ext cx="310515" cy="49530"/>
          </a:xfrm>
          <a:custGeom>
            <a:avLst/>
            <a:gdLst/>
            <a:ahLst/>
            <a:cxnLst/>
            <a:rect l="l" t="t" r="r" b="b"/>
            <a:pathLst>
              <a:path w="310514" h="49530">
                <a:moveTo>
                  <a:pt x="309963" y="0"/>
                </a:moveTo>
                <a:lnTo>
                  <a:pt x="0" y="0"/>
                </a:lnTo>
                <a:lnTo>
                  <a:pt x="0" y="49399"/>
                </a:lnTo>
                <a:lnTo>
                  <a:pt x="309963" y="49399"/>
                </a:lnTo>
                <a:lnTo>
                  <a:pt x="309963" y="0"/>
                </a:lnTo>
                <a:close/>
              </a:path>
            </a:pathLst>
          </a:custGeom>
          <a:solidFill>
            <a:srgbClr val="04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120425" y="2630624"/>
            <a:ext cx="364490" cy="29845"/>
          </a:xfrm>
          <a:custGeom>
            <a:avLst/>
            <a:gdLst/>
            <a:ahLst/>
            <a:cxnLst/>
            <a:rect l="l" t="t" r="r" b="b"/>
            <a:pathLst>
              <a:path w="364489" h="29844">
                <a:moveTo>
                  <a:pt x="364284" y="0"/>
                </a:moveTo>
                <a:lnTo>
                  <a:pt x="0" y="0"/>
                </a:lnTo>
                <a:lnTo>
                  <a:pt x="0" y="29643"/>
                </a:lnTo>
                <a:lnTo>
                  <a:pt x="364284" y="29643"/>
                </a:lnTo>
                <a:lnTo>
                  <a:pt x="364284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210370" y="2479114"/>
            <a:ext cx="364490" cy="29845"/>
          </a:xfrm>
          <a:custGeom>
            <a:avLst/>
            <a:gdLst/>
            <a:ahLst/>
            <a:cxnLst/>
            <a:rect l="l" t="t" r="r" b="b"/>
            <a:pathLst>
              <a:path w="364489" h="29844">
                <a:moveTo>
                  <a:pt x="364282" y="0"/>
                </a:moveTo>
                <a:lnTo>
                  <a:pt x="0" y="0"/>
                </a:lnTo>
                <a:lnTo>
                  <a:pt x="0" y="29639"/>
                </a:lnTo>
                <a:lnTo>
                  <a:pt x="364282" y="29639"/>
                </a:lnTo>
                <a:lnTo>
                  <a:pt x="364282" y="0"/>
                </a:lnTo>
                <a:close/>
              </a:path>
            </a:pathLst>
          </a:custGeom>
          <a:solidFill>
            <a:srgbClr val="00A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535833" y="4319996"/>
            <a:ext cx="364490" cy="29845"/>
          </a:xfrm>
          <a:custGeom>
            <a:avLst/>
            <a:gdLst/>
            <a:ahLst/>
            <a:cxnLst/>
            <a:rect l="l" t="t" r="r" b="b"/>
            <a:pathLst>
              <a:path w="364489" h="29845">
                <a:moveTo>
                  <a:pt x="364284" y="0"/>
                </a:moveTo>
                <a:lnTo>
                  <a:pt x="0" y="0"/>
                </a:lnTo>
                <a:lnTo>
                  <a:pt x="0" y="29643"/>
                </a:lnTo>
                <a:lnTo>
                  <a:pt x="364284" y="29643"/>
                </a:lnTo>
                <a:lnTo>
                  <a:pt x="364284" y="0"/>
                </a:lnTo>
                <a:close/>
              </a:path>
            </a:pathLst>
          </a:custGeom>
          <a:solidFill>
            <a:srgbClr val="C8E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695611" y="2423157"/>
            <a:ext cx="364490" cy="29845"/>
          </a:xfrm>
          <a:custGeom>
            <a:avLst/>
            <a:gdLst/>
            <a:ahLst/>
            <a:cxnLst/>
            <a:rect l="l" t="t" r="r" b="b"/>
            <a:pathLst>
              <a:path w="364489" h="29844">
                <a:moveTo>
                  <a:pt x="364284" y="0"/>
                </a:moveTo>
                <a:lnTo>
                  <a:pt x="0" y="0"/>
                </a:lnTo>
                <a:lnTo>
                  <a:pt x="0" y="29637"/>
                </a:lnTo>
                <a:lnTo>
                  <a:pt x="364284" y="29637"/>
                </a:lnTo>
                <a:lnTo>
                  <a:pt x="364284" y="0"/>
                </a:lnTo>
                <a:close/>
              </a:path>
            </a:pathLst>
          </a:custGeom>
          <a:solidFill>
            <a:srgbClr val="04B4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810413" y="2648739"/>
            <a:ext cx="639445" cy="49530"/>
          </a:xfrm>
          <a:custGeom>
            <a:avLst/>
            <a:gdLst/>
            <a:ahLst/>
            <a:cxnLst/>
            <a:rect l="l" t="t" r="r" b="b"/>
            <a:pathLst>
              <a:path w="639445" h="49530">
                <a:moveTo>
                  <a:pt x="639097" y="0"/>
                </a:moveTo>
                <a:lnTo>
                  <a:pt x="0" y="0"/>
                </a:lnTo>
                <a:lnTo>
                  <a:pt x="0" y="49399"/>
                </a:lnTo>
                <a:lnTo>
                  <a:pt x="639097" y="49399"/>
                </a:lnTo>
                <a:lnTo>
                  <a:pt x="639097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0" y="3096089"/>
            <a:ext cx="927735" cy="78105"/>
          </a:xfrm>
          <a:custGeom>
            <a:avLst/>
            <a:gdLst/>
            <a:ahLst/>
            <a:cxnLst/>
            <a:rect l="l" t="t" r="r" b="b"/>
            <a:pathLst>
              <a:path w="927735" h="78105">
                <a:moveTo>
                  <a:pt x="342163" y="58153"/>
                </a:moveTo>
                <a:lnTo>
                  <a:pt x="0" y="58153"/>
                </a:lnTo>
                <a:lnTo>
                  <a:pt x="0" y="77914"/>
                </a:lnTo>
                <a:lnTo>
                  <a:pt x="342163" y="77914"/>
                </a:lnTo>
                <a:lnTo>
                  <a:pt x="342163" y="58153"/>
                </a:lnTo>
                <a:close/>
              </a:path>
              <a:path w="927735" h="78105">
                <a:moveTo>
                  <a:pt x="927150" y="0"/>
                </a:moveTo>
                <a:lnTo>
                  <a:pt x="607606" y="0"/>
                </a:lnTo>
                <a:lnTo>
                  <a:pt x="607606" y="19761"/>
                </a:lnTo>
                <a:lnTo>
                  <a:pt x="927150" y="19761"/>
                </a:lnTo>
                <a:lnTo>
                  <a:pt x="927150" y="0"/>
                </a:lnTo>
                <a:close/>
              </a:path>
            </a:pathLst>
          </a:custGeom>
          <a:solidFill>
            <a:srgbClr val="7AC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914133" y="4185914"/>
            <a:ext cx="320040" cy="20320"/>
          </a:xfrm>
          <a:custGeom>
            <a:avLst/>
            <a:gdLst/>
            <a:ahLst/>
            <a:cxnLst/>
            <a:rect l="l" t="t" r="r" b="b"/>
            <a:pathLst>
              <a:path w="320039" h="20320">
                <a:moveTo>
                  <a:pt x="319547" y="0"/>
                </a:moveTo>
                <a:lnTo>
                  <a:pt x="0" y="0"/>
                </a:lnTo>
                <a:lnTo>
                  <a:pt x="0" y="19759"/>
                </a:lnTo>
                <a:lnTo>
                  <a:pt x="319547" y="19759"/>
                </a:lnTo>
                <a:lnTo>
                  <a:pt x="319547" y="0"/>
                </a:lnTo>
                <a:close/>
              </a:path>
            </a:pathLst>
          </a:custGeom>
          <a:solidFill>
            <a:srgbClr val="C8E8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3369" y="2452795"/>
            <a:ext cx="588010" cy="49530"/>
          </a:xfrm>
          <a:custGeom>
            <a:avLst/>
            <a:gdLst/>
            <a:ahLst/>
            <a:cxnLst/>
            <a:rect l="l" t="t" r="r" b="b"/>
            <a:pathLst>
              <a:path w="588010" h="49530">
                <a:moveTo>
                  <a:pt x="587963" y="0"/>
                </a:moveTo>
                <a:lnTo>
                  <a:pt x="0" y="0"/>
                </a:lnTo>
                <a:lnTo>
                  <a:pt x="0" y="49399"/>
                </a:lnTo>
                <a:lnTo>
                  <a:pt x="587963" y="49399"/>
                </a:lnTo>
                <a:lnTo>
                  <a:pt x="587963" y="0"/>
                </a:lnTo>
                <a:close/>
              </a:path>
            </a:pathLst>
          </a:custGeom>
          <a:solidFill>
            <a:srgbClr val="00A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6655" y="4007905"/>
            <a:ext cx="4903343" cy="1270393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3217871" y="4489132"/>
            <a:ext cx="389255" cy="393700"/>
          </a:xfrm>
          <a:custGeom>
            <a:avLst/>
            <a:gdLst/>
            <a:ahLst/>
            <a:cxnLst/>
            <a:rect l="l" t="t" r="r" b="b"/>
            <a:pathLst>
              <a:path w="389254" h="393700">
                <a:moveTo>
                  <a:pt x="252561" y="0"/>
                </a:moveTo>
                <a:lnTo>
                  <a:pt x="241119" y="2254"/>
                </a:lnTo>
                <a:lnTo>
                  <a:pt x="231705" y="8417"/>
                </a:lnTo>
                <a:lnTo>
                  <a:pt x="225208" y="17590"/>
                </a:lnTo>
                <a:lnTo>
                  <a:pt x="222519" y="28872"/>
                </a:lnTo>
                <a:lnTo>
                  <a:pt x="218659" y="28511"/>
                </a:lnTo>
                <a:lnTo>
                  <a:pt x="192822" y="57790"/>
                </a:lnTo>
                <a:lnTo>
                  <a:pt x="186202" y="60367"/>
                </a:lnTo>
                <a:lnTo>
                  <a:pt x="181073" y="65023"/>
                </a:lnTo>
                <a:lnTo>
                  <a:pt x="177900" y="71207"/>
                </a:lnTo>
                <a:lnTo>
                  <a:pt x="177152" y="78367"/>
                </a:lnTo>
                <a:lnTo>
                  <a:pt x="177421" y="81687"/>
                </a:lnTo>
                <a:lnTo>
                  <a:pt x="178520" y="84736"/>
                </a:lnTo>
                <a:lnTo>
                  <a:pt x="180219" y="87339"/>
                </a:lnTo>
                <a:lnTo>
                  <a:pt x="172982" y="87896"/>
                </a:lnTo>
                <a:lnTo>
                  <a:pt x="168198" y="93541"/>
                </a:lnTo>
                <a:lnTo>
                  <a:pt x="168950" y="102678"/>
                </a:lnTo>
                <a:lnTo>
                  <a:pt x="170084" y="105083"/>
                </a:lnTo>
                <a:lnTo>
                  <a:pt x="171784" y="106926"/>
                </a:lnTo>
                <a:lnTo>
                  <a:pt x="168673" y="107563"/>
                </a:lnTo>
                <a:lnTo>
                  <a:pt x="166423" y="110285"/>
                </a:lnTo>
                <a:lnTo>
                  <a:pt x="166340" y="113468"/>
                </a:lnTo>
                <a:lnTo>
                  <a:pt x="165037" y="113468"/>
                </a:lnTo>
                <a:lnTo>
                  <a:pt x="162899" y="197643"/>
                </a:lnTo>
                <a:lnTo>
                  <a:pt x="155152" y="203860"/>
                </a:lnTo>
                <a:lnTo>
                  <a:pt x="130557" y="203860"/>
                </a:lnTo>
                <a:lnTo>
                  <a:pt x="130557" y="204072"/>
                </a:lnTo>
                <a:lnTo>
                  <a:pt x="98553" y="228117"/>
                </a:lnTo>
                <a:lnTo>
                  <a:pt x="98553" y="251614"/>
                </a:lnTo>
                <a:lnTo>
                  <a:pt x="35473" y="251614"/>
                </a:lnTo>
                <a:lnTo>
                  <a:pt x="35473" y="328999"/>
                </a:lnTo>
                <a:lnTo>
                  <a:pt x="2278" y="328999"/>
                </a:lnTo>
                <a:lnTo>
                  <a:pt x="0" y="331271"/>
                </a:lnTo>
                <a:lnTo>
                  <a:pt x="0" y="389253"/>
                </a:lnTo>
                <a:lnTo>
                  <a:pt x="7890" y="389253"/>
                </a:lnTo>
                <a:lnTo>
                  <a:pt x="7890" y="335977"/>
                </a:lnTo>
                <a:lnTo>
                  <a:pt x="35473" y="335977"/>
                </a:lnTo>
                <a:lnTo>
                  <a:pt x="35473" y="344713"/>
                </a:lnTo>
                <a:lnTo>
                  <a:pt x="19039" y="344713"/>
                </a:lnTo>
                <a:lnTo>
                  <a:pt x="16767" y="346993"/>
                </a:lnTo>
                <a:lnTo>
                  <a:pt x="16767" y="389253"/>
                </a:lnTo>
                <a:lnTo>
                  <a:pt x="24659" y="389253"/>
                </a:lnTo>
                <a:lnTo>
                  <a:pt x="24659" y="351698"/>
                </a:lnTo>
                <a:lnTo>
                  <a:pt x="35473" y="351698"/>
                </a:lnTo>
                <a:lnTo>
                  <a:pt x="35473" y="389253"/>
                </a:lnTo>
                <a:lnTo>
                  <a:pt x="126719" y="389253"/>
                </a:lnTo>
                <a:lnTo>
                  <a:pt x="130557" y="393349"/>
                </a:lnTo>
                <a:lnTo>
                  <a:pt x="255045" y="393349"/>
                </a:lnTo>
                <a:lnTo>
                  <a:pt x="255045" y="387798"/>
                </a:lnTo>
                <a:lnTo>
                  <a:pt x="266438" y="387798"/>
                </a:lnTo>
                <a:lnTo>
                  <a:pt x="266438" y="374644"/>
                </a:lnTo>
                <a:lnTo>
                  <a:pt x="389030" y="374644"/>
                </a:lnTo>
                <a:lnTo>
                  <a:pt x="389030" y="361490"/>
                </a:lnTo>
                <a:lnTo>
                  <a:pt x="385671" y="361490"/>
                </a:lnTo>
                <a:lnTo>
                  <a:pt x="385671" y="287851"/>
                </a:lnTo>
                <a:lnTo>
                  <a:pt x="389030" y="287851"/>
                </a:lnTo>
                <a:lnTo>
                  <a:pt x="389030" y="254829"/>
                </a:lnTo>
                <a:lnTo>
                  <a:pt x="255045" y="254829"/>
                </a:lnTo>
                <a:lnTo>
                  <a:pt x="255045" y="203860"/>
                </a:lnTo>
                <a:lnTo>
                  <a:pt x="222313" y="203860"/>
                </a:lnTo>
                <a:lnTo>
                  <a:pt x="222313" y="197143"/>
                </a:lnTo>
                <a:lnTo>
                  <a:pt x="208187" y="197143"/>
                </a:lnTo>
                <a:lnTo>
                  <a:pt x="205659" y="97605"/>
                </a:lnTo>
                <a:lnTo>
                  <a:pt x="201256" y="97605"/>
                </a:lnTo>
                <a:lnTo>
                  <a:pt x="202096" y="96043"/>
                </a:lnTo>
                <a:lnTo>
                  <a:pt x="202319" y="95162"/>
                </a:lnTo>
                <a:lnTo>
                  <a:pt x="206242" y="93905"/>
                </a:lnTo>
                <a:lnTo>
                  <a:pt x="209576" y="91439"/>
                </a:lnTo>
                <a:lnTo>
                  <a:pt x="211942" y="88231"/>
                </a:lnTo>
                <a:lnTo>
                  <a:pt x="214476" y="86489"/>
                </a:lnTo>
                <a:lnTo>
                  <a:pt x="216373" y="83908"/>
                </a:lnTo>
                <a:lnTo>
                  <a:pt x="217252" y="80881"/>
                </a:lnTo>
                <a:lnTo>
                  <a:pt x="220971" y="80877"/>
                </a:lnTo>
                <a:lnTo>
                  <a:pt x="229942" y="80131"/>
                </a:lnTo>
                <a:lnTo>
                  <a:pt x="237477" y="74955"/>
                </a:lnTo>
                <a:lnTo>
                  <a:pt x="241606" y="67671"/>
                </a:lnTo>
                <a:lnTo>
                  <a:pt x="243636" y="65318"/>
                </a:lnTo>
                <a:lnTo>
                  <a:pt x="245184" y="62553"/>
                </a:lnTo>
                <a:lnTo>
                  <a:pt x="246095" y="59496"/>
                </a:lnTo>
                <a:lnTo>
                  <a:pt x="250336" y="60201"/>
                </a:lnTo>
                <a:lnTo>
                  <a:pt x="252561" y="60201"/>
                </a:lnTo>
                <a:lnTo>
                  <a:pt x="264276" y="57836"/>
                </a:lnTo>
                <a:lnTo>
                  <a:pt x="273841" y="51384"/>
                </a:lnTo>
                <a:lnTo>
                  <a:pt x="280289" y="41816"/>
                </a:lnTo>
                <a:lnTo>
                  <a:pt x="282653" y="30098"/>
                </a:lnTo>
                <a:lnTo>
                  <a:pt x="280289" y="18382"/>
                </a:lnTo>
                <a:lnTo>
                  <a:pt x="273841" y="8815"/>
                </a:lnTo>
                <a:lnTo>
                  <a:pt x="264276" y="2365"/>
                </a:lnTo>
                <a:lnTo>
                  <a:pt x="252561" y="0"/>
                </a:lnTo>
                <a:close/>
              </a:path>
            </a:pathLst>
          </a:custGeom>
          <a:solidFill>
            <a:srgbClr val="54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98786" y="3129864"/>
            <a:ext cx="580390" cy="959485"/>
          </a:xfrm>
          <a:custGeom>
            <a:avLst/>
            <a:gdLst/>
            <a:ahLst/>
            <a:cxnLst/>
            <a:rect l="l" t="t" r="r" b="b"/>
            <a:pathLst>
              <a:path w="580390" h="959485">
                <a:moveTo>
                  <a:pt x="273825" y="376308"/>
                </a:moveTo>
                <a:lnTo>
                  <a:pt x="243967" y="376308"/>
                </a:lnTo>
                <a:lnTo>
                  <a:pt x="243930" y="379379"/>
                </a:lnTo>
                <a:lnTo>
                  <a:pt x="244752" y="380229"/>
                </a:lnTo>
                <a:lnTo>
                  <a:pt x="246108" y="380894"/>
                </a:lnTo>
                <a:lnTo>
                  <a:pt x="240734" y="954064"/>
                </a:lnTo>
                <a:lnTo>
                  <a:pt x="246410" y="957832"/>
                </a:lnTo>
                <a:lnTo>
                  <a:pt x="258897" y="959003"/>
                </a:lnTo>
                <a:lnTo>
                  <a:pt x="271385" y="957704"/>
                </a:lnTo>
                <a:lnTo>
                  <a:pt x="277061" y="954064"/>
                </a:lnTo>
                <a:lnTo>
                  <a:pt x="271684" y="380783"/>
                </a:lnTo>
                <a:lnTo>
                  <a:pt x="273044" y="380124"/>
                </a:lnTo>
                <a:lnTo>
                  <a:pt x="273799" y="379379"/>
                </a:lnTo>
                <a:lnTo>
                  <a:pt x="273825" y="376308"/>
                </a:lnTo>
                <a:close/>
              </a:path>
              <a:path w="580390" h="959485">
                <a:moveTo>
                  <a:pt x="268735" y="317750"/>
                </a:moveTo>
                <a:lnTo>
                  <a:pt x="191796" y="319508"/>
                </a:lnTo>
                <a:lnTo>
                  <a:pt x="189319" y="322035"/>
                </a:lnTo>
                <a:lnTo>
                  <a:pt x="189319" y="362524"/>
                </a:lnTo>
                <a:lnTo>
                  <a:pt x="189722" y="363650"/>
                </a:lnTo>
                <a:lnTo>
                  <a:pt x="190388" y="364586"/>
                </a:lnTo>
                <a:lnTo>
                  <a:pt x="185413" y="365948"/>
                </a:lnTo>
                <a:lnTo>
                  <a:pt x="181837" y="367192"/>
                </a:lnTo>
                <a:lnTo>
                  <a:pt x="180567" y="368208"/>
                </a:lnTo>
                <a:lnTo>
                  <a:pt x="165231" y="379876"/>
                </a:lnTo>
                <a:lnTo>
                  <a:pt x="8808" y="497192"/>
                </a:lnTo>
                <a:lnTo>
                  <a:pt x="2940" y="501457"/>
                </a:lnTo>
                <a:lnTo>
                  <a:pt x="139" y="503392"/>
                </a:lnTo>
                <a:lnTo>
                  <a:pt x="0" y="505887"/>
                </a:lnTo>
                <a:lnTo>
                  <a:pt x="6510" y="507378"/>
                </a:lnTo>
                <a:lnTo>
                  <a:pt x="15959" y="507148"/>
                </a:lnTo>
                <a:lnTo>
                  <a:pt x="24637" y="504479"/>
                </a:lnTo>
                <a:lnTo>
                  <a:pt x="243967" y="376308"/>
                </a:lnTo>
                <a:lnTo>
                  <a:pt x="273825" y="376308"/>
                </a:lnTo>
                <a:lnTo>
                  <a:pt x="273731" y="370084"/>
                </a:lnTo>
                <a:lnTo>
                  <a:pt x="273674" y="369853"/>
                </a:lnTo>
                <a:lnTo>
                  <a:pt x="273617" y="369447"/>
                </a:lnTo>
                <a:lnTo>
                  <a:pt x="306621" y="366937"/>
                </a:lnTo>
                <a:lnTo>
                  <a:pt x="309544" y="366937"/>
                </a:lnTo>
                <a:lnTo>
                  <a:pt x="311896" y="364586"/>
                </a:lnTo>
                <a:lnTo>
                  <a:pt x="311917" y="356926"/>
                </a:lnTo>
                <a:lnTo>
                  <a:pt x="312352" y="356584"/>
                </a:lnTo>
                <a:lnTo>
                  <a:pt x="313195" y="355870"/>
                </a:lnTo>
                <a:lnTo>
                  <a:pt x="342619" y="355870"/>
                </a:lnTo>
                <a:lnTo>
                  <a:pt x="321446" y="343793"/>
                </a:lnTo>
                <a:lnTo>
                  <a:pt x="321770" y="342523"/>
                </a:lnTo>
                <a:lnTo>
                  <a:pt x="321946" y="341222"/>
                </a:lnTo>
                <a:lnTo>
                  <a:pt x="321946" y="333379"/>
                </a:lnTo>
                <a:lnTo>
                  <a:pt x="317720" y="327416"/>
                </a:lnTo>
                <a:lnTo>
                  <a:pt x="311851" y="322820"/>
                </a:lnTo>
                <a:lnTo>
                  <a:pt x="311513" y="320220"/>
                </a:lnTo>
                <a:lnTo>
                  <a:pt x="309314" y="318205"/>
                </a:lnTo>
                <a:lnTo>
                  <a:pt x="306621" y="318205"/>
                </a:lnTo>
                <a:lnTo>
                  <a:pt x="304526" y="318175"/>
                </a:lnTo>
                <a:lnTo>
                  <a:pt x="303816" y="317815"/>
                </a:lnTo>
                <a:lnTo>
                  <a:pt x="274437" y="317815"/>
                </a:lnTo>
                <a:lnTo>
                  <a:pt x="268735" y="317750"/>
                </a:lnTo>
                <a:close/>
              </a:path>
              <a:path w="580390" h="959485">
                <a:moveTo>
                  <a:pt x="342619" y="355870"/>
                </a:moveTo>
                <a:lnTo>
                  <a:pt x="313195" y="355870"/>
                </a:lnTo>
                <a:lnTo>
                  <a:pt x="313385" y="355990"/>
                </a:lnTo>
                <a:lnTo>
                  <a:pt x="313749" y="356392"/>
                </a:lnTo>
                <a:lnTo>
                  <a:pt x="314076" y="356696"/>
                </a:lnTo>
                <a:lnTo>
                  <a:pt x="314325" y="356836"/>
                </a:lnTo>
                <a:lnTo>
                  <a:pt x="323355" y="366522"/>
                </a:lnTo>
                <a:lnTo>
                  <a:pt x="340741" y="386315"/>
                </a:lnTo>
                <a:lnTo>
                  <a:pt x="359027" y="406361"/>
                </a:lnTo>
                <a:lnTo>
                  <a:pt x="370759" y="416805"/>
                </a:lnTo>
                <a:lnTo>
                  <a:pt x="574962" y="503997"/>
                </a:lnTo>
                <a:lnTo>
                  <a:pt x="578047" y="505459"/>
                </a:lnTo>
                <a:lnTo>
                  <a:pt x="580278" y="504335"/>
                </a:lnTo>
                <a:lnTo>
                  <a:pt x="578315" y="497954"/>
                </a:lnTo>
                <a:lnTo>
                  <a:pt x="573390" y="489888"/>
                </a:lnTo>
                <a:lnTo>
                  <a:pt x="566735" y="483711"/>
                </a:lnTo>
                <a:lnTo>
                  <a:pt x="342619" y="355870"/>
                </a:lnTo>
                <a:close/>
              </a:path>
              <a:path w="580390" h="959485">
                <a:moveTo>
                  <a:pt x="291931" y="0"/>
                </a:moveTo>
                <a:lnTo>
                  <a:pt x="287383" y="4890"/>
                </a:lnTo>
                <a:lnTo>
                  <a:pt x="282857" y="13188"/>
                </a:lnTo>
                <a:lnTo>
                  <a:pt x="280834" y="22039"/>
                </a:lnTo>
                <a:lnTo>
                  <a:pt x="282364" y="314194"/>
                </a:lnTo>
                <a:lnTo>
                  <a:pt x="279492" y="314877"/>
                </a:lnTo>
                <a:lnTo>
                  <a:pt x="276823" y="316119"/>
                </a:lnTo>
                <a:lnTo>
                  <a:pt x="274437" y="317815"/>
                </a:lnTo>
                <a:lnTo>
                  <a:pt x="303816" y="317815"/>
                </a:lnTo>
                <a:lnTo>
                  <a:pt x="301948" y="316865"/>
                </a:lnTo>
                <a:lnTo>
                  <a:pt x="299285" y="315807"/>
                </a:lnTo>
                <a:lnTo>
                  <a:pt x="296667" y="315028"/>
                </a:lnTo>
                <a:lnTo>
                  <a:pt x="296905" y="305313"/>
                </a:lnTo>
                <a:lnTo>
                  <a:pt x="297070" y="304793"/>
                </a:lnTo>
                <a:lnTo>
                  <a:pt x="297167" y="304075"/>
                </a:lnTo>
                <a:lnTo>
                  <a:pt x="301040" y="291410"/>
                </a:lnTo>
                <a:lnTo>
                  <a:pt x="309488" y="266457"/>
                </a:lnTo>
                <a:lnTo>
                  <a:pt x="317705" y="240597"/>
                </a:lnTo>
                <a:lnTo>
                  <a:pt x="320881" y="225213"/>
                </a:lnTo>
                <a:lnTo>
                  <a:pt x="318441" y="206099"/>
                </a:lnTo>
                <a:lnTo>
                  <a:pt x="313326" y="164735"/>
                </a:lnTo>
                <a:lnTo>
                  <a:pt x="306931" y="112349"/>
                </a:lnTo>
                <a:lnTo>
                  <a:pt x="300652" y="60167"/>
                </a:lnTo>
                <a:lnTo>
                  <a:pt x="296182" y="22039"/>
                </a:lnTo>
                <a:lnTo>
                  <a:pt x="294020" y="1368"/>
                </a:lnTo>
                <a:lnTo>
                  <a:pt x="291931" y="0"/>
                </a:lnTo>
                <a:close/>
              </a:path>
            </a:pathLst>
          </a:custGeom>
          <a:solidFill>
            <a:srgbClr val="235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243231" y="3855940"/>
            <a:ext cx="413384" cy="676275"/>
          </a:xfrm>
          <a:custGeom>
            <a:avLst/>
            <a:gdLst/>
            <a:ahLst/>
            <a:cxnLst/>
            <a:rect l="l" t="t" r="r" b="b"/>
            <a:pathLst>
              <a:path w="413385" h="676275">
                <a:moveTo>
                  <a:pt x="197644" y="262231"/>
                </a:moveTo>
                <a:lnTo>
                  <a:pt x="176597" y="262231"/>
                </a:lnTo>
                <a:lnTo>
                  <a:pt x="176539" y="266012"/>
                </a:lnTo>
                <a:lnTo>
                  <a:pt x="177119" y="266606"/>
                </a:lnTo>
                <a:lnTo>
                  <a:pt x="177912" y="267001"/>
                </a:lnTo>
                <a:lnTo>
                  <a:pt x="177974" y="278466"/>
                </a:lnTo>
                <a:lnTo>
                  <a:pt x="174282" y="672304"/>
                </a:lnTo>
                <a:lnTo>
                  <a:pt x="178295" y="674968"/>
                </a:lnTo>
                <a:lnTo>
                  <a:pt x="187123" y="675796"/>
                </a:lnTo>
                <a:lnTo>
                  <a:pt x="195951" y="674877"/>
                </a:lnTo>
                <a:lnTo>
                  <a:pt x="199964" y="672304"/>
                </a:lnTo>
                <a:lnTo>
                  <a:pt x="196163" y="267001"/>
                </a:lnTo>
                <a:lnTo>
                  <a:pt x="197124" y="266542"/>
                </a:lnTo>
                <a:lnTo>
                  <a:pt x="197656" y="266012"/>
                </a:lnTo>
                <a:lnTo>
                  <a:pt x="197644" y="262231"/>
                </a:lnTo>
                <a:close/>
              </a:path>
              <a:path w="413385" h="676275">
                <a:moveTo>
                  <a:pt x="246384" y="251007"/>
                </a:moveTo>
                <a:lnTo>
                  <a:pt x="227382" y="251007"/>
                </a:lnTo>
                <a:lnTo>
                  <a:pt x="230057" y="252828"/>
                </a:lnTo>
                <a:lnTo>
                  <a:pt x="230298" y="253124"/>
                </a:lnTo>
                <a:lnTo>
                  <a:pt x="230518" y="253348"/>
                </a:lnTo>
                <a:lnTo>
                  <a:pt x="230690" y="253458"/>
                </a:lnTo>
                <a:lnTo>
                  <a:pt x="236727" y="260613"/>
                </a:lnTo>
                <a:lnTo>
                  <a:pt x="248310" y="275196"/>
                </a:lnTo>
                <a:lnTo>
                  <a:pt x="260522" y="289989"/>
                </a:lnTo>
                <a:lnTo>
                  <a:pt x="268444" y="297771"/>
                </a:lnTo>
                <a:lnTo>
                  <a:pt x="388275" y="355896"/>
                </a:lnTo>
                <a:lnTo>
                  <a:pt x="411712" y="367622"/>
                </a:lnTo>
                <a:lnTo>
                  <a:pt x="413328" y="366903"/>
                </a:lnTo>
                <a:lnTo>
                  <a:pt x="412167" y="362326"/>
                </a:lnTo>
                <a:lnTo>
                  <a:pt x="408975" y="356458"/>
                </a:lnTo>
                <a:lnTo>
                  <a:pt x="404495" y="351864"/>
                </a:lnTo>
                <a:lnTo>
                  <a:pt x="246384" y="251007"/>
                </a:lnTo>
                <a:close/>
              </a:path>
              <a:path w="413385" h="676275">
                <a:moveTo>
                  <a:pt x="194079" y="222437"/>
                </a:moveTo>
                <a:lnTo>
                  <a:pt x="139682" y="223679"/>
                </a:lnTo>
                <a:lnTo>
                  <a:pt x="137930" y="225472"/>
                </a:lnTo>
                <a:lnTo>
                  <a:pt x="137930" y="252314"/>
                </a:lnTo>
                <a:lnTo>
                  <a:pt x="135132" y="252979"/>
                </a:lnTo>
                <a:lnTo>
                  <a:pt x="133116" y="253617"/>
                </a:lnTo>
                <a:lnTo>
                  <a:pt x="132314" y="254190"/>
                </a:lnTo>
                <a:lnTo>
                  <a:pt x="113444" y="267085"/>
                </a:lnTo>
                <a:lnTo>
                  <a:pt x="9194" y="337537"/>
                </a:lnTo>
                <a:lnTo>
                  <a:pt x="1278" y="342771"/>
                </a:lnTo>
                <a:lnTo>
                  <a:pt x="183" y="343348"/>
                </a:lnTo>
                <a:lnTo>
                  <a:pt x="0" y="345104"/>
                </a:lnTo>
                <a:lnTo>
                  <a:pt x="4545" y="346384"/>
                </a:lnTo>
                <a:lnTo>
                  <a:pt x="11224" y="346550"/>
                </a:lnTo>
                <a:lnTo>
                  <a:pt x="17441" y="344967"/>
                </a:lnTo>
                <a:lnTo>
                  <a:pt x="176597" y="262231"/>
                </a:lnTo>
                <a:lnTo>
                  <a:pt x="197644" y="262231"/>
                </a:lnTo>
                <a:lnTo>
                  <a:pt x="197611" y="259442"/>
                </a:lnTo>
                <a:lnTo>
                  <a:pt x="197524" y="258992"/>
                </a:lnTo>
                <a:lnTo>
                  <a:pt x="220863" y="257214"/>
                </a:lnTo>
                <a:lnTo>
                  <a:pt x="222930" y="257214"/>
                </a:lnTo>
                <a:lnTo>
                  <a:pt x="224607" y="255540"/>
                </a:lnTo>
                <a:lnTo>
                  <a:pt x="224607" y="252828"/>
                </a:lnTo>
                <a:lnTo>
                  <a:pt x="225565" y="252267"/>
                </a:lnTo>
                <a:lnTo>
                  <a:pt x="226493" y="251659"/>
                </a:lnTo>
                <a:lnTo>
                  <a:pt x="227382" y="251007"/>
                </a:lnTo>
                <a:lnTo>
                  <a:pt x="246384" y="251007"/>
                </a:lnTo>
                <a:lnTo>
                  <a:pt x="234132" y="243192"/>
                </a:lnTo>
                <a:lnTo>
                  <a:pt x="234819" y="241661"/>
                </a:lnTo>
                <a:lnTo>
                  <a:pt x="235212" y="240063"/>
                </a:lnTo>
                <a:lnTo>
                  <a:pt x="235212" y="232258"/>
                </a:lnTo>
                <a:lnTo>
                  <a:pt x="229884" y="226805"/>
                </a:lnTo>
                <a:lnTo>
                  <a:pt x="223587" y="223413"/>
                </a:lnTo>
                <a:lnTo>
                  <a:pt x="223652" y="222535"/>
                </a:lnTo>
                <a:lnTo>
                  <a:pt x="202016" y="222535"/>
                </a:lnTo>
                <a:lnTo>
                  <a:pt x="194079" y="222437"/>
                </a:lnTo>
                <a:close/>
              </a:path>
              <a:path w="413385" h="676275">
                <a:moveTo>
                  <a:pt x="211773" y="219788"/>
                </a:moveTo>
                <a:lnTo>
                  <a:pt x="207644" y="219788"/>
                </a:lnTo>
                <a:lnTo>
                  <a:pt x="204605" y="220803"/>
                </a:lnTo>
                <a:lnTo>
                  <a:pt x="202016" y="222535"/>
                </a:lnTo>
                <a:lnTo>
                  <a:pt x="223652" y="222535"/>
                </a:lnTo>
                <a:lnTo>
                  <a:pt x="223840" y="219996"/>
                </a:lnTo>
                <a:lnTo>
                  <a:pt x="213641" y="219996"/>
                </a:lnTo>
                <a:lnTo>
                  <a:pt x="212695" y="219860"/>
                </a:lnTo>
                <a:lnTo>
                  <a:pt x="211773" y="219788"/>
                </a:lnTo>
                <a:close/>
              </a:path>
              <a:path w="413385" h="676275">
                <a:moveTo>
                  <a:pt x="231312" y="0"/>
                </a:moveTo>
                <a:lnTo>
                  <a:pt x="227929" y="3295"/>
                </a:lnTo>
                <a:lnTo>
                  <a:pt x="224443" y="8997"/>
                </a:lnTo>
                <a:lnTo>
                  <a:pt x="222706" y="15174"/>
                </a:lnTo>
                <a:lnTo>
                  <a:pt x="213641" y="219996"/>
                </a:lnTo>
                <a:lnTo>
                  <a:pt x="223840" y="219996"/>
                </a:lnTo>
                <a:lnTo>
                  <a:pt x="224153" y="215763"/>
                </a:lnTo>
                <a:lnTo>
                  <a:pt x="224293" y="215403"/>
                </a:lnTo>
                <a:lnTo>
                  <a:pt x="224387" y="214896"/>
                </a:lnTo>
                <a:lnTo>
                  <a:pt x="227563" y="206090"/>
                </a:lnTo>
                <a:lnTo>
                  <a:pt x="234400" y="188765"/>
                </a:lnTo>
                <a:lnTo>
                  <a:pt x="241104" y="170792"/>
                </a:lnTo>
                <a:lnTo>
                  <a:pt x="243881" y="160042"/>
                </a:lnTo>
                <a:lnTo>
                  <a:pt x="241859" y="133378"/>
                </a:lnTo>
                <a:lnTo>
                  <a:pt x="238005" y="80207"/>
                </a:lnTo>
                <a:lnTo>
                  <a:pt x="234304" y="27203"/>
                </a:lnTo>
                <a:lnTo>
                  <a:pt x="232739" y="1041"/>
                </a:lnTo>
                <a:lnTo>
                  <a:pt x="231312" y="0"/>
                </a:lnTo>
                <a:close/>
              </a:path>
            </a:pathLst>
          </a:custGeom>
          <a:solidFill>
            <a:srgbClr val="1C8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978002"/>
            <a:ext cx="7559999" cy="1300296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2564880" y="4378709"/>
            <a:ext cx="2180590" cy="895985"/>
          </a:xfrm>
          <a:custGeom>
            <a:avLst/>
            <a:gdLst/>
            <a:ahLst/>
            <a:cxnLst/>
            <a:rect l="l" t="t" r="r" b="b"/>
            <a:pathLst>
              <a:path w="2180590" h="895985">
                <a:moveTo>
                  <a:pt x="2180125" y="0"/>
                </a:moveTo>
                <a:lnTo>
                  <a:pt x="0" y="717936"/>
                </a:lnTo>
                <a:lnTo>
                  <a:pt x="230530" y="895776"/>
                </a:lnTo>
                <a:lnTo>
                  <a:pt x="2180125" y="0"/>
                </a:lnTo>
                <a:close/>
              </a:path>
            </a:pathLst>
          </a:custGeom>
          <a:solidFill>
            <a:srgbClr val="006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45005" y="4187700"/>
            <a:ext cx="1798112" cy="1090598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14801" y="4861681"/>
            <a:ext cx="1263614" cy="46631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08898" y="5065729"/>
            <a:ext cx="67604" cy="262262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2640520" y="5127311"/>
            <a:ext cx="5080" cy="50165"/>
          </a:xfrm>
          <a:custGeom>
            <a:avLst/>
            <a:gdLst/>
            <a:ahLst/>
            <a:cxnLst/>
            <a:rect l="l" t="t" r="r" b="b"/>
            <a:pathLst>
              <a:path w="5080" h="50164">
                <a:moveTo>
                  <a:pt x="3881" y="0"/>
                </a:moveTo>
                <a:lnTo>
                  <a:pt x="1116" y="0"/>
                </a:lnTo>
                <a:lnTo>
                  <a:pt x="0" y="1112"/>
                </a:lnTo>
                <a:lnTo>
                  <a:pt x="0" y="48816"/>
                </a:lnTo>
                <a:lnTo>
                  <a:pt x="1116" y="49928"/>
                </a:lnTo>
                <a:lnTo>
                  <a:pt x="2501" y="49928"/>
                </a:lnTo>
                <a:lnTo>
                  <a:pt x="3881" y="49928"/>
                </a:lnTo>
                <a:lnTo>
                  <a:pt x="4993" y="48816"/>
                </a:lnTo>
                <a:lnTo>
                  <a:pt x="4993" y="1112"/>
                </a:lnTo>
                <a:lnTo>
                  <a:pt x="3881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630542" y="5180465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2912" y="0"/>
                </a:moveTo>
                <a:lnTo>
                  <a:pt x="720" y="0"/>
                </a:lnTo>
                <a:lnTo>
                  <a:pt x="0" y="718"/>
                </a:lnTo>
                <a:lnTo>
                  <a:pt x="0" y="27082"/>
                </a:lnTo>
                <a:lnTo>
                  <a:pt x="720" y="27802"/>
                </a:lnTo>
                <a:lnTo>
                  <a:pt x="2029" y="27802"/>
                </a:lnTo>
                <a:lnTo>
                  <a:pt x="2912" y="27802"/>
                </a:lnTo>
                <a:lnTo>
                  <a:pt x="3632" y="27082"/>
                </a:lnTo>
                <a:lnTo>
                  <a:pt x="3632" y="718"/>
                </a:lnTo>
                <a:lnTo>
                  <a:pt x="2912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618747" y="5111777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2909" y="0"/>
                </a:moveTo>
                <a:lnTo>
                  <a:pt x="716" y="0"/>
                </a:lnTo>
                <a:lnTo>
                  <a:pt x="0" y="716"/>
                </a:lnTo>
                <a:lnTo>
                  <a:pt x="0" y="27082"/>
                </a:lnTo>
                <a:lnTo>
                  <a:pt x="716" y="27801"/>
                </a:lnTo>
                <a:lnTo>
                  <a:pt x="2026" y="27801"/>
                </a:lnTo>
                <a:lnTo>
                  <a:pt x="2909" y="27801"/>
                </a:lnTo>
                <a:lnTo>
                  <a:pt x="3629" y="27082"/>
                </a:lnTo>
                <a:lnTo>
                  <a:pt x="3629" y="716"/>
                </a:lnTo>
                <a:lnTo>
                  <a:pt x="2909" y="0"/>
                </a:lnTo>
                <a:close/>
              </a:path>
            </a:pathLst>
          </a:custGeom>
          <a:solidFill>
            <a:srgbClr val="76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649365" y="5269896"/>
            <a:ext cx="4445" cy="31750"/>
          </a:xfrm>
          <a:custGeom>
            <a:avLst/>
            <a:gdLst/>
            <a:ahLst/>
            <a:cxnLst/>
            <a:rect l="l" t="t" r="r" b="b"/>
            <a:pathLst>
              <a:path w="4444" h="31750">
                <a:moveTo>
                  <a:pt x="3279" y="0"/>
                </a:moveTo>
                <a:lnTo>
                  <a:pt x="810" y="0"/>
                </a:lnTo>
                <a:lnTo>
                  <a:pt x="0" y="810"/>
                </a:lnTo>
                <a:lnTo>
                  <a:pt x="0" y="30473"/>
                </a:lnTo>
                <a:lnTo>
                  <a:pt x="810" y="31280"/>
                </a:lnTo>
                <a:lnTo>
                  <a:pt x="2286" y="31280"/>
                </a:lnTo>
                <a:lnTo>
                  <a:pt x="3279" y="31280"/>
                </a:lnTo>
                <a:lnTo>
                  <a:pt x="4085" y="30473"/>
                </a:lnTo>
                <a:lnTo>
                  <a:pt x="4085" y="810"/>
                </a:lnTo>
                <a:lnTo>
                  <a:pt x="3279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619755" y="5293872"/>
            <a:ext cx="3810" cy="26670"/>
          </a:xfrm>
          <a:custGeom>
            <a:avLst/>
            <a:gdLst/>
            <a:ahLst/>
            <a:cxnLst/>
            <a:rect l="l" t="t" r="r" b="b"/>
            <a:pathLst>
              <a:path w="3810" h="26670">
                <a:moveTo>
                  <a:pt x="2750" y="0"/>
                </a:moveTo>
                <a:lnTo>
                  <a:pt x="676" y="0"/>
                </a:lnTo>
                <a:lnTo>
                  <a:pt x="0" y="673"/>
                </a:lnTo>
                <a:lnTo>
                  <a:pt x="0" y="25595"/>
                </a:lnTo>
                <a:lnTo>
                  <a:pt x="676" y="26276"/>
                </a:lnTo>
                <a:lnTo>
                  <a:pt x="1915" y="26276"/>
                </a:lnTo>
                <a:lnTo>
                  <a:pt x="2750" y="26276"/>
                </a:lnTo>
                <a:lnTo>
                  <a:pt x="3430" y="25595"/>
                </a:lnTo>
                <a:lnTo>
                  <a:pt x="3430" y="673"/>
                </a:lnTo>
                <a:lnTo>
                  <a:pt x="2750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664118" y="5156956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2289" y="0"/>
                </a:moveTo>
                <a:lnTo>
                  <a:pt x="421" y="0"/>
                </a:lnTo>
                <a:lnTo>
                  <a:pt x="0" y="425"/>
                </a:lnTo>
                <a:lnTo>
                  <a:pt x="0" y="12557"/>
                </a:lnTo>
                <a:lnTo>
                  <a:pt x="421" y="12978"/>
                </a:lnTo>
                <a:lnTo>
                  <a:pt x="1771" y="12978"/>
                </a:lnTo>
                <a:lnTo>
                  <a:pt x="2289" y="12978"/>
                </a:lnTo>
                <a:lnTo>
                  <a:pt x="2721" y="12557"/>
                </a:lnTo>
                <a:lnTo>
                  <a:pt x="2721" y="425"/>
                </a:lnTo>
                <a:lnTo>
                  <a:pt x="2289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616923" y="5204416"/>
            <a:ext cx="20955" cy="118110"/>
          </a:xfrm>
          <a:custGeom>
            <a:avLst/>
            <a:gdLst/>
            <a:ahLst/>
            <a:cxnLst/>
            <a:rect l="l" t="t" r="r" b="b"/>
            <a:pathLst>
              <a:path w="20955" h="118110">
                <a:moveTo>
                  <a:pt x="2730" y="419"/>
                </a:moveTo>
                <a:lnTo>
                  <a:pt x="2298" y="0"/>
                </a:lnTo>
                <a:lnTo>
                  <a:pt x="431" y="0"/>
                </a:lnTo>
                <a:lnTo>
                  <a:pt x="0" y="419"/>
                </a:lnTo>
                <a:lnTo>
                  <a:pt x="0" y="12547"/>
                </a:lnTo>
                <a:lnTo>
                  <a:pt x="431" y="12966"/>
                </a:lnTo>
                <a:lnTo>
                  <a:pt x="1778" y="12966"/>
                </a:lnTo>
                <a:lnTo>
                  <a:pt x="2298" y="12966"/>
                </a:lnTo>
                <a:lnTo>
                  <a:pt x="2730" y="12547"/>
                </a:lnTo>
                <a:lnTo>
                  <a:pt x="2730" y="419"/>
                </a:lnTo>
                <a:close/>
              </a:path>
              <a:path w="20955" h="118110">
                <a:moveTo>
                  <a:pt x="20878" y="105067"/>
                </a:moveTo>
                <a:lnTo>
                  <a:pt x="20447" y="104635"/>
                </a:lnTo>
                <a:lnTo>
                  <a:pt x="18567" y="104635"/>
                </a:lnTo>
                <a:lnTo>
                  <a:pt x="18148" y="105067"/>
                </a:lnTo>
                <a:lnTo>
                  <a:pt x="18148" y="117195"/>
                </a:lnTo>
                <a:lnTo>
                  <a:pt x="18567" y="117614"/>
                </a:lnTo>
                <a:lnTo>
                  <a:pt x="19926" y="117614"/>
                </a:lnTo>
                <a:lnTo>
                  <a:pt x="20447" y="117614"/>
                </a:lnTo>
                <a:lnTo>
                  <a:pt x="20878" y="117195"/>
                </a:lnTo>
                <a:lnTo>
                  <a:pt x="20878" y="105067"/>
                </a:lnTo>
                <a:close/>
              </a:path>
            </a:pathLst>
          </a:custGeom>
          <a:solidFill>
            <a:srgbClr val="00A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628442" y="5250535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2778" y="0"/>
                </a:moveTo>
                <a:lnTo>
                  <a:pt x="514" y="0"/>
                </a:lnTo>
                <a:lnTo>
                  <a:pt x="0" y="511"/>
                </a:lnTo>
                <a:lnTo>
                  <a:pt x="0" y="15159"/>
                </a:lnTo>
                <a:lnTo>
                  <a:pt x="514" y="15674"/>
                </a:lnTo>
                <a:lnTo>
                  <a:pt x="2145" y="15674"/>
                </a:lnTo>
                <a:lnTo>
                  <a:pt x="2778" y="15674"/>
                </a:lnTo>
                <a:lnTo>
                  <a:pt x="3290" y="15159"/>
                </a:lnTo>
                <a:lnTo>
                  <a:pt x="3290" y="511"/>
                </a:lnTo>
                <a:lnTo>
                  <a:pt x="2778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644325" y="5220108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2776" y="0"/>
                </a:moveTo>
                <a:lnTo>
                  <a:pt x="508" y="0"/>
                </a:lnTo>
                <a:lnTo>
                  <a:pt x="0" y="514"/>
                </a:lnTo>
                <a:lnTo>
                  <a:pt x="0" y="15162"/>
                </a:lnTo>
                <a:lnTo>
                  <a:pt x="508" y="15678"/>
                </a:lnTo>
                <a:lnTo>
                  <a:pt x="2142" y="15678"/>
                </a:lnTo>
                <a:lnTo>
                  <a:pt x="2776" y="15678"/>
                </a:lnTo>
                <a:lnTo>
                  <a:pt x="3286" y="15162"/>
                </a:lnTo>
                <a:lnTo>
                  <a:pt x="3286" y="514"/>
                </a:lnTo>
                <a:lnTo>
                  <a:pt x="2776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656443" y="5113624"/>
            <a:ext cx="4445" cy="32384"/>
          </a:xfrm>
          <a:custGeom>
            <a:avLst/>
            <a:gdLst/>
            <a:ahLst/>
            <a:cxnLst/>
            <a:rect l="l" t="t" r="r" b="b"/>
            <a:pathLst>
              <a:path w="4444" h="32385">
                <a:moveTo>
                  <a:pt x="3192" y="0"/>
                </a:moveTo>
                <a:lnTo>
                  <a:pt x="806" y="0"/>
                </a:lnTo>
                <a:lnTo>
                  <a:pt x="0" y="808"/>
                </a:lnTo>
                <a:lnTo>
                  <a:pt x="0" y="31456"/>
                </a:lnTo>
                <a:lnTo>
                  <a:pt x="806" y="32266"/>
                </a:lnTo>
                <a:lnTo>
                  <a:pt x="2192" y="32266"/>
                </a:lnTo>
                <a:lnTo>
                  <a:pt x="3192" y="32266"/>
                </a:lnTo>
                <a:lnTo>
                  <a:pt x="4003" y="31456"/>
                </a:lnTo>
                <a:lnTo>
                  <a:pt x="4003" y="808"/>
                </a:lnTo>
                <a:lnTo>
                  <a:pt x="3192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2660032" y="5222804"/>
            <a:ext cx="5080" cy="40640"/>
          </a:xfrm>
          <a:custGeom>
            <a:avLst/>
            <a:gdLst/>
            <a:ahLst/>
            <a:cxnLst/>
            <a:rect l="l" t="t" r="r" b="b"/>
            <a:pathLst>
              <a:path w="5080" h="40639">
                <a:moveTo>
                  <a:pt x="3977" y="0"/>
                </a:moveTo>
                <a:lnTo>
                  <a:pt x="1008" y="0"/>
                </a:lnTo>
                <a:lnTo>
                  <a:pt x="0" y="1008"/>
                </a:lnTo>
                <a:lnTo>
                  <a:pt x="0" y="39171"/>
                </a:lnTo>
                <a:lnTo>
                  <a:pt x="1008" y="40178"/>
                </a:lnTo>
                <a:lnTo>
                  <a:pt x="2733" y="40178"/>
                </a:lnTo>
                <a:lnTo>
                  <a:pt x="3977" y="40178"/>
                </a:lnTo>
                <a:lnTo>
                  <a:pt x="4993" y="39171"/>
                </a:lnTo>
                <a:lnTo>
                  <a:pt x="4993" y="1008"/>
                </a:lnTo>
                <a:lnTo>
                  <a:pt x="3977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11241" y="4847846"/>
            <a:ext cx="89010" cy="480146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2686650" y="4847850"/>
            <a:ext cx="13970" cy="480695"/>
          </a:xfrm>
          <a:custGeom>
            <a:avLst/>
            <a:gdLst/>
            <a:ahLst/>
            <a:cxnLst/>
            <a:rect l="l" t="t" r="r" b="b"/>
            <a:pathLst>
              <a:path w="13969" h="480695">
                <a:moveTo>
                  <a:pt x="13601" y="0"/>
                </a:moveTo>
                <a:lnTo>
                  <a:pt x="0" y="0"/>
                </a:lnTo>
                <a:lnTo>
                  <a:pt x="0" y="480150"/>
                </a:lnTo>
                <a:lnTo>
                  <a:pt x="13601" y="480150"/>
                </a:lnTo>
                <a:lnTo>
                  <a:pt x="13601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bg object 6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85372" y="4847846"/>
            <a:ext cx="23566" cy="480146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97777" y="4847846"/>
            <a:ext cx="90068" cy="480146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2597824" y="4847850"/>
            <a:ext cx="11430" cy="480695"/>
          </a:xfrm>
          <a:custGeom>
            <a:avLst/>
            <a:gdLst/>
            <a:ahLst/>
            <a:cxnLst/>
            <a:rect l="l" t="t" r="r" b="b"/>
            <a:pathLst>
              <a:path w="11430" h="480695">
                <a:moveTo>
                  <a:pt x="11106" y="0"/>
                </a:moveTo>
                <a:lnTo>
                  <a:pt x="0" y="0"/>
                </a:lnTo>
                <a:lnTo>
                  <a:pt x="0" y="480150"/>
                </a:lnTo>
                <a:lnTo>
                  <a:pt x="11106" y="480150"/>
                </a:lnTo>
                <a:lnTo>
                  <a:pt x="11106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2607415" y="5054716"/>
            <a:ext cx="71120" cy="8255"/>
          </a:xfrm>
          <a:custGeom>
            <a:avLst/>
            <a:gdLst/>
            <a:ahLst/>
            <a:cxnLst/>
            <a:rect l="l" t="t" r="r" b="b"/>
            <a:pathLst>
              <a:path w="71119" h="8254">
                <a:moveTo>
                  <a:pt x="70693" y="0"/>
                </a:moveTo>
                <a:lnTo>
                  <a:pt x="0" y="0"/>
                </a:lnTo>
                <a:lnTo>
                  <a:pt x="0" y="8056"/>
                </a:lnTo>
                <a:lnTo>
                  <a:pt x="70693" y="8056"/>
                </a:lnTo>
                <a:lnTo>
                  <a:pt x="70693" y="0"/>
                </a:lnTo>
                <a:close/>
              </a:path>
            </a:pathLst>
          </a:custGeom>
          <a:solidFill>
            <a:srgbClr val="CA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bg 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90583" y="5065729"/>
            <a:ext cx="67603" cy="262262"/>
          </a:xfrm>
          <a:prstGeom prst="rect">
            <a:avLst/>
          </a:prstGeom>
        </p:spPr>
      </p:pic>
      <p:sp>
        <p:nvSpPr>
          <p:cNvPr id="65" name="bg object 65"/>
          <p:cNvSpPr/>
          <p:nvPr/>
        </p:nvSpPr>
        <p:spPr>
          <a:xfrm>
            <a:off x="2841501" y="5145292"/>
            <a:ext cx="5080" cy="50165"/>
          </a:xfrm>
          <a:custGeom>
            <a:avLst/>
            <a:gdLst/>
            <a:ahLst/>
            <a:cxnLst/>
            <a:rect l="l" t="t" r="r" b="b"/>
            <a:pathLst>
              <a:path w="5080" h="50164">
                <a:moveTo>
                  <a:pt x="3877" y="0"/>
                </a:moveTo>
                <a:lnTo>
                  <a:pt x="1116" y="0"/>
                </a:lnTo>
                <a:lnTo>
                  <a:pt x="0" y="1112"/>
                </a:lnTo>
                <a:lnTo>
                  <a:pt x="0" y="48812"/>
                </a:lnTo>
                <a:lnTo>
                  <a:pt x="1116" y="49924"/>
                </a:lnTo>
                <a:lnTo>
                  <a:pt x="2501" y="49924"/>
                </a:lnTo>
                <a:lnTo>
                  <a:pt x="3877" y="49924"/>
                </a:lnTo>
                <a:lnTo>
                  <a:pt x="4989" y="48812"/>
                </a:lnTo>
                <a:lnTo>
                  <a:pt x="4989" y="1112"/>
                </a:lnTo>
                <a:lnTo>
                  <a:pt x="3877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2812008" y="5168031"/>
            <a:ext cx="17780" cy="40640"/>
          </a:xfrm>
          <a:custGeom>
            <a:avLst/>
            <a:gdLst/>
            <a:ahLst/>
            <a:cxnLst/>
            <a:rect l="l" t="t" r="r" b="b"/>
            <a:pathLst>
              <a:path w="17780" h="40639">
                <a:moveTo>
                  <a:pt x="3632" y="13157"/>
                </a:moveTo>
                <a:lnTo>
                  <a:pt x="2908" y="12446"/>
                </a:lnTo>
                <a:lnTo>
                  <a:pt x="711" y="12446"/>
                </a:lnTo>
                <a:lnTo>
                  <a:pt x="0" y="13157"/>
                </a:lnTo>
                <a:lnTo>
                  <a:pt x="0" y="39522"/>
                </a:lnTo>
                <a:lnTo>
                  <a:pt x="711" y="40246"/>
                </a:lnTo>
                <a:lnTo>
                  <a:pt x="2032" y="40246"/>
                </a:lnTo>
                <a:lnTo>
                  <a:pt x="2908" y="40246"/>
                </a:lnTo>
                <a:lnTo>
                  <a:pt x="3632" y="39522"/>
                </a:lnTo>
                <a:lnTo>
                  <a:pt x="3632" y="13157"/>
                </a:lnTo>
                <a:close/>
              </a:path>
              <a:path w="17780" h="40639">
                <a:moveTo>
                  <a:pt x="17691" y="711"/>
                </a:moveTo>
                <a:lnTo>
                  <a:pt x="16979" y="0"/>
                </a:lnTo>
                <a:lnTo>
                  <a:pt x="14782" y="0"/>
                </a:lnTo>
                <a:lnTo>
                  <a:pt x="14058" y="711"/>
                </a:lnTo>
                <a:lnTo>
                  <a:pt x="14058" y="27076"/>
                </a:lnTo>
                <a:lnTo>
                  <a:pt x="14782" y="27787"/>
                </a:lnTo>
                <a:lnTo>
                  <a:pt x="16090" y="27787"/>
                </a:lnTo>
                <a:lnTo>
                  <a:pt x="16979" y="27787"/>
                </a:lnTo>
                <a:lnTo>
                  <a:pt x="17691" y="27076"/>
                </a:lnTo>
                <a:lnTo>
                  <a:pt x="17691" y="711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2800216" y="5111777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2912" y="0"/>
                </a:moveTo>
                <a:lnTo>
                  <a:pt x="720" y="0"/>
                </a:lnTo>
                <a:lnTo>
                  <a:pt x="0" y="716"/>
                </a:lnTo>
                <a:lnTo>
                  <a:pt x="0" y="27082"/>
                </a:lnTo>
                <a:lnTo>
                  <a:pt x="720" y="27801"/>
                </a:lnTo>
                <a:lnTo>
                  <a:pt x="2030" y="27801"/>
                </a:lnTo>
                <a:lnTo>
                  <a:pt x="2912" y="27801"/>
                </a:lnTo>
                <a:lnTo>
                  <a:pt x="3628" y="27082"/>
                </a:lnTo>
                <a:lnTo>
                  <a:pt x="3628" y="716"/>
                </a:lnTo>
                <a:lnTo>
                  <a:pt x="2912" y="0"/>
                </a:lnTo>
                <a:close/>
              </a:path>
            </a:pathLst>
          </a:custGeom>
          <a:solidFill>
            <a:srgbClr val="76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2823131" y="5269896"/>
            <a:ext cx="4445" cy="31750"/>
          </a:xfrm>
          <a:custGeom>
            <a:avLst/>
            <a:gdLst/>
            <a:ahLst/>
            <a:cxnLst/>
            <a:rect l="l" t="t" r="r" b="b"/>
            <a:pathLst>
              <a:path w="4444" h="31750">
                <a:moveTo>
                  <a:pt x="3275" y="0"/>
                </a:moveTo>
                <a:lnTo>
                  <a:pt x="802" y="0"/>
                </a:lnTo>
                <a:lnTo>
                  <a:pt x="0" y="810"/>
                </a:lnTo>
                <a:lnTo>
                  <a:pt x="0" y="30473"/>
                </a:lnTo>
                <a:lnTo>
                  <a:pt x="802" y="31280"/>
                </a:lnTo>
                <a:lnTo>
                  <a:pt x="2278" y="31280"/>
                </a:lnTo>
                <a:lnTo>
                  <a:pt x="3275" y="31280"/>
                </a:lnTo>
                <a:lnTo>
                  <a:pt x="4077" y="30473"/>
                </a:lnTo>
                <a:lnTo>
                  <a:pt x="4077" y="810"/>
                </a:lnTo>
                <a:lnTo>
                  <a:pt x="3275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2801224" y="5271746"/>
            <a:ext cx="3810" cy="26670"/>
          </a:xfrm>
          <a:custGeom>
            <a:avLst/>
            <a:gdLst/>
            <a:ahLst/>
            <a:cxnLst/>
            <a:rect l="l" t="t" r="r" b="b"/>
            <a:pathLst>
              <a:path w="3810" h="26670">
                <a:moveTo>
                  <a:pt x="2753" y="0"/>
                </a:moveTo>
                <a:lnTo>
                  <a:pt x="680" y="0"/>
                </a:lnTo>
                <a:lnTo>
                  <a:pt x="0" y="669"/>
                </a:lnTo>
                <a:lnTo>
                  <a:pt x="0" y="25595"/>
                </a:lnTo>
                <a:lnTo>
                  <a:pt x="680" y="26272"/>
                </a:lnTo>
                <a:lnTo>
                  <a:pt x="1915" y="26272"/>
                </a:lnTo>
                <a:lnTo>
                  <a:pt x="2753" y="26272"/>
                </a:lnTo>
                <a:lnTo>
                  <a:pt x="3434" y="25595"/>
                </a:lnTo>
                <a:lnTo>
                  <a:pt x="3434" y="669"/>
                </a:lnTo>
                <a:lnTo>
                  <a:pt x="2753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2846040" y="5121418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2293" y="0"/>
                </a:moveTo>
                <a:lnTo>
                  <a:pt x="421" y="0"/>
                </a:lnTo>
                <a:lnTo>
                  <a:pt x="0" y="431"/>
                </a:lnTo>
                <a:lnTo>
                  <a:pt x="0" y="12564"/>
                </a:lnTo>
                <a:lnTo>
                  <a:pt x="421" y="12984"/>
                </a:lnTo>
                <a:lnTo>
                  <a:pt x="1771" y="12984"/>
                </a:lnTo>
                <a:lnTo>
                  <a:pt x="2293" y="12984"/>
                </a:lnTo>
                <a:lnTo>
                  <a:pt x="2721" y="12564"/>
                </a:lnTo>
                <a:lnTo>
                  <a:pt x="2721" y="431"/>
                </a:lnTo>
                <a:lnTo>
                  <a:pt x="2293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2797480" y="5175358"/>
            <a:ext cx="43815" cy="150495"/>
          </a:xfrm>
          <a:custGeom>
            <a:avLst/>
            <a:gdLst/>
            <a:ahLst/>
            <a:cxnLst/>
            <a:rect l="l" t="t" r="r" b="b"/>
            <a:pathLst>
              <a:path w="43814" h="150495">
                <a:moveTo>
                  <a:pt x="2730" y="431"/>
                </a:moveTo>
                <a:lnTo>
                  <a:pt x="2298" y="0"/>
                </a:lnTo>
                <a:lnTo>
                  <a:pt x="431" y="0"/>
                </a:lnTo>
                <a:lnTo>
                  <a:pt x="0" y="431"/>
                </a:lnTo>
                <a:lnTo>
                  <a:pt x="0" y="12560"/>
                </a:lnTo>
                <a:lnTo>
                  <a:pt x="431" y="12979"/>
                </a:lnTo>
                <a:lnTo>
                  <a:pt x="1790" y="12979"/>
                </a:lnTo>
                <a:lnTo>
                  <a:pt x="2298" y="12979"/>
                </a:lnTo>
                <a:lnTo>
                  <a:pt x="2730" y="12560"/>
                </a:lnTo>
                <a:lnTo>
                  <a:pt x="2730" y="431"/>
                </a:lnTo>
                <a:close/>
              </a:path>
              <a:path w="43814" h="150495">
                <a:moveTo>
                  <a:pt x="15887" y="135496"/>
                </a:moveTo>
                <a:lnTo>
                  <a:pt x="15455" y="135077"/>
                </a:lnTo>
                <a:lnTo>
                  <a:pt x="13589" y="135077"/>
                </a:lnTo>
                <a:lnTo>
                  <a:pt x="13169" y="135496"/>
                </a:lnTo>
                <a:lnTo>
                  <a:pt x="13169" y="147637"/>
                </a:lnTo>
                <a:lnTo>
                  <a:pt x="13589" y="148056"/>
                </a:lnTo>
                <a:lnTo>
                  <a:pt x="14947" y="148056"/>
                </a:lnTo>
                <a:lnTo>
                  <a:pt x="15455" y="148056"/>
                </a:lnTo>
                <a:lnTo>
                  <a:pt x="15887" y="147637"/>
                </a:lnTo>
                <a:lnTo>
                  <a:pt x="15887" y="135496"/>
                </a:lnTo>
                <a:close/>
              </a:path>
              <a:path w="43814" h="150495">
                <a:moveTo>
                  <a:pt x="43561" y="137350"/>
                </a:moveTo>
                <a:lnTo>
                  <a:pt x="43129" y="136918"/>
                </a:lnTo>
                <a:lnTo>
                  <a:pt x="41262" y="136918"/>
                </a:lnTo>
                <a:lnTo>
                  <a:pt x="40843" y="137350"/>
                </a:lnTo>
                <a:lnTo>
                  <a:pt x="40843" y="149479"/>
                </a:lnTo>
                <a:lnTo>
                  <a:pt x="41262" y="149898"/>
                </a:lnTo>
                <a:lnTo>
                  <a:pt x="42621" y="149898"/>
                </a:lnTo>
                <a:lnTo>
                  <a:pt x="43129" y="149898"/>
                </a:lnTo>
                <a:lnTo>
                  <a:pt x="43561" y="149479"/>
                </a:lnTo>
                <a:lnTo>
                  <a:pt x="43561" y="137350"/>
                </a:lnTo>
                <a:close/>
              </a:path>
            </a:pathLst>
          </a:custGeom>
          <a:solidFill>
            <a:srgbClr val="00A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2838031" y="5249158"/>
            <a:ext cx="13335" cy="53340"/>
          </a:xfrm>
          <a:custGeom>
            <a:avLst/>
            <a:gdLst/>
            <a:ahLst/>
            <a:cxnLst/>
            <a:rect l="l" t="t" r="r" b="b"/>
            <a:pathLst>
              <a:path w="13335" h="53339">
                <a:moveTo>
                  <a:pt x="3302" y="508"/>
                </a:moveTo>
                <a:lnTo>
                  <a:pt x="2781" y="0"/>
                </a:lnTo>
                <a:lnTo>
                  <a:pt x="520" y="0"/>
                </a:lnTo>
                <a:lnTo>
                  <a:pt x="0" y="508"/>
                </a:lnTo>
                <a:lnTo>
                  <a:pt x="0" y="15163"/>
                </a:lnTo>
                <a:lnTo>
                  <a:pt x="520" y="15671"/>
                </a:lnTo>
                <a:lnTo>
                  <a:pt x="2146" y="15671"/>
                </a:lnTo>
                <a:lnTo>
                  <a:pt x="2781" y="15671"/>
                </a:lnTo>
                <a:lnTo>
                  <a:pt x="3302" y="15163"/>
                </a:lnTo>
                <a:lnTo>
                  <a:pt x="3302" y="508"/>
                </a:lnTo>
                <a:close/>
              </a:path>
              <a:path w="13335" h="53339">
                <a:moveTo>
                  <a:pt x="12827" y="37846"/>
                </a:moveTo>
                <a:lnTo>
                  <a:pt x="12306" y="37338"/>
                </a:lnTo>
                <a:lnTo>
                  <a:pt x="10045" y="37338"/>
                </a:lnTo>
                <a:lnTo>
                  <a:pt x="9537" y="37846"/>
                </a:lnTo>
                <a:lnTo>
                  <a:pt x="9537" y="52501"/>
                </a:lnTo>
                <a:lnTo>
                  <a:pt x="10045" y="53009"/>
                </a:lnTo>
                <a:lnTo>
                  <a:pt x="11684" y="53009"/>
                </a:lnTo>
                <a:lnTo>
                  <a:pt x="12306" y="53009"/>
                </a:lnTo>
                <a:lnTo>
                  <a:pt x="12827" y="52501"/>
                </a:lnTo>
                <a:lnTo>
                  <a:pt x="12827" y="37846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2825794" y="5220108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2776" y="0"/>
                </a:moveTo>
                <a:lnTo>
                  <a:pt x="511" y="0"/>
                </a:lnTo>
                <a:lnTo>
                  <a:pt x="0" y="514"/>
                </a:lnTo>
                <a:lnTo>
                  <a:pt x="0" y="15162"/>
                </a:lnTo>
                <a:lnTo>
                  <a:pt x="511" y="15678"/>
                </a:lnTo>
                <a:lnTo>
                  <a:pt x="2142" y="15678"/>
                </a:lnTo>
                <a:lnTo>
                  <a:pt x="2776" y="15678"/>
                </a:lnTo>
                <a:lnTo>
                  <a:pt x="3290" y="15162"/>
                </a:lnTo>
                <a:lnTo>
                  <a:pt x="3290" y="514"/>
                </a:lnTo>
                <a:lnTo>
                  <a:pt x="2776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2819764" y="5122843"/>
            <a:ext cx="4445" cy="32384"/>
          </a:xfrm>
          <a:custGeom>
            <a:avLst/>
            <a:gdLst/>
            <a:ahLst/>
            <a:cxnLst/>
            <a:rect l="l" t="t" r="r" b="b"/>
            <a:pathLst>
              <a:path w="4444" h="32385">
                <a:moveTo>
                  <a:pt x="3196" y="0"/>
                </a:moveTo>
                <a:lnTo>
                  <a:pt x="810" y="0"/>
                </a:lnTo>
                <a:lnTo>
                  <a:pt x="0" y="810"/>
                </a:lnTo>
                <a:lnTo>
                  <a:pt x="0" y="31456"/>
                </a:lnTo>
                <a:lnTo>
                  <a:pt x="810" y="32266"/>
                </a:lnTo>
                <a:lnTo>
                  <a:pt x="2195" y="32266"/>
                </a:lnTo>
                <a:lnTo>
                  <a:pt x="3196" y="32266"/>
                </a:lnTo>
                <a:lnTo>
                  <a:pt x="4006" y="31456"/>
                </a:lnTo>
                <a:lnTo>
                  <a:pt x="4006" y="810"/>
                </a:lnTo>
                <a:lnTo>
                  <a:pt x="3196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2799309" y="5205747"/>
            <a:ext cx="5080" cy="40640"/>
          </a:xfrm>
          <a:custGeom>
            <a:avLst/>
            <a:gdLst/>
            <a:ahLst/>
            <a:cxnLst/>
            <a:rect l="l" t="t" r="r" b="b"/>
            <a:pathLst>
              <a:path w="5080" h="40639">
                <a:moveTo>
                  <a:pt x="3977" y="0"/>
                </a:moveTo>
                <a:lnTo>
                  <a:pt x="1007" y="0"/>
                </a:lnTo>
                <a:lnTo>
                  <a:pt x="0" y="1008"/>
                </a:lnTo>
                <a:lnTo>
                  <a:pt x="0" y="39171"/>
                </a:lnTo>
                <a:lnTo>
                  <a:pt x="1007" y="40180"/>
                </a:lnTo>
                <a:lnTo>
                  <a:pt x="2731" y="40180"/>
                </a:lnTo>
                <a:lnTo>
                  <a:pt x="3977" y="40180"/>
                </a:lnTo>
                <a:lnTo>
                  <a:pt x="4992" y="39171"/>
                </a:lnTo>
                <a:lnTo>
                  <a:pt x="4992" y="1008"/>
                </a:lnTo>
                <a:lnTo>
                  <a:pt x="3977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bg object 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92934" y="4847846"/>
            <a:ext cx="89009" cy="480146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2868335" y="4847850"/>
            <a:ext cx="13970" cy="480695"/>
          </a:xfrm>
          <a:custGeom>
            <a:avLst/>
            <a:gdLst/>
            <a:ahLst/>
            <a:cxnLst/>
            <a:rect l="l" t="t" r="r" b="b"/>
            <a:pathLst>
              <a:path w="13969" h="480695">
                <a:moveTo>
                  <a:pt x="13601" y="0"/>
                </a:moveTo>
                <a:lnTo>
                  <a:pt x="0" y="0"/>
                </a:lnTo>
                <a:lnTo>
                  <a:pt x="0" y="480150"/>
                </a:lnTo>
                <a:lnTo>
                  <a:pt x="13601" y="480150"/>
                </a:lnTo>
                <a:lnTo>
                  <a:pt x="13601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" name="bg object 7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67060" y="4847846"/>
            <a:ext cx="23558" cy="480146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79469" y="4847846"/>
            <a:ext cx="90058" cy="480146"/>
          </a:xfrm>
          <a:prstGeom prst="rect">
            <a:avLst/>
          </a:prstGeom>
        </p:spPr>
      </p:pic>
      <p:sp>
        <p:nvSpPr>
          <p:cNvPr id="80" name="bg object 80"/>
          <p:cNvSpPr/>
          <p:nvPr/>
        </p:nvSpPr>
        <p:spPr>
          <a:xfrm>
            <a:off x="2782007" y="4847850"/>
            <a:ext cx="8890" cy="480695"/>
          </a:xfrm>
          <a:custGeom>
            <a:avLst/>
            <a:gdLst/>
            <a:ahLst/>
            <a:cxnLst/>
            <a:rect l="l" t="t" r="r" b="b"/>
            <a:pathLst>
              <a:path w="8889" h="480695">
                <a:moveTo>
                  <a:pt x="8611" y="0"/>
                </a:moveTo>
                <a:lnTo>
                  <a:pt x="0" y="0"/>
                </a:lnTo>
                <a:lnTo>
                  <a:pt x="0" y="480150"/>
                </a:lnTo>
                <a:lnTo>
                  <a:pt x="8611" y="480150"/>
                </a:lnTo>
                <a:lnTo>
                  <a:pt x="8611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2789100" y="5054716"/>
            <a:ext cx="71120" cy="8255"/>
          </a:xfrm>
          <a:custGeom>
            <a:avLst/>
            <a:gdLst/>
            <a:ahLst/>
            <a:cxnLst/>
            <a:rect l="l" t="t" r="r" b="b"/>
            <a:pathLst>
              <a:path w="71119" h="8254">
                <a:moveTo>
                  <a:pt x="70693" y="0"/>
                </a:moveTo>
                <a:lnTo>
                  <a:pt x="0" y="0"/>
                </a:lnTo>
                <a:lnTo>
                  <a:pt x="0" y="8056"/>
                </a:lnTo>
                <a:lnTo>
                  <a:pt x="70693" y="8056"/>
                </a:lnTo>
                <a:lnTo>
                  <a:pt x="70693" y="0"/>
                </a:lnTo>
                <a:close/>
              </a:path>
            </a:pathLst>
          </a:custGeom>
          <a:solidFill>
            <a:srgbClr val="CA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38780" y="5065729"/>
            <a:ext cx="67603" cy="262262"/>
          </a:xfrm>
          <a:prstGeom prst="rect">
            <a:avLst/>
          </a:prstGeom>
        </p:spPr>
      </p:pic>
      <p:sp>
        <p:nvSpPr>
          <p:cNvPr id="83" name="bg object 83"/>
          <p:cNvSpPr/>
          <p:nvPr/>
        </p:nvSpPr>
        <p:spPr>
          <a:xfrm>
            <a:off x="2448615" y="5127311"/>
            <a:ext cx="5080" cy="50165"/>
          </a:xfrm>
          <a:custGeom>
            <a:avLst/>
            <a:gdLst/>
            <a:ahLst/>
            <a:cxnLst/>
            <a:rect l="l" t="t" r="r" b="b"/>
            <a:pathLst>
              <a:path w="5080" h="50164">
                <a:moveTo>
                  <a:pt x="3881" y="0"/>
                </a:moveTo>
                <a:lnTo>
                  <a:pt x="1112" y="0"/>
                </a:lnTo>
                <a:lnTo>
                  <a:pt x="0" y="1112"/>
                </a:lnTo>
                <a:lnTo>
                  <a:pt x="0" y="48816"/>
                </a:lnTo>
                <a:lnTo>
                  <a:pt x="1112" y="49928"/>
                </a:lnTo>
                <a:lnTo>
                  <a:pt x="2501" y="49928"/>
                </a:lnTo>
                <a:lnTo>
                  <a:pt x="3881" y="49928"/>
                </a:lnTo>
                <a:lnTo>
                  <a:pt x="4992" y="48816"/>
                </a:lnTo>
                <a:lnTo>
                  <a:pt x="4992" y="1112"/>
                </a:lnTo>
                <a:lnTo>
                  <a:pt x="3881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2462684" y="5180465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2908" y="0"/>
                </a:moveTo>
                <a:lnTo>
                  <a:pt x="716" y="0"/>
                </a:lnTo>
                <a:lnTo>
                  <a:pt x="0" y="718"/>
                </a:lnTo>
                <a:lnTo>
                  <a:pt x="0" y="27082"/>
                </a:lnTo>
                <a:lnTo>
                  <a:pt x="716" y="27802"/>
                </a:lnTo>
                <a:lnTo>
                  <a:pt x="2025" y="27802"/>
                </a:lnTo>
                <a:lnTo>
                  <a:pt x="2908" y="27802"/>
                </a:lnTo>
                <a:lnTo>
                  <a:pt x="3628" y="27082"/>
                </a:lnTo>
                <a:lnTo>
                  <a:pt x="3628" y="718"/>
                </a:lnTo>
                <a:lnTo>
                  <a:pt x="2908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2472663" y="5111777"/>
            <a:ext cx="3810" cy="27940"/>
          </a:xfrm>
          <a:custGeom>
            <a:avLst/>
            <a:gdLst/>
            <a:ahLst/>
            <a:cxnLst/>
            <a:rect l="l" t="t" r="r" b="b"/>
            <a:pathLst>
              <a:path w="3810" h="27939">
                <a:moveTo>
                  <a:pt x="2912" y="0"/>
                </a:moveTo>
                <a:lnTo>
                  <a:pt x="716" y="0"/>
                </a:lnTo>
                <a:lnTo>
                  <a:pt x="0" y="716"/>
                </a:lnTo>
                <a:lnTo>
                  <a:pt x="0" y="27082"/>
                </a:lnTo>
                <a:lnTo>
                  <a:pt x="716" y="27801"/>
                </a:lnTo>
                <a:lnTo>
                  <a:pt x="2026" y="27801"/>
                </a:lnTo>
                <a:lnTo>
                  <a:pt x="2912" y="27801"/>
                </a:lnTo>
                <a:lnTo>
                  <a:pt x="3629" y="27082"/>
                </a:lnTo>
                <a:lnTo>
                  <a:pt x="3629" y="716"/>
                </a:lnTo>
                <a:lnTo>
                  <a:pt x="2912" y="0"/>
                </a:lnTo>
                <a:close/>
              </a:path>
            </a:pathLst>
          </a:custGeom>
          <a:solidFill>
            <a:srgbClr val="76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2452697" y="5269896"/>
            <a:ext cx="4445" cy="31750"/>
          </a:xfrm>
          <a:custGeom>
            <a:avLst/>
            <a:gdLst/>
            <a:ahLst/>
            <a:cxnLst/>
            <a:rect l="l" t="t" r="r" b="b"/>
            <a:pathLst>
              <a:path w="4444" h="31750">
                <a:moveTo>
                  <a:pt x="3280" y="0"/>
                </a:moveTo>
                <a:lnTo>
                  <a:pt x="810" y="0"/>
                </a:lnTo>
                <a:lnTo>
                  <a:pt x="0" y="810"/>
                </a:lnTo>
                <a:lnTo>
                  <a:pt x="0" y="30473"/>
                </a:lnTo>
                <a:lnTo>
                  <a:pt x="810" y="31280"/>
                </a:lnTo>
                <a:lnTo>
                  <a:pt x="2286" y="31280"/>
                </a:lnTo>
                <a:lnTo>
                  <a:pt x="3280" y="31280"/>
                </a:lnTo>
                <a:lnTo>
                  <a:pt x="4083" y="30473"/>
                </a:lnTo>
                <a:lnTo>
                  <a:pt x="4083" y="810"/>
                </a:lnTo>
                <a:lnTo>
                  <a:pt x="3280" y="0"/>
                </a:lnTo>
                <a:close/>
              </a:path>
            </a:pathLst>
          </a:custGeom>
          <a:solidFill>
            <a:srgbClr val="00B0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2486145" y="5293872"/>
            <a:ext cx="3810" cy="26670"/>
          </a:xfrm>
          <a:custGeom>
            <a:avLst/>
            <a:gdLst/>
            <a:ahLst/>
            <a:cxnLst/>
            <a:rect l="l" t="t" r="r" b="b"/>
            <a:pathLst>
              <a:path w="3810" h="26670">
                <a:moveTo>
                  <a:pt x="2753" y="0"/>
                </a:moveTo>
                <a:lnTo>
                  <a:pt x="680" y="0"/>
                </a:lnTo>
                <a:lnTo>
                  <a:pt x="0" y="673"/>
                </a:lnTo>
                <a:lnTo>
                  <a:pt x="0" y="25595"/>
                </a:lnTo>
                <a:lnTo>
                  <a:pt x="680" y="26276"/>
                </a:lnTo>
                <a:lnTo>
                  <a:pt x="1918" y="26276"/>
                </a:lnTo>
                <a:lnTo>
                  <a:pt x="2753" y="26276"/>
                </a:lnTo>
                <a:lnTo>
                  <a:pt x="3430" y="25595"/>
                </a:lnTo>
                <a:lnTo>
                  <a:pt x="3430" y="673"/>
                </a:lnTo>
                <a:lnTo>
                  <a:pt x="2753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2484460" y="5156956"/>
            <a:ext cx="3175" cy="13335"/>
          </a:xfrm>
          <a:custGeom>
            <a:avLst/>
            <a:gdLst/>
            <a:ahLst/>
            <a:cxnLst/>
            <a:rect l="l" t="t" r="r" b="b"/>
            <a:pathLst>
              <a:path w="3175" h="13335">
                <a:moveTo>
                  <a:pt x="2293" y="0"/>
                </a:moveTo>
                <a:lnTo>
                  <a:pt x="421" y="0"/>
                </a:lnTo>
                <a:lnTo>
                  <a:pt x="0" y="425"/>
                </a:lnTo>
                <a:lnTo>
                  <a:pt x="0" y="12557"/>
                </a:lnTo>
                <a:lnTo>
                  <a:pt x="421" y="12978"/>
                </a:lnTo>
                <a:lnTo>
                  <a:pt x="1771" y="12978"/>
                </a:lnTo>
                <a:lnTo>
                  <a:pt x="2293" y="12978"/>
                </a:lnTo>
                <a:lnTo>
                  <a:pt x="2721" y="12557"/>
                </a:lnTo>
                <a:lnTo>
                  <a:pt x="2721" y="425"/>
                </a:lnTo>
                <a:lnTo>
                  <a:pt x="2293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2462225" y="5204416"/>
            <a:ext cx="40005" cy="118110"/>
          </a:xfrm>
          <a:custGeom>
            <a:avLst/>
            <a:gdLst/>
            <a:ahLst/>
            <a:cxnLst/>
            <a:rect l="l" t="t" r="r" b="b"/>
            <a:pathLst>
              <a:path w="40005" h="118110">
                <a:moveTo>
                  <a:pt x="2717" y="105067"/>
                </a:moveTo>
                <a:lnTo>
                  <a:pt x="2298" y="104635"/>
                </a:lnTo>
                <a:lnTo>
                  <a:pt x="419" y="104635"/>
                </a:lnTo>
                <a:lnTo>
                  <a:pt x="0" y="105067"/>
                </a:lnTo>
                <a:lnTo>
                  <a:pt x="0" y="117195"/>
                </a:lnTo>
                <a:lnTo>
                  <a:pt x="419" y="117614"/>
                </a:lnTo>
                <a:lnTo>
                  <a:pt x="1765" y="117614"/>
                </a:lnTo>
                <a:lnTo>
                  <a:pt x="2298" y="117614"/>
                </a:lnTo>
                <a:lnTo>
                  <a:pt x="2717" y="117195"/>
                </a:lnTo>
                <a:lnTo>
                  <a:pt x="2717" y="105067"/>
                </a:lnTo>
                <a:close/>
              </a:path>
              <a:path w="40005" h="118110">
                <a:moveTo>
                  <a:pt x="39471" y="419"/>
                </a:moveTo>
                <a:lnTo>
                  <a:pt x="39039" y="0"/>
                </a:lnTo>
                <a:lnTo>
                  <a:pt x="37172" y="0"/>
                </a:lnTo>
                <a:lnTo>
                  <a:pt x="36753" y="419"/>
                </a:lnTo>
                <a:lnTo>
                  <a:pt x="36753" y="12547"/>
                </a:lnTo>
                <a:lnTo>
                  <a:pt x="37172" y="12966"/>
                </a:lnTo>
                <a:lnTo>
                  <a:pt x="38519" y="12966"/>
                </a:lnTo>
                <a:lnTo>
                  <a:pt x="39039" y="12966"/>
                </a:lnTo>
                <a:lnTo>
                  <a:pt x="39471" y="12547"/>
                </a:lnTo>
                <a:lnTo>
                  <a:pt x="39471" y="419"/>
                </a:lnTo>
                <a:close/>
              </a:path>
            </a:pathLst>
          </a:custGeom>
          <a:solidFill>
            <a:srgbClr val="00A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2466766" y="5250535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2776" y="0"/>
                </a:moveTo>
                <a:lnTo>
                  <a:pt x="507" y="0"/>
                </a:lnTo>
                <a:lnTo>
                  <a:pt x="0" y="511"/>
                </a:lnTo>
                <a:lnTo>
                  <a:pt x="0" y="15159"/>
                </a:lnTo>
                <a:lnTo>
                  <a:pt x="507" y="15674"/>
                </a:lnTo>
                <a:lnTo>
                  <a:pt x="2142" y="15674"/>
                </a:lnTo>
                <a:lnTo>
                  <a:pt x="2776" y="15674"/>
                </a:lnTo>
                <a:lnTo>
                  <a:pt x="3286" y="15159"/>
                </a:lnTo>
                <a:lnTo>
                  <a:pt x="3286" y="511"/>
                </a:lnTo>
                <a:lnTo>
                  <a:pt x="2776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2445609" y="5220108"/>
            <a:ext cx="3810" cy="15875"/>
          </a:xfrm>
          <a:custGeom>
            <a:avLst/>
            <a:gdLst/>
            <a:ahLst/>
            <a:cxnLst/>
            <a:rect l="l" t="t" r="r" b="b"/>
            <a:pathLst>
              <a:path w="3810" h="15875">
                <a:moveTo>
                  <a:pt x="2782" y="0"/>
                </a:moveTo>
                <a:lnTo>
                  <a:pt x="514" y="0"/>
                </a:lnTo>
                <a:lnTo>
                  <a:pt x="0" y="514"/>
                </a:lnTo>
                <a:lnTo>
                  <a:pt x="0" y="15162"/>
                </a:lnTo>
                <a:lnTo>
                  <a:pt x="514" y="15678"/>
                </a:lnTo>
                <a:lnTo>
                  <a:pt x="2148" y="15678"/>
                </a:lnTo>
                <a:lnTo>
                  <a:pt x="2782" y="15678"/>
                </a:lnTo>
                <a:lnTo>
                  <a:pt x="3294" y="15162"/>
                </a:lnTo>
                <a:lnTo>
                  <a:pt x="3294" y="514"/>
                </a:lnTo>
                <a:lnTo>
                  <a:pt x="2782" y="0"/>
                </a:lnTo>
                <a:close/>
              </a:path>
            </a:pathLst>
          </a:custGeom>
          <a:solidFill>
            <a:srgbClr val="00A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2494932" y="5113624"/>
            <a:ext cx="4445" cy="32384"/>
          </a:xfrm>
          <a:custGeom>
            <a:avLst/>
            <a:gdLst/>
            <a:ahLst/>
            <a:cxnLst/>
            <a:rect l="l" t="t" r="r" b="b"/>
            <a:pathLst>
              <a:path w="4444" h="32385">
                <a:moveTo>
                  <a:pt x="3194" y="0"/>
                </a:moveTo>
                <a:lnTo>
                  <a:pt x="810" y="0"/>
                </a:lnTo>
                <a:lnTo>
                  <a:pt x="0" y="808"/>
                </a:lnTo>
                <a:lnTo>
                  <a:pt x="0" y="31456"/>
                </a:lnTo>
                <a:lnTo>
                  <a:pt x="810" y="32266"/>
                </a:lnTo>
                <a:lnTo>
                  <a:pt x="2193" y="32266"/>
                </a:lnTo>
                <a:lnTo>
                  <a:pt x="3194" y="32266"/>
                </a:lnTo>
                <a:lnTo>
                  <a:pt x="4003" y="31456"/>
                </a:lnTo>
                <a:lnTo>
                  <a:pt x="4003" y="808"/>
                </a:lnTo>
                <a:lnTo>
                  <a:pt x="3194" y="0"/>
                </a:lnTo>
                <a:close/>
              </a:path>
            </a:pathLst>
          </a:custGeom>
          <a:solidFill>
            <a:srgbClr val="58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2487181" y="5222804"/>
            <a:ext cx="5080" cy="40640"/>
          </a:xfrm>
          <a:custGeom>
            <a:avLst/>
            <a:gdLst/>
            <a:ahLst/>
            <a:cxnLst/>
            <a:rect l="l" t="t" r="r" b="b"/>
            <a:pathLst>
              <a:path w="5080" h="40639">
                <a:moveTo>
                  <a:pt x="3978" y="0"/>
                </a:moveTo>
                <a:lnTo>
                  <a:pt x="1008" y="0"/>
                </a:lnTo>
                <a:lnTo>
                  <a:pt x="0" y="1008"/>
                </a:lnTo>
                <a:lnTo>
                  <a:pt x="0" y="39171"/>
                </a:lnTo>
                <a:lnTo>
                  <a:pt x="1008" y="40178"/>
                </a:lnTo>
                <a:lnTo>
                  <a:pt x="2733" y="40178"/>
                </a:lnTo>
                <a:lnTo>
                  <a:pt x="3978" y="40178"/>
                </a:lnTo>
                <a:lnTo>
                  <a:pt x="4989" y="39171"/>
                </a:lnTo>
                <a:lnTo>
                  <a:pt x="4989" y="1008"/>
                </a:lnTo>
                <a:lnTo>
                  <a:pt x="3978" y="0"/>
                </a:lnTo>
                <a:close/>
              </a:path>
            </a:pathLst>
          </a:custGeom>
          <a:solidFill>
            <a:srgbClr val="03B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41116" y="4847846"/>
            <a:ext cx="89014" cy="480146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2516533" y="4847850"/>
            <a:ext cx="13970" cy="480695"/>
          </a:xfrm>
          <a:custGeom>
            <a:avLst/>
            <a:gdLst/>
            <a:ahLst/>
            <a:cxnLst/>
            <a:rect l="l" t="t" r="r" b="b"/>
            <a:pathLst>
              <a:path w="13969" h="480695">
                <a:moveTo>
                  <a:pt x="13604" y="0"/>
                </a:moveTo>
                <a:lnTo>
                  <a:pt x="0" y="0"/>
                </a:lnTo>
                <a:lnTo>
                  <a:pt x="0" y="480150"/>
                </a:lnTo>
                <a:lnTo>
                  <a:pt x="13604" y="480150"/>
                </a:lnTo>
                <a:lnTo>
                  <a:pt x="13604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15193" y="4847846"/>
            <a:ext cx="23566" cy="480146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27602" y="4847846"/>
            <a:ext cx="90121" cy="480146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2430137" y="4847850"/>
            <a:ext cx="8890" cy="480695"/>
          </a:xfrm>
          <a:custGeom>
            <a:avLst/>
            <a:gdLst/>
            <a:ahLst/>
            <a:cxnLst/>
            <a:rect l="l" t="t" r="r" b="b"/>
            <a:pathLst>
              <a:path w="8889" h="480695">
                <a:moveTo>
                  <a:pt x="8614" y="0"/>
                </a:moveTo>
                <a:lnTo>
                  <a:pt x="0" y="0"/>
                </a:lnTo>
                <a:lnTo>
                  <a:pt x="0" y="480150"/>
                </a:lnTo>
                <a:lnTo>
                  <a:pt x="8614" y="480150"/>
                </a:lnTo>
                <a:lnTo>
                  <a:pt x="8614" y="0"/>
                </a:lnTo>
                <a:close/>
              </a:path>
            </a:pathLst>
          </a:custGeom>
          <a:solidFill>
            <a:srgbClr val="F3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2437289" y="5054716"/>
            <a:ext cx="71120" cy="8255"/>
          </a:xfrm>
          <a:custGeom>
            <a:avLst/>
            <a:gdLst/>
            <a:ahLst/>
            <a:cxnLst/>
            <a:rect l="l" t="t" r="r" b="b"/>
            <a:pathLst>
              <a:path w="71119" h="8254">
                <a:moveTo>
                  <a:pt x="70697" y="0"/>
                </a:moveTo>
                <a:lnTo>
                  <a:pt x="0" y="0"/>
                </a:lnTo>
                <a:lnTo>
                  <a:pt x="0" y="8056"/>
                </a:lnTo>
                <a:lnTo>
                  <a:pt x="70697" y="8056"/>
                </a:lnTo>
                <a:lnTo>
                  <a:pt x="70697" y="0"/>
                </a:lnTo>
                <a:close/>
              </a:path>
            </a:pathLst>
          </a:custGeom>
          <a:solidFill>
            <a:srgbClr val="CACB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0" name="bg object 10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01412" y="5248674"/>
            <a:ext cx="121024" cy="16810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74989" y="5248674"/>
            <a:ext cx="124664" cy="16810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764695" y="5245272"/>
            <a:ext cx="122025" cy="20213"/>
          </a:xfrm>
          <a:prstGeom prst="rect">
            <a:avLst/>
          </a:prstGeom>
        </p:spPr>
      </p:pic>
      <p:sp>
        <p:nvSpPr>
          <p:cNvPr id="103" name="bg object 103"/>
          <p:cNvSpPr/>
          <p:nvPr/>
        </p:nvSpPr>
        <p:spPr>
          <a:xfrm>
            <a:off x="0" y="5264335"/>
            <a:ext cx="7560309" cy="64135"/>
          </a:xfrm>
          <a:custGeom>
            <a:avLst/>
            <a:gdLst/>
            <a:ahLst/>
            <a:cxnLst/>
            <a:rect l="l" t="t" r="r" b="b"/>
            <a:pathLst>
              <a:path w="7560309" h="64135">
                <a:moveTo>
                  <a:pt x="444233" y="0"/>
                </a:moveTo>
                <a:lnTo>
                  <a:pt x="0" y="0"/>
                </a:lnTo>
                <a:lnTo>
                  <a:pt x="0" y="63665"/>
                </a:lnTo>
                <a:lnTo>
                  <a:pt x="444233" y="63665"/>
                </a:lnTo>
                <a:lnTo>
                  <a:pt x="444233" y="0"/>
                </a:lnTo>
                <a:close/>
              </a:path>
              <a:path w="7560309" h="64135">
                <a:moveTo>
                  <a:pt x="7559992" y="0"/>
                </a:moveTo>
                <a:lnTo>
                  <a:pt x="2189645" y="0"/>
                </a:lnTo>
                <a:lnTo>
                  <a:pt x="2189645" y="63665"/>
                </a:lnTo>
                <a:lnTo>
                  <a:pt x="7559992" y="63665"/>
                </a:lnTo>
                <a:lnTo>
                  <a:pt x="7559992" y="0"/>
                </a:lnTo>
                <a:close/>
              </a:path>
            </a:pathLst>
          </a:custGeom>
          <a:solidFill>
            <a:srgbClr val="21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846006" y="5264334"/>
            <a:ext cx="1343660" cy="64135"/>
          </a:xfrm>
          <a:custGeom>
            <a:avLst/>
            <a:gdLst/>
            <a:ahLst/>
            <a:cxnLst/>
            <a:rect l="l" t="t" r="r" b="b"/>
            <a:pathLst>
              <a:path w="1343660" h="64135">
                <a:moveTo>
                  <a:pt x="0" y="63666"/>
                </a:moveTo>
                <a:lnTo>
                  <a:pt x="1343649" y="63666"/>
                </a:lnTo>
                <a:lnTo>
                  <a:pt x="1343649" y="0"/>
                </a:lnTo>
                <a:lnTo>
                  <a:pt x="0" y="0"/>
                </a:lnTo>
                <a:lnTo>
                  <a:pt x="0" y="63666"/>
                </a:lnTo>
                <a:close/>
              </a:path>
            </a:pathLst>
          </a:custGeom>
          <a:solidFill>
            <a:srgbClr val="0064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444233" y="5264334"/>
            <a:ext cx="401955" cy="64135"/>
          </a:xfrm>
          <a:custGeom>
            <a:avLst/>
            <a:gdLst/>
            <a:ahLst/>
            <a:cxnLst/>
            <a:rect l="l" t="t" r="r" b="b"/>
            <a:pathLst>
              <a:path w="401955" h="64135">
                <a:moveTo>
                  <a:pt x="401773" y="0"/>
                </a:moveTo>
                <a:lnTo>
                  <a:pt x="0" y="0"/>
                </a:lnTo>
                <a:lnTo>
                  <a:pt x="0" y="63666"/>
                </a:lnTo>
                <a:lnTo>
                  <a:pt x="401773" y="63666"/>
                </a:lnTo>
                <a:lnTo>
                  <a:pt x="401773" y="0"/>
                </a:lnTo>
                <a:close/>
              </a:path>
            </a:pathLst>
          </a:custGeom>
          <a:solidFill>
            <a:srgbClr val="CF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5472096" y="1834996"/>
            <a:ext cx="1679575" cy="3256915"/>
          </a:xfrm>
          <a:custGeom>
            <a:avLst/>
            <a:gdLst/>
            <a:ahLst/>
            <a:cxnLst/>
            <a:rect l="l" t="t" r="r" b="b"/>
            <a:pathLst>
              <a:path w="1679575" h="3256915">
                <a:moveTo>
                  <a:pt x="74819" y="0"/>
                </a:moveTo>
                <a:lnTo>
                  <a:pt x="70870" y="7091"/>
                </a:lnTo>
                <a:lnTo>
                  <a:pt x="75206" y="17266"/>
                </a:lnTo>
                <a:lnTo>
                  <a:pt x="96379" y="71215"/>
                </a:lnTo>
                <a:lnTo>
                  <a:pt x="206954" y="361031"/>
                </a:lnTo>
                <a:lnTo>
                  <a:pt x="331481" y="691815"/>
                </a:lnTo>
                <a:lnTo>
                  <a:pt x="353949" y="720778"/>
                </a:lnTo>
                <a:lnTo>
                  <a:pt x="399795" y="767429"/>
                </a:lnTo>
                <a:lnTo>
                  <a:pt x="453136" y="818713"/>
                </a:lnTo>
                <a:lnTo>
                  <a:pt x="498088" y="861573"/>
                </a:lnTo>
                <a:lnTo>
                  <a:pt x="518768" y="882956"/>
                </a:lnTo>
                <a:lnTo>
                  <a:pt x="519937" y="884569"/>
                </a:lnTo>
                <a:lnTo>
                  <a:pt x="519937" y="896470"/>
                </a:lnTo>
                <a:lnTo>
                  <a:pt x="506561" y="908532"/>
                </a:lnTo>
                <a:lnTo>
                  <a:pt x="495999" y="922041"/>
                </a:lnTo>
                <a:lnTo>
                  <a:pt x="489065" y="936744"/>
                </a:lnTo>
                <a:lnTo>
                  <a:pt x="486573" y="952390"/>
                </a:lnTo>
                <a:lnTo>
                  <a:pt x="489065" y="968041"/>
                </a:lnTo>
                <a:lnTo>
                  <a:pt x="495999" y="982747"/>
                </a:lnTo>
                <a:lnTo>
                  <a:pt x="506561" y="996254"/>
                </a:lnTo>
                <a:lnTo>
                  <a:pt x="519937" y="1008463"/>
                </a:lnTo>
                <a:lnTo>
                  <a:pt x="519937" y="1013007"/>
                </a:lnTo>
                <a:lnTo>
                  <a:pt x="521734" y="1017102"/>
                </a:lnTo>
                <a:lnTo>
                  <a:pt x="524607" y="1020181"/>
                </a:lnTo>
                <a:lnTo>
                  <a:pt x="11801" y="1821411"/>
                </a:lnTo>
                <a:lnTo>
                  <a:pt x="1986" y="1849232"/>
                </a:lnTo>
                <a:lnTo>
                  <a:pt x="0" y="1879881"/>
                </a:lnTo>
                <a:lnTo>
                  <a:pt x="3990" y="1901214"/>
                </a:lnTo>
                <a:lnTo>
                  <a:pt x="12104" y="1901087"/>
                </a:lnTo>
                <a:lnTo>
                  <a:pt x="18750" y="1892246"/>
                </a:lnTo>
                <a:lnTo>
                  <a:pt x="54885" y="1846932"/>
                </a:lnTo>
                <a:lnTo>
                  <a:pt x="250574" y="1606282"/>
                </a:lnTo>
                <a:lnTo>
                  <a:pt x="474790" y="1333035"/>
                </a:lnTo>
                <a:lnTo>
                  <a:pt x="488638" y="1299092"/>
                </a:lnTo>
                <a:lnTo>
                  <a:pt x="506114" y="1236061"/>
                </a:lnTo>
                <a:lnTo>
                  <a:pt x="523855" y="1164225"/>
                </a:lnTo>
                <a:lnTo>
                  <a:pt x="538496" y="1103865"/>
                </a:lnTo>
                <a:lnTo>
                  <a:pt x="546674" y="1075265"/>
                </a:lnTo>
                <a:lnTo>
                  <a:pt x="547190" y="1074472"/>
                </a:lnTo>
                <a:lnTo>
                  <a:pt x="548111" y="1071401"/>
                </a:lnTo>
                <a:lnTo>
                  <a:pt x="570651" y="1033767"/>
                </a:lnTo>
                <a:lnTo>
                  <a:pt x="577874" y="1035573"/>
                </a:lnTo>
                <a:lnTo>
                  <a:pt x="584937" y="1036892"/>
                </a:lnTo>
                <a:lnTo>
                  <a:pt x="591771" y="1037701"/>
                </a:lnTo>
                <a:lnTo>
                  <a:pt x="598310" y="1037976"/>
                </a:lnTo>
                <a:lnTo>
                  <a:pt x="605517" y="1037605"/>
                </a:lnTo>
                <a:lnTo>
                  <a:pt x="612533" y="1036525"/>
                </a:lnTo>
                <a:lnTo>
                  <a:pt x="619336" y="1034782"/>
                </a:lnTo>
                <a:lnTo>
                  <a:pt x="625907" y="1032425"/>
                </a:lnTo>
                <a:lnTo>
                  <a:pt x="644415" y="1033832"/>
                </a:lnTo>
                <a:lnTo>
                  <a:pt x="644519" y="1034437"/>
                </a:lnTo>
                <a:lnTo>
                  <a:pt x="644026" y="1035916"/>
                </a:lnTo>
                <a:lnTo>
                  <a:pt x="643605" y="1065909"/>
                </a:lnTo>
                <a:lnTo>
                  <a:pt x="646297" y="1068544"/>
                </a:lnTo>
                <a:lnTo>
                  <a:pt x="650726" y="1070693"/>
                </a:lnTo>
                <a:lnTo>
                  <a:pt x="633219" y="3240823"/>
                </a:lnTo>
                <a:lnTo>
                  <a:pt x="651664" y="3252650"/>
                </a:lnTo>
                <a:lnTo>
                  <a:pt x="692244" y="3256870"/>
                </a:lnTo>
                <a:lnTo>
                  <a:pt x="732825" y="3253066"/>
                </a:lnTo>
                <a:lnTo>
                  <a:pt x="751270" y="3240823"/>
                </a:lnTo>
                <a:lnTo>
                  <a:pt x="733759" y="1071060"/>
                </a:lnTo>
                <a:lnTo>
                  <a:pt x="738188" y="1068874"/>
                </a:lnTo>
                <a:lnTo>
                  <a:pt x="740880" y="1066135"/>
                </a:lnTo>
                <a:lnTo>
                  <a:pt x="740459" y="1035967"/>
                </a:lnTo>
                <a:lnTo>
                  <a:pt x="739958" y="1034562"/>
                </a:lnTo>
                <a:lnTo>
                  <a:pt x="740236" y="1031939"/>
                </a:lnTo>
                <a:lnTo>
                  <a:pt x="900508" y="1025862"/>
                </a:lnTo>
                <a:lnTo>
                  <a:pt x="918350" y="1007329"/>
                </a:lnTo>
                <a:lnTo>
                  <a:pt x="918350" y="986403"/>
                </a:lnTo>
                <a:lnTo>
                  <a:pt x="1606309" y="1017881"/>
                </a:lnTo>
                <a:lnTo>
                  <a:pt x="1635308" y="1012471"/>
                </a:lnTo>
                <a:lnTo>
                  <a:pt x="1662843" y="998869"/>
                </a:lnTo>
                <a:lnTo>
                  <a:pt x="1679325" y="984748"/>
                </a:lnTo>
                <a:lnTo>
                  <a:pt x="1675160" y="977783"/>
                </a:lnTo>
                <a:lnTo>
                  <a:pt x="1664182" y="976449"/>
                </a:lnTo>
                <a:lnTo>
                  <a:pt x="1606873" y="967810"/>
                </a:lnTo>
                <a:lnTo>
                  <a:pt x="1300680" y="918676"/>
                </a:lnTo>
                <a:lnTo>
                  <a:pt x="951869" y="861115"/>
                </a:lnTo>
                <a:lnTo>
                  <a:pt x="943683" y="861090"/>
                </a:lnTo>
                <a:lnTo>
                  <a:pt x="930857" y="862954"/>
                </a:lnTo>
                <a:lnTo>
                  <a:pt x="914167" y="866413"/>
                </a:lnTo>
                <a:lnTo>
                  <a:pt x="894388" y="871177"/>
                </a:lnTo>
                <a:lnTo>
                  <a:pt x="658649" y="865824"/>
                </a:lnTo>
                <a:lnTo>
                  <a:pt x="564870" y="866966"/>
                </a:lnTo>
                <a:lnTo>
                  <a:pt x="140029" y="46665"/>
                </a:lnTo>
                <a:lnTo>
                  <a:pt x="120841" y="24257"/>
                </a:lnTo>
                <a:lnTo>
                  <a:pt x="95290" y="7211"/>
                </a:lnTo>
                <a:lnTo>
                  <a:pt x="74819" y="0"/>
                </a:lnTo>
                <a:close/>
              </a:path>
            </a:pathLst>
          </a:custGeom>
          <a:solidFill>
            <a:srgbClr val="235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3993072" y="4292715"/>
            <a:ext cx="36195" cy="189230"/>
          </a:xfrm>
          <a:custGeom>
            <a:avLst/>
            <a:gdLst/>
            <a:ahLst/>
            <a:cxnLst/>
            <a:rect l="l" t="t" r="r" b="b"/>
            <a:pathLst>
              <a:path w="36195" h="189229">
                <a:moveTo>
                  <a:pt x="19969" y="8208"/>
                </a:moveTo>
                <a:lnTo>
                  <a:pt x="13384" y="8208"/>
                </a:lnTo>
                <a:lnTo>
                  <a:pt x="13107" y="187502"/>
                </a:lnTo>
                <a:lnTo>
                  <a:pt x="15515" y="188895"/>
                </a:lnTo>
                <a:lnTo>
                  <a:pt x="19969" y="188895"/>
                </a:lnTo>
                <a:lnTo>
                  <a:pt x="19969" y="8208"/>
                </a:lnTo>
                <a:close/>
              </a:path>
              <a:path w="36195" h="189229">
                <a:moveTo>
                  <a:pt x="1520" y="9565"/>
                </a:moveTo>
                <a:lnTo>
                  <a:pt x="1231" y="9565"/>
                </a:lnTo>
                <a:lnTo>
                  <a:pt x="1520" y="9565"/>
                </a:lnTo>
                <a:close/>
              </a:path>
              <a:path w="36195" h="189229">
                <a:moveTo>
                  <a:pt x="5241" y="3737"/>
                </a:moveTo>
                <a:lnTo>
                  <a:pt x="3412" y="3737"/>
                </a:lnTo>
                <a:lnTo>
                  <a:pt x="3236" y="4467"/>
                </a:lnTo>
                <a:lnTo>
                  <a:pt x="3441" y="4669"/>
                </a:lnTo>
                <a:lnTo>
                  <a:pt x="3221" y="5350"/>
                </a:lnTo>
                <a:lnTo>
                  <a:pt x="3398" y="5515"/>
                </a:lnTo>
                <a:lnTo>
                  <a:pt x="3618" y="5533"/>
                </a:lnTo>
                <a:lnTo>
                  <a:pt x="3398" y="5554"/>
                </a:lnTo>
                <a:lnTo>
                  <a:pt x="3333" y="6347"/>
                </a:lnTo>
                <a:lnTo>
                  <a:pt x="3341" y="6477"/>
                </a:lnTo>
                <a:lnTo>
                  <a:pt x="3229" y="6753"/>
                </a:lnTo>
                <a:lnTo>
                  <a:pt x="0" y="7153"/>
                </a:lnTo>
                <a:lnTo>
                  <a:pt x="0" y="9198"/>
                </a:lnTo>
                <a:lnTo>
                  <a:pt x="1173" y="9573"/>
                </a:lnTo>
                <a:lnTo>
                  <a:pt x="1520" y="9565"/>
                </a:lnTo>
                <a:lnTo>
                  <a:pt x="13384" y="8208"/>
                </a:lnTo>
                <a:lnTo>
                  <a:pt x="19969" y="8208"/>
                </a:lnTo>
                <a:lnTo>
                  <a:pt x="19969" y="7459"/>
                </a:lnTo>
                <a:lnTo>
                  <a:pt x="28435" y="6490"/>
                </a:lnTo>
                <a:lnTo>
                  <a:pt x="5317" y="6490"/>
                </a:lnTo>
                <a:lnTo>
                  <a:pt x="5176" y="6412"/>
                </a:lnTo>
                <a:lnTo>
                  <a:pt x="5317" y="6347"/>
                </a:lnTo>
                <a:lnTo>
                  <a:pt x="5256" y="5554"/>
                </a:lnTo>
                <a:lnTo>
                  <a:pt x="5040" y="5533"/>
                </a:lnTo>
                <a:lnTo>
                  <a:pt x="5256" y="5515"/>
                </a:lnTo>
                <a:lnTo>
                  <a:pt x="5429" y="5350"/>
                </a:lnTo>
                <a:lnTo>
                  <a:pt x="5320" y="4723"/>
                </a:lnTo>
                <a:lnTo>
                  <a:pt x="5415" y="4467"/>
                </a:lnTo>
                <a:lnTo>
                  <a:pt x="5357" y="3855"/>
                </a:lnTo>
                <a:close/>
              </a:path>
              <a:path w="36195" h="189229">
                <a:moveTo>
                  <a:pt x="18723" y="1858"/>
                </a:moveTo>
                <a:lnTo>
                  <a:pt x="16902" y="1858"/>
                </a:lnTo>
                <a:lnTo>
                  <a:pt x="16731" y="2603"/>
                </a:lnTo>
                <a:lnTo>
                  <a:pt x="17014" y="2768"/>
                </a:lnTo>
                <a:lnTo>
                  <a:pt x="16825" y="2848"/>
                </a:lnTo>
                <a:lnTo>
                  <a:pt x="16711" y="3470"/>
                </a:lnTo>
                <a:lnTo>
                  <a:pt x="16887" y="3643"/>
                </a:lnTo>
                <a:lnTo>
                  <a:pt x="17106" y="3665"/>
                </a:lnTo>
                <a:lnTo>
                  <a:pt x="16887" y="3683"/>
                </a:lnTo>
                <a:lnTo>
                  <a:pt x="16809" y="4453"/>
                </a:lnTo>
                <a:lnTo>
                  <a:pt x="16846" y="4593"/>
                </a:lnTo>
                <a:lnTo>
                  <a:pt x="16729" y="5054"/>
                </a:lnTo>
                <a:lnTo>
                  <a:pt x="15797" y="5054"/>
                </a:lnTo>
                <a:lnTo>
                  <a:pt x="13384" y="5328"/>
                </a:lnTo>
                <a:lnTo>
                  <a:pt x="13384" y="5480"/>
                </a:lnTo>
                <a:lnTo>
                  <a:pt x="5317" y="6490"/>
                </a:lnTo>
                <a:lnTo>
                  <a:pt x="28435" y="6490"/>
                </a:lnTo>
                <a:lnTo>
                  <a:pt x="35759" y="5652"/>
                </a:lnTo>
                <a:lnTo>
                  <a:pt x="35759" y="4795"/>
                </a:lnTo>
                <a:lnTo>
                  <a:pt x="18878" y="4795"/>
                </a:lnTo>
                <a:lnTo>
                  <a:pt x="18758" y="4587"/>
                </a:lnTo>
                <a:lnTo>
                  <a:pt x="18745" y="3683"/>
                </a:lnTo>
                <a:lnTo>
                  <a:pt x="18529" y="3665"/>
                </a:lnTo>
                <a:lnTo>
                  <a:pt x="18745" y="3643"/>
                </a:lnTo>
                <a:lnTo>
                  <a:pt x="18917" y="3470"/>
                </a:lnTo>
                <a:lnTo>
                  <a:pt x="18806" y="2848"/>
                </a:lnTo>
                <a:lnTo>
                  <a:pt x="18784" y="2707"/>
                </a:lnTo>
                <a:lnTo>
                  <a:pt x="18771" y="1905"/>
                </a:lnTo>
                <a:close/>
              </a:path>
              <a:path w="36195" h="189229">
                <a:moveTo>
                  <a:pt x="33322" y="15"/>
                </a:moveTo>
                <a:lnTo>
                  <a:pt x="31409" y="15"/>
                </a:lnTo>
                <a:lnTo>
                  <a:pt x="31313" y="892"/>
                </a:lnTo>
                <a:lnTo>
                  <a:pt x="31450" y="961"/>
                </a:lnTo>
                <a:lnTo>
                  <a:pt x="31313" y="1037"/>
                </a:lnTo>
                <a:lnTo>
                  <a:pt x="31208" y="1696"/>
                </a:lnTo>
                <a:lnTo>
                  <a:pt x="31374" y="1865"/>
                </a:lnTo>
                <a:lnTo>
                  <a:pt x="31582" y="1905"/>
                </a:lnTo>
                <a:lnTo>
                  <a:pt x="31374" y="1936"/>
                </a:lnTo>
                <a:lnTo>
                  <a:pt x="31299" y="2898"/>
                </a:lnTo>
                <a:lnTo>
                  <a:pt x="31208" y="3255"/>
                </a:lnTo>
                <a:lnTo>
                  <a:pt x="18878" y="4795"/>
                </a:lnTo>
                <a:lnTo>
                  <a:pt x="35759" y="4795"/>
                </a:lnTo>
                <a:lnTo>
                  <a:pt x="35759" y="3247"/>
                </a:lnTo>
                <a:lnTo>
                  <a:pt x="34882" y="2970"/>
                </a:lnTo>
                <a:lnTo>
                  <a:pt x="33458" y="2970"/>
                </a:lnTo>
                <a:lnTo>
                  <a:pt x="33455" y="2707"/>
                </a:lnTo>
                <a:lnTo>
                  <a:pt x="33354" y="1936"/>
                </a:lnTo>
                <a:lnTo>
                  <a:pt x="33145" y="1905"/>
                </a:lnTo>
                <a:lnTo>
                  <a:pt x="33365" y="1854"/>
                </a:lnTo>
                <a:lnTo>
                  <a:pt x="33520" y="1696"/>
                </a:lnTo>
                <a:lnTo>
                  <a:pt x="33422" y="1037"/>
                </a:lnTo>
                <a:lnTo>
                  <a:pt x="33275" y="961"/>
                </a:lnTo>
                <a:lnTo>
                  <a:pt x="33422" y="892"/>
                </a:lnTo>
                <a:lnTo>
                  <a:pt x="33520" y="213"/>
                </a:lnTo>
                <a:lnTo>
                  <a:pt x="33322" y="15"/>
                </a:lnTo>
                <a:close/>
              </a:path>
              <a:path w="36195" h="189229">
                <a:moveTo>
                  <a:pt x="4723" y="3722"/>
                </a:moveTo>
                <a:lnTo>
                  <a:pt x="3912" y="3722"/>
                </a:lnTo>
                <a:lnTo>
                  <a:pt x="4723" y="3737"/>
                </a:lnTo>
                <a:close/>
              </a:path>
              <a:path w="36195" h="189229">
                <a:moveTo>
                  <a:pt x="34495" y="2848"/>
                </a:moveTo>
                <a:lnTo>
                  <a:pt x="33458" y="2970"/>
                </a:lnTo>
                <a:lnTo>
                  <a:pt x="34882" y="2970"/>
                </a:lnTo>
                <a:lnTo>
                  <a:pt x="34495" y="2848"/>
                </a:lnTo>
                <a:close/>
              </a:path>
              <a:path w="36195" h="189229">
                <a:moveTo>
                  <a:pt x="18205" y="1854"/>
                </a:moveTo>
                <a:lnTo>
                  <a:pt x="17402" y="1854"/>
                </a:lnTo>
                <a:lnTo>
                  <a:pt x="18205" y="1858"/>
                </a:lnTo>
                <a:close/>
              </a:path>
              <a:path w="36195" h="189229">
                <a:moveTo>
                  <a:pt x="32774" y="0"/>
                </a:moveTo>
                <a:lnTo>
                  <a:pt x="31931" y="0"/>
                </a:lnTo>
                <a:lnTo>
                  <a:pt x="32774" y="15"/>
                </a:lnTo>
                <a:close/>
              </a:path>
            </a:pathLst>
          </a:custGeom>
          <a:solidFill>
            <a:srgbClr val="54C4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8" name="bg object 10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260201" y="4577393"/>
            <a:ext cx="2517648" cy="750606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574833" y="4774978"/>
            <a:ext cx="1854917" cy="5530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4562" y="373072"/>
            <a:ext cx="695896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5900" y="2636954"/>
            <a:ext cx="3307715" cy="2113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65311" y="4858410"/>
            <a:ext cx="217804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2B2A2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9" Type="http://schemas.openxmlformats.org/officeDocument/2006/relationships/image" Target="../media/image107.png"/><Relationship Id="rId21" Type="http://schemas.openxmlformats.org/officeDocument/2006/relationships/image" Target="../media/image89.png"/><Relationship Id="rId34" Type="http://schemas.openxmlformats.org/officeDocument/2006/relationships/image" Target="../media/image102.png"/><Relationship Id="rId7" Type="http://schemas.openxmlformats.org/officeDocument/2006/relationships/image" Target="../media/image75.png"/><Relationship Id="rId2" Type="http://schemas.openxmlformats.org/officeDocument/2006/relationships/image" Target="../media/image70.jp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7.png"/><Relationship Id="rId41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32" Type="http://schemas.openxmlformats.org/officeDocument/2006/relationships/image" Target="../media/image100.png"/><Relationship Id="rId37" Type="http://schemas.openxmlformats.org/officeDocument/2006/relationships/image" Target="../media/image105.png"/><Relationship Id="rId40" Type="http://schemas.openxmlformats.org/officeDocument/2006/relationships/image" Target="../media/image108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36" Type="http://schemas.openxmlformats.org/officeDocument/2006/relationships/image" Target="../media/image104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31" Type="http://schemas.openxmlformats.org/officeDocument/2006/relationships/image" Target="../media/image99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33" Type="http://schemas.openxmlformats.org/officeDocument/2006/relationships/image" Target="../media/image101.png"/><Relationship Id="rId38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9" Type="http://schemas.openxmlformats.org/officeDocument/2006/relationships/image" Target="../media/image159.png"/><Relationship Id="rId21" Type="http://schemas.openxmlformats.org/officeDocument/2006/relationships/image" Target="../media/image141.png"/><Relationship Id="rId34" Type="http://schemas.openxmlformats.org/officeDocument/2006/relationships/image" Target="../media/image154.png"/><Relationship Id="rId42" Type="http://schemas.openxmlformats.org/officeDocument/2006/relationships/image" Target="../media/image162.png"/><Relationship Id="rId47" Type="http://schemas.openxmlformats.org/officeDocument/2006/relationships/image" Target="../media/image167.png"/><Relationship Id="rId50" Type="http://schemas.openxmlformats.org/officeDocument/2006/relationships/image" Target="../media/image170.png"/><Relationship Id="rId55" Type="http://schemas.openxmlformats.org/officeDocument/2006/relationships/image" Target="../media/image175.png"/><Relationship Id="rId63" Type="http://schemas.openxmlformats.org/officeDocument/2006/relationships/image" Target="../media/image183.png"/><Relationship Id="rId7" Type="http://schemas.openxmlformats.org/officeDocument/2006/relationships/image" Target="../media/image127.jpg"/><Relationship Id="rId2" Type="http://schemas.openxmlformats.org/officeDocument/2006/relationships/hyperlink" Target="mailto:info@mewr.tj" TargetMode="External"/><Relationship Id="rId16" Type="http://schemas.openxmlformats.org/officeDocument/2006/relationships/image" Target="../media/image136.png"/><Relationship Id="rId29" Type="http://schemas.openxmlformats.org/officeDocument/2006/relationships/image" Target="../media/image149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40" Type="http://schemas.openxmlformats.org/officeDocument/2006/relationships/image" Target="../media/image160.png"/><Relationship Id="rId45" Type="http://schemas.openxmlformats.org/officeDocument/2006/relationships/image" Target="../media/image165.png"/><Relationship Id="rId53" Type="http://schemas.openxmlformats.org/officeDocument/2006/relationships/image" Target="../media/image173.png"/><Relationship Id="rId58" Type="http://schemas.openxmlformats.org/officeDocument/2006/relationships/image" Target="../media/image178.png"/><Relationship Id="rId5" Type="http://schemas.openxmlformats.org/officeDocument/2006/relationships/image" Target="../media/image125.png"/><Relationship Id="rId61" Type="http://schemas.openxmlformats.org/officeDocument/2006/relationships/image" Target="../media/image181.png"/><Relationship Id="rId19" Type="http://schemas.openxmlformats.org/officeDocument/2006/relationships/image" Target="../media/image13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Relationship Id="rId43" Type="http://schemas.openxmlformats.org/officeDocument/2006/relationships/image" Target="../media/image163.png"/><Relationship Id="rId48" Type="http://schemas.openxmlformats.org/officeDocument/2006/relationships/image" Target="../media/image168.png"/><Relationship Id="rId56" Type="http://schemas.openxmlformats.org/officeDocument/2006/relationships/image" Target="../media/image176.png"/><Relationship Id="rId64" Type="http://schemas.openxmlformats.org/officeDocument/2006/relationships/image" Target="../media/image184.png"/><Relationship Id="rId8" Type="http://schemas.openxmlformats.org/officeDocument/2006/relationships/image" Target="../media/image128.jpg"/><Relationship Id="rId51" Type="http://schemas.openxmlformats.org/officeDocument/2006/relationships/image" Target="../media/image171.png"/><Relationship Id="rId3" Type="http://schemas.openxmlformats.org/officeDocument/2006/relationships/image" Target="../media/image123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5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image" Target="../media/image158.png"/><Relationship Id="rId46" Type="http://schemas.openxmlformats.org/officeDocument/2006/relationships/image" Target="../media/image166.png"/><Relationship Id="rId59" Type="http://schemas.openxmlformats.org/officeDocument/2006/relationships/image" Target="../media/image179.png"/><Relationship Id="rId20" Type="http://schemas.openxmlformats.org/officeDocument/2006/relationships/image" Target="../media/image140.png"/><Relationship Id="rId41" Type="http://schemas.openxmlformats.org/officeDocument/2006/relationships/image" Target="../media/image161.png"/><Relationship Id="rId54" Type="http://schemas.openxmlformats.org/officeDocument/2006/relationships/image" Target="../media/image174.png"/><Relationship Id="rId62" Type="http://schemas.openxmlformats.org/officeDocument/2006/relationships/image" Target="../media/image1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28" Type="http://schemas.openxmlformats.org/officeDocument/2006/relationships/image" Target="../media/image148.png"/><Relationship Id="rId36" Type="http://schemas.openxmlformats.org/officeDocument/2006/relationships/image" Target="../media/image156.png"/><Relationship Id="rId49" Type="http://schemas.openxmlformats.org/officeDocument/2006/relationships/image" Target="../media/image169.png"/><Relationship Id="rId57" Type="http://schemas.openxmlformats.org/officeDocument/2006/relationships/image" Target="../media/image177.png"/><Relationship Id="rId10" Type="http://schemas.openxmlformats.org/officeDocument/2006/relationships/image" Target="../media/image130.png"/><Relationship Id="rId31" Type="http://schemas.openxmlformats.org/officeDocument/2006/relationships/image" Target="../media/image151.png"/><Relationship Id="rId44" Type="http://schemas.openxmlformats.org/officeDocument/2006/relationships/image" Target="../media/image164.png"/><Relationship Id="rId52" Type="http://schemas.openxmlformats.org/officeDocument/2006/relationships/image" Target="../media/image172.png"/><Relationship Id="rId60" Type="http://schemas.openxmlformats.org/officeDocument/2006/relationships/image" Target="../media/image18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783" y="309032"/>
            <a:ext cx="6751955" cy="133858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330"/>
              </a:spcBef>
            </a:pPr>
            <a:r>
              <a:rPr sz="2950" spc="-140" dirty="0">
                <a:solidFill>
                  <a:srgbClr val="FEFEFE"/>
                </a:solidFill>
              </a:rPr>
              <a:t>ИНВЕСТИЦИОННЫЕ</a:t>
            </a:r>
            <a:r>
              <a:rPr sz="2950" spc="15" dirty="0">
                <a:solidFill>
                  <a:srgbClr val="FEFEFE"/>
                </a:solidFill>
              </a:rPr>
              <a:t> </a:t>
            </a:r>
            <a:r>
              <a:rPr sz="2950" spc="-25" dirty="0">
                <a:solidFill>
                  <a:srgbClr val="FEFEFE"/>
                </a:solidFill>
              </a:rPr>
              <a:t>ВОЗМОЖНОСТИ </a:t>
            </a:r>
            <a:r>
              <a:rPr sz="2950" spc="-254" dirty="0">
                <a:solidFill>
                  <a:srgbClr val="FEFEFE"/>
                </a:solidFill>
              </a:rPr>
              <a:t>В</a:t>
            </a:r>
            <a:r>
              <a:rPr sz="2950" spc="-80" dirty="0">
                <a:solidFill>
                  <a:srgbClr val="FEFEFE"/>
                </a:solidFill>
              </a:rPr>
              <a:t> </a:t>
            </a:r>
            <a:r>
              <a:rPr sz="2950" spc="-105" dirty="0">
                <a:solidFill>
                  <a:srgbClr val="FEFEFE"/>
                </a:solidFill>
              </a:rPr>
              <a:t>ЭНЕРГЕТИЧЕСКОМ</a:t>
            </a:r>
            <a:r>
              <a:rPr sz="2950" spc="-85" dirty="0">
                <a:solidFill>
                  <a:srgbClr val="FEFEFE"/>
                </a:solidFill>
              </a:rPr>
              <a:t> </a:t>
            </a:r>
            <a:r>
              <a:rPr sz="2950" spc="-10" dirty="0">
                <a:solidFill>
                  <a:srgbClr val="FEFEFE"/>
                </a:solidFill>
              </a:rPr>
              <a:t>СЕКТОРЕ ТАДЖИКИСТАНА</a:t>
            </a:r>
            <a:endParaRPr sz="2950"/>
          </a:p>
        </p:txBody>
      </p:sp>
      <p:grpSp>
        <p:nvGrpSpPr>
          <p:cNvPr id="3" name="object 3"/>
          <p:cNvGrpSpPr/>
          <p:nvPr/>
        </p:nvGrpSpPr>
        <p:grpSpPr>
          <a:xfrm>
            <a:off x="431999" y="1869674"/>
            <a:ext cx="2555875" cy="631825"/>
            <a:chOff x="431999" y="1869674"/>
            <a:chExt cx="2555875" cy="631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0682" y="1970557"/>
              <a:ext cx="1836615" cy="4295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999" y="1869674"/>
              <a:ext cx="631275" cy="6312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1215" y="757610"/>
            <a:ext cx="3212465" cy="1251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565" indent="137160">
              <a:lnSpc>
                <a:spcPct val="112100"/>
              </a:lnSpc>
              <a:spcBef>
                <a:spcPts val="100"/>
              </a:spcBef>
              <a:buChar char="-"/>
              <a:tabLst>
                <a:tab pos="149860" algn="l"/>
              </a:tabLst>
            </a:pP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имеет</a:t>
            </a:r>
            <a:r>
              <a:rPr sz="11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потенциал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 вырабатывать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около</a:t>
            </a:r>
            <a:r>
              <a:rPr sz="11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527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2A29"/>
                </a:solidFill>
                <a:latin typeface="Arial"/>
                <a:cs typeface="Arial"/>
              </a:rPr>
              <a:t>млрд.кВт.ч./год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чистой электроэнергии.</a:t>
            </a:r>
            <a:endParaRPr sz="1100">
              <a:latin typeface="Arial"/>
              <a:cs typeface="Arial"/>
            </a:endParaRPr>
          </a:p>
          <a:p>
            <a:pPr marL="12700" marR="5080" indent="137160">
              <a:lnSpc>
                <a:spcPct val="112100"/>
              </a:lnSpc>
              <a:spcBef>
                <a:spcPts val="770"/>
              </a:spcBef>
              <a:buChar char="-"/>
              <a:tabLst>
                <a:tab pos="149860" algn="l"/>
              </a:tabLst>
            </a:pP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Около</a:t>
            </a:r>
            <a:r>
              <a:rPr sz="11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6</a:t>
            </a:r>
            <a:r>
              <a:rPr sz="11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проектов</a:t>
            </a:r>
            <a:r>
              <a:rPr sz="11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sz="11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строительству</a:t>
            </a:r>
            <a:r>
              <a:rPr sz="11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крупных</a:t>
            </a:r>
            <a:r>
              <a:rPr sz="11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2B2A29"/>
                </a:solidFill>
                <a:latin typeface="Arial"/>
                <a:cs typeface="Arial"/>
              </a:rPr>
              <a:t>и </a:t>
            </a:r>
            <a:r>
              <a:rPr sz="1100" spc="-125" dirty="0">
                <a:solidFill>
                  <a:srgbClr val="2B2A29"/>
                </a:solidFill>
                <a:latin typeface="Arial"/>
                <a:cs typeface="Arial"/>
              </a:rPr>
              <a:t>16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микро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малых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2B2A29"/>
                </a:solidFill>
                <a:latin typeface="Arial"/>
                <a:cs typeface="Arial"/>
              </a:rPr>
              <a:t>ГЭС</a:t>
            </a:r>
            <a:r>
              <a:rPr sz="11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имеют</a:t>
            </a:r>
            <a:r>
              <a:rPr sz="11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предварительное </a:t>
            </a:r>
            <a:r>
              <a:rPr sz="1100" spc="-40" dirty="0">
                <a:solidFill>
                  <a:srgbClr val="2B2A29"/>
                </a:solidFill>
                <a:latin typeface="Arial"/>
                <a:cs typeface="Arial"/>
              </a:rPr>
              <a:t>ТЭО</a:t>
            </a:r>
            <a:r>
              <a:rPr sz="11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с</a:t>
            </a:r>
            <a:r>
              <a:rPr sz="11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финансовым</a:t>
            </a:r>
            <a:r>
              <a:rPr sz="11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11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техническим</a:t>
            </a:r>
            <a:r>
              <a:rPr sz="11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анализом.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ИНВЕСТИЦИОННЫЕ</a:t>
            </a:r>
            <a:r>
              <a:rPr spc="-55" dirty="0"/>
              <a:t> </a:t>
            </a:r>
            <a:r>
              <a:rPr spc="-25" dirty="0"/>
              <a:t>ВОЗМОЖНОСТИ</a:t>
            </a:r>
            <a:r>
              <a:rPr spc="-40" dirty="0"/>
              <a:t> </a:t>
            </a:r>
            <a:r>
              <a:rPr spc="170" dirty="0"/>
              <a:t>-</a:t>
            </a:r>
            <a:r>
              <a:rPr spc="-40" dirty="0"/>
              <a:t> ГИДРОЭНЕРГЕТИКА</a:t>
            </a:r>
          </a:p>
        </p:txBody>
      </p:sp>
      <p:sp>
        <p:nvSpPr>
          <p:cNvPr id="4" name="object 4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1999" y="2636954"/>
          <a:ext cx="3176905" cy="2113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329"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4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КРУПНЫЕ</a:t>
                      </a:r>
                      <a:r>
                        <a:rPr sz="1100" b="1" spc="-2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ГЭС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57150">
                      <a:solidFill>
                        <a:srgbClr val="1E9EB7"/>
                      </a:solidFill>
                      <a:prstDash val="solid"/>
                    </a:lnL>
                    <a:solidFill>
                      <a:srgbClr val="1E9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ГЭС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ШУРАБ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(850</a:t>
                      </a:r>
                      <a:r>
                        <a:rPr sz="1000" spc="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57150">
                      <a:solidFill>
                        <a:srgbClr val="1E9EB7"/>
                      </a:solidFill>
                      <a:prstDash val="solid"/>
                    </a:lnL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ГЭС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НУРАБАД–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4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(200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ГЭС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НУРОБОД–2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(160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spc="-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ГЭС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ФОНДАРЯ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6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(135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ГЭС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АЙНИ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(160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ГЭС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САНОБОД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(208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924000" y="2636954"/>
          <a:ext cx="3176905" cy="2113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329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4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МАЛЫЕ</a:t>
                      </a:r>
                      <a:r>
                        <a:rPr sz="1100" b="1" spc="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ГЭС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57150">
                      <a:solidFill>
                        <a:srgbClr val="1E9EB7"/>
                      </a:solidFill>
                      <a:prstDash val="solid"/>
                    </a:lnL>
                    <a:solidFill>
                      <a:srgbClr val="1E9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spc="-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МГЭС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ДОМБРАЧИ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(15МВт)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57150">
                      <a:solidFill>
                        <a:srgbClr val="1E9EB7"/>
                      </a:solidFill>
                      <a:prstDash val="solid"/>
                    </a:lnL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МГЭС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ХАФТКУЛ–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4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8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(10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МГЭС</a:t>
                      </a:r>
                      <a:r>
                        <a:rPr sz="10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ХАФТКУЛ–2</a:t>
                      </a:r>
                      <a:r>
                        <a:rPr sz="1000" spc="-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(8</a:t>
                      </a:r>
                      <a:r>
                        <a:rPr sz="10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spc="-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МГЭС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ИСКАНДАРДАРЁ</a:t>
                      </a:r>
                      <a:r>
                        <a:rPr sz="1000" spc="-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(6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spc="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МГЭС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НАЗАРМЕРГАН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(4,7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  <a:lnB w="12700">
                      <a:solidFill>
                        <a:srgbClr val="1E9E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6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СТРОИТЕЛЬТСВО</a:t>
                      </a:r>
                      <a:r>
                        <a:rPr sz="10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3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МГЭС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ЁРМАЗОР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4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(2,3</a:t>
                      </a:r>
                      <a:r>
                        <a:rPr sz="1000" spc="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МВт)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57150">
                      <a:solidFill>
                        <a:srgbClr val="1E9EB7"/>
                      </a:solidFill>
                      <a:prstDash val="solid"/>
                    </a:lnL>
                    <a:lnT w="12700">
                      <a:solidFill>
                        <a:srgbClr val="1E9EB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422473" y="789494"/>
            <a:ext cx="3223260" cy="1696085"/>
            <a:chOff x="422473" y="789494"/>
            <a:chExt cx="3223260" cy="16960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999" y="799020"/>
              <a:ext cx="3204000" cy="16768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1999" y="799020"/>
              <a:ext cx="3204210" cy="1677035"/>
            </a:xfrm>
            <a:custGeom>
              <a:avLst/>
              <a:gdLst/>
              <a:ahLst/>
              <a:cxnLst/>
              <a:rect l="l" t="t" r="r" b="b"/>
              <a:pathLst>
                <a:path w="3204210" h="1677035">
                  <a:moveTo>
                    <a:pt x="0" y="0"/>
                  </a:moveTo>
                  <a:lnTo>
                    <a:pt x="3204000" y="0"/>
                  </a:lnTo>
                  <a:lnTo>
                    <a:pt x="3204000" y="1676858"/>
                  </a:lnTo>
                  <a:lnTo>
                    <a:pt x="0" y="1676858"/>
                  </a:lnTo>
                  <a:lnTo>
                    <a:pt x="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РАЗЛИЧНЫЕ</a:t>
            </a:r>
            <a:r>
              <a:rPr spc="-20" dirty="0"/>
              <a:t> </a:t>
            </a:r>
            <a:r>
              <a:rPr spc="-40" dirty="0"/>
              <a:t>МЕХАНИЗМЫ</a:t>
            </a:r>
            <a:r>
              <a:rPr spc="-15" dirty="0"/>
              <a:t> </a:t>
            </a:r>
            <a:r>
              <a:rPr spc="-60" dirty="0"/>
              <a:t>СОТРДУНИЧЕСТВА</a:t>
            </a:r>
          </a:p>
        </p:txBody>
      </p:sp>
      <p:sp>
        <p:nvSpPr>
          <p:cNvPr id="3" name="object 3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06650" y="1391854"/>
            <a:ext cx="6722109" cy="28405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775"/>
              </a:spcBef>
            </a:pPr>
            <a:r>
              <a:rPr sz="1200" b="1" spc="-50" dirty="0">
                <a:solidFill>
                  <a:srgbClr val="1E9EB7"/>
                </a:solidFill>
                <a:latin typeface="Arial"/>
                <a:cs typeface="Arial"/>
              </a:rPr>
              <a:t>ЗАКОНОДАТЕЛЬНАЯ</a:t>
            </a:r>
            <a:r>
              <a:rPr sz="1200" b="1" spc="-4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1E9EB7"/>
                </a:solidFill>
                <a:latin typeface="Arial"/>
                <a:cs typeface="Arial"/>
              </a:rPr>
              <a:t>БАЗА</a:t>
            </a:r>
            <a:endParaRPr sz="12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27985"/>
              </p:ext>
            </p:extLst>
          </p:nvPr>
        </p:nvGraphicFramePr>
        <p:xfrm>
          <a:off x="287660" y="2100939"/>
          <a:ext cx="3430905" cy="203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200" b="1" spc="-5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775BA"/>
                    </a:solidFill>
                  </a:tcPr>
                </a:tc>
                <a:tc>
                  <a:txBody>
                    <a:bodyPr/>
                    <a:lstStyle/>
                    <a:p>
                      <a:pPr marL="951230" marR="765810" indent="-159385">
                        <a:lnSpc>
                          <a:spcPct val="111200"/>
                        </a:lnSpc>
                        <a:spcBef>
                          <a:spcPts val="125"/>
                        </a:spcBef>
                      </a:pPr>
                      <a:r>
                        <a:rPr sz="1200" b="1" spc="-4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КОНЦЕССИОННОЕ </a:t>
                      </a:r>
                      <a:r>
                        <a:rPr sz="12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СОГЛАШЕНИЕ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7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200" b="1" spc="-5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168FC7"/>
                    </a:solidFill>
                  </a:tcPr>
                </a:tc>
                <a:tc>
                  <a:txBody>
                    <a:bodyPr/>
                    <a:lstStyle/>
                    <a:p>
                      <a:pPr marL="561975" marR="532130" indent="178435">
                        <a:lnSpc>
                          <a:spcPct val="111200"/>
                        </a:lnSpc>
                        <a:spcBef>
                          <a:spcPts val="310"/>
                        </a:spcBef>
                      </a:pPr>
                      <a:r>
                        <a:rPr sz="12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ГОСУДАРСТВЕННО- </a:t>
                      </a:r>
                      <a:r>
                        <a:rPr sz="1200" b="1" spc="-6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ЧАСТНОЕ</a:t>
                      </a:r>
                      <a:r>
                        <a:rPr sz="1200" b="1" spc="2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ПАРТНЕРСТВО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168F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-5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14AFCE"/>
                    </a:solidFill>
                  </a:tcPr>
                </a:tc>
                <a:tc>
                  <a:txBody>
                    <a:bodyPr/>
                    <a:lstStyle/>
                    <a:p>
                      <a:pPr marL="951230" marR="726440" indent="-198755">
                        <a:lnSpc>
                          <a:spcPct val="111200"/>
                        </a:lnSpc>
                        <a:spcBef>
                          <a:spcPts val="310"/>
                        </a:spcBef>
                      </a:pPr>
                      <a:r>
                        <a:rPr sz="1200" b="1" spc="-5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ИНВЕСТИЦИОННОЕ </a:t>
                      </a:r>
                      <a:r>
                        <a:rPr sz="12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СОГЛАШЕНИЕ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14A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200" b="1" spc="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129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83D0F4"/>
                    </a:solidFill>
                  </a:tcPr>
                </a:tc>
                <a:tc>
                  <a:txBody>
                    <a:bodyPr/>
                    <a:lstStyle/>
                    <a:p>
                      <a:pPr marL="639445" marR="608330" indent="237490">
                        <a:lnSpc>
                          <a:spcPct val="111200"/>
                        </a:lnSpc>
                        <a:spcBef>
                          <a:spcPts val="225"/>
                        </a:spcBef>
                      </a:pPr>
                      <a:r>
                        <a:rPr sz="1200" b="1" spc="-5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СОГЛАШЕНИЕ</a:t>
                      </a:r>
                      <a:r>
                        <a:rPr sz="1200" b="1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О </a:t>
                      </a:r>
                      <a:r>
                        <a:rPr sz="1200" b="1" spc="-6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РАЗДЕЛЕ</a:t>
                      </a:r>
                      <a:r>
                        <a:rPr sz="1200" b="1" spc="2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ПРОДУКЦИИ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83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0483" y="2100939"/>
            <a:ext cx="3120972" cy="203840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99" y="1204030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БЛАГОПРИЯТНЫЙ</a:t>
            </a:r>
            <a:r>
              <a:rPr spc="-40" dirty="0"/>
              <a:t> </a:t>
            </a:r>
            <a:r>
              <a:rPr spc="-75" dirty="0"/>
              <a:t>ИНВЕСТИЦИОННЫЙ</a:t>
            </a:r>
            <a:r>
              <a:rPr spc="-40" dirty="0"/>
              <a:t> </a:t>
            </a:r>
            <a:r>
              <a:rPr spc="-10" dirty="0"/>
              <a:t>КЛИМАТ</a:t>
            </a:r>
          </a:p>
        </p:txBody>
      </p:sp>
      <p:sp>
        <p:nvSpPr>
          <p:cNvPr id="4" name="object 4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1999" y="79902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95"/>
              </a:spcBef>
            </a:pPr>
            <a:r>
              <a:rPr sz="1100" b="1" spc="-40" dirty="0">
                <a:solidFill>
                  <a:srgbClr val="FEFEFE"/>
                </a:solidFill>
                <a:latin typeface="Arial"/>
                <a:cs typeface="Arial"/>
              </a:rPr>
              <a:t>ОСВОБОЖДЕНИЕ</a:t>
            </a:r>
            <a:r>
              <a:rPr sz="11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EFEFE"/>
                </a:solidFill>
                <a:latin typeface="Arial"/>
                <a:cs typeface="Arial"/>
              </a:rPr>
              <a:t>ОТ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FEFEFE"/>
                </a:solidFill>
                <a:latin typeface="Arial"/>
                <a:cs typeface="Arial"/>
              </a:rPr>
              <a:t>НАЛОГА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40" dirty="0">
                <a:solidFill>
                  <a:srgbClr val="FEFEFE"/>
                </a:solidFill>
                <a:latin typeface="Arial"/>
                <a:cs typeface="Arial"/>
              </a:rPr>
              <a:t>НА</a:t>
            </a:r>
            <a:r>
              <a:rPr sz="11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ПРИБЫЛЬ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4000" y="79902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195"/>
              </a:spcBef>
            </a:pPr>
            <a:r>
              <a:rPr sz="1100" b="1" spc="-65" dirty="0">
                <a:solidFill>
                  <a:srgbClr val="FEFEFE"/>
                </a:solidFill>
                <a:latin typeface="Arial"/>
                <a:cs typeface="Arial"/>
              </a:rPr>
              <a:t>НАЛОГОВЫЕ</a:t>
            </a:r>
            <a:r>
              <a:rPr sz="11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FEFEFE"/>
                </a:solidFill>
                <a:latin typeface="Arial"/>
                <a:cs typeface="Arial"/>
              </a:rPr>
              <a:t>ТАМОЖЕННЫЕ</a:t>
            </a:r>
            <a:r>
              <a:rPr sz="11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ЛЬГОТЫ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999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95"/>
              </a:spcBef>
            </a:pPr>
            <a:r>
              <a:rPr sz="1100" b="1" spc="-25" dirty="0">
                <a:solidFill>
                  <a:srgbClr val="FEFEFE"/>
                </a:solidFill>
                <a:latin typeface="Arial"/>
                <a:cs typeface="Arial"/>
              </a:rPr>
              <a:t>ЮРИДИЧЕСКИЙ</a:t>
            </a:r>
            <a:r>
              <a:rPr sz="1100" b="1" spc="-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70" dirty="0">
                <a:solidFill>
                  <a:srgbClr val="FEFEFE"/>
                </a:solidFill>
                <a:latin typeface="Arial"/>
                <a:cs typeface="Arial"/>
              </a:rPr>
              <a:t>СТАТУС</a:t>
            </a:r>
            <a:r>
              <a:rPr sz="1100" b="1" spc="-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ИНВЕСТОРА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4000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774065">
              <a:lnSpc>
                <a:spcPct val="100000"/>
              </a:lnSpc>
              <a:spcBef>
                <a:spcPts val="195"/>
              </a:spcBef>
            </a:pPr>
            <a:r>
              <a:rPr sz="1100" b="1" spc="-40" dirty="0">
                <a:solidFill>
                  <a:srgbClr val="FEFEFE"/>
                </a:solidFill>
                <a:latin typeface="Arial"/>
                <a:cs typeface="Arial"/>
              </a:rPr>
              <a:t>ЗАЩИТА</a:t>
            </a:r>
            <a:r>
              <a:rPr sz="1100" b="1" spc="-3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ИНВЕСТИТЦИЙ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999" y="156089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1999" y="1917767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999" y="2274634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7" y="0"/>
                </a:moveTo>
                <a:lnTo>
                  <a:pt x="0" y="0"/>
                </a:lnTo>
                <a:lnTo>
                  <a:pt x="0" y="179677"/>
                </a:lnTo>
                <a:lnTo>
                  <a:pt x="179677" y="179677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2908" y="1169155"/>
            <a:ext cx="2905760" cy="140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года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при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объеме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инвестиций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от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200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тыс.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500 тыс.</a:t>
            </a:r>
            <a:r>
              <a:rPr sz="9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долларов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США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200"/>
              </a:lnSpc>
              <a:spcBef>
                <a:spcPts val="405"/>
              </a:spcBef>
            </a:pP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3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года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при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объеме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инвестиций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от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500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тыс.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млн.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долларов</a:t>
            </a:r>
            <a:r>
              <a:rPr sz="9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США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200"/>
              </a:lnSpc>
              <a:spcBef>
                <a:spcPts val="409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9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4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года</a:t>
            </a:r>
            <a:r>
              <a:rPr sz="9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при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объеме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инвестиций</a:t>
            </a:r>
            <a:r>
              <a:rPr sz="9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от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9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млн.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5</a:t>
            </a:r>
            <a:r>
              <a:rPr sz="9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млн.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долларов</a:t>
            </a:r>
            <a:r>
              <a:rPr sz="9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США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200"/>
              </a:lnSpc>
              <a:spcBef>
                <a:spcPts val="409"/>
              </a:spcBef>
              <a:tabLst>
                <a:tab pos="2524760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9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5</a:t>
            </a:r>
            <a:r>
              <a:rPr sz="9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лет</a:t>
            </a:r>
            <a:r>
              <a:rPr sz="9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при</a:t>
            </a:r>
            <a:r>
              <a:rPr sz="9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объеме</a:t>
            </a:r>
            <a:r>
              <a:rPr sz="9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инвестиций</a:t>
            </a:r>
            <a:r>
              <a:rPr sz="9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более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	5</a:t>
            </a:r>
            <a:r>
              <a:rPr sz="900" spc="2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млн.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долларов</a:t>
            </a:r>
            <a:r>
              <a:rPr sz="9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США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4000" y="1204030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24000" y="156089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4000" y="1917767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5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34893" y="1169155"/>
            <a:ext cx="2905760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200"/>
              </a:lnSpc>
              <a:spcBef>
                <a:spcPts val="100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Техника,</a:t>
            </a:r>
            <a:r>
              <a:rPr sz="900" spc="3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2B2A29"/>
                </a:solidFill>
                <a:latin typeface="Arial"/>
                <a:cs typeface="Arial"/>
              </a:rPr>
              <a:t>оборудование</a:t>
            </a:r>
            <a:r>
              <a:rPr sz="900" spc="4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3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ее</a:t>
            </a:r>
            <a:r>
              <a:rPr sz="900" spc="4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2B2A29"/>
                </a:solidFill>
                <a:latin typeface="Arial"/>
                <a:cs typeface="Arial"/>
              </a:rPr>
              <a:t>компоненты</a:t>
            </a:r>
            <a:r>
              <a:rPr sz="900" spc="3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для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гидроэлектростанции</a:t>
            </a:r>
            <a:endParaRPr sz="900">
              <a:latin typeface="Arial"/>
              <a:cs typeface="Arial"/>
            </a:endParaRPr>
          </a:p>
          <a:p>
            <a:pPr marL="12700" marR="5080" algn="just">
              <a:lnSpc>
                <a:spcPct val="111200"/>
              </a:lnSpc>
              <a:spcBef>
                <a:spcPts val="405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Импорт</a:t>
            </a:r>
            <a:r>
              <a:rPr sz="900" spc="2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товаров</a:t>
            </a:r>
            <a:r>
              <a:rPr sz="900" spc="2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осуществленный</a:t>
            </a:r>
            <a:r>
              <a:rPr sz="900" spc="2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для</a:t>
            </a:r>
            <a:r>
              <a:rPr sz="900" spc="2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реализации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целевых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проектов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одобренных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Правительством</a:t>
            </a:r>
            <a:endParaRPr sz="900">
              <a:latin typeface="Arial"/>
              <a:cs typeface="Arial"/>
            </a:endParaRPr>
          </a:p>
          <a:p>
            <a:pPr marL="12700" marR="5080" algn="just">
              <a:lnSpc>
                <a:spcPct val="111200"/>
              </a:lnSpc>
              <a:spcBef>
                <a:spcPts val="409"/>
              </a:spcBef>
            </a:pP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Освобождение</a:t>
            </a:r>
            <a:r>
              <a:rPr sz="900" spc="3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от</a:t>
            </a:r>
            <a:r>
              <a:rPr sz="900" spc="3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2B2A29"/>
                </a:solidFill>
                <a:latin typeface="Arial"/>
                <a:cs typeface="Arial"/>
              </a:rPr>
              <a:t>всех</a:t>
            </a:r>
            <a:r>
              <a:rPr sz="900" spc="3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80" dirty="0">
                <a:solidFill>
                  <a:srgbClr val="2B2A29"/>
                </a:solidFill>
                <a:latin typeface="Arial"/>
                <a:cs typeface="Arial"/>
              </a:rPr>
              <a:t>логов</a:t>
            </a:r>
            <a:r>
              <a:rPr sz="900" spc="3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900" spc="3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90" dirty="0">
                <a:solidFill>
                  <a:srgbClr val="2B2A29"/>
                </a:solidFill>
                <a:latin typeface="Arial"/>
                <a:cs typeface="Arial"/>
              </a:rPr>
              <a:t>период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строительства</a:t>
            </a:r>
            <a:r>
              <a:rPr sz="900" spc="2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гидроэлектростанций</a:t>
            </a:r>
            <a:r>
              <a:rPr sz="900" spc="2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900" spc="2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территории республики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1999" y="3324520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1999" y="368138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1999" y="4038256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999" y="4395125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7" y="0"/>
                </a:moveTo>
                <a:lnTo>
                  <a:pt x="0" y="0"/>
                </a:lnTo>
                <a:lnTo>
                  <a:pt x="0" y="179675"/>
                </a:lnTo>
                <a:lnTo>
                  <a:pt x="179677" y="179675"/>
                </a:lnTo>
                <a:lnTo>
                  <a:pt x="179677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42897" y="3289645"/>
            <a:ext cx="2905760" cy="140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Равные</a:t>
            </a:r>
            <a:r>
              <a:rPr sz="900" spc="3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права</a:t>
            </a:r>
            <a:r>
              <a:rPr sz="900" spc="3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для</a:t>
            </a:r>
            <a:r>
              <a:rPr sz="900" spc="3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отечественных</a:t>
            </a:r>
            <a:r>
              <a:rPr sz="900" spc="3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3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иностранных инвесторов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Защита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прав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инвесторов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200"/>
              </a:lnSpc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Право</a:t>
            </a:r>
            <a:r>
              <a:rPr sz="900" spc="2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перевода</a:t>
            </a:r>
            <a:r>
              <a:rPr sz="900" spc="2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доходов</a:t>
            </a:r>
            <a:r>
              <a:rPr sz="900" spc="2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заграницу</a:t>
            </a:r>
            <a:r>
              <a:rPr sz="900" spc="2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900" spc="2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иностранной валюте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11200"/>
              </a:lnSpc>
              <a:spcBef>
                <a:spcPts val="409"/>
              </a:spcBef>
            </a:pPr>
            <a:r>
              <a:rPr sz="900" spc="100" dirty="0">
                <a:solidFill>
                  <a:srgbClr val="2B2A29"/>
                </a:solidFill>
                <a:latin typeface="Arial"/>
                <a:cs typeface="Arial"/>
              </a:rPr>
              <a:t>Свободное</a:t>
            </a:r>
            <a:r>
              <a:rPr sz="900" spc="3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105" dirty="0">
                <a:solidFill>
                  <a:srgbClr val="2B2A29"/>
                </a:solidFill>
                <a:latin typeface="Arial"/>
                <a:cs typeface="Arial"/>
              </a:rPr>
              <a:t>перемещение</a:t>
            </a:r>
            <a:r>
              <a:rPr sz="900" spc="3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110" dirty="0">
                <a:solidFill>
                  <a:srgbClr val="2B2A29"/>
                </a:solidFill>
                <a:latin typeface="Arial"/>
                <a:cs typeface="Arial"/>
              </a:rPr>
              <a:t>собственности</a:t>
            </a:r>
            <a:r>
              <a:rPr sz="900" spc="3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 информации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24000" y="3324520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4000" y="3681389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24000" y="4038256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24000" y="4395125"/>
            <a:ext cx="179705" cy="179705"/>
          </a:xfrm>
          <a:custGeom>
            <a:avLst/>
            <a:gdLst/>
            <a:ahLst/>
            <a:cxnLst/>
            <a:rect l="l" t="t" r="r" b="b"/>
            <a:pathLst>
              <a:path w="179704" h="179704">
                <a:moveTo>
                  <a:pt x="179675" y="0"/>
                </a:moveTo>
                <a:lnTo>
                  <a:pt x="0" y="0"/>
                </a:lnTo>
                <a:lnTo>
                  <a:pt x="0" y="179675"/>
                </a:lnTo>
                <a:lnTo>
                  <a:pt x="179675" y="179675"/>
                </a:lnTo>
                <a:lnTo>
                  <a:pt x="179675" y="0"/>
                </a:lnTo>
                <a:close/>
              </a:path>
            </a:pathLst>
          </a:custGeom>
          <a:solidFill>
            <a:srgbClr val="29A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234879" y="3289645"/>
            <a:ext cx="2905760" cy="124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Соглашения</a:t>
            </a:r>
            <a:r>
              <a:rPr sz="900" spc="4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</a:t>
            </a:r>
            <a:r>
              <a:rPr sz="9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2B2A29"/>
                </a:solidFill>
                <a:latin typeface="Arial"/>
                <a:cs typeface="Arial"/>
              </a:rPr>
              <a:t>поощрении</a:t>
            </a:r>
            <a:r>
              <a:rPr sz="9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взаимной</a:t>
            </a:r>
            <a:r>
              <a:rPr sz="900" spc="4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Arial"/>
                <a:cs typeface="Arial"/>
              </a:rPr>
              <a:t>защите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инвестиций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36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странами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Благоприятная</a:t>
            </a:r>
            <a:r>
              <a:rPr sz="9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правовая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система</a:t>
            </a:r>
            <a:r>
              <a:rPr sz="9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для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инвесторов</a:t>
            </a:r>
            <a:endParaRPr sz="900">
              <a:latin typeface="Arial"/>
              <a:cs typeface="Arial"/>
            </a:endParaRPr>
          </a:p>
          <a:p>
            <a:pPr marL="12700" marR="1317625">
              <a:lnSpc>
                <a:spcPct val="260200"/>
              </a:lnSpc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Инвестиционные</a:t>
            </a:r>
            <a:r>
              <a:rPr sz="9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соглашения Соглашение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sz="9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партнерстве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789494"/>
            <a:ext cx="1402715" cy="913130"/>
            <a:chOff x="422473" y="789494"/>
            <a:chExt cx="1402715" cy="913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001" y="799020"/>
              <a:ext cx="1383158" cy="8935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1999" y="799020"/>
              <a:ext cx="1383665" cy="894080"/>
            </a:xfrm>
            <a:custGeom>
              <a:avLst/>
              <a:gdLst/>
              <a:ahLst/>
              <a:cxnLst/>
              <a:rect l="l" t="t" r="r" b="b"/>
              <a:pathLst>
                <a:path w="1383664" h="894080">
                  <a:moveTo>
                    <a:pt x="0" y="893580"/>
                  </a:moveTo>
                  <a:lnTo>
                    <a:pt x="1383160" y="893580"/>
                  </a:lnTo>
                  <a:lnTo>
                    <a:pt x="1383160" y="169654"/>
                  </a:lnTo>
                  <a:lnTo>
                    <a:pt x="1377073" y="124687"/>
                  </a:lnTo>
                  <a:lnTo>
                    <a:pt x="1359911" y="84197"/>
                  </a:lnTo>
                  <a:lnTo>
                    <a:pt x="1333323" y="49835"/>
                  </a:lnTo>
                  <a:lnTo>
                    <a:pt x="1298960" y="23248"/>
                  </a:lnTo>
                  <a:lnTo>
                    <a:pt x="1258470" y="6086"/>
                  </a:lnTo>
                  <a:lnTo>
                    <a:pt x="1213502" y="0"/>
                  </a:lnTo>
                  <a:lnTo>
                    <a:pt x="0" y="0"/>
                  </a:lnTo>
                  <a:lnTo>
                    <a:pt x="0" y="89358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26193" y="1013278"/>
            <a:ext cx="524510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4600"/>
              </a:lnSpc>
              <a:spcBef>
                <a:spcPts val="100"/>
              </a:spcBef>
            </a:pP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Проект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реализуется</a:t>
            </a:r>
            <a:r>
              <a:rPr sz="7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рамках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концессионного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соглашения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ОАО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«Pamir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Energy».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рамках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данного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соглашения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Правительство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Республики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Таджикистана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передала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свои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энергетические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активы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Горно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Бадахшанской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Автономной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Области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концессию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на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период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25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лет.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оценке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ЕЭК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ООН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2016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году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проект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входил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десятку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лучших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проектов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ГЧП.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этом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году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Pamir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Energy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попала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число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претендентов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получение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премии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за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самые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полезные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достижения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области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энергетики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Ashden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Awards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номинации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"Повышение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доступа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0" dirty="0">
                <a:solidFill>
                  <a:srgbClr val="2B2A29"/>
                </a:solidFill>
                <a:latin typeface="Arial"/>
                <a:cs typeface="Arial"/>
              </a:rPr>
              <a:t>к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энергии".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26231" y="2038824"/>
            <a:ext cx="521462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4600"/>
              </a:lnSpc>
              <a:spcBef>
                <a:spcPts val="100"/>
              </a:spcBef>
            </a:pP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Открытое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акционерное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общество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«Сангтудинская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ГЭС-</a:t>
            </a:r>
            <a:r>
              <a:rPr sz="700" spc="-100" dirty="0">
                <a:solidFill>
                  <a:srgbClr val="2B2A29"/>
                </a:solidFill>
                <a:latin typeface="Arial"/>
                <a:cs typeface="Arial"/>
              </a:rPr>
              <a:t>1»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—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совместное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предприятие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Республики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Российской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Федерации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и,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образованное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16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февраля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2005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 года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2B2A29"/>
                </a:solidFill>
                <a:latin typeface="Arial"/>
                <a:cs typeface="Arial"/>
              </a:rPr>
              <a:t>с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целью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завершения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строительства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дальнейшей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эксплуатации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гидроэлектростанции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реке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Вахш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Республике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Таджикистан.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Доля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компаний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Российской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Федерации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уставном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капитале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2B2A29"/>
                </a:solidFill>
                <a:latin typeface="Arial"/>
                <a:cs typeface="Arial"/>
              </a:rPr>
              <a:t>ОАО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«Сангтудинская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ГЭС-</a:t>
            </a:r>
            <a:r>
              <a:rPr sz="700" spc="-100" dirty="0">
                <a:solidFill>
                  <a:srgbClr val="2B2A29"/>
                </a:solidFill>
                <a:latin typeface="Arial"/>
                <a:cs typeface="Arial"/>
              </a:rPr>
              <a:t>1»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составляет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75%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 минус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70" dirty="0">
                <a:solidFill>
                  <a:srgbClr val="2B2A29"/>
                </a:solidFill>
                <a:latin typeface="Arial"/>
                <a:cs typeface="Arial"/>
              </a:rPr>
              <a:t>1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акция,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доля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Республики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—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25% 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плюс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700" spc="-170" dirty="0">
                <a:solidFill>
                  <a:srgbClr val="2B2A29"/>
                </a:solidFill>
                <a:latin typeface="Arial"/>
                <a:cs typeface="Arial"/>
              </a:rPr>
              <a:t>1</a:t>
            </a:r>
            <a:r>
              <a:rPr sz="700" spc="1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акция.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сегодняшний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день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станция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обеспечивает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14" dirty="0">
                <a:solidFill>
                  <a:srgbClr val="2B2A29"/>
                </a:solidFill>
                <a:latin typeface="Arial"/>
                <a:cs typeface="Arial"/>
              </a:rPr>
              <a:t>11%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совокупной</a:t>
            </a:r>
            <a:r>
              <a:rPr sz="700" spc="-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выработки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электроэнергии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Таджикистане.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6135" y="3040859"/>
            <a:ext cx="521462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4600"/>
              </a:lnSpc>
              <a:spcBef>
                <a:spcPts val="100"/>
              </a:spcBef>
            </a:pP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Строительство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Сангтудинской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ГЭС-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официально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началось</a:t>
            </a:r>
            <a:r>
              <a:rPr sz="7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2006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года.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строительство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объекта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Иранская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компания</a:t>
            </a:r>
            <a:r>
              <a:rPr sz="700" spc="-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Сангоб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выделил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$318,9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млн,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доля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таджикской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стороны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составила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2B2A29"/>
                </a:solidFill>
                <a:latin typeface="Arial"/>
                <a:cs typeface="Arial"/>
              </a:rPr>
              <a:t>$40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млн.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Гидроэлектростанция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был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запущен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сентябре</a:t>
            </a:r>
            <a:r>
              <a:rPr sz="700" spc="1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2014.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Сангтудинская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ГЭС-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способна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вырабатывать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70" dirty="0">
                <a:solidFill>
                  <a:srgbClr val="2B2A29"/>
                </a:solidFill>
                <a:latin typeface="Arial"/>
                <a:cs typeface="Arial"/>
              </a:rPr>
              <a:t>1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млрд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кВт/ч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электроэнергии,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или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220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МВт.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После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пуска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течение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65" dirty="0">
                <a:solidFill>
                  <a:srgbClr val="2B2A29"/>
                </a:solidFill>
                <a:latin typeface="Arial"/>
                <a:cs typeface="Arial"/>
              </a:rPr>
              <a:t>12,5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лет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Сангтудинская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ГЭС-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2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будет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считаться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собственностью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Иранской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компании,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после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чего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перейдет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7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собственность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 Таджикистана.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6272" y="4070541"/>
            <a:ext cx="521462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4600"/>
              </a:lnSpc>
              <a:spcBef>
                <a:spcPts val="100"/>
              </a:spcBef>
            </a:pP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22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декабря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2016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года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было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подписано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соглашение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о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государственно-частном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партнерстве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между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Министерством</a:t>
            </a:r>
            <a:r>
              <a:rPr sz="7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энергетики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водных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ресурсов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Республики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компанией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“Shaanxi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Coal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Chemical</a:t>
            </a:r>
            <a:r>
              <a:rPr sz="7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Industry”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2B2A29"/>
                </a:solidFill>
                <a:latin typeface="Arial"/>
                <a:cs typeface="Arial"/>
              </a:rPr>
              <a:t>–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Китайской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Народной</a:t>
            </a:r>
            <a:r>
              <a:rPr sz="7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Республики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проекту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строительство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эксплуатация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линий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электропередач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подстанции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220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кВ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B2A29"/>
                </a:solidFill>
                <a:latin typeface="Arial"/>
                <a:cs typeface="Arial"/>
              </a:rPr>
              <a:t>для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электроснабжения</a:t>
            </a:r>
            <a:r>
              <a:rPr sz="700" spc="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B2A29"/>
                </a:solidFill>
                <a:latin typeface="Arial"/>
                <a:cs typeface="Arial"/>
              </a:rPr>
              <a:t>субъектов Свободной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экономической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зоны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“Дангара”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методу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“ВОТ”.</a:t>
            </a:r>
            <a:r>
              <a:rPr sz="700" spc="2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Общая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сумма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контракта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составила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2B2A29"/>
                </a:solidFill>
                <a:latin typeface="Arial"/>
                <a:cs typeface="Arial"/>
              </a:rPr>
              <a:t>22,8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2B2A29"/>
                </a:solidFill>
                <a:latin typeface="Arial"/>
                <a:cs typeface="Arial"/>
              </a:rPr>
              <a:t>млн.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B2A29"/>
                </a:solidFill>
                <a:latin typeface="Arial"/>
                <a:cs typeface="Arial"/>
              </a:rPr>
              <a:t>долларов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2B2A29"/>
                </a:solidFill>
                <a:latin typeface="Arial"/>
                <a:cs typeface="Arial"/>
              </a:rPr>
              <a:t>США</a:t>
            </a:r>
            <a:r>
              <a:rPr sz="7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B2A29"/>
                </a:solidFill>
                <a:latin typeface="Arial"/>
                <a:cs typeface="Arial"/>
              </a:rPr>
              <a:t>на </a:t>
            </a:r>
            <a:r>
              <a:rPr sz="700" spc="5" dirty="0">
                <a:solidFill>
                  <a:srgbClr val="2B2A29"/>
                </a:solidFill>
                <a:latin typeface="Arial"/>
                <a:cs typeface="Arial"/>
              </a:rPr>
              <a:t>период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2B2A29"/>
                </a:solidFill>
                <a:latin typeface="Arial"/>
                <a:cs typeface="Arial"/>
              </a:rPr>
              <a:t>8</a:t>
            </a:r>
            <a:r>
              <a:rPr sz="700" spc="-8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700" spc="-40" dirty="0">
                <a:solidFill>
                  <a:srgbClr val="2B2A29"/>
                </a:solidFill>
                <a:latin typeface="Arial"/>
                <a:cs typeface="Arial"/>
              </a:rPr>
              <a:t>лет.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9204" y="799020"/>
            <a:ext cx="5189220" cy="241300"/>
          </a:xfrm>
          <a:prstGeom prst="rect">
            <a:avLst/>
          </a:prstGeom>
          <a:solidFill>
            <a:srgbClr val="F0F8FE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100" spc="-45" dirty="0">
                <a:solidFill>
                  <a:srgbClr val="1E9EB7"/>
                </a:solidFill>
                <a:latin typeface="Arial"/>
                <a:cs typeface="Arial"/>
              </a:rPr>
              <a:t>ПАМИР</a:t>
            </a:r>
            <a:r>
              <a:rPr sz="1100" spc="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E9EB7"/>
                </a:solidFill>
                <a:latin typeface="Arial"/>
                <a:cs typeface="Arial"/>
              </a:rPr>
              <a:t>ЭНЕРДЖИ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9204" y="1810264"/>
            <a:ext cx="5250180" cy="241300"/>
          </a:xfrm>
          <a:prstGeom prst="rect">
            <a:avLst/>
          </a:prstGeom>
          <a:solidFill>
            <a:srgbClr val="F0F8FE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100" spc="-35" dirty="0">
                <a:solidFill>
                  <a:srgbClr val="1E9EB7"/>
                </a:solidFill>
                <a:latin typeface="Arial"/>
                <a:cs typeface="Arial"/>
              </a:rPr>
              <a:t>САНГТУДИНСКАЯ</a:t>
            </a:r>
            <a:r>
              <a:rPr sz="1100" spc="-1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1E9EB7"/>
                </a:solidFill>
                <a:latin typeface="Arial"/>
                <a:cs typeface="Arial"/>
              </a:rPr>
              <a:t>ГЭС-</a:t>
            </a:r>
            <a:r>
              <a:rPr sz="1100" spc="-265" dirty="0">
                <a:solidFill>
                  <a:srgbClr val="1E9EB7"/>
                </a:solidFill>
                <a:latin typeface="Arial"/>
                <a:cs typeface="Arial"/>
              </a:rPr>
              <a:t>1</a:t>
            </a:r>
            <a:r>
              <a:rPr sz="1100" spc="-1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E9EB7"/>
                </a:solidFill>
                <a:latin typeface="Arial"/>
                <a:cs typeface="Arial"/>
              </a:rPr>
              <a:t>(670</a:t>
            </a:r>
            <a:r>
              <a:rPr sz="1100" spc="-1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1E9EB7"/>
                </a:solidFill>
                <a:latin typeface="Arial"/>
                <a:cs typeface="Arial"/>
              </a:rPr>
              <a:t>МВт)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8788" y="2835806"/>
            <a:ext cx="5250180" cy="241300"/>
          </a:xfrm>
          <a:prstGeom prst="rect">
            <a:avLst/>
          </a:prstGeom>
          <a:solidFill>
            <a:srgbClr val="F0F8FE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100" spc="-35" dirty="0">
                <a:solidFill>
                  <a:srgbClr val="1E9EB7"/>
                </a:solidFill>
                <a:latin typeface="Arial"/>
                <a:cs typeface="Arial"/>
              </a:rPr>
              <a:t>САНГТУДИНСКАЯ</a:t>
            </a:r>
            <a:r>
              <a:rPr sz="1100" spc="-2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1E9EB7"/>
                </a:solidFill>
                <a:latin typeface="Arial"/>
                <a:cs typeface="Arial"/>
              </a:rPr>
              <a:t>ГЭС</a:t>
            </a:r>
            <a:r>
              <a:rPr sz="1100" spc="-2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E9EB7"/>
                </a:solidFill>
                <a:latin typeface="Arial"/>
                <a:cs typeface="Arial"/>
              </a:rPr>
              <a:t>–</a:t>
            </a:r>
            <a:r>
              <a:rPr sz="1100" spc="-1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E9EB7"/>
                </a:solidFill>
                <a:latin typeface="Arial"/>
                <a:cs typeface="Arial"/>
              </a:rPr>
              <a:t>2</a:t>
            </a:r>
            <a:r>
              <a:rPr sz="1100" spc="-2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E9EB7"/>
                </a:solidFill>
                <a:latin typeface="Arial"/>
                <a:cs typeface="Arial"/>
              </a:rPr>
              <a:t>(220</a:t>
            </a:r>
            <a:r>
              <a:rPr sz="1100" spc="-20" dirty="0">
                <a:solidFill>
                  <a:srgbClr val="1E9EB7"/>
                </a:solidFill>
                <a:latin typeface="Arial"/>
                <a:cs typeface="Arial"/>
              </a:rPr>
              <a:t> МВт)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9204" y="3837848"/>
            <a:ext cx="5189220" cy="241300"/>
          </a:xfrm>
          <a:prstGeom prst="rect">
            <a:avLst/>
          </a:prstGeom>
          <a:solidFill>
            <a:srgbClr val="F0F8FE"/>
          </a:solidFill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100" spc="-50" dirty="0">
                <a:solidFill>
                  <a:srgbClr val="1E9EB7"/>
                </a:solidFill>
                <a:latin typeface="Arial"/>
                <a:cs typeface="Arial"/>
              </a:rPr>
              <a:t>ЭЛЕКТРОСНАБЖЕНИЕ</a:t>
            </a:r>
            <a:r>
              <a:rPr sz="1100" spc="-10" dirty="0">
                <a:solidFill>
                  <a:srgbClr val="1E9EB7"/>
                </a:solidFill>
                <a:latin typeface="Arial"/>
                <a:cs typeface="Arial"/>
              </a:rPr>
              <a:t> СЭЗ</a:t>
            </a:r>
            <a:r>
              <a:rPr sz="1100" spc="-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E9EB7"/>
                </a:solidFill>
                <a:latin typeface="Arial"/>
                <a:cs typeface="Arial"/>
              </a:rPr>
              <a:t>ДАНГАРА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ПРИМЕРЫ</a:t>
            </a:r>
            <a:r>
              <a:rPr spc="-50" dirty="0"/>
              <a:t> </a:t>
            </a:r>
            <a:r>
              <a:rPr spc="-85" dirty="0"/>
              <a:t>ПРОЕКТОВ</a:t>
            </a:r>
            <a:r>
              <a:rPr spc="-50" dirty="0"/>
              <a:t> </a:t>
            </a:r>
            <a:r>
              <a:rPr spc="-45" dirty="0"/>
              <a:t>ПО </a:t>
            </a:r>
            <a:r>
              <a:rPr spc="-85" dirty="0"/>
              <a:t>ГЧП</a:t>
            </a:r>
            <a:r>
              <a:rPr spc="-50" dirty="0"/>
              <a:t> </a:t>
            </a:r>
            <a:r>
              <a:rPr spc="-45" dirty="0"/>
              <a:t>(PPP), </a:t>
            </a:r>
            <a:r>
              <a:rPr spc="-60" dirty="0"/>
              <a:t>CУВ</a:t>
            </a:r>
            <a:r>
              <a:rPr spc="-50" dirty="0"/>
              <a:t> </a:t>
            </a:r>
            <a:r>
              <a:rPr spc="-40" dirty="0"/>
              <a:t>(BOO),</a:t>
            </a:r>
            <a:r>
              <a:rPr spc="-50" dirty="0"/>
              <a:t> </a:t>
            </a:r>
            <a:r>
              <a:rPr spc="-40" dirty="0"/>
              <a:t>СУП</a:t>
            </a:r>
            <a:r>
              <a:rPr spc="-45" dirty="0"/>
              <a:t> </a:t>
            </a:r>
            <a:r>
              <a:rPr spc="-10" dirty="0"/>
              <a:t>(BOT)</a:t>
            </a:r>
          </a:p>
        </p:txBody>
      </p:sp>
      <p:sp>
        <p:nvSpPr>
          <p:cNvPr id="14" name="object 14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422473" y="1809292"/>
            <a:ext cx="1402715" cy="913130"/>
            <a:chOff x="422473" y="1809292"/>
            <a:chExt cx="1402715" cy="91313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001" y="1818817"/>
              <a:ext cx="1383158" cy="8935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31999" y="1818817"/>
              <a:ext cx="1383665" cy="894080"/>
            </a:xfrm>
            <a:custGeom>
              <a:avLst/>
              <a:gdLst/>
              <a:ahLst/>
              <a:cxnLst/>
              <a:rect l="l" t="t" r="r" b="b"/>
              <a:pathLst>
                <a:path w="1383664" h="894080">
                  <a:moveTo>
                    <a:pt x="0" y="893580"/>
                  </a:moveTo>
                  <a:lnTo>
                    <a:pt x="1383160" y="893580"/>
                  </a:lnTo>
                  <a:lnTo>
                    <a:pt x="1383160" y="169652"/>
                  </a:lnTo>
                  <a:lnTo>
                    <a:pt x="1377073" y="124686"/>
                  </a:lnTo>
                  <a:lnTo>
                    <a:pt x="1359911" y="84196"/>
                  </a:lnTo>
                  <a:lnTo>
                    <a:pt x="1333323" y="49834"/>
                  </a:lnTo>
                  <a:lnTo>
                    <a:pt x="1298960" y="23248"/>
                  </a:lnTo>
                  <a:lnTo>
                    <a:pt x="1258470" y="6086"/>
                  </a:lnTo>
                  <a:lnTo>
                    <a:pt x="1213502" y="0"/>
                  </a:lnTo>
                  <a:lnTo>
                    <a:pt x="0" y="0"/>
                  </a:lnTo>
                  <a:lnTo>
                    <a:pt x="0" y="89358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22473" y="2829089"/>
            <a:ext cx="1402715" cy="913130"/>
            <a:chOff x="422473" y="2829089"/>
            <a:chExt cx="1402715" cy="91313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001" y="2843218"/>
              <a:ext cx="1383158" cy="8843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31999" y="2838614"/>
              <a:ext cx="1383665" cy="894080"/>
            </a:xfrm>
            <a:custGeom>
              <a:avLst/>
              <a:gdLst/>
              <a:ahLst/>
              <a:cxnLst/>
              <a:rect l="l" t="t" r="r" b="b"/>
              <a:pathLst>
                <a:path w="1383664" h="894079">
                  <a:moveTo>
                    <a:pt x="0" y="893580"/>
                  </a:moveTo>
                  <a:lnTo>
                    <a:pt x="1383160" y="893580"/>
                  </a:lnTo>
                  <a:lnTo>
                    <a:pt x="1383160" y="169652"/>
                  </a:lnTo>
                  <a:lnTo>
                    <a:pt x="1377073" y="124686"/>
                  </a:lnTo>
                  <a:lnTo>
                    <a:pt x="1359911" y="84196"/>
                  </a:lnTo>
                  <a:lnTo>
                    <a:pt x="1333323" y="49834"/>
                  </a:lnTo>
                  <a:lnTo>
                    <a:pt x="1298960" y="23248"/>
                  </a:lnTo>
                  <a:lnTo>
                    <a:pt x="1258470" y="6086"/>
                  </a:lnTo>
                  <a:lnTo>
                    <a:pt x="1213502" y="0"/>
                  </a:lnTo>
                  <a:lnTo>
                    <a:pt x="0" y="0"/>
                  </a:lnTo>
                  <a:lnTo>
                    <a:pt x="0" y="89358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22473" y="3848892"/>
            <a:ext cx="1402715" cy="913130"/>
            <a:chOff x="422473" y="3848892"/>
            <a:chExt cx="1402715" cy="913130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999" y="3858418"/>
              <a:ext cx="1383160" cy="89358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31999" y="3858418"/>
              <a:ext cx="1383665" cy="894080"/>
            </a:xfrm>
            <a:custGeom>
              <a:avLst/>
              <a:gdLst/>
              <a:ahLst/>
              <a:cxnLst/>
              <a:rect l="l" t="t" r="r" b="b"/>
              <a:pathLst>
                <a:path w="1383664" h="894079">
                  <a:moveTo>
                    <a:pt x="0" y="893582"/>
                  </a:moveTo>
                  <a:lnTo>
                    <a:pt x="1383160" y="893582"/>
                  </a:lnTo>
                  <a:lnTo>
                    <a:pt x="1383160" y="169654"/>
                  </a:lnTo>
                  <a:lnTo>
                    <a:pt x="1377073" y="124687"/>
                  </a:lnTo>
                  <a:lnTo>
                    <a:pt x="1359911" y="84197"/>
                  </a:lnTo>
                  <a:lnTo>
                    <a:pt x="1333323" y="49835"/>
                  </a:lnTo>
                  <a:lnTo>
                    <a:pt x="1298960" y="23248"/>
                  </a:lnTo>
                  <a:lnTo>
                    <a:pt x="1258470" y="6086"/>
                  </a:lnTo>
                  <a:lnTo>
                    <a:pt x="1213502" y="0"/>
                  </a:lnTo>
                  <a:lnTo>
                    <a:pt x="0" y="0"/>
                  </a:lnTo>
                  <a:lnTo>
                    <a:pt x="0" y="893582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99" y="799020"/>
            <a:ext cx="2044700" cy="2520315"/>
            <a:chOff x="431999" y="799020"/>
            <a:chExt cx="2044700" cy="2520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999" y="799020"/>
              <a:ext cx="2044698" cy="25200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7405" y="3106529"/>
              <a:ext cx="123242" cy="888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5402" y="934928"/>
              <a:ext cx="1506220" cy="2315845"/>
            </a:xfrm>
            <a:custGeom>
              <a:avLst/>
              <a:gdLst/>
              <a:ahLst/>
              <a:cxnLst/>
              <a:rect l="l" t="t" r="r" b="b"/>
              <a:pathLst>
                <a:path w="1506220" h="2315845">
                  <a:moveTo>
                    <a:pt x="508636" y="135190"/>
                  </a:moveTo>
                  <a:lnTo>
                    <a:pt x="1505742" y="135190"/>
                  </a:lnTo>
                  <a:lnTo>
                    <a:pt x="1505742" y="0"/>
                  </a:lnTo>
                  <a:lnTo>
                    <a:pt x="508636" y="0"/>
                  </a:lnTo>
                  <a:lnTo>
                    <a:pt x="508636" y="135190"/>
                  </a:lnTo>
                  <a:close/>
                </a:path>
                <a:path w="1506220" h="2315845">
                  <a:moveTo>
                    <a:pt x="0" y="2315382"/>
                  </a:moveTo>
                  <a:lnTo>
                    <a:pt x="985158" y="2315382"/>
                  </a:lnTo>
                  <a:lnTo>
                    <a:pt x="985158" y="2179447"/>
                  </a:lnTo>
                  <a:lnTo>
                    <a:pt x="0" y="2179447"/>
                  </a:lnTo>
                  <a:lnTo>
                    <a:pt x="0" y="2315382"/>
                  </a:lnTo>
                  <a:close/>
                </a:path>
              </a:pathLst>
            </a:custGeom>
            <a:ln w="12701">
              <a:solidFill>
                <a:srgbClr val="29A0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5208" y="3158560"/>
              <a:ext cx="871219" cy="50165"/>
            </a:xfrm>
            <a:custGeom>
              <a:avLst/>
              <a:gdLst/>
              <a:ahLst/>
              <a:cxnLst/>
              <a:rect l="l" t="t" r="r" b="b"/>
              <a:pathLst>
                <a:path w="871219" h="50164">
                  <a:moveTo>
                    <a:pt x="36753" y="4114"/>
                  </a:moveTo>
                  <a:lnTo>
                    <a:pt x="36512" y="3365"/>
                  </a:lnTo>
                  <a:lnTo>
                    <a:pt x="35547" y="2362"/>
                  </a:lnTo>
                  <a:lnTo>
                    <a:pt x="34861" y="2108"/>
                  </a:lnTo>
                  <a:lnTo>
                    <a:pt x="1955" y="2108"/>
                  </a:lnTo>
                  <a:lnTo>
                    <a:pt x="1270" y="2362"/>
                  </a:lnTo>
                  <a:lnTo>
                    <a:pt x="254" y="3365"/>
                  </a:lnTo>
                  <a:lnTo>
                    <a:pt x="0" y="4114"/>
                  </a:lnTo>
                  <a:lnTo>
                    <a:pt x="63" y="48526"/>
                  </a:lnTo>
                  <a:lnTo>
                    <a:pt x="3848" y="49530"/>
                  </a:lnTo>
                  <a:lnTo>
                    <a:pt x="5727" y="49530"/>
                  </a:lnTo>
                  <a:lnTo>
                    <a:pt x="9588" y="10096"/>
                  </a:lnTo>
                  <a:lnTo>
                    <a:pt x="27165" y="10096"/>
                  </a:lnTo>
                  <a:lnTo>
                    <a:pt x="27241" y="48526"/>
                  </a:lnTo>
                  <a:lnTo>
                    <a:pt x="31051" y="49530"/>
                  </a:lnTo>
                  <a:lnTo>
                    <a:pt x="32905" y="49530"/>
                  </a:lnTo>
                  <a:lnTo>
                    <a:pt x="36753" y="10096"/>
                  </a:lnTo>
                  <a:lnTo>
                    <a:pt x="36753" y="4114"/>
                  </a:lnTo>
                  <a:close/>
                </a:path>
                <a:path w="871219" h="50164">
                  <a:moveTo>
                    <a:pt x="82461" y="3644"/>
                  </a:moveTo>
                  <a:lnTo>
                    <a:pt x="79121" y="1892"/>
                  </a:lnTo>
                  <a:lnTo>
                    <a:pt x="76911" y="1892"/>
                  </a:lnTo>
                  <a:lnTo>
                    <a:pt x="63601" y="27647"/>
                  </a:lnTo>
                  <a:lnTo>
                    <a:pt x="48044" y="1892"/>
                  </a:lnTo>
                  <a:lnTo>
                    <a:pt x="45732" y="1892"/>
                  </a:lnTo>
                  <a:lnTo>
                    <a:pt x="42278" y="3644"/>
                  </a:lnTo>
                  <a:lnTo>
                    <a:pt x="42367" y="4229"/>
                  </a:lnTo>
                  <a:lnTo>
                    <a:pt x="42545" y="4749"/>
                  </a:lnTo>
                  <a:lnTo>
                    <a:pt x="42887" y="5511"/>
                  </a:lnTo>
                  <a:lnTo>
                    <a:pt x="58420" y="37122"/>
                  </a:lnTo>
                  <a:lnTo>
                    <a:pt x="57886" y="38227"/>
                  </a:lnTo>
                  <a:lnTo>
                    <a:pt x="53860" y="41503"/>
                  </a:lnTo>
                  <a:lnTo>
                    <a:pt x="52666" y="41503"/>
                  </a:lnTo>
                  <a:lnTo>
                    <a:pt x="49034" y="40017"/>
                  </a:lnTo>
                  <a:lnTo>
                    <a:pt x="48793" y="39928"/>
                  </a:lnTo>
                  <a:lnTo>
                    <a:pt x="48133" y="39928"/>
                  </a:lnTo>
                  <a:lnTo>
                    <a:pt x="47815" y="40233"/>
                  </a:lnTo>
                  <a:lnTo>
                    <a:pt x="47472" y="41198"/>
                  </a:lnTo>
                  <a:lnTo>
                    <a:pt x="47383" y="46215"/>
                  </a:lnTo>
                  <a:lnTo>
                    <a:pt x="47510" y="47028"/>
                  </a:lnTo>
                  <a:lnTo>
                    <a:pt x="53682" y="49999"/>
                  </a:lnTo>
                  <a:lnTo>
                    <a:pt x="56134" y="49999"/>
                  </a:lnTo>
                  <a:lnTo>
                    <a:pt x="69469" y="36283"/>
                  </a:lnTo>
                  <a:lnTo>
                    <a:pt x="72936" y="27647"/>
                  </a:lnTo>
                  <a:lnTo>
                    <a:pt x="82130" y="4699"/>
                  </a:lnTo>
                  <a:lnTo>
                    <a:pt x="82346" y="4114"/>
                  </a:lnTo>
                  <a:lnTo>
                    <a:pt x="82461" y="3644"/>
                  </a:lnTo>
                  <a:close/>
                </a:path>
                <a:path w="871219" h="50164">
                  <a:moveTo>
                    <a:pt x="118821" y="4114"/>
                  </a:moveTo>
                  <a:lnTo>
                    <a:pt x="118592" y="3365"/>
                  </a:lnTo>
                  <a:lnTo>
                    <a:pt x="117640" y="2362"/>
                  </a:lnTo>
                  <a:lnTo>
                    <a:pt x="116967" y="2108"/>
                  </a:lnTo>
                  <a:lnTo>
                    <a:pt x="92062" y="2120"/>
                  </a:lnTo>
                  <a:lnTo>
                    <a:pt x="89535" y="10744"/>
                  </a:lnTo>
                  <a:lnTo>
                    <a:pt x="88925" y="15557"/>
                  </a:lnTo>
                  <a:lnTo>
                    <a:pt x="79641" y="41351"/>
                  </a:lnTo>
                  <a:lnTo>
                    <a:pt x="78625" y="41351"/>
                  </a:lnTo>
                  <a:lnTo>
                    <a:pt x="78384" y="41427"/>
                  </a:lnTo>
                  <a:lnTo>
                    <a:pt x="78003" y="41656"/>
                  </a:lnTo>
                  <a:lnTo>
                    <a:pt x="77851" y="41897"/>
                  </a:lnTo>
                  <a:lnTo>
                    <a:pt x="77597" y="42595"/>
                  </a:lnTo>
                  <a:lnTo>
                    <a:pt x="77495" y="48069"/>
                  </a:lnTo>
                  <a:lnTo>
                    <a:pt x="77584" y="48628"/>
                  </a:lnTo>
                  <a:lnTo>
                    <a:pt x="79070" y="49961"/>
                  </a:lnTo>
                  <a:lnTo>
                    <a:pt x="81470" y="49961"/>
                  </a:lnTo>
                  <a:lnTo>
                    <a:pt x="98488" y="15290"/>
                  </a:lnTo>
                  <a:lnTo>
                    <a:pt x="99136" y="9994"/>
                  </a:lnTo>
                  <a:lnTo>
                    <a:pt x="109270" y="9994"/>
                  </a:lnTo>
                  <a:lnTo>
                    <a:pt x="109347" y="48526"/>
                  </a:lnTo>
                  <a:lnTo>
                    <a:pt x="113093" y="49530"/>
                  </a:lnTo>
                  <a:lnTo>
                    <a:pt x="114973" y="49530"/>
                  </a:lnTo>
                  <a:lnTo>
                    <a:pt x="118821" y="9994"/>
                  </a:lnTo>
                  <a:lnTo>
                    <a:pt x="118821" y="4114"/>
                  </a:lnTo>
                  <a:close/>
                </a:path>
                <a:path w="871219" h="50164">
                  <a:moveTo>
                    <a:pt x="167551" y="17983"/>
                  </a:moveTo>
                  <a:lnTo>
                    <a:pt x="163944" y="1892"/>
                  </a:lnTo>
                  <a:lnTo>
                    <a:pt x="162280" y="1892"/>
                  </a:lnTo>
                  <a:lnTo>
                    <a:pt x="142201" y="27787"/>
                  </a:lnTo>
                  <a:lnTo>
                    <a:pt x="141516" y="28752"/>
                  </a:lnTo>
                  <a:lnTo>
                    <a:pt x="140868" y="29756"/>
                  </a:lnTo>
                  <a:lnTo>
                    <a:pt x="139598" y="31800"/>
                  </a:lnTo>
                  <a:lnTo>
                    <a:pt x="138671" y="33401"/>
                  </a:lnTo>
                  <a:lnTo>
                    <a:pt x="134912" y="1892"/>
                  </a:lnTo>
                  <a:lnTo>
                    <a:pt x="133045" y="1892"/>
                  </a:lnTo>
                  <a:lnTo>
                    <a:pt x="129159" y="48310"/>
                  </a:lnTo>
                  <a:lnTo>
                    <a:pt x="129273" y="48602"/>
                  </a:lnTo>
                  <a:lnTo>
                    <a:pt x="132727" y="49530"/>
                  </a:lnTo>
                  <a:lnTo>
                    <a:pt x="134416" y="49530"/>
                  </a:lnTo>
                  <a:lnTo>
                    <a:pt x="158064" y="17983"/>
                  </a:lnTo>
                  <a:lnTo>
                    <a:pt x="158013" y="48374"/>
                  </a:lnTo>
                  <a:lnTo>
                    <a:pt x="158127" y="48602"/>
                  </a:lnTo>
                  <a:lnTo>
                    <a:pt x="158356" y="48882"/>
                  </a:lnTo>
                  <a:lnTo>
                    <a:pt x="161810" y="49530"/>
                  </a:lnTo>
                  <a:lnTo>
                    <a:pt x="163664" y="49530"/>
                  </a:lnTo>
                  <a:lnTo>
                    <a:pt x="167525" y="48374"/>
                  </a:lnTo>
                  <a:lnTo>
                    <a:pt x="167551" y="17983"/>
                  </a:lnTo>
                  <a:close/>
                </a:path>
                <a:path w="871219" h="50164">
                  <a:moveTo>
                    <a:pt x="229425" y="48031"/>
                  </a:moveTo>
                  <a:lnTo>
                    <a:pt x="229222" y="47231"/>
                  </a:lnTo>
                  <a:lnTo>
                    <a:pt x="228930" y="46545"/>
                  </a:lnTo>
                  <a:lnTo>
                    <a:pt x="228498" y="45694"/>
                  </a:lnTo>
                  <a:lnTo>
                    <a:pt x="220548" y="31000"/>
                  </a:lnTo>
                  <a:lnTo>
                    <a:pt x="217297" y="24980"/>
                  </a:lnTo>
                  <a:lnTo>
                    <a:pt x="228752" y="3136"/>
                  </a:lnTo>
                  <a:lnTo>
                    <a:pt x="228663" y="2717"/>
                  </a:lnTo>
                  <a:lnTo>
                    <a:pt x="228130" y="2209"/>
                  </a:lnTo>
                  <a:lnTo>
                    <a:pt x="227660" y="2044"/>
                  </a:lnTo>
                  <a:lnTo>
                    <a:pt x="226123" y="1917"/>
                  </a:lnTo>
                  <a:lnTo>
                    <a:pt x="225298" y="1892"/>
                  </a:lnTo>
                  <a:lnTo>
                    <a:pt x="222986" y="1892"/>
                  </a:lnTo>
                  <a:lnTo>
                    <a:pt x="210769" y="18999"/>
                  </a:lnTo>
                  <a:lnTo>
                    <a:pt x="202349" y="3098"/>
                  </a:lnTo>
                  <a:lnTo>
                    <a:pt x="198056" y="1892"/>
                  </a:lnTo>
                  <a:lnTo>
                    <a:pt x="195529" y="1892"/>
                  </a:lnTo>
                  <a:lnTo>
                    <a:pt x="191820" y="3136"/>
                  </a:lnTo>
                  <a:lnTo>
                    <a:pt x="192125" y="4152"/>
                  </a:lnTo>
                  <a:lnTo>
                    <a:pt x="192430" y="4851"/>
                  </a:lnTo>
                  <a:lnTo>
                    <a:pt x="192862" y="5727"/>
                  </a:lnTo>
                  <a:lnTo>
                    <a:pt x="203365" y="25095"/>
                  </a:lnTo>
                  <a:lnTo>
                    <a:pt x="191592" y="46545"/>
                  </a:lnTo>
                  <a:lnTo>
                    <a:pt x="191300" y="47231"/>
                  </a:lnTo>
                  <a:lnTo>
                    <a:pt x="191058" y="48031"/>
                  </a:lnTo>
                  <a:lnTo>
                    <a:pt x="191046" y="48641"/>
                  </a:lnTo>
                  <a:lnTo>
                    <a:pt x="191541" y="49174"/>
                  </a:lnTo>
                  <a:lnTo>
                    <a:pt x="191998" y="49339"/>
                  </a:lnTo>
                  <a:lnTo>
                    <a:pt x="193395" y="49491"/>
                  </a:lnTo>
                  <a:lnTo>
                    <a:pt x="194373" y="49530"/>
                  </a:lnTo>
                  <a:lnTo>
                    <a:pt x="196723" y="49530"/>
                  </a:lnTo>
                  <a:lnTo>
                    <a:pt x="209969" y="31000"/>
                  </a:lnTo>
                  <a:lnTo>
                    <a:pt x="218833" y="48031"/>
                  </a:lnTo>
                  <a:lnTo>
                    <a:pt x="223189" y="49530"/>
                  </a:lnTo>
                  <a:lnTo>
                    <a:pt x="225691" y="49530"/>
                  </a:lnTo>
                  <a:lnTo>
                    <a:pt x="226758" y="49491"/>
                  </a:lnTo>
                  <a:lnTo>
                    <a:pt x="228295" y="49339"/>
                  </a:lnTo>
                  <a:lnTo>
                    <a:pt x="228815" y="49174"/>
                  </a:lnTo>
                  <a:lnTo>
                    <a:pt x="229400" y="48641"/>
                  </a:lnTo>
                  <a:lnTo>
                    <a:pt x="229425" y="48031"/>
                  </a:lnTo>
                  <a:close/>
                </a:path>
                <a:path w="871219" h="50164">
                  <a:moveTo>
                    <a:pt x="271424" y="3670"/>
                  </a:moveTo>
                  <a:lnTo>
                    <a:pt x="268084" y="1892"/>
                  </a:lnTo>
                  <a:lnTo>
                    <a:pt x="265874" y="1892"/>
                  </a:lnTo>
                  <a:lnTo>
                    <a:pt x="252564" y="27647"/>
                  </a:lnTo>
                  <a:lnTo>
                    <a:pt x="251155" y="24422"/>
                  </a:lnTo>
                  <a:lnTo>
                    <a:pt x="249821" y="21336"/>
                  </a:lnTo>
                  <a:lnTo>
                    <a:pt x="249212" y="19989"/>
                  </a:lnTo>
                  <a:lnTo>
                    <a:pt x="248475" y="18453"/>
                  </a:lnTo>
                  <a:lnTo>
                    <a:pt x="241604" y="3644"/>
                  </a:lnTo>
                  <a:lnTo>
                    <a:pt x="236994" y="1892"/>
                  </a:lnTo>
                  <a:lnTo>
                    <a:pt x="234696" y="1892"/>
                  </a:lnTo>
                  <a:lnTo>
                    <a:pt x="233768" y="1930"/>
                  </a:lnTo>
                  <a:lnTo>
                    <a:pt x="232346" y="2120"/>
                  </a:lnTo>
                  <a:lnTo>
                    <a:pt x="231851" y="2311"/>
                  </a:lnTo>
                  <a:lnTo>
                    <a:pt x="231305" y="2819"/>
                  </a:lnTo>
                  <a:lnTo>
                    <a:pt x="231305" y="4140"/>
                  </a:lnTo>
                  <a:lnTo>
                    <a:pt x="231508" y="4749"/>
                  </a:lnTo>
                  <a:lnTo>
                    <a:pt x="231851" y="5511"/>
                  </a:lnTo>
                  <a:lnTo>
                    <a:pt x="247383" y="37122"/>
                  </a:lnTo>
                  <a:lnTo>
                    <a:pt x="246951" y="38049"/>
                  </a:lnTo>
                  <a:lnTo>
                    <a:pt x="242824" y="41503"/>
                  </a:lnTo>
                  <a:lnTo>
                    <a:pt x="241630" y="41503"/>
                  </a:lnTo>
                  <a:lnTo>
                    <a:pt x="237998" y="40017"/>
                  </a:lnTo>
                  <a:lnTo>
                    <a:pt x="237756" y="39928"/>
                  </a:lnTo>
                  <a:lnTo>
                    <a:pt x="237096" y="39928"/>
                  </a:lnTo>
                  <a:lnTo>
                    <a:pt x="236778" y="40233"/>
                  </a:lnTo>
                  <a:lnTo>
                    <a:pt x="236474" y="41109"/>
                  </a:lnTo>
                  <a:lnTo>
                    <a:pt x="236359" y="46215"/>
                  </a:lnTo>
                  <a:lnTo>
                    <a:pt x="236410" y="46736"/>
                  </a:lnTo>
                  <a:lnTo>
                    <a:pt x="242646" y="49999"/>
                  </a:lnTo>
                  <a:lnTo>
                    <a:pt x="245097" y="49999"/>
                  </a:lnTo>
                  <a:lnTo>
                    <a:pt x="261886" y="27647"/>
                  </a:lnTo>
                  <a:lnTo>
                    <a:pt x="271297" y="4140"/>
                  </a:lnTo>
                  <a:lnTo>
                    <a:pt x="271424" y="3670"/>
                  </a:lnTo>
                  <a:close/>
                </a:path>
                <a:path w="871219" h="50164">
                  <a:moveTo>
                    <a:pt x="331889" y="9588"/>
                  </a:moveTo>
                  <a:lnTo>
                    <a:pt x="328752" y="2108"/>
                  </a:lnTo>
                  <a:lnTo>
                    <a:pt x="320738" y="2108"/>
                  </a:lnTo>
                  <a:lnTo>
                    <a:pt x="315150" y="7620"/>
                  </a:lnTo>
                  <a:lnTo>
                    <a:pt x="304571" y="35661"/>
                  </a:lnTo>
                  <a:lnTo>
                    <a:pt x="304419" y="35661"/>
                  </a:lnTo>
                  <a:lnTo>
                    <a:pt x="294957" y="9588"/>
                  </a:lnTo>
                  <a:lnTo>
                    <a:pt x="294208" y="7543"/>
                  </a:lnTo>
                  <a:lnTo>
                    <a:pt x="287896" y="2108"/>
                  </a:lnTo>
                  <a:lnTo>
                    <a:pt x="279400" y="2108"/>
                  </a:lnTo>
                  <a:lnTo>
                    <a:pt x="277012" y="48539"/>
                  </a:lnTo>
                  <a:lnTo>
                    <a:pt x="277228" y="48844"/>
                  </a:lnTo>
                  <a:lnTo>
                    <a:pt x="280530" y="49530"/>
                  </a:lnTo>
                  <a:lnTo>
                    <a:pt x="282308" y="49530"/>
                  </a:lnTo>
                  <a:lnTo>
                    <a:pt x="285965" y="9588"/>
                  </a:lnTo>
                  <a:lnTo>
                    <a:pt x="299351" y="48272"/>
                  </a:lnTo>
                  <a:lnTo>
                    <a:pt x="303301" y="49530"/>
                  </a:lnTo>
                  <a:lnTo>
                    <a:pt x="305968" y="49491"/>
                  </a:lnTo>
                  <a:lnTo>
                    <a:pt x="309054" y="47955"/>
                  </a:lnTo>
                  <a:lnTo>
                    <a:pt x="313436" y="35661"/>
                  </a:lnTo>
                  <a:lnTo>
                    <a:pt x="322732" y="9588"/>
                  </a:lnTo>
                  <a:lnTo>
                    <a:pt x="322808" y="48272"/>
                  </a:lnTo>
                  <a:lnTo>
                    <a:pt x="322935" y="48539"/>
                  </a:lnTo>
                  <a:lnTo>
                    <a:pt x="326453" y="49530"/>
                  </a:lnTo>
                  <a:lnTo>
                    <a:pt x="328218" y="49530"/>
                  </a:lnTo>
                  <a:lnTo>
                    <a:pt x="331762" y="48539"/>
                  </a:lnTo>
                  <a:lnTo>
                    <a:pt x="331889" y="9588"/>
                  </a:lnTo>
                  <a:close/>
                </a:path>
                <a:path w="871219" h="50164">
                  <a:moveTo>
                    <a:pt x="374421" y="14122"/>
                  </a:moveTo>
                  <a:lnTo>
                    <a:pt x="364337" y="2997"/>
                  </a:lnTo>
                  <a:lnTo>
                    <a:pt x="364337" y="19100"/>
                  </a:lnTo>
                  <a:lnTo>
                    <a:pt x="364286" y="19481"/>
                  </a:lnTo>
                  <a:lnTo>
                    <a:pt x="357593" y="25527"/>
                  </a:lnTo>
                  <a:lnTo>
                    <a:pt x="351764" y="25527"/>
                  </a:lnTo>
                  <a:lnTo>
                    <a:pt x="351764" y="9512"/>
                  </a:lnTo>
                  <a:lnTo>
                    <a:pt x="356844" y="9512"/>
                  </a:lnTo>
                  <a:lnTo>
                    <a:pt x="364337" y="19100"/>
                  </a:lnTo>
                  <a:lnTo>
                    <a:pt x="364337" y="2997"/>
                  </a:lnTo>
                  <a:lnTo>
                    <a:pt x="361950" y="2501"/>
                  </a:lnTo>
                  <a:lnTo>
                    <a:pt x="360730" y="2324"/>
                  </a:lnTo>
                  <a:lnTo>
                    <a:pt x="358724" y="2159"/>
                  </a:lnTo>
                  <a:lnTo>
                    <a:pt x="357657" y="2108"/>
                  </a:lnTo>
                  <a:lnTo>
                    <a:pt x="344436" y="2108"/>
                  </a:lnTo>
                  <a:lnTo>
                    <a:pt x="343662" y="2400"/>
                  </a:lnTo>
                  <a:lnTo>
                    <a:pt x="342468" y="3543"/>
                  </a:lnTo>
                  <a:lnTo>
                    <a:pt x="342163" y="4406"/>
                  </a:lnTo>
                  <a:lnTo>
                    <a:pt x="342239" y="48450"/>
                  </a:lnTo>
                  <a:lnTo>
                    <a:pt x="346024" y="49530"/>
                  </a:lnTo>
                  <a:lnTo>
                    <a:pt x="347891" y="49530"/>
                  </a:lnTo>
                  <a:lnTo>
                    <a:pt x="351764" y="32931"/>
                  </a:lnTo>
                  <a:lnTo>
                    <a:pt x="358813" y="32931"/>
                  </a:lnTo>
                  <a:lnTo>
                    <a:pt x="374408" y="19481"/>
                  </a:lnTo>
                  <a:lnTo>
                    <a:pt x="374421" y="14122"/>
                  </a:lnTo>
                  <a:close/>
                </a:path>
                <a:path w="871219" h="50164">
                  <a:moveTo>
                    <a:pt x="420027" y="17983"/>
                  </a:moveTo>
                  <a:lnTo>
                    <a:pt x="416420" y="1892"/>
                  </a:lnTo>
                  <a:lnTo>
                    <a:pt x="414756" y="1892"/>
                  </a:lnTo>
                  <a:lnTo>
                    <a:pt x="394677" y="27787"/>
                  </a:lnTo>
                  <a:lnTo>
                    <a:pt x="393992" y="28752"/>
                  </a:lnTo>
                  <a:lnTo>
                    <a:pt x="393344" y="29756"/>
                  </a:lnTo>
                  <a:lnTo>
                    <a:pt x="392074" y="31800"/>
                  </a:lnTo>
                  <a:lnTo>
                    <a:pt x="391147" y="33401"/>
                  </a:lnTo>
                  <a:lnTo>
                    <a:pt x="387388" y="1892"/>
                  </a:lnTo>
                  <a:lnTo>
                    <a:pt x="385508" y="1892"/>
                  </a:lnTo>
                  <a:lnTo>
                    <a:pt x="381736" y="2857"/>
                  </a:lnTo>
                  <a:lnTo>
                    <a:pt x="381749" y="48602"/>
                  </a:lnTo>
                  <a:lnTo>
                    <a:pt x="385203" y="49530"/>
                  </a:lnTo>
                  <a:lnTo>
                    <a:pt x="386892" y="49530"/>
                  </a:lnTo>
                  <a:lnTo>
                    <a:pt x="400443" y="33401"/>
                  </a:lnTo>
                  <a:lnTo>
                    <a:pt x="406996" y="23634"/>
                  </a:lnTo>
                  <a:lnTo>
                    <a:pt x="407339" y="23152"/>
                  </a:lnTo>
                  <a:lnTo>
                    <a:pt x="408368" y="21590"/>
                  </a:lnTo>
                  <a:lnTo>
                    <a:pt x="410540" y="17983"/>
                  </a:lnTo>
                  <a:lnTo>
                    <a:pt x="414286" y="49530"/>
                  </a:lnTo>
                  <a:lnTo>
                    <a:pt x="416128" y="49530"/>
                  </a:lnTo>
                  <a:lnTo>
                    <a:pt x="419950" y="48488"/>
                  </a:lnTo>
                  <a:lnTo>
                    <a:pt x="420027" y="17983"/>
                  </a:lnTo>
                  <a:close/>
                </a:path>
                <a:path w="871219" h="50164">
                  <a:moveTo>
                    <a:pt x="445935" y="30962"/>
                  </a:moveTo>
                  <a:lnTo>
                    <a:pt x="444538" y="27241"/>
                  </a:lnTo>
                  <a:lnTo>
                    <a:pt x="428472" y="27241"/>
                  </a:lnTo>
                  <a:lnTo>
                    <a:pt x="428028" y="27520"/>
                  </a:lnTo>
                  <a:lnTo>
                    <a:pt x="427507" y="28638"/>
                  </a:lnTo>
                  <a:lnTo>
                    <a:pt x="427367" y="29603"/>
                  </a:lnTo>
                  <a:lnTo>
                    <a:pt x="427367" y="32346"/>
                  </a:lnTo>
                  <a:lnTo>
                    <a:pt x="427507" y="33324"/>
                  </a:lnTo>
                  <a:lnTo>
                    <a:pt x="428028" y="34467"/>
                  </a:lnTo>
                  <a:lnTo>
                    <a:pt x="428472" y="34747"/>
                  </a:lnTo>
                  <a:lnTo>
                    <a:pt x="444830" y="34747"/>
                  </a:lnTo>
                  <a:lnTo>
                    <a:pt x="445262" y="34480"/>
                  </a:lnTo>
                  <a:lnTo>
                    <a:pt x="445795" y="33350"/>
                  </a:lnTo>
                  <a:lnTo>
                    <a:pt x="445935" y="32372"/>
                  </a:lnTo>
                  <a:lnTo>
                    <a:pt x="445935" y="30962"/>
                  </a:lnTo>
                  <a:close/>
                </a:path>
                <a:path w="871219" h="50164">
                  <a:moveTo>
                    <a:pt x="492696" y="48704"/>
                  </a:moveTo>
                  <a:lnTo>
                    <a:pt x="480098" y="11125"/>
                  </a:lnTo>
                  <a:lnTo>
                    <a:pt x="477405" y="3378"/>
                  </a:lnTo>
                  <a:lnTo>
                    <a:pt x="477240" y="3048"/>
                  </a:lnTo>
                  <a:lnTo>
                    <a:pt x="477177" y="31178"/>
                  </a:lnTo>
                  <a:lnTo>
                    <a:pt x="463791" y="31178"/>
                  </a:lnTo>
                  <a:lnTo>
                    <a:pt x="470471" y="11125"/>
                  </a:lnTo>
                  <a:lnTo>
                    <a:pt x="477177" y="31178"/>
                  </a:lnTo>
                  <a:lnTo>
                    <a:pt x="477177" y="2971"/>
                  </a:lnTo>
                  <a:lnTo>
                    <a:pt x="472046" y="1892"/>
                  </a:lnTo>
                  <a:lnTo>
                    <a:pt x="469379" y="1892"/>
                  </a:lnTo>
                  <a:lnTo>
                    <a:pt x="449541" y="46609"/>
                  </a:lnTo>
                  <a:lnTo>
                    <a:pt x="449326" y="48602"/>
                  </a:lnTo>
                  <a:lnTo>
                    <a:pt x="449808" y="49161"/>
                  </a:lnTo>
                  <a:lnTo>
                    <a:pt x="450253" y="49339"/>
                  </a:lnTo>
                  <a:lnTo>
                    <a:pt x="451789" y="49504"/>
                  </a:lnTo>
                  <a:lnTo>
                    <a:pt x="452386" y="49530"/>
                  </a:lnTo>
                  <a:lnTo>
                    <a:pt x="454558" y="49530"/>
                  </a:lnTo>
                  <a:lnTo>
                    <a:pt x="461683" y="38544"/>
                  </a:lnTo>
                  <a:lnTo>
                    <a:pt x="479412" y="38544"/>
                  </a:lnTo>
                  <a:lnTo>
                    <a:pt x="486956" y="49530"/>
                  </a:lnTo>
                  <a:lnTo>
                    <a:pt x="489381" y="49530"/>
                  </a:lnTo>
                  <a:lnTo>
                    <a:pt x="490410" y="49491"/>
                  </a:lnTo>
                  <a:lnTo>
                    <a:pt x="491680" y="49377"/>
                  </a:lnTo>
                  <a:lnTo>
                    <a:pt x="492163" y="49212"/>
                  </a:lnTo>
                  <a:lnTo>
                    <a:pt x="492696" y="48704"/>
                  </a:lnTo>
                  <a:close/>
                </a:path>
                <a:path w="871219" h="50164">
                  <a:moveTo>
                    <a:pt x="541502" y="21463"/>
                  </a:moveTo>
                  <a:lnTo>
                    <a:pt x="531723" y="8445"/>
                  </a:lnTo>
                  <a:lnTo>
                    <a:pt x="531723" y="26936"/>
                  </a:lnTo>
                  <a:lnTo>
                    <a:pt x="531672" y="27292"/>
                  </a:lnTo>
                  <a:lnTo>
                    <a:pt x="521804" y="35407"/>
                  </a:lnTo>
                  <a:lnTo>
                    <a:pt x="521804" y="13779"/>
                  </a:lnTo>
                  <a:lnTo>
                    <a:pt x="531723" y="26936"/>
                  </a:lnTo>
                  <a:lnTo>
                    <a:pt x="531723" y="8445"/>
                  </a:lnTo>
                  <a:lnTo>
                    <a:pt x="527989" y="7188"/>
                  </a:lnTo>
                  <a:lnTo>
                    <a:pt x="525170" y="6692"/>
                  </a:lnTo>
                  <a:lnTo>
                    <a:pt x="521957" y="6527"/>
                  </a:lnTo>
                  <a:lnTo>
                    <a:pt x="521881" y="901"/>
                  </a:lnTo>
                  <a:lnTo>
                    <a:pt x="518121" y="0"/>
                  </a:lnTo>
                  <a:lnTo>
                    <a:pt x="516318" y="0"/>
                  </a:lnTo>
                  <a:lnTo>
                    <a:pt x="512622" y="838"/>
                  </a:lnTo>
                  <a:lnTo>
                    <a:pt x="512622" y="13779"/>
                  </a:lnTo>
                  <a:lnTo>
                    <a:pt x="512622" y="35407"/>
                  </a:lnTo>
                  <a:lnTo>
                    <a:pt x="502615" y="26047"/>
                  </a:lnTo>
                  <a:lnTo>
                    <a:pt x="502704" y="22148"/>
                  </a:lnTo>
                  <a:lnTo>
                    <a:pt x="512622" y="13779"/>
                  </a:lnTo>
                  <a:lnTo>
                    <a:pt x="512622" y="838"/>
                  </a:lnTo>
                  <a:lnTo>
                    <a:pt x="512470" y="6527"/>
                  </a:lnTo>
                  <a:lnTo>
                    <a:pt x="509270" y="6794"/>
                  </a:lnTo>
                  <a:lnTo>
                    <a:pt x="492925" y="27597"/>
                  </a:lnTo>
                  <a:lnTo>
                    <a:pt x="493344" y="30162"/>
                  </a:lnTo>
                  <a:lnTo>
                    <a:pt x="512470" y="42672"/>
                  </a:lnTo>
                  <a:lnTo>
                    <a:pt x="512559" y="48628"/>
                  </a:lnTo>
                  <a:lnTo>
                    <a:pt x="516293" y="49530"/>
                  </a:lnTo>
                  <a:lnTo>
                    <a:pt x="518121" y="49530"/>
                  </a:lnTo>
                  <a:lnTo>
                    <a:pt x="521957" y="42672"/>
                  </a:lnTo>
                  <a:lnTo>
                    <a:pt x="525145" y="42430"/>
                  </a:lnTo>
                  <a:lnTo>
                    <a:pt x="538226" y="35407"/>
                  </a:lnTo>
                  <a:lnTo>
                    <a:pt x="539407" y="33642"/>
                  </a:lnTo>
                  <a:lnTo>
                    <a:pt x="541083" y="29337"/>
                  </a:lnTo>
                  <a:lnTo>
                    <a:pt x="541388" y="27597"/>
                  </a:lnTo>
                  <a:lnTo>
                    <a:pt x="541502" y="21463"/>
                  </a:lnTo>
                  <a:close/>
                </a:path>
                <a:path w="871219" h="50164">
                  <a:moveTo>
                    <a:pt x="576084" y="7429"/>
                  </a:moveTo>
                  <a:lnTo>
                    <a:pt x="575995" y="3632"/>
                  </a:lnTo>
                  <a:lnTo>
                    <a:pt x="575551" y="2540"/>
                  </a:lnTo>
                  <a:lnTo>
                    <a:pt x="575411" y="2336"/>
                  </a:lnTo>
                  <a:lnTo>
                    <a:pt x="575144" y="2108"/>
                  </a:lnTo>
                  <a:lnTo>
                    <a:pt x="551383" y="2108"/>
                  </a:lnTo>
                  <a:lnTo>
                    <a:pt x="549414" y="48399"/>
                  </a:lnTo>
                  <a:lnTo>
                    <a:pt x="549529" y="48602"/>
                  </a:lnTo>
                  <a:lnTo>
                    <a:pt x="553275" y="49530"/>
                  </a:lnTo>
                  <a:lnTo>
                    <a:pt x="555142" y="49530"/>
                  </a:lnTo>
                  <a:lnTo>
                    <a:pt x="559015" y="9994"/>
                  </a:lnTo>
                  <a:lnTo>
                    <a:pt x="574903" y="9994"/>
                  </a:lnTo>
                  <a:lnTo>
                    <a:pt x="575970" y="8432"/>
                  </a:lnTo>
                  <a:lnTo>
                    <a:pt x="576084" y="7429"/>
                  </a:lnTo>
                  <a:close/>
                </a:path>
                <a:path w="871219" h="50164">
                  <a:moveTo>
                    <a:pt x="614718" y="48704"/>
                  </a:moveTo>
                  <a:lnTo>
                    <a:pt x="602119" y="11125"/>
                  </a:lnTo>
                  <a:lnTo>
                    <a:pt x="599427" y="3365"/>
                  </a:lnTo>
                  <a:lnTo>
                    <a:pt x="599262" y="3048"/>
                  </a:lnTo>
                  <a:lnTo>
                    <a:pt x="599198" y="31178"/>
                  </a:lnTo>
                  <a:lnTo>
                    <a:pt x="585812" y="31178"/>
                  </a:lnTo>
                  <a:lnTo>
                    <a:pt x="592493" y="11125"/>
                  </a:lnTo>
                  <a:lnTo>
                    <a:pt x="599198" y="31178"/>
                  </a:lnTo>
                  <a:lnTo>
                    <a:pt x="599198" y="2971"/>
                  </a:lnTo>
                  <a:lnTo>
                    <a:pt x="594067" y="1892"/>
                  </a:lnTo>
                  <a:lnTo>
                    <a:pt x="591400" y="1892"/>
                  </a:lnTo>
                  <a:lnTo>
                    <a:pt x="571563" y="46609"/>
                  </a:lnTo>
                  <a:lnTo>
                    <a:pt x="571334" y="48526"/>
                  </a:lnTo>
                  <a:lnTo>
                    <a:pt x="571436" y="48704"/>
                  </a:lnTo>
                  <a:lnTo>
                    <a:pt x="571842" y="49161"/>
                  </a:lnTo>
                  <a:lnTo>
                    <a:pt x="572274" y="49339"/>
                  </a:lnTo>
                  <a:lnTo>
                    <a:pt x="573811" y="49504"/>
                  </a:lnTo>
                  <a:lnTo>
                    <a:pt x="574421" y="49530"/>
                  </a:lnTo>
                  <a:lnTo>
                    <a:pt x="576580" y="49530"/>
                  </a:lnTo>
                  <a:lnTo>
                    <a:pt x="583704" y="38544"/>
                  </a:lnTo>
                  <a:lnTo>
                    <a:pt x="601433" y="38544"/>
                  </a:lnTo>
                  <a:lnTo>
                    <a:pt x="608977" y="49530"/>
                  </a:lnTo>
                  <a:lnTo>
                    <a:pt x="611403" y="49530"/>
                  </a:lnTo>
                  <a:lnTo>
                    <a:pt x="612432" y="49491"/>
                  </a:lnTo>
                  <a:lnTo>
                    <a:pt x="613702" y="49377"/>
                  </a:lnTo>
                  <a:lnTo>
                    <a:pt x="614184" y="49212"/>
                  </a:lnTo>
                  <a:lnTo>
                    <a:pt x="614718" y="48704"/>
                  </a:lnTo>
                  <a:close/>
                </a:path>
                <a:path w="871219" h="50164">
                  <a:moveTo>
                    <a:pt x="657631" y="20751"/>
                  </a:moveTo>
                  <a:lnTo>
                    <a:pt x="653770" y="1892"/>
                  </a:lnTo>
                  <a:lnTo>
                    <a:pt x="651903" y="1892"/>
                  </a:lnTo>
                  <a:lnTo>
                    <a:pt x="648030" y="20751"/>
                  </a:lnTo>
                  <a:lnTo>
                    <a:pt x="630377" y="20751"/>
                  </a:lnTo>
                  <a:lnTo>
                    <a:pt x="626554" y="1892"/>
                  </a:lnTo>
                  <a:lnTo>
                    <a:pt x="624687" y="1892"/>
                  </a:lnTo>
                  <a:lnTo>
                    <a:pt x="620877" y="2959"/>
                  </a:lnTo>
                  <a:lnTo>
                    <a:pt x="620877" y="48450"/>
                  </a:lnTo>
                  <a:lnTo>
                    <a:pt x="624687" y="49530"/>
                  </a:lnTo>
                  <a:lnTo>
                    <a:pt x="626554" y="49530"/>
                  </a:lnTo>
                  <a:lnTo>
                    <a:pt x="630377" y="28917"/>
                  </a:lnTo>
                  <a:lnTo>
                    <a:pt x="648030" y="28917"/>
                  </a:lnTo>
                  <a:lnTo>
                    <a:pt x="651903" y="49530"/>
                  </a:lnTo>
                  <a:lnTo>
                    <a:pt x="653770" y="49530"/>
                  </a:lnTo>
                  <a:lnTo>
                    <a:pt x="657631" y="28917"/>
                  </a:lnTo>
                  <a:lnTo>
                    <a:pt x="657631" y="20751"/>
                  </a:lnTo>
                  <a:close/>
                </a:path>
                <a:path w="871219" h="50164">
                  <a:moveTo>
                    <a:pt x="706310" y="17983"/>
                  </a:moveTo>
                  <a:lnTo>
                    <a:pt x="702716" y="1892"/>
                  </a:lnTo>
                  <a:lnTo>
                    <a:pt x="701040" y="1892"/>
                  </a:lnTo>
                  <a:lnTo>
                    <a:pt x="680961" y="27787"/>
                  </a:lnTo>
                  <a:lnTo>
                    <a:pt x="680288" y="28752"/>
                  </a:lnTo>
                  <a:lnTo>
                    <a:pt x="679627" y="29756"/>
                  </a:lnTo>
                  <a:lnTo>
                    <a:pt x="678357" y="31800"/>
                  </a:lnTo>
                  <a:lnTo>
                    <a:pt x="677430" y="33401"/>
                  </a:lnTo>
                  <a:lnTo>
                    <a:pt x="673671" y="1892"/>
                  </a:lnTo>
                  <a:lnTo>
                    <a:pt x="671804" y="1892"/>
                  </a:lnTo>
                  <a:lnTo>
                    <a:pt x="668020" y="2857"/>
                  </a:lnTo>
                  <a:lnTo>
                    <a:pt x="668032" y="48602"/>
                  </a:lnTo>
                  <a:lnTo>
                    <a:pt x="671487" y="49530"/>
                  </a:lnTo>
                  <a:lnTo>
                    <a:pt x="673188" y="49530"/>
                  </a:lnTo>
                  <a:lnTo>
                    <a:pt x="686752" y="33401"/>
                  </a:lnTo>
                  <a:lnTo>
                    <a:pt x="693635" y="23152"/>
                  </a:lnTo>
                  <a:lnTo>
                    <a:pt x="694982" y="21082"/>
                  </a:lnTo>
                  <a:lnTo>
                    <a:pt x="696836" y="17983"/>
                  </a:lnTo>
                  <a:lnTo>
                    <a:pt x="700570" y="49530"/>
                  </a:lnTo>
                  <a:lnTo>
                    <a:pt x="702424" y="49530"/>
                  </a:lnTo>
                  <a:lnTo>
                    <a:pt x="706247" y="48488"/>
                  </a:lnTo>
                  <a:lnTo>
                    <a:pt x="706310" y="17983"/>
                  </a:lnTo>
                  <a:close/>
                </a:path>
                <a:path w="871219" h="50164">
                  <a:moveTo>
                    <a:pt x="749236" y="41935"/>
                  </a:moveTo>
                  <a:lnTo>
                    <a:pt x="748245" y="38112"/>
                  </a:lnTo>
                  <a:lnTo>
                    <a:pt x="747687" y="38112"/>
                  </a:lnTo>
                  <a:lnTo>
                    <a:pt x="747242" y="38303"/>
                  </a:lnTo>
                  <a:lnTo>
                    <a:pt x="746023" y="39128"/>
                  </a:lnTo>
                  <a:lnTo>
                    <a:pt x="745337" y="39535"/>
                  </a:lnTo>
                  <a:lnTo>
                    <a:pt x="743597" y="40487"/>
                  </a:lnTo>
                  <a:lnTo>
                    <a:pt x="742530" y="40932"/>
                  </a:lnTo>
                  <a:lnTo>
                    <a:pt x="740054" y="41732"/>
                  </a:lnTo>
                  <a:lnTo>
                    <a:pt x="738581" y="41935"/>
                  </a:lnTo>
                  <a:lnTo>
                    <a:pt x="734999" y="41935"/>
                  </a:lnTo>
                  <a:lnTo>
                    <a:pt x="724687" y="28587"/>
                  </a:lnTo>
                  <a:lnTo>
                    <a:pt x="724801" y="22313"/>
                  </a:lnTo>
                  <a:lnTo>
                    <a:pt x="734745" y="9410"/>
                  </a:lnTo>
                  <a:lnTo>
                    <a:pt x="738327" y="9410"/>
                  </a:lnTo>
                  <a:lnTo>
                    <a:pt x="746912" y="13309"/>
                  </a:lnTo>
                  <a:lnTo>
                    <a:pt x="747382" y="13525"/>
                  </a:lnTo>
                  <a:lnTo>
                    <a:pt x="737539" y="1346"/>
                  </a:lnTo>
                  <a:lnTo>
                    <a:pt x="732980" y="1346"/>
                  </a:lnTo>
                  <a:lnTo>
                    <a:pt x="714438" y="30988"/>
                  </a:lnTo>
                  <a:lnTo>
                    <a:pt x="714819" y="33718"/>
                  </a:lnTo>
                  <a:lnTo>
                    <a:pt x="732142" y="50076"/>
                  </a:lnTo>
                  <a:lnTo>
                    <a:pt x="737031" y="50076"/>
                  </a:lnTo>
                  <a:lnTo>
                    <a:pt x="749223" y="43281"/>
                  </a:lnTo>
                  <a:lnTo>
                    <a:pt x="749236" y="41935"/>
                  </a:lnTo>
                  <a:close/>
                </a:path>
                <a:path w="871219" h="50164">
                  <a:moveTo>
                    <a:pt x="787501" y="7353"/>
                  </a:moveTo>
                  <a:lnTo>
                    <a:pt x="786333" y="2108"/>
                  </a:lnTo>
                  <a:lnTo>
                    <a:pt x="752602" y="2108"/>
                  </a:lnTo>
                  <a:lnTo>
                    <a:pt x="751459" y="7353"/>
                  </a:lnTo>
                  <a:lnTo>
                    <a:pt x="751573" y="8356"/>
                  </a:lnTo>
                  <a:lnTo>
                    <a:pt x="752602" y="9956"/>
                  </a:lnTo>
                  <a:lnTo>
                    <a:pt x="764667" y="9956"/>
                  </a:lnTo>
                  <a:lnTo>
                    <a:pt x="764743" y="48450"/>
                  </a:lnTo>
                  <a:lnTo>
                    <a:pt x="768553" y="49530"/>
                  </a:lnTo>
                  <a:lnTo>
                    <a:pt x="770407" y="49530"/>
                  </a:lnTo>
                  <a:lnTo>
                    <a:pt x="774293" y="9956"/>
                  </a:lnTo>
                  <a:lnTo>
                    <a:pt x="786333" y="9956"/>
                  </a:lnTo>
                  <a:lnTo>
                    <a:pt x="787374" y="8356"/>
                  </a:lnTo>
                  <a:lnTo>
                    <a:pt x="787501" y="7353"/>
                  </a:lnTo>
                  <a:close/>
                </a:path>
                <a:path w="871219" h="50164">
                  <a:moveTo>
                    <a:pt x="827506" y="48704"/>
                  </a:moveTo>
                  <a:lnTo>
                    <a:pt x="814920" y="11125"/>
                  </a:lnTo>
                  <a:lnTo>
                    <a:pt x="812228" y="3378"/>
                  </a:lnTo>
                  <a:lnTo>
                    <a:pt x="812050" y="3048"/>
                  </a:lnTo>
                  <a:lnTo>
                    <a:pt x="811999" y="31178"/>
                  </a:lnTo>
                  <a:lnTo>
                    <a:pt x="798614" y="31178"/>
                  </a:lnTo>
                  <a:lnTo>
                    <a:pt x="805294" y="11125"/>
                  </a:lnTo>
                  <a:lnTo>
                    <a:pt x="811999" y="31178"/>
                  </a:lnTo>
                  <a:lnTo>
                    <a:pt x="811999" y="2984"/>
                  </a:lnTo>
                  <a:lnTo>
                    <a:pt x="806869" y="1892"/>
                  </a:lnTo>
                  <a:lnTo>
                    <a:pt x="804189" y="1892"/>
                  </a:lnTo>
                  <a:lnTo>
                    <a:pt x="784364" y="46609"/>
                  </a:lnTo>
                  <a:lnTo>
                    <a:pt x="784110" y="48450"/>
                  </a:lnTo>
                  <a:lnTo>
                    <a:pt x="784237" y="48704"/>
                  </a:lnTo>
                  <a:lnTo>
                    <a:pt x="784631" y="49161"/>
                  </a:lnTo>
                  <a:lnTo>
                    <a:pt x="785075" y="49339"/>
                  </a:lnTo>
                  <a:lnTo>
                    <a:pt x="786612" y="49504"/>
                  </a:lnTo>
                  <a:lnTo>
                    <a:pt x="787209" y="49530"/>
                  </a:lnTo>
                  <a:lnTo>
                    <a:pt x="789381" y="49530"/>
                  </a:lnTo>
                  <a:lnTo>
                    <a:pt x="796505" y="38544"/>
                  </a:lnTo>
                  <a:lnTo>
                    <a:pt x="814222" y="38544"/>
                  </a:lnTo>
                  <a:lnTo>
                    <a:pt x="821778" y="49530"/>
                  </a:lnTo>
                  <a:lnTo>
                    <a:pt x="824204" y="49530"/>
                  </a:lnTo>
                  <a:lnTo>
                    <a:pt x="825233" y="49491"/>
                  </a:lnTo>
                  <a:lnTo>
                    <a:pt x="826503" y="49377"/>
                  </a:lnTo>
                  <a:lnTo>
                    <a:pt x="826973" y="49212"/>
                  </a:lnTo>
                  <a:lnTo>
                    <a:pt x="827506" y="48704"/>
                  </a:lnTo>
                  <a:close/>
                </a:path>
                <a:path w="871219" h="50164">
                  <a:moveTo>
                    <a:pt x="870648" y="20751"/>
                  </a:moveTo>
                  <a:lnTo>
                    <a:pt x="866800" y="1892"/>
                  </a:lnTo>
                  <a:lnTo>
                    <a:pt x="864920" y="1892"/>
                  </a:lnTo>
                  <a:lnTo>
                    <a:pt x="861060" y="20751"/>
                  </a:lnTo>
                  <a:lnTo>
                    <a:pt x="843407" y="20751"/>
                  </a:lnTo>
                  <a:lnTo>
                    <a:pt x="839571" y="1892"/>
                  </a:lnTo>
                  <a:lnTo>
                    <a:pt x="837704" y="1892"/>
                  </a:lnTo>
                  <a:lnTo>
                    <a:pt x="833894" y="2959"/>
                  </a:lnTo>
                  <a:lnTo>
                    <a:pt x="833894" y="48450"/>
                  </a:lnTo>
                  <a:lnTo>
                    <a:pt x="837704" y="49530"/>
                  </a:lnTo>
                  <a:lnTo>
                    <a:pt x="839571" y="49530"/>
                  </a:lnTo>
                  <a:lnTo>
                    <a:pt x="843407" y="28917"/>
                  </a:lnTo>
                  <a:lnTo>
                    <a:pt x="861060" y="28917"/>
                  </a:lnTo>
                  <a:lnTo>
                    <a:pt x="864920" y="49530"/>
                  </a:lnTo>
                  <a:lnTo>
                    <a:pt x="866800" y="49530"/>
                  </a:lnTo>
                  <a:lnTo>
                    <a:pt x="870648" y="28917"/>
                  </a:lnTo>
                  <a:lnTo>
                    <a:pt x="870648" y="207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6071" y="179685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30">
                  <a:moveTo>
                    <a:pt x="0" y="0"/>
                  </a:moveTo>
                  <a:lnTo>
                    <a:pt x="6163" y="0"/>
                  </a:lnTo>
                  <a:lnTo>
                    <a:pt x="11202" y="5039"/>
                  </a:lnTo>
                  <a:lnTo>
                    <a:pt x="11202" y="11202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9325" y="115476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0" y="0"/>
                  </a:lnTo>
                  <a:lnTo>
                    <a:pt x="172" y="0"/>
                  </a:lnTo>
                </a:path>
              </a:pathLst>
            </a:custGeom>
            <a:ln w="125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1603" y="978994"/>
              <a:ext cx="237514" cy="1837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4548" y="1403233"/>
              <a:ext cx="238258" cy="18373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3466" y="1542158"/>
              <a:ext cx="238260" cy="1844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0643" y="1847640"/>
              <a:ext cx="237510" cy="1844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2886" y="2008221"/>
              <a:ext cx="238258" cy="18448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8860" y="2499678"/>
              <a:ext cx="237512" cy="18448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0687" y="2990391"/>
              <a:ext cx="237514" cy="18448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18951" y="1130616"/>
              <a:ext cx="618490" cy="2011045"/>
            </a:xfrm>
            <a:custGeom>
              <a:avLst/>
              <a:gdLst/>
              <a:ahLst/>
              <a:cxnLst/>
              <a:rect l="l" t="t" r="r" b="b"/>
              <a:pathLst>
                <a:path w="618489" h="2011045">
                  <a:moveTo>
                    <a:pt x="618296" y="0"/>
                  </a:moveTo>
                  <a:lnTo>
                    <a:pt x="595890" y="49801"/>
                  </a:lnTo>
                  <a:lnTo>
                    <a:pt x="573482" y="99168"/>
                  </a:lnTo>
                  <a:lnTo>
                    <a:pt x="551075" y="147668"/>
                  </a:lnTo>
                  <a:lnTo>
                    <a:pt x="528666" y="194865"/>
                  </a:lnTo>
                  <a:lnTo>
                    <a:pt x="506255" y="240328"/>
                  </a:lnTo>
                  <a:lnTo>
                    <a:pt x="483843" y="283621"/>
                  </a:lnTo>
                  <a:lnTo>
                    <a:pt x="461428" y="324310"/>
                  </a:lnTo>
                  <a:lnTo>
                    <a:pt x="439011" y="361961"/>
                  </a:lnTo>
                  <a:lnTo>
                    <a:pt x="416591" y="396141"/>
                  </a:lnTo>
                  <a:lnTo>
                    <a:pt x="356135" y="463997"/>
                  </a:lnTo>
                  <a:lnTo>
                    <a:pt x="317277" y="487145"/>
                  </a:lnTo>
                  <a:lnTo>
                    <a:pt x="278420" y="502257"/>
                  </a:lnTo>
                  <a:lnTo>
                    <a:pt x="240388" y="515730"/>
                  </a:lnTo>
                  <a:lnTo>
                    <a:pt x="204005" y="533961"/>
                  </a:lnTo>
                  <a:lnTo>
                    <a:pt x="170097" y="563346"/>
                  </a:lnTo>
                  <a:lnTo>
                    <a:pt x="143025" y="594697"/>
                  </a:lnTo>
                  <a:lnTo>
                    <a:pt x="112288" y="631855"/>
                  </a:lnTo>
                  <a:lnTo>
                    <a:pt x="80640" y="672939"/>
                  </a:lnTo>
                  <a:lnTo>
                    <a:pt x="50833" y="716072"/>
                  </a:lnTo>
                  <a:lnTo>
                    <a:pt x="25622" y="759373"/>
                  </a:lnTo>
                  <a:lnTo>
                    <a:pt x="7760" y="800966"/>
                  </a:lnTo>
                  <a:lnTo>
                    <a:pt x="0" y="838969"/>
                  </a:lnTo>
                  <a:lnTo>
                    <a:pt x="5095" y="871505"/>
                  </a:lnTo>
                  <a:lnTo>
                    <a:pt x="52672" y="907526"/>
                  </a:lnTo>
                  <a:lnTo>
                    <a:pt x="92409" y="919700"/>
                  </a:lnTo>
                  <a:lnTo>
                    <a:pt x="138508" y="929900"/>
                  </a:lnTo>
                  <a:lnTo>
                    <a:pt x="187764" y="939566"/>
                  </a:lnTo>
                  <a:lnTo>
                    <a:pt x="236973" y="950135"/>
                  </a:lnTo>
                  <a:lnTo>
                    <a:pt x="282932" y="963046"/>
                  </a:lnTo>
                  <a:lnTo>
                    <a:pt x="322436" y="979739"/>
                  </a:lnTo>
                  <a:lnTo>
                    <a:pt x="369267" y="1030218"/>
                  </a:lnTo>
                  <a:lnTo>
                    <a:pt x="372851" y="1062244"/>
                  </a:lnTo>
                  <a:lnTo>
                    <a:pt x="367455" y="1098958"/>
                  </a:lnTo>
                  <a:lnTo>
                    <a:pt x="354777" y="1139625"/>
                  </a:lnTo>
                  <a:lnTo>
                    <a:pt x="336515" y="1183508"/>
                  </a:lnTo>
                  <a:lnTo>
                    <a:pt x="314367" y="1229871"/>
                  </a:lnTo>
                  <a:lnTo>
                    <a:pt x="290032" y="1277977"/>
                  </a:lnTo>
                  <a:lnTo>
                    <a:pt x="265209" y="1327089"/>
                  </a:lnTo>
                  <a:lnTo>
                    <a:pt x="241595" y="1376472"/>
                  </a:lnTo>
                  <a:lnTo>
                    <a:pt x="220889" y="1425389"/>
                  </a:lnTo>
                  <a:lnTo>
                    <a:pt x="204789" y="1473102"/>
                  </a:lnTo>
                  <a:lnTo>
                    <a:pt x="194994" y="1518876"/>
                  </a:lnTo>
                  <a:lnTo>
                    <a:pt x="189848" y="1567914"/>
                  </a:lnTo>
                  <a:lnTo>
                    <a:pt x="187604" y="1616996"/>
                  </a:lnTo>
                  <a:lnTo>
                    <a:pt x="187938" y="1666118"/>
                  </a:lnTo>
                  <a:lnTo>
                    <a:pt x="190530" y="1715273"/>
                  </a:lnTo>
                  <a:lnTo>
                    <a:pt x="195057" y="1764457"/>
                  </a:lnTo>
                  <a:lnTo>
                    <a:pt x="201197" y="1813666"/>
                  </a:lnTo>
                  <a:lnTo>
                    <a:pt x="208628" y="1862894"/>
                  </a:lnTo>
                  <a:lnTo>
                    <a:pt x="217029" y="1912137"/>
                  </a:lnTo>
                  <a:lnTo>
                    <a:pt x="226077" y="1961390"/>
                  </a:lnTo>
                  <a:lnTo>
                    <a:pt x="235451" y="2010647"/>
                  </a:lnTo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38947" y="1030532"/>
              <a:ext cx="727710" cy="2059939"/>
            </a:xfrm>
            <a:custGeom>
              <a:avLst/>
              <a:gdLst/>
              <a:ahLst/>
              <a:cxnLst/>
              <a:rect l="l" t="t" r="r" b="b"/>
              <a:pathLst>
                <a:path w="727710" h="2059939">
                  <a:moveTo>
                    <a:pt x="615396" y="46306"/>
                  </a:moveTo>
                  <a:lnTo>
                    <a:pt x="592524" y="96257"/>
                  </a:lnTo>
                  <a:lnTo>
                    <a:pt x="569662" y="145768"/>
                  </a:lnTo>
                  <a:lnTo>
                    <a:pt x="546819" y="194395"/>
                  </a:lnTo>
                  <a:lnTo>
                    <a:pt x="524005" y="241693"/>
                  </a:lnTo>
                  <a:lnTo>
                    <a:pt x="501229" y="287219"/>
                  </a:lnTo>
                  <a:lnTo>
                    <a:pt x="478502" y="330529"/>
                  </a:lnTo>
                  <a:lnTo>
                    <a:pt x="455834" y="371178"/>
                  </a:lnTo>
                  <a:lnTo>
                    <a:pt x="433233" y="408723"/>
                  </a:lnTo>
                  <a:lnTo>
                    <a:pt x="410711" y="442719"/>
                  </a:lnTo>
                  <a:lnTo>
                    <a:pt x="350405" y="509537"/>
                  </a:lnTo>
                  <a:lnTo>
                    <a:pt x="311973" y="531521"/>
                  </a:lnTo>
                  <a:lnTo>
                    <a:pt x="273713" y="545289"/>
                  </a:lnTo>
                  <a:lnTo>
                    <a:pt x="236361" y="557454"/>
                  </a:lnTo>
                  <a:lnTo>
                    <a:pt x="200651" y="574629"/>
                  </a:lnTo>
                  <a:lnTo>
                    <a:pt x="167318" y="603429"/>
                  </a:lnTo>
                  <a:lnTo>
                    <a:pt x="140643" y="634728"/>
                  </a:lnTo>
                  <a:lnTo>
                    <a:pt x="110304" y="672066"/>
                  </a:lnTo>
                  <a:lnTo>
                    <a:pt x="79053" y="713510"/>
                  </a:lnTo>
                  <a:lnTo>
                    <a:pt x="49643" y="757128"/>
                  </a:lnTo>
                  <a:lnTo>
                    <a:pt x="24829" y="800988"/>
                  </a:lnTo>
                  <a:lnTo>
                    <a:pt x="7363" y="843158"/>
                  </a:lnTo>
                  <a:lnTo>
                    <a:pt x="0" y="881706"/>
                  </a:lnTo>
                  <a:lnTo>
                    <a:pt x="5491" y="914699"/>
                  </a:lnTo>
                  <a:lnTo>
                    <a:pt x="53840" y="951403"/>
                  </a:lnTo>
                  <a:lnTo>
                    <a:pt x="94026" y="963939"/>
                  </a:lnTo>
                  <a:lnTo>
                    <a:pt x="140580" y="974504"/>
                  </a:lnTo>
                  <a:lnTo>
                    <a:pt x="190270" y="984526"/>
                  </a:lnTo>
                  <a:lnTo>
                    <a:pt x="239867" y="995436"/>
                  </a:lnTo>
                  <a:lnTo>
                    <a:pt x="286141" y="1008661"/>
                  </a:lnTo>
                  <a:lnTo>
                    <a:pt x="325860" y="1025632"/>
                  </a:lnTo>
                  <a:lnTo>
                    <a:pt x="372717" y="1076526"/>
                  </a:lnTo>
                  <a:lnTo>
                    <a:pt x="376027" y="1108663"/>
                  </a:lnTo>
                  <a:lnTo>
                    <a:pt x="370179" y="1145447"/>
                  </a:lnTo>
                  <a:lnTo>
                    <a:pt x="356909" y="1186147"/>
                  </a:lnTo>
                  <a:lnTo>
                    <a:pt x="337958" y="1230034"/>
                  </a:lnTo>
                  <a:lnTo>
                    <a:pt x="315062" y="1276379"/>
                  </a:lnTo>
                  <a:lnTo>
                    <a:pt x="289960" y="1324452"/>
                  </a:lnTo>
                  <a:lnTo>
                    <a:pt x="264392" y="1373522"/>
                  </a:lnTo>
                  <a:lnTo>
                    <a:pt x="240095" y="1422860"/>
                  </a:lnTo>
                  <a:lnTo>
                    <a:pt x="218808" y="1471736"/>
                  </a:lnTo>
                  <a:lnTo>
                    <a:pt x="202269" y="1519420"/>
                  </a:lnTo>
                  <a:lnTo>
                    <a:pt x="192216" y="1565183"/>
                  </a:lnTo>
                  <a:lnTo>
                    <a:pt x="186990" y="1614222"/>
                  </a:lnTo>
                  <a:lnTo>
                    <a:pt x="184791" y="1663305"/>
                  </a:lnTo>
                  <a:lnTo>
                    <a:pt x="185284" y="1712426"/>
                  </a:lnTo>
                  <a:lnTo>
                    <a:pt x="188130" y="1761581"/>
                  </a:lnTo>
                  <a:lnTo>
                    <a:pt x="192994" y="1810766"/>
                  </a:lnTo>
                  <a:lnTo>
                    <a:pt x="199539" y="1859974"/>
                  </a:lnTo>
                  <a:lnTo>
                    <a:pt x="207427" y="1909202"/>
                  </a:lnTo>
                  <a:lnTo>
                    <a:pt x="216322" y="1958444"/>
                  </a:lnTo>
                  <a:lnTo>
                    <a:pt x="225888" y="2007697"/>
                  </a:lnTo>
                  <a:lnTo>
                    <a:pt x="235786" y="2056954"/>
                  </a:lnTo>
                </a:path>
                <a:path w="727710" h="2059939">
                  <a:moveTo>
                    <a:pt x="727428" y="0"/>
                  </a:moveTo>
                  <a:lnTo>
                    <a:pt x="704574" y="50563"/>
                  </a:lnTo>
                  <a:lnTo>
                    <a:pt x="681731" y="100681"/>
                  </a:lnTo>
                  <a:lnTo>
                    <a:pt x="658907" y="149910"/>
                  </a:lnTo>
                  <a:lnTo>
                    <a:pt x="636112" y="197807"/>
                  </a:lnTo>
                  <a:lnTo>
                    <a:pt x="613356" y="243931"/>
                  </a:lnTo>
                  <a:lnTo>
                    <a:pt x="590648" y="287839"/>
                  </a:lnTo>
                  <a:lnTo>
                    <a:pt x="567999" y="329088"/>
                  </a:lnTo>
                  <a:lnTo>
                    <a:pt x="545418" y="367235"/>
                  </a:lnTo>
                  <a:lnTo>
                    <a:pt x="522915" y="401837"/>
                  </a:lnTo>
                  <a:lnTo>
                    <a:pt x="462693" y="470415"/>
                  </a:lnTo>
                  <a:lnTo>
                    <a:pt x="424367" y="493734"/>
                  </a:lnTo>
                  <a:lnTo>
                    <a:pt x="386215" y="508847"/>
                  </a:lnTo>
                  <a:lnTo>
                    <a:pt x="348928" y="522192"/>
                  </a:lnTo>
                  <a:lnTo>
                    <a:pt x="313202" y="540204"/>
                  </a:lnTo>
                  <a:lnTo>
                    <a:pt x="279728" y="569321"/>
                  </a:lnTo>
                  <a:lnTo>
                    <a:pt x="252846" y="600436"/>
                  </a:lnTo>
                  <a:lnTo>
                    <a:pt x="222221" y="637306"/>
                  </a:lnTo>
                  <a:lnTo>
                    <a:pt x="190623" y="678054"/>
                  </a:lnTo>
                  <a:lnTo>
                    <a:pt x="160821" y="720802"/>
                  </a:lnTo>
                  <a:lnTo>
                    <a:pt x="135586" y="763672"/>
                  </a:lnTo>
                  <a:lnTo>
                    <a:pt x="117687" y="804787"/>
                  </a:lnTo>
                  <a:lnTo>
                    <a:pt x="109893" y="842270"/>
                  </a:lnTo>
                  <a:lnTo>
                    <a:pt x="114974" y="874242"/>
                  </a:lnTo>
                  <a:lnTo>
                    <a:pt x="162483" y="909096"/>
                  </a:lnTo>
                  <a:lnTo>
                    <a:pt x="202168" y="920577"/>
                  </a:lnTo>
                  <a:lnTo>
                    <a:pt x="248209" y="930048"/>
                  </a:lnTo>
                  <a:lnTo>
                    <a:pt x="297404" y="938973"/>
                  </a:lnTo>
                  <a:lnTo>
                    <a:pt x="346554" y="948817"/>
                  </a:lnTo>
                  <a:lnTo>
                    <a:pt x="392459" y="961044"/>
                  </a:lnTo>
                  <a:lnTo>
                    <a:pt x="431921" y="977119"/>
                  </a:lnTo>
                  <a:lnTo>
                    <a:pt x="478711" y="1026673"/>
                  </a:lnTo>
                  <a:lnTo>
                    <a:pt x="482272" y="1058418"/>
                  </a:lnTo>
                  <a:lnTo>
                    <a:pt x="476846" y="1094904"/>
                  </a:lnTo>
                  <a:lnTo>
                    <a:pt x="464136" y="1135396"/>
                  </a:lnTo>
                  <a:lnTo>
                    <a:pt x="445845" y="1179155"/>
                  </a:lnTo>
                  <a:lnTo>
                    <a:pt x="423676" y="1225445"/>
                  </a:lnTo>
                  <a:lnTo>
                    <a:pt x="399333" y="1273530"/>
                  </a:lnTo>
                  <a:lnTo>
                    <a:pt x="374519" y="1322672"/>
                  </a:lnTo>
                  <a:lnTo>
                    <a:pt x="350938" y="1372134"/>
                  </a:lnTo>
                  <a:lnTo>
                    <a:pt x="330292" y="1421181"/>
                  </a:lnTo>
                  <a:lnTo>
                    <a:pt x="314286" y="1469074"/>
                  </a:lnTo>
                  <a:lnTo>
                    <a:pt x="304623" y="1515078"/>
                  </a:lnTo>
                  <a:lnTo>
                    <a:pt x="299665" y="1564460"/>
                  </a:lnTo>
                  <a:lnTo>
                    <a:pt x="297646" y="1613970"/>
                  </a:lnTo>
                  <a:lnTo>
                    <a:pt x="298238" y="1663593"/>
                  </a:lnTo>
                  <a:lnTo>
                    <a:pt x="301116" y="1713313"/>
                  </a:lnTo>
                  <a:lnTo>
                    <a:pt x="305954" y="1763118"/>
                  </a:lnTo>
                  <a:lnTo>
                    <a:pt x="312425" y="1812992"/>
                  </a:lnTo>
                  <a:lnTo>
                    <a:pt x="320205" y="1862920"/>
                  </a:lnTo>
                  <a:lnTo>
                    <a:pt x="328966" y="1912888"/>
                  </a:lnTo>
                  <a:lnTo>
                    <a:pt x="338382" y="1962881"/>
                  </a:lnTo>
                  <a:lnTo>
                    <a:pt x="348128" y="2012886"/>
                  </a:lnTo>
                </a:path>
                <a:path w="727710" h="2059939">
                  <a:moveTo>
                    <a:pt x="724440" y="46306"/>
                  </a:moveTo>
                  <a:lnTo>
                    <a:pt x="702032" y="96108"/>
                  </a:lnTo>
                  <a:lnTo>
                    <a:pt x="679620" y="145476"/>
                  </a:lnTo>
                  <a:lnTo>
                    <a:pt x="657207" y="193974"/>
                  </a:lnTo>
                  <a:lnTo>
                    <a:pt x="634791" y="241170"/>
                  </a:lnTo>
                  <a:lnTo>
                    <a:pt x="612376" y="286628"/>
                  </a:lnTo>
                  <a:lnTo>
                    <a:pt x="589960" y="329915"/>
                  </a:lnTo>
                  <a:lnTo>
                    <a:pt x="567545" y="370596"/>
                  </a:lnTo>
                  <a:lnTo>
                    <a:pt x="545131" y="408237"/>
                  </a:lnTo>
                  <a:lnTo>
                    <a:pt x="522720" y="442404"/>
                  </a:lnTo>
                  <a:lnTo>
                    <a:pt x="462145" y="510268"/>
                  </a:lnTo>
                  <a:lnTo>
                    <a:pt x="423031" y="533434"/>
                  </a:lnTo>
                  <a:lnTo>
                    <a:pt x="383920" y="548557"/>
                  </a:lnTo>
                  <a:lnTo>
                    <a:pt x="345763" y="562036"/>
                  </a:lnTo>
                  <a:lnTo>
                    <a:pt x="309512" y="580270"/>
                  </a:lnTo>
                  <a:lnTo>
                    <a:pt x="276118" y="609657"/>
                  </a:lnTo>
                  <a:lnTo>
                    <a:pt x="249894" y="641007"/>
                  </a:lnTo>
                  <a:lnTo>
                    <a:pt x="220425" y="678198"/>
                  </a:lnTo>
                  <a:lnTo>
                    <a:pt x="190299" y="719331"/>
                  </a:lnTo>
                  <a:lnTo>
                    <a:pt x="162107" y="762511"/>
                  </a:lnTo>
                  <a:lnTo>
                    <a:pt x="138436" y="805840"/>
                  </a:lnTo>
                  <a:lnTo>
                    <a:pt x="121877" y="847420"/>
                  </a:lnTo>
                  <a:lnTo>
                    <a:pt x="115018" y="885355"/>
                  </a:lnTo>
                  <a:lnTo>
                    <a:pt x="120450" y="917747"/>
                  </a:lnTo>
                  <a:lnTo>
                    <a:pt x="167190" y="953207"/>
                  </a:lnTo>
                  <a:lnTo>
                    <a:pt x="205991" y="964958"/>
                  </a:lnTo>
                  <a:lnTo>
                    <a:pt x="250933" y="974690"/>
                  </a:lnTo>
                  <a:lnTo>
                    <a:pt x="298905" y="983880"/>
                  </a:lnTo>
                  <a:lnTo>
                    <a:pt x="346797" y="994003"/>
                  </a:lnTo>
                  <a:lnTo>
                    <a:pt x="391498" y="1006536"/>
                  </a:lnTo>
                  <a:lnTo>
                    <a:pt x="429898" y="1022954"/>
                  </a:lnTo>
                  <a:lnTo>
                    <a:pt x="475353" y="1073350"/>
                  </a:lnTo>
                  <a:lnTo>
                    <a:pt x="478746" y="1105608"/>
                  </a:lnTo>
                  <a:lnTo>
                    <a:pt x="473338" y="1142728"/>
                  </a:lnTo>
                  <a:lnTo>
                    <a:pt x="460798" y="1183936"/>
                  </a:lnTo>
                  <a:lnTo>
                    <a:pt x="442796" y="1228463"/>
                  </a:lnTo>
                  <a:lnTo>
                    <a:pt x="421002" y="1275535"/>
                  </a:lnTo>
                  <a:lnTo>
                    <a:pt x="397086" y="1324383"/>
                  </a:lnTo>
                  <a:lnTo>
                    <a:pt x="372718" y="1374234"/>
                  </a:lnTo>
                  <a:lnTo>
                    <a:pt x="349568" y="1424316"/>
                  </a:lnTo>
                  <a:lnTo>
                    <a:pt x="329306" y="1473858"/>
                  </a:lnTo>
                  <a:lnTo>
                    <a:pt x="313601" y="1522088"/>
                  </a:lnTo>
                  <a:lnTo>
                    <a:pt x="304125" y="1568235"/>
                  </a:lnTo>
                  <a:lnTo>
                    <a:pt x="299313" y="1617528"/>
                  </a:lnTo>
                  <a:lnTo>
                    <a:pt x="297399" y="1666784"/>
                  </a:lnTo>
                  <a:lnTo>
                    <a:pt x="298060" y="1716007"/>
                  </a:lnTo>
                  <a:lnTo>
                    <a:pt x="300975" y="1765200"/>
                  </a:lnTo>
                  <a:lnTo>
                    <a:pt x="305821" y="1814367"/>
                  </a:lnTo>
                  <a:lnTo>
                    <a:pt x="312277" y="1863511"/>
                  </a:lnTo>
                  <a:lnTo>
                    <a:pt x="320020" y="1912638"/>
                  </a:lnTo>
                  <a:lnTo>
                    <a:pt x="328729" y="1961749"/>
                  </a:lnTo>
                  <a:lnTo>
                    <a:pt x="338082" y="2010849"/>
                  </a:lnTo>
                  <a:lnTo>
                    <a:pt x="347757" y="2059942"/>
                  </a:lnTo>
                </a:path>
              </a:pathLst>
            </a:custGeom>
            <a:ln w="12701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0232" y="874055"/>
              <a:ext cx="122494" cy="8888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431996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2467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4112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4583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5058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86699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97174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08816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19290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30932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41406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53051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3518" y="3630517"/>
            <a:ext cx="0" cy="955040"/>
          </a:xfrm>
          <a:custGeom>
            <a:avLst/>
            <a:gdLst/>
            <a:ahLst/>
            <a:cxnLst/>
            <a:rect l="l" t="t" r="r" b="b"/>
            <a:pathLst>
              <a:path h="955039">
                <a:moveTo>
                  <a:pt x="0" y="0"/>
                </a:moveTo>
                <a:lnTo>
                  <a:pt x="0" y="954849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8529" y="4532645"/>
            <a:ext cx="57785" cy="53340"/>
          </a:xfrm>
          <a:custGeom>
            <a:avLst/>
            <a:gdLst/>
            <a:ahLst/>
            <a:cxnLst/>
            <a:rect l="l" t="t" r="r" b="b"/>
            <a:pathLst>
              <a:path w="57784" h="53339">
                <a:moveTo>
                  <a:pt x="57409" y="0"/>
                </a:moveTo>
                <a:lnTo>
                  <a:pt x="0" y="0"/>
                </a:lnTo>
                <a:lnTo>
                  <a:pt x="0" y="52721"/>
                </a:lnTo>
                <a:lnTo>
                  <a:pt x="57409" y="52721"/>
                </a:lnTo>
                <a:lnTo>
                  <a:pt x="57409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9000" y="4506872"/>
            <a:ext cx="57785" cy="78740"/>
          </a:xfrm>
          <a:custGeom>
            <a:avLst/>
            <a:gdLst/>
            <a:ahLst/>
            <a:cxnLst/>
            <a:rect l="l" t="t" r="r" b="b"/>
            <a:pathLst>
              <a:path w="57784" h="78739">
                <a:moveTo>
                  <a:pt x="57409" y="0"/>
                </a:moveTo>
                <a:lnTo>
                  <a:pt x="0" y="0"/>
                </a:lnTo>
                <a:lnTo>
                  <a:pt x="0" y="78493"/>
                </a:lnTo>
                <a:lnTo>
                  <a:pt x="57409" y="78493"/>
                </a:lnTo>
                <a:lnTo>
                  <a:pt x="57409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80645" y="4206942"/>
            <a:ext cx="57785" cy="378460"/>
          </a:xfrm>
          <a:custGeom>
            <a:avLst/>
            <a:gdLst/>
            <a:ahLst/>
            <a:cxnLst/>
            <a:rect l="l" t="t" r="r" b="b"/>
            <a:pathLst>
              <a:path w="57784" h="378460">
                <a:moveTo>
                  <a:pt x="57405" y="0"/>
                </a:moveTo>
                <a:lnTo>
                  <a:pt x="0" y="0"/>
                </a:lnTo>
                <a:lnTo>
                  <a:pt x="0" y="378424"/>
                </a:lnTo>
                <a:lnTo>
                  <a:pt x="57405" y="378424"/>
                </a:lnTo>
                <a:lnTo>
                  <a:pt x="57405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91115" y="3986683"/>
            <a:ext cx="57785" cy="598805"/>
          </a:xfrm>
          <a:custGeom>
            <a:avLst/>
            <a:gdLst/>
            <a:ahLst/>
            <a:cxnLst/>
            <a:rect l="l" t="t" r="r" b="b"/>
            <a:pathLst>
              <a:path w="57784" h="598804">
                <a:moveTo>
                  <a:pt x="57409" y="0"/>
                </a:moveTo>
                <a:lnTo>
                  <a:pt x="0" y="0"/>
                </a:lnTo>
                <a:lnTo>
                  <a:pt x="0" y="598683"/>
                </a:lnTo>
                <a:lnTo>
                  <a:pt x="57409" y="598683"/>
                </a:lnTo>
                <a:lnTo>
                  <a:pt x="57409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02761" y="3885926"/>
            <a:ext cx="57785" cy="699770"/>
          </a:xfrm>
          <a:custGeom>
            <a:avLst/>
            <a:gdLst/>
            <a:ahLst/>
            <a:cxnLst/>
            <a:rect l="l" t="t" r="r" b="b"/>
            <a:pathLst>
              <a:path w="57785" h="699770">
                <a:moveTo>
                  <a:pt x="57405" y="0"/>
                </a:moveTo>
                <a:lnTo>
                  <a:pt x="0" y="0"/>
                </a:lnTo>
                <a:lnTo>
                  <a:pt x="0" y="699439"/>
                </a:lnTo>
                <a:lnTo>
                  <a:pt x="57405" y="699439"/>
                </a:lnTo>
                <a:lnTo>
                  <a:pt x="57405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13233" y="3830860"/>
            <a:ext cx="57785" cy="755015"/>
          </a:xfrm>
          <a:custGeom>
            <a:avLst/>
            <a:gdLst/>
            <a:ahLst/>
            <a:cxnLst/>
            <a:rect l="l" t="t" r="r" b="b"/>
            <a:pathLst>
              <a:path w="57785" h="755014">
                <a:moveTo>
                  <a:pt x="57409" y="0"/>
                </a:moveTo>
                <a:lnTo>
                  <a:pt x="0" y="0"/>
                </a:lnTo>
                <a:lnTo>
                  <a:pt x="0" y="754505"/>
                </a:lnTo>
                <a:lnTo>
                  <a:pt x="57409" y="754505"/>
                </a:lnTo>
                <a:lnTo>
                  <a:pt x="57409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24876" y="3676212"/>
            <a:ext cx="56515" cy="909319"/>
          </a:xfrm>
          <a:custGeom>
            <a:avLst/>
            <a:gdLst/>
            <a:ahLst/>
            <a:cxnLst/>
            <a:rect l="l" t="t" r="r" b="b"/>
            <a:pathLst>
              <a:path w="56514" h="909320">
                <a:moveTo>
                  <a:pt x="56235" y="0"/>
                </a:moveTo>
                <a:lnTo>
                  <a:pt x="0" y="0"/>
                </a:lnTo>
                <a:lnTo>
                  <a:pt x="0" y="909153"/>
                </a:lnTo>
                <a:lnTo>
                  <a:pt x="56235" y="909153"/>
                </a:lnTo>
                <a:lnTo>
                  <a:pt x="56235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35348" y="3854293"/>
            <a:ext cx="57785" cy="731520"/>
          </a:xfrm>
          <a:custGeom>
            <a:avLst/>
            <a:gdLst/>
            <a:ahLst/>
            <a:cxnLst/>
            <a:rect l="l" t="t" r="r" b="b"/>
            <a:pathLst>
              <a:path w="57785" h="731520">
                <a:moveTo>
                  <a:pt x="57409" y="0"/>
                </a:moveTo>
                <a:lnTo>
                  <a:pt x="0" y="0"/>
                </a:lnTo>
                <a:lnTo>
                  <a:pt x="0" y="731072"/>
                </a:lnTo>
                <a:lnTo>
                  <a:pt x="57409" y="731072"/>
                </a:lnTo>
                <a:lnTo>
                  <a:pt x="57409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46992" y="4040575"/>
            <a:ext cx="56515" cy="544830"/>
          </a:xfrm>
          <a:custGeom>
            <a:avLst/>
            <a:gdLst/>
            <a:ahLst/>
            <a:cxnLst/>
            <a:rect l="l" t="t" r="r" b="b"/>
            <a:pathLst>
              <a:path w="56514" h="544829">
                <a:moveTo>
                  <a:pt x="56235" y="0"/>
                </a:moveTo>
                <a:lnTo>
                  <a:pt x="0" y="0"/>
                </a:lnTo>
                <a:lnTo>
                  <a:pt x="0" y="544790"/>
                </a:lnTo>
                <a:lnTo>
                  <a:pt x="56235" y="544790"/>
                </a:lnTo>
                <a:lnTo>
                  <a:pt x="56235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7464" y="3762910"/>
            <a:ext cx="57785" cy="822960"/>
          </a:xfrm>
          <a:custGeom>
            <a:avLst/>
            <a:gdLst/>
            <a:ahLst/>
            <a:cxnLst/>
            <a:rect l="l" t="t" r="r" b="b"/>
            <a:pathLst>
              <a:path w="57785" h="822960">
                <a:moveTo>
                  <a:pt x="57409" y="0"/>
                </a:moveTo>
                <a:lnTo>
                  <a:pt x="0" y="0"/>
                </a:lnTo>
                <a:lnTo>
                  <a:pt x="0" y="822455"/>
                </a:lnTo>
                <a:lnTo>
                  <a:pt x="57409" y="822455"/>
                </a:lnTo>
                <a:lnTo>
                  <a:pt x="57409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69108" y="4094467"/>
            <a:ext cx="56515" cy="491490"/>
          </a:xfrm>
          <a:custGeom>
            <a:avLst/>
            <a:gdLst/>
            <a:ahLst/>
            <a:cxnLst/>
            <a:rect l="l" t="t" r="r" b="b"/>
            <a:pathLst>
              <a:path w="56514" h="491489">
                <a:moveTo>
                  <a:pt x="56235" y="0"/>
                </a:moveTo>
                <a:lnTo>
                  <a:pt x="0" y="0"/>
                </a:lnTo>
                <a:lnTo>
                  <a:pt x="0" y="490899"/>
                </a:lnTo>
                <a:lnTo>
                  <a:pt x="56235" y="490899"/>
                </a:lnTo>
                <a:lnTo>
                  <a:pt x="56235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431996" y="3445808"/>
            <a:ext cx="3731895" cy="1144905"/>
            <a:chOff x="431996" y="3445808"/>
            <a:chExt cx="3731895" cy="1144905"/>
          </a:xfrm>
        </p:grpSpPr>
        <p:sp>
          <p:nvSpPr>
            <p:cNvPr id="44" name="object 44"/>
            <p:cNvSpPr/>
            <p:nvPr/>
          </p:nvSpPr>
          <p:spPr>
            <a:xfrm>
              <a:off x="3979580" y="3854293"/>
              <a:ext cx="57785" cy="731520"/>
            </a:xfrm>
            <a:custGeom>
              <a:avLst/>
              <a:gdLst/>
              <a:ahLst/>
              <a:cxnLst/>
              <a:rect l="l" t="t" r="r" b="b"/>
              <a:pathLst>
                <a:path w="57785" h="731520">
                  <a:moveTo>
                    <a:pt x="57409" y="0"/>
                  </a:moveTo>
                  <a:lnTo>
                    <a:pt x="0" y="0"/>
                  </a:lnTo>
                  <a:lnTo>
                    <a:pt x="0" y="731072"/>
                  </a:lnTo>
                  <a:lnTo>
                    <a:pt x="57409" y="731072"/>
                  </a:lnTo>
                  <a:lnTo>
                    <a:pt x="57409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1996" y="4585366"/>
              <a:ext cx="3731895" cy="0"/>
            </a:xfrm>
            <a:custGeom>
              <a:avLst/>
              <a:gdLst/>
              <a:ahLst/>
              <a:cxnLst/>
              <a:rect l="l" t="t" r="r" b="b"/>
              <a:pathLst>
                <a:path w="3731895">
                  <a:moveTo>
                    <a:pt x="0" y="0"/>
                  </a:moveTo>
                  <a:lnTo>
                    <a:pt x="3731521" y="0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307" y="4325325"/>
              <a:ext cx="68666" cy="14686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71484" y="4318214"/>
              <a:ext cx="57150" cy="124460"/>
            </a:xfrm>
            <a:custGeom>
              <a:avLst/>
              <a:gdLst/>
              <a:ahLst/>
              <a:cxnLst/>
              <a:rect l="l" t="t" r="r" b="b"/>
              <a:pathLst>
                <a:path w="57150" h="124460">
                  <a:moveTo>
                    <a:pt x="53957" y="91710"/>
                  </a:moveTo>
                  <a:lnTo>
                    <a:pt x="52901" y="91710"/>
                  </a:lnTo>
                  <a:lnTo>
                    <a:pt x="52419" y="91753"/>
                  </a:lnTo>
                  <a:lnTo>
                    <a:pt x="50411" y="103295"/>
                  </a:lnTo>
                  <a:lnTo>
                    <a:pt x="1457" y="103295"/>
                  </a:lnTo>
                  <a:lnTo>
                    <a:pt x="496" y="108656"/>
                  </a:lnTo>
                  <a:lnTo>
                    <a:pt x="669" y="109386"/>
                  </a:lnTo>
                  <a:lnTo>
                    <a:pt x="11869" y="124016"/>
                  </a:lnTo>
                  <a:lnTo>
                    <a:pt x="13011" y="124016"/>
                  </a:lnTo>
                  <a:lnTo>
                    <a:pt x="13554" y="123981"/>
                  </a:lnTo>
                  <a:lnTo>
                    <a:pt x="14387" y="123844"/>
                  </a:lnTo>
                  <a:lnTo>
                    <a:pt x="14720" y="123703"/>
                  </a:lnTo>
                  <a:lnTo>
                    <a:pt x="15091" y="123300"/>
                  </a:lnTo>
                  <a:lnTo>
                    <a:pt x="15044" y="122378"/>
                  </a:lnTo>
                  <a:lnTo>
                    <a:pt x="14871" y="121942"/>
                  </a:lnTo>
                  <a:lnTo>
                    <a:pt x="14587" y="121399"/>
                  </a:lnTo>
                  <a:lnTo>
                    <a:pt x="8194" y="110675"/>
                  </a:lnTo>
                  <a:lnTo>
                    <a:pt x="56333" y="110675"/>
                  </a:lnTo>
                  <a:lnTo>
                    <a:pt x="54333" y="91746"/>
                  </a:lnTo>
                  <a:lnTo>
                    <a:pt x="53957" y="91710"/>
                  </a:lnTo>
                  <a:close/>
                </a:path>
                <a:path w="57150" h="124460">
                  <a:moveTo>
                    <a:pt x="56333" y="110675"/>
                  </a:moveTo>
                  <a:lnTo>
                    <a:pt x="50411" y="110675"/>
                  </a:lnTo>
                  <a:lnTo>
                    <a:pt x="50476" y="122692"/>
                  </a:lnTo>
                  <a:lnTo>
                    <a:pt x="52901" y="123804"/>
                  </a:lnTo>
                  <a:lnTo>
                    <a:pt x="53957" y="123804"/>
                  </a:lnTo>
                  <a:lnTo>
                    <a:pt x="56333" y="110675"/>
                  </a:lnTo>
                  <a:close/>
                </a:path>
                <a:path w="57150" h="124460">
                  <a:moveTo>
                    <a:pt x="34089" y="57909"/>
                  </a:moveTo>
                  <a:lnTo>
                    <a:pt x="16844" y="57909"/>
                  </a:lnTo>
                  <a:lnTo>
                    <a:pt x="18158" y="58036"/>
                  </a:lnTo>
                  <a:lnTo>
                    <a:pt x="20966" y="58550"/>
                  </a:lnTo>
                  <a:lnTo>
                    <a:pt x="49148" y="80751"/>
                  </a:lnTo>
                  <a:lnTo>
                    <a:pt x="49817" y="81183"/>
                  </a:lnTo>
                  <a:lnTo>
                    <a:pt x="52542" y="81854"/>
                  </a:lnTo>
                  <a:lnTo>
                    <a:pt x="53741" y="81854"/>
                  </a:lnTo>
                  <a:lnTo>
                    <a:pt x="56333" y="72925"/>
                  </a:lnTo>
                  <a:lnTo>
                    <a:pt x="50068" y="72925"/>
                  </a:lnTo>
                  <a:lnTo>
                    <a:pt x="40885" y="64131"/>
                  </a:lnTo>
                  <a:lnTo>
                    <a:pt x="37627" y="60958"/>
                  </a:lnTo>
                  <a:lnTo>
                    <a:pt x="34743" y="58409"/>
                  </a:lnTo>
                  <a:lnTo>
                    <a:pt x="34089" y="57909"/>
                  </a:lnTo>
                  <a:close/>
                </a:path>
                <a:path w="57150" h="124460">
                  <a:moveTo>
                    <a:pt x="16189" y="49630"/>
                  </a:moveTo>
                  <a:lnTo>
                    <a:pt x="12442" y="49630"/>
                  </a:lnTo>
                  <a:lnTo>
                    <a:pt x="10580" y="49957"/>
                  </a:lnTo>
                  <a:lnTo>
                    <a:pt x="0" y="62989"/>
                  </a:lnTo>
                  <a:lnTo>
                    <a:pt x="0" y="67363"/>
                  </a:lnTo>
                  <a:lnTo>
                    <a:pt x="8449" y="80824"/>
                  </a:lnTo>
                  <a:lnTo>
                    <a:pt x="8963" y="80794"/>
                  </a:lnTo>
                  <a:lnTo>
                    <a:pt x="9936" y="77309"/>
                  </a:lnTo>
                  <a:lnTo>
                    <a:pt x="9406" y="76434"/>
                  </a:lnTo>
                  <a:lnTo>
                    <a:pt x="8262" y="74350"/>
                  </a:lnTo>
                  <a:lnTo>
                    <a:pt x="7733" y="73134"/>
                  </a:lnTo>
                  <a:lnTo>
                    <a:pt x="6764" y="70361"/>
                  </a:lnTo>
                  <a:lnTo>
                    <a:pt x="6547" y="68972"/>
                  </a:lnTo>
                  <a:lnTo>
                    <a:pt x="6646" y="64883"/>
                  </a:lnTo>
                  <a:lnTo>
                    <a:pt x="14385" y="57909"/>
                  </a:lnTo>
                  <a:lnTo>
                    <a:pt x="34089" y="57909"/>
                  </a:lnTo>
                  <a:lnTo>
                    <a:pt x="29739" y="54579"/>
                  </a:lnTo>
                  <a:lnTo>
                    <a:pt x="27465" y="53111"/>
                  </a:lnTo>
                  <a:lnTo>
                    <a:pt x="23375" y="51080"/>
                  </a:lnTo>
                  <a:lnTo>
                    <a:pt x="21470" y="50415"/>
                  </a:lnTo>
                  <a:lnTo>
                    <a:pt x="17953" y="49787"/>
                  </a:lnTo>
                  <a:lnTo>
                    <a:pt x="16189" y="49630"/>
                  </a:lnTo>
                  <a:close/>
                </a:path>
                <a:path w="57150" h="124460">
                  <a:moveTo>
                    <a:pt x="53672" y="47099"/>
                  </a:moveTo>
                  <a:lnTo>
                    <a:pt x="52642" y="47099"/>
                  </a:lnTo>
                  <a:lnTo>
                    <a:pt x="52193" y="47134"/>
                  </a:lnTo>
                  <a:lnTo>
                    <a:pt x="50068" y="72925"/>
                  </a:lnTo>
                  <a:lnTo>
                    <a:pt x="56333" y="72925"/>
                  </a:lnTo>
                  <a:lnTo>
                    <a:pt x="53672" y="47099"/>
                  </a:lnTo>
                  <a:close/>
                </a:path>
                <a:path w="57150" h="124460">
                  <a:moveTo>
                    <a:pt x="55487" y="7891"/>
                  </a:moveTo>
                  <a:lnTo>
                    <a:pt x="1800" y="7891"/>
                  </a:lnTo>
                  <a:lnTo>
                    <a:pt x="1577" y="8006"/>
                  </a:lnTo>
                  <a:lnTo>
                    <a:pt x="662" y="16243"/>
                  </a:lnTo>
                  <a:lnTo>
                    <a:pt x="741" y="16772"/>
                  </a:lnTo>
                  <a:lnTo>
                    <a:pt x="35608" y="38869"/>
                  </a:lnTo>
                  <a:lnTo>
                    <a:pt x="41014" y="39942"/>
                  </a:lnTo>
                  <a:lnTo>
                    <a:pt x="41573" y="39905"/>
                  </a:lnTo>
                  <a:lnTo>
                    <a:pt x="37498" y="33206"/>
                  </a:lnTo>
                  <a:lnTo>
                    <a:pt x="7034" y="15142"/>
                  </a:lnTo>
                  <a:lnTo>
                    <a:pt x="55487" y="15059"/>
                  </a:lnTo>
                  <a:lnTo>
                    <a:pt x="55711" y="14987"/>
                  </a:lnTo>
                  <a:lnTo>
                    <a:pt x="56563" y="12797"/>
                  </a:lnTo>
                  <a:lnTo>
                    <a:pt x="56445" y="9324"/>
                  </a:lnTo>
                  <a:lnTo>
                    <a:pt x="56358" y="8949"/>
                  </a:lnTo>
                  <a:lnTo>
                    <a:pt x="56131" y="8380"/>
                  </a:lnTo>
                  <a:lnTo>
                    <a:pt x="55994" y="8176"/>
                  </a:lnTo>
                  <a:lnTo>
                    <a:pt x="55678" y="7948"/>
                  </a:lnTo>
                  <a:lnTo>
                    <a:pt x="55487" y="7891"/>
                  </a:lnTo>
                  <a:close/>
                </a:path>
                <a:path w="57150" h="124460">
                  <a:moveTo>
                    <a:pt x="43588" y="15059"/>
                  </a:moveTo>
                  <a:lnTo>
                    <a:pt x="37498" y="15059"/>
                  </a:lnTo>
                  <a:lnTo>
                    <a:pt x="37498" y="33206"/>
                  </a:lnTo>
                  <a:lnTo>
                    <a:pt x="43588" y="33206"/>
                  </a:lnTo>
                  <a:lnTo>
                    <a:pt x="43588" y="15059"/>
                  </a:lnTo>
                  <a:close/>
                </a:path>
                <a:path w="57150" h="124460">
                  <a:moveTo>
                    <a:pt x="41487" y="0"/>
                  </a:moveTo>
                  <a:lnTo>
                    <a:pt x="39513" y="0"/>
                  </a:lnTo>
                  <a:lnTo>
                    <a:pt x="38746" y="147"/>
                  </a:lnTo>
                  <a:lnTo>
                    <a:pt x="37745" y="749"/>
                  </a:lnTo>
                  <a:lnTo>
                    <a:pt x="37514" y="1116"/>
                  </a:lnTo>
                  <a:lnTo>
                    <a:pt x="37498" y="7891"/>
                  </a:lnTo>
                  <a:lnTo>
                    <a:pt x="43588" y="7891"/>
                  </a:lnTo>
                  <a:lnTo>
                    <a:pt x="43588" y="1116"/>
                  </a:lnTo>
                  <a:lnTo>
                    <a:pt x="43318" y="712"/>
                  </a:lnTo>
                  <a:lnTo>
                    <a:pt x="42231" y="144"/>
                  </a:lnTo>
                  <a:lnTo>
                    <a:pt x="41487" y="0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2423" y="4021138"/>
              <a:ext cx="57139" cy="12406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493560" y="3799480"/>
              <a:ext cx="57150" cy="127000"/>
            </a:xfrm>
            <a:custGeom>
              <a:avLst/>
              <a:gdLst/>
              <a:ahLst/>
              <a:cxnLst/>
              <a:rect l="l" t="t" r="r" b="b"/>
              <a:pathLst>
                <a:path w="57150" h="127000">
                  <a:moveTo>
                    <a:pt x="28785" y="90424"/>
                  </a:moveTo>
                  <a:lnTo>
                    <a:pt x="23839" y="90424"/>
                  </a:lnTo>
                  <a:lnTo>
                    <a:pt x="21413" y="90547"/>
                  </a:lnTo>
                  <a:lnTo>
                    <a:pt x="0" y="111621"/>
                  </a:lnTo>
                  <a:lnTo>
                    <a:pt x="500" y="114421"/>
                  </a:lnTo>
                  <a:lnTo>
                    <a:pt x="15944" y="126978"/>
                  </a:lnTo>
                  <a:lnTo>
                    <a:pt x="20779" y="126978"/>
                  </a:lnTo>
                  <a:lnTo>
                    <a:pt x="33141" y="119512"/>
                  </a:lnTo>
                  <a:lnTo>
                    <a:pt x="16329" y="119512"/>
                  </a:lnTo>
                  <a:lnTo>
                    <a:pt x="14857" y="119313"/>
                  </a:lnTo>
                  <a:lnTo>
                    <a:pt x="5888" y="107200"/>
                  </a:lnTo>
                  <a:lnTo>
                    <a:pt x="6220" y="105656"/>
                  </a:lnTo>
                  <a:lnTo>
                    <a:pt x="21906" y="97929"/>
                  </a:lnTo>
                  <a:lnTo>
                    <a:pt x="31566" y="97929"/>
                  </a:lnTo>
                  <a:lnTo>
                    <a:pt x="50991" y="97803"/>
                  </a:lnTo>
                  <a:lnTo>
                    <a:pt x="31215" y="90568"/>
                  </a:lnTo>
                  <a:lnTo>
                    <a:pt x="28785" y="90424"/>
                  </a:lnTo>
                  <a:close/>
                </a:path>
                <a:path w="57150" h="127000">
                  <a:moveTo>
                    <a:pt x="50991" y="97803"/>
                  </a:moveTo>
                  <a:lnTo>
                    <a:pt x="31493" y="97803"/>
                  </a:lnTo>
                  <a:lnTo>
                    <a:pt x="34124" y="97862"/>
                  </a:lnTo>
                  <a:lnTo>
                    <a:pt x="36626" y="98204"/>
                  </a:lnTo>
                  <a:lnTo>
                    <a:pt x="51184" y="110905"/>
                  </a:lnTo>
                  <a:lnTo>
                    <a:pt x="51165" y="115379"/>
                  </a:lnTo>
                  <a:lnTo>
                    <a:pt x="49234" y="123432"/>
                  </a:lnTo>
                  <a:lnTo>
                    <a:pt x="49187" y="124667"/>
                  </a:lnTo>
                  <a:lnTo>
                    <a:pt x="51372" y="125390"/>
                  </a:lnTo>
                  <a:lnTo>
                    <a:pt x="52744" y="125390"/>
                  </a:lnTo>
                  <a:lnTo>
                    <a:pt x="57143" y="110905"/>
                  </a:lnTo>
                  <a:lnTo>
                    <a:pt x="56725" y="108136"/>
                  </a:lnTo>
                  <a:lnTo>
                    <a:pt x="55036" y="103305"/>
                  </a:lnTo>
                  <a:lnTo>
                    <a:pt x="53874" y="101213"/>
                  </a:lnTo>
                  <a:lnTo>
                    <a:pt x="50991" y="97803"/>
                  </a:lnTo>
                  <a:close/>
                </a:path>
                <a:path w="57150" h="127000">
                  <a:moveTo>
                    <a:pt x="31566" y="97929"/>
                  </a:moveTo>
                  <a:lnTo>
                    <a:pt x="25567" y="97929"/>
                  </a:lnTo>
                  <a:lnTo>
                    <a:pt x="26664" y="99463"/>
                  </a:lnTo>
                  <a:lnTo>
                    <a:pt x="27478" y="101123"/>
                  </a:lnTo>
                  <a:lnTo>
                    <a:pt x="28768" y="105122"/>
                  </a:lnTo>
                  <a:lnTo>
                    <a:pt x="28909" y="106041"/>
                  </a:lnTo>
                  <a:lnTo>
                    <a:pt x="29022" y="111621"/>
                  </a:lnTo>
                  <a:lnTo>
                    <a:pt x="28821" y="112820"/>
                  </a:lnTo>
                  <a:lnTo>
                    <a:pt x="19533" y="119512"/>
                  </a:lnTo>
                  <a:lnTo>
                    <a:pt x="33141" y="119512"/>
                  </a:lnTo>
                  <a:lnTo>
                    <a:pt x="34463" y="116199"/>
                  </a:lnTo>
                  <a:lnTo>
                    <a:pt x="34880" y="113633"/>
                  </a:lnTo>
                  <a:lnTo>
                    <a:pt x="34796" y="107200"/>
                  </a:lnTo>
                  <a:lnTo>
                    <a:pt x="34538" y="105368"/>
                  </a:lnTo>
                  <a:lnTo>
                    <a:pt x="33159" y="101123"/>
                  </a:lnTo>
                  <a:lnTo>
                    <a:pt x="32378" y="99320"/>
                  </a:lnTo>
                  <a:lnTo>
                    <a:pt x="31566" y="97929"/>
                  </a:lnTo>
                  <a:close/>
                </a:path>
                <a:path w="57150" h="127000">
                  <a:moveTo>
                    <a:pt x="55487" y="51883"/>
                  </a:moveTo>
                  <a:lnTo>
                    <a:pt x="1799" y="51883"/>
                  </a:lnTo>
                  <a:lnTo>
                    <a:pt x="1577" y="51993"/>
                  </a:lnTo>
                  <a:lnTo>
                    <a:pt x="662" y="60234"/>
                  </a:lnTo>
                  <a:lnTo>
                    <a:pt x="745" y="60764"/>
                  </a:lnTo>
                  <a:lnTo>
                    <a:pt x="35608" y="82861"/>
                  </a:lnTo>
                  <a:lnTo>
                    <a:pt x="41014" y="83933"/>
                  </a:lnTo>
                  <a:lnTo>
                    <a:pt x="41573" y="83897"/>
                  </a:lnTo>
                  <a:lnTo>
                    <a:pt x="37498" y="77198"/>
                  </a:lnTo>
                  <a:lnTo>
                    <a:pt x="7034" y="59133"/>
                  </a:lnTo>
                  <a:lnTo>
                    <a:pt x="55487" y="59046"/>
                  </a:lnTo>
                  <a:lnTo>
                    <a:pt x="55709" y="58978"/>
                  </a:lnTo>
                  <a:lnTo>
                    <a:pt x="56563" y="56789"/>
                  </a:lnTo>
                  <a:lnTo>
                    <a:pt x="56445" y="53312"/>
                  </a:lnTo>
                  <a:lnTo>
                    <a:pt x="56361" y="52941"/>
                  </a:lnTo>
                  <a:lnTo>
                    <a:pt x="56135" y="52368"/>
                  </a:lnTo>
                  <a:lnTo>
                    <a:pt x="55994" y="52166"/>
                  </a:lnTo>
                  <a:lnTo>
                    <a:pt x="55681" y="51940"/>
                  </a:lnTo>
                  <a:lnTo>
                    <a:pt x="55487" y="51883"/>
                  </a:lnTo>
                  <a:close/>
                </a:path>
                <a:path w="57150" h="127000">
                  <a:moveTo>
                    <a:pt x="43592" y="59046"/>
                  </a:moveTo>
                  <a:lnTo>
                    <a:pt x="37498" y="59046"/>
                  </a:lnTo>
                  <a:lnTo>
                    <a:pt x="37498" y="77198"/>
                  </a:lnTo>
                  <a:lnTo>
                    <a:pt x="43592" y="77198"/>
                  </a:lnTo>
                  <a:lnTo>
                    <a:pt x="43592" y="59046"/>
                  </a:lnTo>
                  <a:close/>
                </a:path>
                <a:path w="57150" h="127000">
                  <a:moveTo>
                    <a:pt x="41487" y="43987"/>
                  </a:moveTo>
                  <a:lnTo>
                    <a:pt x="39513" y="43987"/>
                  </a:lnTo>
                  <a:lnTo>
                    <a:pt x="38746" y="44138"/>
                  </a:lnTo>
                  <a:lnTo>
                    <a:pt x="37745" y="44740"/>
                  </a:lnTo>
                  <a:lnTo>
                    <a:pt x="37516" y="45104"/>
                  </a:lnTo>
                  <a:lnTo>
                    <a:pt x="37498" y="51883"/>
                  </a:lnTo>
                  <a:lnTo>
                    <a:pt x="43592" y="51883"/>
                  </a:lnTo>
                  <a:lnTo>
                    <a:pt x="43592" y="45104"/>
                  </a:lnTo>
                  <a:lnTo>
                    <a:pt x="43318" y="44704"/>
                  </a:lnTo>
                  <a:lnTo>
                    <a:pt x="42231" y="44132"/>
                  </a:lnTo>
                  <a:lnTo>
                    <a:pt x="41487" y="43987"/>
                  </a:lnTo>
                  <a:close/>
                </a:path>
                <a:path w="57150" h="127000">
                  <a:moveTo>
                    <a:pt x="32706" y="0"/>
                  </a:moveTo>
                  <a:lnTo>
                    <a:pt x="23868" y="0"/>
                  </a:lnTo>
                  <a:lnTo>
                    <a:pt x="19814" y="306"/>
                  </a:lnTo>
                  <a:lnTo>
                    <a:pt x="0" y="15144"/>
                  </a:lnTo>
                  <a:lnTo>
                    <a:pt x="0" y="22322"/>
                  </a:lnTo>
                  <a:lnTo>
                    <a:pt x="24469" y="38400"/>
                  </a:lnTo>
                  <a:lnTo>
                    <a:pt x="33279" y="38400"/>
                  </a:lnTo>
                  <a:lnTo>
                    <a:pt x="54109" y="30848"/>
                  </a:lnTo>
                  <a:lnTo>
                    <a:pt x="25099" y="30848"/>
                  </a:lnTo>
                  <a:lnTo>
                    <a:pt x="22208" y="30689"/>
                  </a:lnTo>
                  <a:lnTo>
                    <a:pt x="6047" y="21523"/>
                  </a:lnTo>
                  <a:lnTo>
                    <a:pt x="6047" y="17719"/>
                  </a:lnTo>
                  <a:lnTo>
                    <a:pt x="26183" y="7548"/>
                  </a:lnTo>
                  <a:lnTo>
                    <a:pt x="53293" y="7548"/>
                  </a:lnTo>
                  <a:lnTo>
                    <a:pt x="51720" y="5910"/>
                  </a:lnTo>
                  <a:lnTo>
                    <a:pt x="46655" y="2792"/>
                  </a:lnTo>
                  <a:lnTo>
                    <a:pt x="43632" y="1680"/>
                  </a:lnTo>
                  <a:lnTo>
                    <a:pt x="36597" y="334"/>
                  </a:lnTo>
                  <a:lnTo>
                    <a:pt x="32706" y="0"/>
                  </a:lnTo>
                  <a:close/>
                </a:path>
                <a:path w="57150" h="127000">
                  <a:moveTo>
                    <a:pt x="53293" y="7548"/>
                  </a:moveTo>
                  <a:lnTo>
                    <a:pt x="31017" y="7548"/>
                  </a:lnTo>
                  <a:lnTo>
                    <a:pt x="33000" y="7613"/>
                  </a:lnTo>
                  <a:lnTo>
                    <a:pt x="36803" y="7872"/>
                  </a:lnTo>
                  <a:lnTo>
                    <a:pt x="51093" y="17719"/>
                  </a:lnTo>
                  <a:lnTo>
                    <a:pt x="51071" y="21523"/>
                  </a:lnTo>
                  <a:lnTo>
                    <a:pt x="32335" y="30848"/>
                  </a:lnTo>
                  <a:lnTo>
                    <a:pt x="54109" y="30848"/>
                  </a:lnTo>
                  <a:lnTo>
                    <a:pt x="56527" y="26203"/>
                  </a:lnTo>
                  <a:lnTo>
                    <a:pt x="57102" y="23496"/>
                  </a:lnTo>
                  <a:lnTo>
                    <a:pt x="57150" y="16090"/>
                  </a:lnTo>
                  <a:lnTo>
                    <a:pt x="56455" y="12984"/>
                  </a:lnTo>
                  <a:lnTo>
                    <a:pt x="53680" y="7951"/>
                  </a:lnTo>
                  <a:lnTo>
                    <a:pt x="53293" y="7548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04517" y="3654932"/>
              <a:ext cx="57150" cy="16611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15741" y="3601036"/>
              <a:ext cx="57030" cy="16543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426627" y="3445809"/>
              <a:ext cx="368300" cy="344170"/>
            </a:xfrm>
            <a:custGeom>
              <a:avLst/>
              <a:gdLst/>
              <a:ahLst/>
              <a:cxnLst/>
              <a:rect l="l" t="t" r="r" b="b"/>
              <a:pathLst>
                <a:path w="368300" h="344170">
                  <a:moveTo>
                    <a:pt x="56337" y="153162"/>
                  </a:moveTo>
                  <a:lnTo>
                    <a:pt x="53962" y="134200"/>
                  </a:lnTo>
                  <a:lnTo>
                    <a:pt x="52908" y="134200"/>
                  </a:lnTo>
                  <a:lnTo>
                    <a:pt x="50419" y="145796"/>
                  </a:lnTo>
                  <a:lnTo>
                    <a:pt x="1460" y="145796"/>
                  </a:lnTo>
                  <a:lnTo>
                    <a:pt x="495" y="151155"/>
                  </a:lnTo>
                  <a:lnTo>
                    <a:pt x="673" y="151879"/>
                  </a:lnTo>
                  <a:lnTo>
                    <a:pt x="11874" y="166509"/>
                  </a:lnTo>
                  <a:lnTo>
                    <a:pt x="13017" y="166509"/>
                  </a:lnTo>
                  <a:lnTo>
                    <a:pt x="13550" y="166471"/>
                  </a:lnTo>
                  <a:lnTo>
                    <a:pt x="14376" y="166344"/>
                  </a:lnTo>
                  <a:lnTo>
                    <a:pt x="14719" y="166204"/>
                  </a:lnTo>
                  <a:lnTo>
                    <a:pt x="15100" y="165798"/>
                  </a:lnTo>
                  <a:lnTo>
                    <a:pt x="15049" y="164871"/>
                  </a:lnTo>
                  <a:lnTo>
                    <a:pt x="14871" y="164439"/>
                  </a:lnTo>
                  <a:lnTo>
                    <a:pt x="14592" y="163893"/>
                  </a:lnTo>
                  <a:lnTo>
                    <a:pt x="8191" y="153162"/>
                  </a:lnTo>
                  <a:lnTo>
                    <a:pt x="50419" y="153162"/>
                  </a:lnTo>
                  <a:lnTo>
                    <a:pt x="52908" y="166293"/>
                  </a:lnTo>
                  <a:lnTo>
                    <a:pt x="53962" y="166293"/>
                  </a:lnTo>
                  <a:lnTo>
                    <a:pt x="56248" y="165188"/>
                  </a:lnTo>
                  <a:lnTo>
                    <a:pt x="56337" y="153162"/>
                  </a:lnTo>
                  <a:close/>
                </a:path>
                <a:path w="368300" h="344170">
                  <a:moveTo>
                    <a:pt x="56337" y="71145"/>
                  </a:moveTo>
                  <a:lnTo>
                    <a:pt x="53670" y="45326"/>
                  </a:lnTo>
                  <a:lnTo>
                    <a:pt x="52641" y="45326"/>
                  </a:lnTo>
                  <a:lnTo>
                    <a:pt x="50076" y="71145"/>
                  </a:lnTo>
                  <a:lnTo>
                    <a:pt x="40894" y="62357"/>
                  </a:lnTo>
                  <a:lnTo>
                    <a:pt x="16192" y="47853"/>
                  </a:lnTo>
                  <a:lnTo>
                    <a:pt x="12446" y="47853"/>
                  </a:lnTo>
                  <a:lnTo>
                    <a:pt x="0" y="61214"/>
                  </a:lnTo>
                  <a:lnTo>
                    <a:pt x="0" y="65595"/>
                  </a:lnTo>
                  <a:lnTo>
                    <a:pt x="8458" y="79044"/>
                  </a:lnTo>
                  <a:lnTo>
                    <a:pt x="8966" y="79019"/>
                  </a:lnTo>
                  <a:lnTo>
                    <a:pt x="9944" y="75539"/>
                  </a:lnTo>
                  <a:lnTo>
                    <a:pt x="9410" y="74663"/>
                  </a:lnTo>
                  <a:lnTo>
                    <a:pt x="8267" y="72567"/>
                  </a:lnTo>
                  <a:lnTo>
                    <a:pt x="7734" y="71361"/>
                  </a:lnTo>
                  <a:lnTo>
                    <a:pt x="6769" y="68580"/>
                  </a:lnTo>
                  <a:lnTo>
                    <a:pt x="6553" y="67195"/>
                  </a:lnTo>
                  <a:lnTo>
                    <a:pt x="6642" y="63106"/>
                  </a:lnTo>
                  <a:lnTo>
                    <a:pt x="14389" y="56134"/>
                  </a:lnTo>
                  <a:lnTo>
                    <a:pt x="16840" y="56134"/>
                  </a:lnTo>
                  <a:lnTo>
                    <a:pt x="49149" y="78968"/>
                  </a:lnTo>
                  <a:lnTo>
                    <a:pt x="49822" y="79413"/>
                  </a:lnTo>
                  <a:lnTo>
                    <a:pt x="52539" y="80073"/>
                  </a:lnTo>
                  <a:lnTo>
                    <a:pt x="53746" y="80073"/>
                  </a:lnTo>
                  <a:lnTo>
                    <a:pt x="56261" y="78460"/>
                  </a:lnTo>
                  <a:lnTo>
                    <a:pt x="56337" y="71145"/>
                  </a:lnTo>
                  <a:close/>
                </a:path>
                <a:path w="368300" h="344170">
                  <a:moveTo>
                    <a:pt x="56553" y="27216"/>
                  </a:moveTo>
                  <a:lnTo>
                    <a:pt x="24853" y="7937"/>
                  </a:lnTo>
                  <a:lnTo>
                    <a:pt x="8432" y="812"/>
                  </a:lnTo>
                  <a:lnTo>
                    <a:pt x="3987" y="0"/>
                  </a:lnTo>
                  <a:lnTo>
                    <a:pt x="3365" y="0"/>
                  </a:lnTo>
                  <a:lnTo>
                    <a:pt x="914" y="35128"/>
                  </a:lnTo>
                  <a:lnTo>
                    <a:pt x="1143" y="35471"/>
                  </a:lnTo>
                  <a:lnTo>
                    <a:pt x="3492" y="36207"/>
                  </a:lnTo>
                  <a:lnTo>
                    <a:pt x="5067" y="36207"/>
                  </a:lnTo>
                  <a:lnTo>
                    <a:pt x="5867" y="36080"/>
                  </a:lnTo>
                  <a:lnTo>
                    <a:pt x="7010" y="35534"/>
                  </a:lnTo>
                  <a:lnTo>
                    <a:pt x="7289" y="35128"/>
                  </a:lnTo>
                  <a:lnTo>
                    <a:pt x="7289" y="7937"/>
                  </a:lnTo>
                  <a:lnTo>
                    <a:pt x="54775" y="29133"/>
                  </a:lnTo>
                  <a:lnTo>
                    <a:pt x="55092" y="29235"/>
                  </a:lnTo>
                  <a:lnTo>
                    <a:pt x="55638" y="29286"/>
                  </a:lnTo>
                  <a:lnTo>
                    <a:pt x="55867" y="29184"/>
                  </a:lnTo>
                  <a:lnTo>
                    <a:pt x="56235" y="28702"/>
                  </a:lnTo>
                  <a:lnTo>
                    <a:pt x="56375" y="28308"/>
                  </a:lnTo>
                  <a:lnTo>
                    <a:pt x="56553" y="27216"/>
                  </a:lnTo>
                  <a:close/>
                </a:path>
                <a:path w="368300" h="344170">
                  <a:moveTo>
                    <a:pt x="56565" y="100266"/>
                  </a:moveTo>
                  <a:lnTo>
                    <a:pt x="55486" y="95364"/>
                  </a:lnTo>
                  <a:lnTo>
                    <a:pt x="43599" y="95364"/>
                  </a:lnTo>
                  <a:lnTo>
                    <a:pt x="43599" y="88582"/>
                  </a:lnTo>
                  <a:lnTo>
                    <a:pt x="43319" y="88188"/>
                  </a:lnTo>
                  <a:lnTo>
                    <a:pt x="42227" y="87617"/>
                  </a:lnTo>
                  <a:lnTo>
                    <a:pt x="41490" y="87464"/>
                  </a:lnTo>
                  <a:lnTo>
                    <a:pt x="39509" y="87464"/>
                  </a:lnTo>
                  <a:lnTo>
                    <a:pt x="38747" y="87617"/>
                  </a:lnTo>
                  <a:lnTo>
                    <a:pt x="37744" y="88214"/>
                  </a:lnTo>
                  <a:lnTo>
                    <a:pt x="37515" y="88582"/>
                  </a:lnTo>
                  <a:lnTo>
                    <a:pt x="37503" y="95364"/>
                  </a:lnTo>
                  <a:lnTo>
                    <a:pt x="37503" y="102527"/>
                  </a:lnTo>
                  <a:lnTo>
                    <a:pt x="37503" y="120675"/>
                  </a:lnTo>
                  <a:lnTo>
                    <a:pt x="7035" y="102616"/>
                  </a:lnTo>
                  <a:lnTo>
                    <a:pt x="37503" y="102527"/>
                  </a:lnTo>
                  <a:lnTo>
                    <a:pt x="37503" y="95364"/>
                  </a:lnTo>
                  <a:lnTo>
                    <a:pt x="1803" y="95364"/>
                  </a:lnTo>
                  <a:lnTo>
                    <a:pt x="1574" y="95478"/>
                  </a:lnTo>
                  <a:lnTo>
                    <a:pt x="660" y="103708"/>
                  </a:lnTo>
                  <a:lnTo>
                    <a:pt x="749" y="104241"/>
                  </a:lnTo>
                  <a:lnTo>
                    <a:pt x="35610" y="126339"/>
                  </a:lnTo>
                  <a:lnTo>
                    <a:pt x="41021" y="127406"/>
                  </a:lnTo>
                  <a:lnTo>
                    <a:pt x="41579" y="127381"/>
                  </a:lnTo>
                  <a:lnTo>
                    <a:pt x="43599" y="120675"/>
                  </a:lnTo>
                  <a:lnTo>
                    <a:pt x="43599" y="102527"/>
                  </a:lnTo>
                  <a:lnTo>
                    <a:pt x="55486" y="102527"/>
                  </a:lnTo>
                  <a:lnTo>
                    <a:pt x="56451" y="101180"/>
                  </a:lnTo>
                  <a:lnTo>
                    <a:pt x="56565" y="100266"/>
                  </a:lnTo>
                  <a:close/>
                </a:path>
                <a:path w="368300" h="344170">
                  <a:moveTo>
                    <a:pt x="367487" y="330276"/>
                  </a:moveTo>
                  <a:lnTo>
                    <a:pt x="365112" y="311315"/>
                  </a:lnTo>
                  <a:lnTo>
                    <a:pt x="364058" y="311315"/>
                  </a:lnTo>
                  <a:lnTo>
                    <a:pt x="361569" y="322897"/>
                  </a:lnTo>
                  <a:lnTo>
                    <a:pt x="312623" y="322897"/>
                  </a:lnTo>
                  <a:lnTo>
                    <a:pt x="311658" y="328256"/>
                  </a:lnTo>
                  <a:lnTo>
                    <a:pt x="311835" y="328993"/>
                  </a:lnTo>
                  <a:lnTo>
                    <a:pt x="323024" y="343623"/>
                  </a:lnTo>
                  <a:lnTo>
                    <a:pt x="324167" y="343623"/>
                  </a:lnTo>
                  <a:lnTo>
                    <a:pt x="324713" y="343585"/>
                  </a:lnTo>
                  <a:lnTo>
                    <a:pt x="325564" y="343433"/>
                  </a:lnTo>
                  <a:lnTo>
                    <a:pt x="325882" y="343306"/>
                  </a:lnTo>
                  <a:lnTo>
                    <a:pt x="326250" y="342900"/>
                  </a:lnTo>
                  <a:lnTo>
                    <a:pt x="326199" y="341972"/>
                  </a:lnTo>
                  <a:lnTo>
                    <a:pt x="326034" y="341541"/>
                  </a:lnTo>
                  <a:lnTo>
                    <a:pt x="325742" y="340995"/>
                  </a:lnTo>
                  <a:lnTo>
                    <a:pt x="319354" y="330276"/>
                  </a:lnTo>
                  <a:lnTo>
                    <a:pt x="361569" y="330276"/>
                  </a:lnTo>
                  <a:lnTo>
                    <a:pt x="364058" y="343408"/>
                  </a:lnTo>
                  <a:lnTo>
                    <a:pt x="365112" y="343408"/>
                  </a:lnTo>
                  <a:lnTo>
                    <a:pt x="367411" y="342290"/>
                  </a:lnTo>
                  <a:lnTo>
                    <a:pt x="367487" y="330276"/>
                  </a:lnTo>
                  <a:close/>
                </a:path>
                <a:path w="368300" h="344170">
                  <a:moveTo>
                    <a:pt x="367487" y="285775"/>
                  </a:moveTo>
                  <a:lnTo>
                    <a:pt x="365112" y="266801"/>
                  </a:lnTo>
                  <a:lnTo>
                    <a:pt x="364058" y="266801"/>
                  </a:lnTo>
                  <a:lnTo>
                    <a:pt x="361569" y="278384"/>
                  </a:lnTo>
                  <a:lnTo>
                    <a:pt x="312623" y="278384"/>
                  </a:lnTo>
                  <a:lnTo>
                    <a:pt x="311658" y="283743"/>
                  </a:lnTo>
                  <a:lnTo>
                    <a:pt x="311835" y="284480"/>
                  </a:lnTo>
                  <a:lnTo>
                    <a:pt x="323024" y="299110"/>
                  </a:lnTo>
                  <a:lnTo>
                    <a:pt x="324167" y="299110"/>
                  </a:lnTo>
                  <a:lnTo>
                    <a:pt x="324713" y="299072"/>
                  </a:lnTo>
                  <a:lnTo>
                    <a:pt x="325551" y="298932"/>
                  </a:lnTo>
                  <a:lnTo>
                    <a:pt x="325882" y="298792"/>
                  </a:lnTo>
                  <a:lnTo>
                    <a:pt x="326250" y="298399"/>
                  </a:lnTo>
                  <a:lnTo>
                    <a:pt x="326199" y="297472"/>
                  </a:lnTo>
                  <a:lnTo>
                    <a:pt x="326034" y="297040"/>
                  </a:lnTo>
                  <a:lnTo>
                    <a:pt x="325742" y="296494"/>
                  </a:lnTo>
                  <a:lnTo>
                    <a:pt x="319354" y="285775"/>
                  </a:lnTo>
                  <a:lnTo>
                    <a:pt x="361569" y="285775"/>
                  </a:lnTo>
                  <a:lnTo>
                    <a:pt x="364058" y="298894"/>
                  </a:lnTo>
                  <a:lnTo>
                    <a:pt x="365112" y="298894"/>
                  </a:lnTo>
                  <a:lnTo>
                    <a:pt x="367411" y="297789"/>
                  </a:lnTo>
                  <a:lnTo>
                    <a:pt x="367487" y="285775"/>
                  </a:lnTo>
                  <a:close/>
                </a:path>
                <a:path w="368300" h="344170">
                  <a:moveTo>
                    <a:pt x="367728" y="232867"/>
                  </a:moveTo>
                  <a:lnTo>
                    <a:pt x="366649" y="227965"/>
                  </a:lnTo>
                  <a:lnTo>
                    <a:pt x="354749" y="227965"/>
                  </a:lnTo>
                  <a:lnTo>
                    <a:pt x="354749" y="221183"/>
                  </a:lnTo>
                  <a:lnTo>
                    <a:pt x="354482" y="220789"/>
                  </a:lnTo>
                  <a:lnTo>
                    <a:pt x="353390" y="220218"/>
                  </a:lnTo>
                  <a:lnTo>
                    <a:pt x="352640" y="220065"/>
                  </a:lnTo>
                  <a:lnTo>
                    <a:pt x="350672" y="220065"/>
                  </a:lnTo>
                  <a:lnTo>
                    <a:pt x="349910" y="220218"/>
                  </a:lnTo>
                  <a:lnTo>
                    <a:pt x="348907" y="220827"/>
                  </a:lnTo>
                  <a:lnTo>
                    <a:pt x="348678" y="221183"/>
                  </a:lnTo>
                  <a:lnTo>
                    <a:pt x="348653" y="227965"/>
                  </a:lnTo>
                  <a:lnTo>
                    <a:pt x="348653" y="235127"/>
                  </a:lnTo>
                  <a:lnTo>
                    <a:pt x="348653" y="253276"/>
                  </a:lnTo>
                  <a:lnTo>
                    <a:pt x="318198" y="235216"/>
                  </a:lnTo>
                  <a:lnTo>
                    <a:pt x="348653" y="235127"/>
                  </a:lnTo>
                  <a:lnTo>
                    <a:pt x="348653" y="227965"/>
                  </a:lnTo>
                  <a:lnTo>
                    <a:pt x="312966" y="227965"/>
                  </a:lnTo>
                  <a:lnTo>
                    <a:pt x="312737" y="228079"/>
                  </a:lnTo>
                  <a:lnTo>
                    <a:pt x="311823" y="236321"/>
                  </a:lnTo>
                  <a:lnTo>
                    <a:pt x="311899" y="236842"/>
                  </a:lnTo>
                  <a:lnTo>
                    <a:pt x="346773" y="258940"/>
                  </a:lnTo>
                  <a:lnTo>
                    <a:pt x="352171" y="260019"/>
                  </a:lnTo>
                  <a:lnTo>
                    <a:pt x="352729" y="259981"/>
                  </a:lnTo>
                  <a:lnTo>
                    <a:pt x="354749" y="253276"/>
                  </a:lnTo>
                  <a:lnTo>
                    <a:pt x="354749" y="235127"/>
                  </a:lnTo>
                  <a:lnTo>
                    <a:pt x="366649" y="235127"/>
                  </a:lnTo>
                  <a:lnTo>
                    <a:pt x="367601" y="233781"/>
                  </a:lnTo>
                  <a:lnTo>
                    <a:pt x="367728" y="232867"/>
                  </a:lnTo>
                  <a:close/>
                </a:path>
                <a:path w="368300" h="344170">
                  <a:moveTo>
                    <a:pt x="368300" y="197967"/>
                  </a:moveTo>
                  <a:lnTo>
                    <a:pt x="340182" y="177520"/>
                  </a:lnTo>
                  <a:lnTo>
                    <a:pt x="340182" y="198691"/>
                  </a:lnTo>
                  <a:lnTo>
                    <a:pt x="339979" y="199885"/>
                  </a:lnTo>
                  <a:lnTo>
                    <a:pt x="330695" y="206578"/>
                  </a:lnTo>
                  <a:lnTo>
                    <a:pt x="327494" y="206578"/>
                  </a:lnTo>
                  <a:lnTo>
                    <a:pt x="317042" y="194271"/>
                  </a:lnTo>
                  <a:lnTo>
                    <a:pt x="317385" y="192722"/>
                  </a:lnTo>
                  <a:lnTo>
                    <a:pt x="333070" y="185000"/>
                  </a:lnTo>
                  <a:lnTo>
                    <a:pt x="336727" y="185000"/>
                  </a:lnTo>
                  <a:lnTo>
                    <a:pt x="340182" y="198691"/>
                  </a:lnTo>
                  <a:lnTo>
                    <a:pt x="340182" y="177520"/>
                  </a:lnTo>
                  <a:lnTo>
                    <a:pt x="339940" y="177495"/>
                  </a:lnTo>
                  <a:lnTo>
                    <a:pt x="335000" y="177495"/>
                  </a:lnTo>
                  <a:lnTo>
                    <a:pt x="311162" y="198691"/>
                  </a:lnTo>
                  <a:lnTo>
                    <a:pt x="311658" y="201498"/>
                  </a:lnTo>
                  <a:lnTo>
                    <a:pt x="327101" y="214045"/>
                  </a:lnTo>
                  <a:lnTo>
                    <a:pt x="331939" y="214045"/>
                  </a:lnTo>
                  <a:lnTo>
                    <a:pt x="344297" y="206578"/>
                  </a:lnTo>
                  <a:lnTo>
                    <a:pt x="345617" y="203276"/>
                  </a:lnTo>
                  <a:lnTo>
                    <a:pt x="346036" y="200710"/>
                  </a:lnTo>
                  <a:lnTo>
                    <a:pt x="345960" y="194271"/>
                  </a:lnTo>
                  <a:lnTo>
                    <a:pt x="345694" y="192443"/>
                  </a:lnTo>
                  <a:lnTo>
                    <a:pt x="344322" y="188188"/>
                  </a:lnTo>
                  <a:lnTo>
                    <a:pt x="343535" y="186385"/>
                  </a:lnTo>
                  <a:lnTo>
                    <a:pt x="342722" y="185000"/>
                  </a:lnTo>
                  <a:lnTo>
                    <a:pt x="342646" y="184873"/>
                  </a:lnTo>
                  <a:lnTo>
                    <a:pt x="345274" y="184937"/>
                  </a:lnTo>
                  <a:lnTo>
                    <a:pt x="362343" y="197967"/>
                  </a:lnTo>
                  <a:lnTo>
                    <a:pt x="362318" y="202450"/>
                  </a:lnTo>
                  <a:lnTo>
                    <a:pt x="360387" y="210502"/>
                  </a:lnTo>
                  <a:lnTo>
                    <a:pt x="360349" y="211734"/>
                  </a:lnTo>
                  <a:lnTo>
                    <a:pt x="362534" y="212458"/>
                  </a:lnTo>
                  <a:lnTo>
                    <a:pt x="363905" y="212458"/>
                  </a:lnTo>
                  <a:lnTo>
                    <a:pt x="368236" y="203644"/>
                  </a:lnTo>
                  <a:lnTo>
                    <a:pt x="368300" y="197967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59905" y="3532536"/>
              <a:ext cx="57142" cy="16569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48815" y="3855708"/>
              <a:ext cx="57029" cy="12488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671363" y="3908747"/>
              <a:ext cx="56515" cy="125095"/>
            </a:xfrm>
            <a:custGeom>
              <a:avLst/>
              <a:gdLst/>
              <a:ahLst/>
              <a:cxnLst/>
              <a:rect l="l" t="t" r="r" b="b"/>
              <a:pathLst>
                <a:path w="56514" h="125095">
                  <a:moveTo>
                    <a:pt x="4003" y="88322"/>
                  </a:moveTo>
                  <a:lnTo>
                    <a:pt x="2861" y="88322"/>
                  </a:lnTo>
                  <a:lnTo>
                    <a:pt x="2346" y="88365"/>
                  </a:lnTo>
                  <a:lnTo>
                    <a:pt x="416" y="123450"/>
                  </a:lnTo>
                  <a:lnTo>
                    <a:pt x="640" y="123793"/>
                  </a:lnTo>
                  <a:lnTo>
                    <a:pt x="2988" y="124534"/>
                  </a:lnTo>
                  <a:lnTo>
                    <a:pt x="4564" y="124534"/>
                  </a:lnTo>
                  <a:lnTo>
                    <a:pt x="5363" y="124397"/>
                  </a:lnTo>
                  <a:lnTo>
                    <a:pt x="6508" y="123858"/>
                  </a:lnTo>
                  <a:lnTo>
                    <a:pt x="6793" y="123450"/>
                  </a:lnTo>
                  <a:lnTo>
                    <a:pt x="6793" y="96259"/>
                  </a:lnTo>
                  <a:lnTo>
                    <a:pt x="24359" y="96259"/>
                  </a:lnTo>
                  <a:lnTo>
                    <a:pt x="7937" y="89136"/>
                  </a:lnTo>
                  <a:lnTo>
                    <a:pt x="6844" y="88728"/>
                  </a:lnTo>
                  <a:lnTo>
                    <a:pt x="6473" y="88632"/>
                  </a:lnTo>
                  <a:lnTo>
                    <a:pt x="5298" y="88430"/>
                  </a:lnTo>
                  <a:lnTo>
                    <a:pt x="4003" y="88322"/>
                  </a:lnTo>
                  <a:close/>
                </a:path>
                <a:path w="56514" h="125095">
                  <a:moveTo>
                    <a:pt x="24359" y="96259"/>
                  </a:moveTo>
                  <a:lnTo>
                    <a:pt x="6793" y="96259"/>
                  </a:lnTo>
                  <a:lnTo>
                    <a:pt x="54277" y="117453"/>
                  </a:lnTo>
                  <a:lnTo>
                    <a:pt x="54597" y="117553"/>
                  </a:lnTo>
                  <a:lnTo>
                    <a:pt x="55140" y="117612"/>
                  </a:lnTo>
                  <a:lnTo>
                    <a:pt x="55371" y="117504"/>
                  </a:lnTo>
                  <a:lnTo>
                    <a:pt x="55742" y="117021"/>
                  </a:lnTo>
                  <a:lnTo>
                    <a:pt x="55878" y="116629"/>
                  </a:lnTo>
                  <a:lnTo>
                    <a:pt x="56051" y="115538"/>
                  </a:lnTo>
                  <a:lnTo>
                    <a:pt x="55986" y="111405"/>
                  </a:lnTo>
                  <a:lnTo>
                    <a:pt x="24359" y="96259"/>
                  </a:lnTo>
                  <a:close/>
                </a:path>
                <a:path w="56514" h="125095">
                  <a:moveTo>
                    <a:pt x="3491" y="43818"/>
                  </a:moveTo>
                  <a:lnTo>
                    <a:pt x="2861" y="43818"/>
                  </a:lnTo>
                  <a:lnTo>
                    <a:pt x="2346" y="43861"/>
                  </a:lnTo>
                  <a:lnTo>
                    <a:pt x="415" y="78944"/>
                  </a:lnTo>
                  <a:lnTo>
                    <a:pt x="640" y="79286"/>
                  </a:lnTo>
                  <a:lnTo>
                    <a:pt x="2988" y="80027"/>
                  </a:lnTo>
                  <a:lnTo>
                    <a:pt x="4564" y="80027"/>
                  </a:lnTo>
                  <a:lnTo>
                    <a:pt x="5363" y="79894"/>
                  </a:lnTo>
                  <a:lnTo>
                    <a:pt x="6508" y="79350"/>
                  </a:lnTo>
                  <a:lnTo>
                    <a:pt x="6793" y="78944"/>
                  </a:lnTo>
                  <a:lnTo>
                    <a:pt x="6793" y="51756"/>
                  </a:lnTo>
                  <a:lnTo>
                    <a:pt x="24362" y="51756"/>
                  </a:lnTo>
                  <a:lnTo>
                    <a:pt x="4470" y="43840"/>
                  </a:lnTo>
                  <a:lnTo>
                    <a:pt x="3491" y="43818"/>
                  </a:lnTo>
                  <a:close/>
                </a:path>
                <a:path w="56514" h="125095">
                  <a:moveTo>
                    <a:pt x="24362" y="51756"/>
                  </a:moveTo>
                  <a:lnTo>
                    <a:pt x="6793" y="51756"/>
                  </a:lnTo>
                  <a:lnTo>
                    <a:pt x="54277" y="72950"/>
                  </a:lnTo>
                  <a:lnTo>
                    <a:pt x="54597" y="73050"/>
                  </a:lnTo>
                  <a:lnTo>
                    <a:pt x="55140" y="73108"/>
                  </a:lnTo>
                  <a:lnTo>
                    <a:pt x="55371" y="73000"/>
                  </a:lnTo>
                  <a:lnTo>
                    <a:pt x="55742" y="72514"/>
                  </a:lnTo>
                  <a:lnTo>
                    <a:pt x="55878" y="72122"/>
                  </a:lnTo>
                  <a:lnTo>
                    <a:pt x="56051" y="71034"/>
                  </a:lnTo>
                  <a:lnTo>
                    <a:pt x="55986" y="66898"/>
                  </a:lnTo>
                  <a:lnTo>
                    <a:pt x="24362" y="51756"/>
                  </a:lnTo>
                  <a:close/>
                </a:path>
                <a:path w="56514" h="125095">
                  <a:moveTo>
                    <a:pt x="53459" y="0"/>
                  </a:moveTo>
                  <a:lnTo>
                    <a:pt x="52405" y="0"/>
                  </a:lnTo>
                  <a:lnTo>
                    <a:pt x="51921" y="43"/>
                  </a:lnTo>
                  <a:lnTo>
                    <a:pt x="49913" y="11584"/>
                  </a:lnTo>
                  <a:lnTo>
                    <a:pt x="961" y="11584"/>
                  </a:lnTo>
                  <a:lnTo>
                    <a:pt x="0" y="16944"/>
                  </a:lnTo>
                  <a:lnTo>
                    <a:pt x="172" y="17675"/>
                  </a:lnTo>
                  <a:lnTo>
                    <a:pt x="11371" y="32306"/>
                  </a:lnTo>
                  <a:lnTo>
                    <a:pt x="12513" y="32306"/>
                  </a:lnTo>
                  <a:lnTo>
                    <a:pt x="13056" y="32270"/>
                  </a:lnTo>
                  <a:lnTo>
                    <a:pt x="13890" y="32133"/>
                  </a:lnTo>
                  <a:lnTo>
                    <a:pt x="14226" y="31992"/>
                  </a:lnTo>
                  <a:lnTo>
                    <a:pt x="14597" y="31593"/>
                  </a:lnTo>
                  <a:lnTo>
                    <a:pt x="14547" y="30667"/>
                  </a:lnTo>
                  <a:lnTo>
                    <a:pt x="14375" y="30232"/>
                  </a:lnTo>
                  <a:lnTo>
                    <a:pt x="14090" y="29688"/>
                  </a:lnTo>
                  <a:lnTo>
                    <a:pt x="7696" y="18964"/>
                  </a:lnTo>
                  <a:lnTo>
                    <a:pt x="55835" y="18964"/>
                  </a:lnTo>
                  <a:lnTo>
                    <a:pt x="53835" y="35"/>
                  </a:lnTo>
                  <a:lnTo>
                    <a:pt x="53459" y="0"/>
                  </a:lnTo>
                  <a:close/>
                </a:path>
                <a:path w="56514" h="125095">
                  <a:moveTo>
                    <a:pt x="55835" y="18964"/>
                  </a:moveTo>
                  <a:lnTo>
                    <a:pt x="49913" y="18964"/>
                  </a:lnTo>
                  <a:lnTo>
                    <a:pt x="49978" y="30985"/>
                  </a:lnTo>
                  <a:lnTo>
                    <a:pt x="52405" y="32094"/>
                  </a:lnTo>
                  <a:lnTo>
                    <a:pt x="53459" y="32094"/>
                  </a:lnTo>
                  <a:lnTo>
                    <a:pt x="55835" y="18964"/>
                  </a:lnTo>
                  <a:close/>
                </a:path>
              </a:pathLst>
            </a:custGeom>
            <a:solidFill>
              <a:srgbClr val="9F9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82086" y="3622928"/>
              <a:ext cx="57013" cy="166978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74341" y="4684180"/>
            <a:ext cx="234694" cy="67816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3402" y="4684180"/>
            <a:ext cx="236756" cy="67816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85518" y="4684180"/>
            <a:ext cx="234509" cy="6781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96418" y="4684180"/>
            <a:ext cx="234076" cy="6781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707379" y="4684180"/>
            <a:ext cx="237971" cy="6781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18534" y="4684180"/>
            <a:ext cx="234276" cy="6781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329495" y="4684180"/>
            <a:ext cx="236851" cy="6781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640650" y="4684180"/>
            <a:ext cx="235522" cy="67816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951610" y="4684180"/>
            <a:ext cx="236700" cy="67816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262765" y="4684180"/>
            <a:ext cx="235070" cy="67816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573726" y="4684180"/>
            <a:ext cx="236756" cy="6781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884883" y="4684180"/>
            <a:ext cx="234690" cy="67816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430103" y="3401830"/>
            <a:ext cx="473709" cy="63500"/>
            <a:chOff x="430103" y="3401830"/>
            <a:chExt cx="473709" cy="63500"/>
          </a:xfrm>
        </p:grpSpPr>
        <p:sp>
          <p:nvSpPr>
            <p:cNvPr id="70" name="object 70"/>
            <p:cNvSpPr/>
            <p:nvPr/>
          </p:nvSpPr>
          <p:spPr>
            <a:xfrm>
              <a:off x="430103" y="3407882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10">
                  <a:moveTo>
                    <a:pt x="54165" y="0"/>
                  </a:moveTo>
                  <a:lnTo>
                    <a:pt x="0" y="0"/>
                  </a:lnTo>
                  <a:lnTo>
                    <a:pt x="0" y="54165"/>
                  </a:lnTo>
                  <a:lnTo>
                    <a:pt x="54165" y="54165"/>
                  </a:lnTo>
                  <a:lnTo>
                    <a:pt x="54165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13140" y="3401830"/>
              <a:ext cx="390525" cy="63500"/>
            </a:xfrm>
            <a:custGeom>
              <a:avLst/>
              <a:gdLst/>
              <a:ahLst/>
              <a:cxnLst/>
              <a:rect l="l" t="t" r="r" b="b"/>
              <a:pathLst>
                <a:path w="390525" h="63500">
                  <a:moveTo>
                    <a:pt x="13132" y="16527"/>
                  </a:moveTo>
                  <a:lnTo>
                    <a:pt x="7272" y="16527"/>
                  </a:lnTo>
                  <a:lnTo>
                    <a:pt x="6425" y="16794"/>
                  </a:lnTo>
                  <a:lnTo>
                    <a:pt x="10" y="60711"/>
                  </a:lnTo>
                  <a:lnTo>
                    <a:pt x="0" y="61553"/>
                  </a:lnTo>
                  <a:lnTo>
                    <a:pt x="108" y="61884"/>
                  </a:lnTo>
                  <a:lnTo>
                    <a:pt x="2632" y="62636"/>
                  </a:lnTo>
                  <a:lnTo>
                    <a:pt x="4269" y="62636"/>
                  </a:lnTo>
                  <a:lnTo>
                    <a:pt x="10642" y="34935"/>
                  </a:lnTo>
                  <a:lnTo>
                    <a:pt x="11776" y="23627"/>
                  </a:lnTo>
                  <a:lnTo>
                    <a:pt x="11815" y="22694"/>
                  </a:lnTo>
                  <a:lnTo>
                    <a:pt x="18902" y="22694"/>
                  </a:lnTo>
                  <a:lnTo>
                    <a:pt x="18367" y="21154"/>
                  </a:lnTo>
                  <a:lnTo>
                    <a:pt x="13928" y="16600"/>
                  </a:lnTo>
                  <a:lnTo>
                    <a:pt x="13132" y="16527"/>
                  </a:lnTo>
                  <a:close/>
                </a:path>
                <a:path w="390525" h="63500">
                  <a:moveTo>
                    <a:pt x="18902" y="22694"/>
                  </a:moveTo>
                  <a:lnTo>
                    <a:pt x="11815" y="22694"/>
                  </a:lnTo>
                  <a:lnTo>
                    <a:pt x="12346" y="24735"/>
                  </a:lnTo>
                  <a:lnTo>
                    <a:pt x="24502" y="60999"/>
                  </a:lnTo>
                  <a:lnTo>
                    <a:pt x="27762" y="62636"/>
                  </a:lnTo>
                  <a:lnTo>
                    <a:pt x="29112" y="62636"/>
                  </a:lnTo>
                  <a:lnTo>
                    <a:pt x="35309" y="52664"/>
                  </a:lnTo>
                  <a:lnTo>
                    <a:pt x="28775" y="52664"/>
                  </a:lnTo>
                  <a:lnTo>
                    <a:pt x="28239" y="50688"/>
                  </a:lnTo>
                  <a:lnTo>
                    <a:pt x="26632" y="45266"/>
                  </a:lnTo>
                  <a:lnTo>
                    <a:pt x="25498" y="41864"/>
                  </a:lnTo>
                  <a:lnTo>
                    <a:pt x="24744" y="39510"/>
                  </a:lnTo>
                  <a:lnTo>
                    <a:pt x="18902" y="22694"/>
                  </a:lnTo>
                  <a:close/>
                </a:path>
                <a:path w="390525" h="63500">
                  <a:moveTo>
                    <a:pt x="52991" y="22694"/>
                  </a:moveTo>
                  <a:lnTo>
                    <a:pt x="45544" y="22694"/>
                  </a:lnTo>
                  <a:lnTo>
                    <a:pt x="45585" y="23627"/>
                  </a:lnTo>
                  <a:lnTo>
                    <a:pt x="49935" y="61812"/>
                  </a:lnTo>
                  <a:lnTo>
                    <a:pt x="55306" y="62636"/>
                  </a:lnTo>
                  <a:lnTo>
                    <a:pt x="56289" y="62492"/>
                  </a:lnTo>
                  <a:lnTo>
                    <a:pt x="57251" y="61913"/>
                  </a:lnTo>
                  <a:lnTo>
                    <a:pt x="57413" y="61553"/>
                  </a:lnTo>
                  <a:lnTo>
                    <a:pt x="57445" y="60711"/>
                  </a:lnTo>
                  <a:lnTo>
                    <a:pt x="52991" y="22694"/>
                  </a:lnTo>
                  <a:close/>
                </a:path>
                <a:path w="390525" h="63500">
                  <a:moveTo>
                    <a:pt x="50118" y="16527"/>
                  </a:moveTo>
                  <a:lnTo>
                    <a:pt x="44305" y="16527"/>
                  </a:lnTo>
                  <a:lnTo>
                    <a:pt x="43542" y="16617"/>
                  </a:lnTo>
                  <a:lnTo>
                    <a:pt x="39326" y="21154"/>
                  </a:lnTo>
                  <a:lnTo>
                    <a:pt x="32886" y="39607"/>
                  </a:lnTo>
                  <a:lnTo>
                    <a:pt x="31463" y="43863"/>
                  </a:lnTo>
                  <a:lnTo>
                    <a:pt x="30398" y="47275"/>
                  </a:lnTo>
                  <a:lnTo>
                    <a:pt x="28871" y="52664"/>
                  </a:lnTo>
                  <a:lnTo>
                    <a:pt x="35309" y="52664"/>
                  </a:lnTo>
                  <a:lnTo>
                    <a:pt x="41590" y="34935"/>
                  </a:lnTo>
                  <a:lnTo>
                    <a:pt x="42872" y="30885"/>
                  </a:lnTo>
                  <a:lnTo>
                    <a:pt x="44305" y="26662"/>
                  </a:lnTo>
                  <a:lnTo>
                    <a:pt x="45544" y="22694"/>
                  </a:lnTo>
                  <a:lnTo>
                    <a:pt x="52991" y="22694"/>
                  </a:lnTo>
                  <a:lnTo>
                    <a:pt x="52514" y="18464"/>
                  </a:lnTo>
                  <a:lnTo>
                    <a:pt x="52182" y="17730"/>
                  </a:lnTo>
                  <a:lnTo>
                    <a:pt x="50997" y="16769"/>
                  </a:lnTo>
                  <a:lnTo>
                    <a:pt x="50118" y="16527"/>
                  </a:lnTo>
                  <a:close/>
                </a:path>
                <a:path w="390525" h="63500">
                  <a:moveTo>
                    <a:pt x="103363" y="16578"/>
                  </a:moveTo>
                  <a:lnTo>
                    <a:pt x="79592" y="16578"/>
                  </a:lnTo>
                  <a:lnTo>
                    <a:pt x="79023" y="16808"/>
                  </a:lnTo>
                  <a:lnTo>
                    <a:pt x="78221" y="17740"/>
                  </a:lnTo>
                  <a:lnTo>
                    <a:pt x="77986" y="18454"/>
                  </a:lnTo>
                  <a:lnTo>
                    <a:pt x="77921" y="19418"/>
                  </a:lnTo>
                  <a:lnTo>
                    <a:pt x="77440" y="24109"/>
                  </a:lnTo>
                  <a:lnTo>
                    <a:pt x="65588" y="55843"/>
                  </a:lnTo>
                  <a:lnTo>
                    <a:pt x="64270" y="55843"/>
                  </a:lnTo>
                  <a:lnTo>
                    <a:pt x="64054" y="55893"/>
                  </a:lnTo>
                  <a:lnTo>
                    <a:pt x="63702" y="56084"/>
                  </a:lnTo>
                  <a:lnTo>
                    <a:pt x="63557" y="56278"/>
                  </a:lnTo>
                  <a:lnTo>
                    <a:pt x="63351" y="56808"/>
                  </a:lnTo>
                  <a:lnTo>
                    <a:pt x="63255" y="61617"/>
                  </a:lnTo>
                  <a:lnTo>
                    <a:pt x="63358" y="62122"/>
                  </a:lnTo>
                  <a:lnTo>
                    <a:pt x="63644" y="62751"/>
                  </a:lnTo>
                  <a:lnTo>
                    <a:pt x="63813" y="62928"/>
                  </a:lnTo>
                  <a:lnTo>
                    <a:pt x="64227" y="63118"/>
                  </a:lnTo>
                  <a:lnTo>
                    <a:pt x="64479" y="63169"/>
                  </a:lnTo>
                  <a:lnTo>
                    <a:pt x="66534" y="63169"/>
                  </a:lnTo>
                  <a:lnTo>
                    <a:pt x="84597" y="28260"/>
                  </a:lnTo>
                  <a:lnTo>
                    <a:pt x="85100" y="23274"/>
                  </a:lnTo>
                  <a:lnTo>
                    <a:pt x="105048" y="23274"/>
                  </a:lnTo>
                  <a:lnTo>
                    <a:pt x="105048" y="18454"/>
                  </a:lnTo>
                  <a:lnTo>
                    <a:pt x="104831" y="17740"/>
                  </a:lnTo>
                  <a:lnTo>
                    <a:pt x="103964" y="16808"/>
                  </a:lnTo>
                  <a:lnTo>
                    <a:pt x="103363" y="16578"/>
                  </a:lnTo>
                  <a:close/>
                </a:path>
                <a:path w="390525" h="63500">
                  <a:moveTo>
                    <a:pt x="105048" y="23274"/>
                  </a:moveTo>
                  <a:lnTo>
                    <a:pt x="97052" y="23274"/>
                  </a:lnTo>
                  <a:lnTo>
                    <a:pt x="97117" y="61617"/>
                  </a:lnTo>
                  <a:lnTo>
                    <a:pt x="100296" y="62636"/>
                  </a:lnTo>
                  <a:lnTo>
                    <a:pt x="101870" y="62636"/>
                  </a:lnTo>
                  <a:lnTo>
                    <a:pt x="105048" y="23274"/>
                  </a:lnTo>
                  <a:close/>
                </a:path>
                <a:path w="390525" h="63500">
                  <a:moveTo>
                    <a:pt x="124545" y="16286"/>
                  </a:moveTo>
                  <a:lnTo>
                    <a:pt x="122972" y="16286"/>
                  </a:lnTo>
                  <a:lnTo>
                    <a:pt x="122332" y="16308"/>
                  </a:lnTo>
                  <a:lnTo>
                    <a:pt x="119848" y="17305"/>
                  </a:lnTo>
                  <a:lnTo>
                    <a:pt x="119848" y="61617"/>
                  </a:lnTo>
                  <a:lnTo>
                    <a:pt x="122972" y="62636"/>
                  </a:lnTo>
                  <a:lnTo>
                    <a:pt x="124545" y="62636"/>
                  </a:lnTo>
                  <a:lnTo>
                    <a:pt x="127742" y="42113"/>
                  </a:lnTo>
                  <a:lnTo>
                    <a:pt x="157809" y="42113"/>
                  </a:lnTo>
                  <a:lnTo>
                    <a:pt x="157809" y="35413"/>
                  </a:lnTo>
                  <a:lnTo>
                    <a:pt x="127742" y="35413"/>
                  </a:lnTo>
                  <a:lnTo>
                    <a:pt x="127677" y="17305"/>
                  </a:lnTo>
                  <a:lnTo>
                    <a:pt x="125208" y="16308"/>
                  </a:lnTo>
                  <a:lnTo>
                    <a:pt x="124545" y="16286"/>
                  </a:lnTo>
                  <a:close/>
                </a:path>
                <a:path w="390525" h="63500">
                  <a:moveTo>
                    <a:pt x="157809" y="42113"/>
                  </a:moveTo>
                  <a:lnTo>
                    <a:pt x="149856" y="42113"/>
                  </a:lnTo>
                  <a:lnTo>
                    <a:pt x="149921" y="61617"/>
                  </a:lnTo>
                  <a:lnTo>
                    <a:pt x="153054" y="62636"/>
                  </a:lnTo>
                  <a:lnTo>
                    <a:pt x="154627" y="62636"/>
                  </a:lnTo>
                  <a:lnTo>
                    <a:pt x="157809" y="42113"/>
                  </a:lnTo>
                  <a:close/>
                </a:path>
                <a:path w="390525" h="63500">
                  <a:moveTo>
                    <a:pt x="154627" y="16286"/>
                  </a:moveTo>
                  <a:lnTo>
                    <a:pt x="153054" y="16286"/>
                  </a:lnTo>
                  <a:lnTo>
                    <a:pt x="152395" y="16308"/>
                  </a:lnTo>
                  <a:lnTo>
                    <a:pt x="149856" y="35413"/>
                  </a:lnTo>
                  <a:lnTo>
                    <a:pt x="157809" y="35413"/>
                  </a:lnTo>
                  <a:lnTo>
                    <a:pt x="154627" y="16286"/>
                  </a:lnTo>
                  <a:close/>
                </a:path>
                <a:path w="390525" h="63500">
                  <a:moveTo>
                    <a:pt x="179637" y="51555"/>
                  </a:moveTo>
                  <a:lnTo>
                    <a:pt x="175716" y="51555"/>
                  </a:lnTo>
                  <a:lnTo>
                    <a:pt x="174345" y="51934"/>
                  </a:lnTo>
                  <a:lnTo>
                    <a:pt x="172832" y="53445"/>
                  </a:lnTo>
                  <a:lnTo>
                    <a:pt x="172474" y="54879"/>
                  </a:lnTo>
                  <a:lnTo>
                    <a:pt x="172454" y="59461"/>
                  </a:lnTo>
                  <a:lnTo>
                    <a:pt x="172824" y="60937"/>
                  </a:lnTo>
                  <a:lnTo>
                    <a:pt x="174304" y="62414"/>
                  </a:lnTo>
                  <a:lnTo>
                    <a:pt x="175636" y="62781"/>
                  </a:lnTo>
                  <a:lnTo>
                    <a:pt x="179557" y="62781"/>
                  </a:lnTo>
                  <a:lnTo>
                    <a:pt x="180928" y="62406"/>
                  </a:lnTo>
                  <a:lnTo>
                    <a:pt x="182441" y="60893"/>
                  </a:lnTo>
                  <a:lnTo>
                    <a:pt x="182797" y="59461"/>
                  </a:lnTo>
                  <a:lnTo>
                    <a:pt x="182818" y="54879"/>
                  </a:lnTo>
                  <a:lnTo>
                    <a:pt x="182447" y="53402"/>
                  </a:lnTo>
                  <a:lnTo>
                    <a:pt x="180971" y="51926"/>
                  </a:lnTo>
                  <a:lnTo>
                    <a:pt x="179637" y="51555"/>
                  </a:lnTo>
                  <a:close/>
                </a:path>
                <a:path w="390525" h="63500">
                  <a:moveTo>
                    <a:pt x="202089" y="16286"/>
                  </a:moveTo>
                  <a:lnTo>
                    <a:pt x="200739" y="16286"/>
                  </a:lnTo>
                  <a:lnTo>
                    <a:pt x="200146" y="16308"/>
                  </a:lnTo>
                  <a:lnTo>
                    <a:pt x="197497" y="61668"/>
                  </a:lnTo>
                  <a:lnTo>
                    <a:pt x="197613" y="61841"/>
                  </a:lnTo>
                  <a:lnTo>
                    <a:pt x="200739" y="62636"/>
                  </a:lnTo>
                  <a:lnTo>
                    <a:pt x="202089" y="62636"/>
                  </a:lnTo>
                  <a:lnTo>
                    <a:pt x="205413" y="41918"/>
                  </a:lnTo>
                  <a:lnTo>
                    <a:pt x="223314" y="41918"/>
                  </a:lnTo>
                  <a:lnTo>
                    <a:pt x="217508" y="38451"/>
                  </a:lnTo>
                  <a:lnTo>
                    <a:pt x="222361" y="35561"/>
                  </a:lnTo>
                  <a:lnTo>
                    <a:pt x="205413" y="35561"/>
                  </a:lnTo>
                  <a:lnTo>
                    <a:pt x="205333" y="17082"/>
                  </a:lnTo>
                  <a:lnTo>
                    <a:pt x="202683" y="16308"/>
                  </a:lnTo>
                  <a:lnTo>
                    <a:pt x="202089" y="16286"/>
                  </a:lnTo>
                  <a:close/>
                </a:path>
                <a:path w="390525" h="63500">
                  <a:moveTo>
                    <a:pt x="223314" y="41918"/>
                  </a:moveTo>
                  <a:lnTo>
                    <a:pt x="210201" y="41918"/>
                  </a:lnTo>
                  <a:lnTo>
                    <a:pt x="211453" y="42062"/>
                  </a:lnTo>
                  <a:lnTo>
                    <a:pt x="213635" y="42642"/>
                  </a:lnTo>
                  <a:lnTo>
                    <a:pt x="219625" y="50015"/>
                  </a:lnTo>
                  <a:lnTo>
                    <a:pt x="224254" y="61243"/>
                  </a:lnTo>
                  <a:lnTo>
                    <a:pt x="228028" y="62636"/>
                  </a:lnTo>
                  <a:lnTo>
                    <a:pt x="229698" y="62636"/>
                  </a:lnTo>
                  <a:lnTo>
                    <a:pt x="232772" y="61841"/>
                  </a:lnTo>
                  <a:lnTo>
                    <a:pt x="232700" y="60559"/>
                  </a:lnTo>
                  <a:lnTo>
                    <a:pt x="232523" y="59987"/>
                  </a:lnTo>
                  <a:lnTo>
                    <a:pt x="232301" y="59555"/>
                  </a:lnTo>
                  <a:lnTo>
                    <a:pt x="226919" y="47124"/>
                  </a:lnTo>
                  <a:lnTo>
                    <a:pt x="226260" y="45846"/>
                  </a:lnTo>
                  <a:lnTo>
                    <a:pt x="224849" y="43628"/>
                  </a:lnTo>
                  <a:lnTo>
                    <a:pt x="224053" y="42642"/>
                  </a:lnTo>
                  <a:lnTo>
                    <a:pt x="223314" y="41918"/>
                  </a:lnTo>
                  <a:close/>
                </a:path>
                <a:path w="390525" h="63500">
                  <a:moveTo>
                    <a:pt x="228204" y="16286"/>
                  </a:moveTo>
                  <a:lnTo>
                    <a:pt x="226566" y="16286"/>
                  </a:lnTo>
                  <a:lnTo>
                    <a:pt x="225867" y="16308"/>
                  </a:lnTo>
                  <a:lnTo>
                    <a:pt x="222914" y="17989"/>
                  </a:lnTo>
                  <a:lnTo>
                    <a:pt x="218952" y="27755"/>
                  </a:lnTo>
                  <a:lnTo>
                    <a:pt x="210006" y="35561"/>
                  </a:lnTo>
                  <a:lnTo>
                    <a:pt x="222361" y="35561"/>
                  </a:lnTo>
                  <a:lnTo>
                    <a:pt x="226566" y="28958"/>
                  </a:lnTo>
                  <a:lnTo>
                    <a:pt x="230710" y="19418"/>
                  </a:lnTo>
                  <a:lnTo>
                    <a:pt x="230990" y="18630"/>
                  </a:lnTo>
                  <a:lnTo>
                    <a:pt x="231152" y="17989"/>
                  </a:lnTo>
                  <a:lnTo>
                    <a:pt x="231030" y="16913"/>
                  </a:lnTo>
                  <a:lnTo>
                    <a:pt x="228838" y="16308"/>
                  </a:lnTo>
                  <a:lnTo>
                    <a:pt x="228204" y="16286"/>
                  </a:lnTo>
                  <a:close/>
                </a:path>
                <a:path w="390525" h="63500">
                  <a:moveTo>
                    <a:pt x="264437" y="0"/>
                  </a:moveTo>
                  <a:lnTo>
                    <a:pt x="245808" y="0"/>
                  </a:lnTo>
                  <a:lnTo>
                    <a:pt x="245105" y="252"/>
                  </a:lnTo>
                  <a:lnTo>
                    <a:pt x="243788" y="1245"/>
                  </a:lnTo>
                  <a:lnTo>
                    <a:pt x="243461" y="2120"/>
                  </a:lnTo>
                  <a:lnTo>
                    <a:pt x="243461" y="60228"/>
                  </a:lnTo>
                  <a:lnTo>
                    <a:pt x="243788" y="61103"/>
                  </a:lnTo>
                  <a:lnTo>
                    <a:pt x="245105" y="62100"/>
                  </a:lnTo>
                  <a:lnTo>
                    <a:pt x="245808" y="62349"/>
                  </a:lnTo>
                  <a:lnTo>
                    <a:pt x="265176" y="62349"/>
                  </a:lnTo>
                  <a:lnTo>
                    <a:pt x="280925" y="55509"/>
                  </a:lnTo>
                  <a:lnTo>
                    <a:pt x="251651" y="55509"/>
                  </a:lnTo>
                  <a:lnTo>
                    <a:pt x="251651" y="33534"/>
                  </a:lnTo>
                  <a:lnTo>
                    <a:pt x="280562" y="33534"/>
                  </a:lnTo>
                  <a:lnTo>
                    <a:pt x="279860" y="32698"/>
                  </a:lnTo>
                  <a:lnTo>
                    <a:pt x="278571" y="31615"/>
                  </a:lnTo>
                  <a:lnTo>
                    <a:pt x="275616" y="29912"/>
                  </a:lnTo>
                  <a:lnTo>
                    <a:pt x="274024" y="29325"/>
                  </a:lnTo>
                  <a:lnTo>
                    <a:pt x="272321" y="29005"/>
                  </a:lnTo>
                  <a:lnTo>
                    <a:pt x="273671" y="28430"/>
                  </a:lnTo>
                  <a:lnTo>
                    <a:pt x="274866" y="27691"/>
                  </a:lnTo>
                  <a:lnTo>
                    <a:pt x="275744" y="26935"/>
                  </a:lnTo>
                  <a:lnTo>
                    <a:pt x="251651" y="26935"/>
                  </a:lnTo>
                  <a:lnTo>
                    <a:pt x="251651" y="6746"/>
                  </a:lnTo>
                  <a:lnTo>
                    <a:pt x="278312" y="6746"/>
                  </a:lnTo>
                  <a:lnTo>
                    <a:pt x="277405" y="5494"/>
                  </a:lnTo>
                  <a:lnTo>
                    <a:pt x="274226" y="2793"/>
                  </a:lnTo>
                  <a:lnTo>
                    <a:pt x="272239" y="1767"/>
                  </a:lnTo>
                  <a:lnTo>
                    <a:pt x="267486" y="356"/>
                  </a:lnTo>
                  <a:lnTo>
                    <a:pt x="264437" y="0"/>
                  </a:lnTo>
                  <a:close/>
                </a:path>
                <a:path w="390525" h="63500">
                  <a:moveTo>
                    <a:pt x="280562" y="33534"/>
                  </a:moveTo>
                  <a:lnTo>
                    <a:pt x="264178" y="33534"/>
                  </a:lnTo>
                  <a:lnTo>
                    <a:pt x="266338" y="33785"/>
                  </a:lnTo>
                  <a:lnTo>
                    <a:pt x="269776" y="34780"/>
                  </a:lnTo>
                  <a:lnTo>
                    <a:pt x="275839" y="43092"/>
                  </a:lnTo>
                  <a:lnTo>
                    <a:pt x="275839" y="46689"/>
                  </a:lnTo>
                  <a:lnTo>
                    <a:pt x="265593" y="55509"/>
                  </a:lnTo>
                  <a:lnTo>
                    <a:pt x="280925" y="55509"/>
                  </a:lnTo>
                  <a:lnTo>
                    <a:pt x="284562" y="42354"/>
                  </a:lnTo>
                  <a:lnTo>
                    <a:pt x="284242" y="40410"/>
                  </a:lnTo>
                  <a:lnTo>
                    <a:pt x="282952" y="36878"/>
                  </a:lnTo>
                  <a:lnTo>
                    <a:pt x="282077" y="35337"/>
                  </a:lnTo>
                  <a:lnTo>
                    <a:pt x="280562" y="33534"/>
                  </a:lnTo>
                  <a:close/>
                </a:path>
                <a:path w="390525" h="63500">
                  <a:moveTo>
                    <a:pt x="278312" y="6746"/>
                  </a:moveTo>
                  <a:lnTo>
                    <a:pt x="262606" y="6746"/>
                  </a:lnTo>
                  <a:lnTo>
                    <a:pt x="264517" y="6969"/>
                  </a:lnTo>
                  <a:lnTo>
                    <a:pt x="267408" y="7870"/>
                  </a:lnTo>
                  <a:lnTo>
                    <a:pt x="271969" y="18648"/>
                  </a:lnTo>
                  <a:lnTo>
                    <a:pt x="271879" y="19235"/>
                  </a:lnTo>
                  <a:lnTo>
                    <a:pt x="263246" y="26935"/>
                  </a:lnTo>
                  <a:lnTo>
                    <a:pt x="275744" y="26935"/>
                  </a:lnTo>
                  <a:lnTo>
                    <a:pt x="280609" y="13284"/>
                  </a:lnTo>
                  <a:lnTo>
                    <a:pt x="280209" y="11066"/>
                  </a:lnTo>
                  <a:lnTo>
                    <a:pt x="278604" y="7150"/>
                  </a:lnTo>
                  <a:lnTo>
                    <a:pt x="278312" y="6746"/>
                  </a:lnTo>
                  <a:close/>
                </a:path>
                <a:path w="390525" h="63500">
                  <a:moveTo>
                    <a:pt x="311436" y="23756"/>
                  </a:moveTo>
                  <a:lnTo>
                    <a:pt x="303487" y="23756"/>
                  </a:lnTo>
                  <a:lnTo>
                    <a:pt x="303540" y="61617"/>
                  </a:lnTo>
                  <a:lnTo>
                    <a:pt x="306666" y="62636"/>
                  </a:lnTo>
                  <a:lnTo>
                    <a:pt x="308239" y="62636"/>
                  </a:lnTo>
                  <a:lnTo>
                    <a:pt x="311436" y="23756"/>
                  </a:lnTo>
                  <a:close/>
                </a:path>
                <a:path w="390525" h="63500">
                  <a:moveTo>
                    <a:pt x="324701" y="16527"/>
                  </a:moveTo>
                  <a:lnTo>
                    <a:pt x="290217" y="16527"/>
                  </a:lnTo>
                  <a:lnTo>
                    <a:pt x="289995" y="16600"/>
                  </a:lnTo>
                  <a:lnTo>
                    <a:pt x="288874" y="19001"/>
                  </a:lnTo>
                  <a:lnTo>
                    <a:pt x="288882" y="21330"/>
                  </a:lnTo>
                  <a:lnTo>
                    <a:pt x="290217" y="23756"/>
                  </a:lnTo>
                  <a:lnTo>
                    <a:pt x="324734" y="23756"/>
                  </a:lnTo>
                  <a:lnTo>
                    <a:pt x="326049" y="21330"/>
                  </a:lnTo>
                  <a:lnTo>
                    <a:pt x="326034" y="19001"/>
                  </a:lnTo>
                  <a:lnTo>
                    <a:pt x="324701" y="16527"/>
                  </a:lnTo>
                  <a:close/>
                </a:path>
                <a:path w="390525" h="63500">
                  <a:moveTo>
                    <a:pt x="341021" y="51555"/>
                  </a:moveTo>
                  <a:lnTo>
                    <a:pt x="337100" y="51555"/>
                  </a:lnTo>
                  <a:lnTo>
                    <a:pt x="335729" y="51934"/>
                  </a:lnTo>
                  <a:lnTo>
                    <a:pt x="334216" y="53445"/>
                  </a:lnTo>
                  <a:lnTo>
                    <a:pt x="333859" y="54879"/>
                  </a:lnTo>
                  <a:lnTo>
                    <a:pt x="333839" y="59461"/>
                  </a:lnTo>
                  <a:lnTo>
                    <a:pt x="334210" y="60937"/>
                  </a:lnTo>
                  <a:lnTo>
                    <a:pt x="335685" y="62414"/>
                  </a:lnTo>
                  <a:lnTo>
                    <a:pt x="337021" y="62781"/>
                  </a:lnTo>
                  <a:lnTo>
                    <a:pt x="340938" y="62781"/>
                  </a:lnTo>
                  <a:lnTo>
                    <a:pt x="342314" y="62406"/>
                  </a:lnTo>
                  <a:lnTo>
                    <a:pt x="343825" y="60893"/>
                  </a:lnTo>
                  <a:lnTo>
                    <a:pt x="344179" y="59461"/>
                  </a:lnTo>
                  <a:lnTo>
                    <a:pt x="344199" y="54879"/>
                  </a:lnTo>
                  <a:lnTo>
                    <a:pt x="343832" y="53402"/>
                  </a:lnTo>
                  <a:lnTo>
                    <a:pt x="342353" y="51926"/>
                  </a:lnTo>
                  <a:lnTo>
                    <a:pt x="341021" y="51555"/>
                  </a:lnTo>
                  <a:close/>
                </a:path>
                <a:path w="390525" h="63500">
                  <a:moveTo>
                    <a:pt x="390359" y="43700"/>
                  </a:moveTo>
                  <a:lnTo>
                    <a:pt x="382410" y="43700"/>
                  </a:lnTo>
                  <a:lnTo>
                    <a:pt x="382463" y="61617"/>
                  </a:lnTo>
                  <a:lnTo>
                    <a:pt x="385636" y="62636"/>
                  </a:lnTo>
                  <a:lnTo>
                    <a:pt x="387176" y="62636"/>
                  </a:lnTo>
                  <a:lnTo>
                    <a:pt x="390359" y="43700"/>
                  </a:lnTo>
                  <a:close/>
                </a:path>
                <a:path w="390525" h="63500">
                  <a:moveTo>
                    <a:pt x="359409" y="16286"/>
                  </a:moveTo>
                  <a:lnTo>
                    <a:pt x="357837" y="16286"/>
                  </a:lnTo>
                  <a:lnTo>
                    <a:pt x="357199" y="16308"/>
                  </a:lnTo>
                  <a:lnTo>
                    <a:pt x="354704" y="33408"/>
                  </a:lnTo>
                  <a:lnTo>
                    <a:pt x="354906" y="35284"/>
                  </a:lnTo>
                  <a:lnTo>
                    <a:pt x="367181" y="46304"/>
                  </a:lnTo>
                  <a:lnTo>
                    <a:pt x="372513" y="46304"/>
                  </a:lnTo>
                  <a:lnTo>
                    <a:pt x="374691" y="46073"/>
                  </a:lnTo>
                  <a:lnTo>
                    <a:pt x="378705" y="45140"/>
                  </a:lnTo>
                  <a:lnTo>
                    <a:pt x="380609" y="44503"/>
                  </a:lnTo>
                  <a:lnTo>
                    <a:pt x="382410" y="43700"/>
                  </a:lnTo>
                  <a:lnTo>
                    <a:pt x="390359" y="43700"/>
                  </a:lnTo>
                  <a:lnTo>
                    <a:pt x="390359" y="39801"/>
                  </a:lnTo>
                  <a:lnTo>
                    <a:pt x="369979" y="39801"/>
                  </a:lnTo>
                  <a:lnTo>
                    <a:pt x="368719" y="39646"/>
                  </a:lnTo>
                  <a:lnTo>
                    <a:pt x="362581" y="17305"/>
                  </a:lnTo>
                  <a:lnTo>
                    <a:pt x="362293" y="16953"/>
                  </a:lnTo>
                  <a:lnTo>
                    <a:pt x="362077" y="16794"/>
                  </a:lnTo>
                  <a:lnTo>
                    <a:pt x="361497" y="16506"/>
                  </a:lnTo>
                  <a:lnTo>
                    <a:pt x="361098" y="16405"/>
                  </a:lnTo>
                  <a:lnTo>
                    <a:pt x="360068" y="16308"/>
                  </a:lnTo>
                  <a:lnTo>
                    <a:pt x="359409" y="16286"/>
                  </a:lnTo>
                  <a:close/>
                </a:path>
                <a:path w="390525" h="63500">
                  <a:moveTo>
                    <a:pt x="387176" y="16286"/>
                  </a:moveTo>
                  <a:lnTo>
                    <a:pt x="385636" y="16286"/>
                  </a:lnTo>
                  <a:lnTo>
                    <a:pt x="384984" y="16308"/>
                  </a:lnTo>
                  <a:lnTo>
                    <a:pt x="382410" y="37005"/>
                  </a:lnTo>
                  <a:lnTo>
                    <a:pt x="380609" y="37904"/>
                  </a:lnTo>
                  <a:lnTo>
                    <a:pt x="378802" y="38596"/>
                  </a:lnTo>
                  <a:lnTo>
                    <a:pt x="375174" y="39556"/>
                  </a:lnTo>
                  <a:lnTo>
                    <a:pt x="373319" y="39801"/>
                  </a:lnTo>
                  <a:lnTo>
                    <a:pt x="390359" y="39801"/>
                  </a:lnTo>
                  <a:lnTo>
                    <a:pt x="387820" y="16308"/>
                  </a:lnTo>
                  <a:lnTo>
                    <a:pt x="387176" y="16286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2603116" y="772031"/>
            <a:ext cx="4537710" cy="252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5400"/>
              </a:lnSpc>
              <a:spcBef>
                <a:spcPts val="100"/>
              </a:spcBef>
            </a:pP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Региональный</a:t>
            </a:r>
            <a:r>
              <a:rPr sz="900" spc="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проект</a:t>
            </a:r>
            <a:r>
              <a:rPr sz="900" spc="1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межсистемной</a:t>
            </a:r>
            <a:r>
              <a:rPr sz="900" spc="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линии</a:t>
            </a:r>
            <a:r>
              <a:rPr sz="900" spc="1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электропередач</a:t>
            </a:r>
            <a:r>
              <a:rPr sz="900" spc="1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220</a:t>
            </a:r>
            <a:r>
              <a:rPr sz="900" spc="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кВ</a:t>
            </a:r>
            <a:r>
              <a:rPr sz="900" spc="1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Сангтуда-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Пули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Хумри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была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реализована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при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поддержке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Азиатского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Банка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Развития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Фонда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ОПЭК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международному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развитию.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Общая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сумма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проекта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составила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B2A29"/>
                </a:solidFill>
                <a:latin typeface="Arial"/>
                <a:cs typeface="Arial"/>
              </a:rPr>
              <a:t>25,1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млн.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долларов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США.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5400"/>
              </a:lnSpc>
              <a:spcBef>
                <a:spcPts val="620"/>
              </a:spcBef>
            </a:pP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Целью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проекта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являлось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увеличение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надежности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системы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электропередач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в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южном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регионе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Таджикистана,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посредством:</a:t>
            </a:r>
            <a:endParaRPr sz="900">
              <a:latin typeface="Arial"/>
              <a:cs typeface="Arial"/>
            </a:endParaRPr>
          </a:p>
          <a:p>
            <a:pPr marL="12700" marR="5080" indent="188595">
              <a:lnSpc>
                <a:spcPct val="105400"/>
              </a:lnSpc>
              <a:spcBef>
                <a:spcPts val="620"/>
              </a:spcBef>
              <a:buChar char="-"/>
              <a:tabLst>
                <a:tab pos="20129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увеличение</a:t>
            </a:r>
            <a:r>
              <a:rPr sz="900" spc="4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использования</a:t>
            </a:r>
            <a:r>
              <a:rPr sz="900" spc="4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вырабатывающих</a:t>
            </a:r>
            <a:r>
              <a:rPr sz="900" spc="4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мощностей</a:t>
            </a:r>
            <a:r>
              <a:rPr sz="900" spc="4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900" spc="47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Таджикистане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осенне-зимний</a:t>
            </a:r>
            <a:r>
              <a:rPr sz="900" spc="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период;</a:t>
            </a:r>
            <a:endParaRPr sz="90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680"/>
              </a:spcBef>
              <a:buChar char="-"/>
              <a:tabLst>
                <a:tab pos="200660" algn="l"/>
              </a:tabLst>
            </a:pP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увеличение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мощности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уменьшение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потерь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южных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сетях</a:t>
            </a:r>
            <a:r>
              <a:rPr sz="9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Таджикистана;</a:t>
            </a:r>
            <a:endParaRPr sz="900">
              <a:latin typeface="Arial"/>
              <a:cs typeface="Arial"/>
            </a:endParaRPr>
          </a:p>
          <a:p>
            <a:pPr marL="12700" marR="5080" indent="187960">
              <a:lnSpc>
                <a:spcPct val="105400"/>
              </a:lnSpc>
              <a:spcBef>
                <a:spcPts val="620"/>
              </a:spcBef>
              <a:buChar char="-"/>
              <a:tabLst>
                <a:tab pos="200660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обеспечение</a:t>
            </a:r>
            <a:r>
              <a:rPr sz="900" spc="125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электроэнергией</a:t>
            </a:r>
            <a:r>
              <a:rPr sz="900" spc="13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соседнего</a:t>
            </a:r>
            <a:r>
              <a:rPr sz="900" spc="13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Афганистана</a:t>
            </a:r>
            <a:r>
              <a:rPr sz="900" spc="13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более</a:t>
            </a:r>
            <a:r>
              <a:rPr sz="900" spc="13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стабильной электроэнергией;</a:t>
            </a:r>
            <a:endParaRPr sz="900">
              <a:latin typeface="Arial"/>
              <a:cs typeface="Arial"/>
            </a:endParaRPr>
          </a:p>
          <a:p>
            <a:pPr marL="12700" marR="5080" indent="187960">
              <a:lnSpc>
                <a:spcPct val="105400"/>
              </a:lnSpc>
              <a:spcBef>
                <a:spcPts val="625"/>
              </a:spcBef>
              <a:buChar char="-"/>
              <a:tabLst>
                <a:tab pos="200660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укрепление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регионального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сотрудничества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улучшение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регионального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рынка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по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продажам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электроэнергии;</a:t>
            </a:r>
            <a:endParaRPr sz="900">
              <a:latin typeface="Arial"/>
              <a:cs typeface="Arial"/>
            </a:endParaRPr>
          </a:p>
          <a:p>
            <a:pPr marL="200660" indent="-187960">
              <a:lnSpc>
                <a:spcPct val="100000"/>
              </a:lnSpc>
              <a:spcBef>
                <a:spcPts val="675"/>
              </a:spcBef>
              <a:buChar char="-"/>
              <a:tabLst>
                <a:tab pos="200660" algn="l"/>
              </a:tabLst>
            </a:pP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ведение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точного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учета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потоков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электроэнергии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энергосистеме;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УСПЕШНЫЙ</a:t>
            </a:r>
            <a:r>
              <a:rPr spc="-30" dirty="0"/>
              <a:t> </a:t>
            </a:r>
            <a:r>
              <a:rPr spc="-80" dirty="0"/>
              <a:t>РЕГИОНАЛЬНЫЙ</a:t>
            </a:r>
            <a:r>
              <a:rPr spc="-25" dirty="0"/>
              <a:t> </a:t>
            </a:r>
            <a:r>
              <a:rPr spc="-50" dirty="0"/>
              <a:t>ПРОЕКТ</a:t>
            </a:r>
            <a:r>
              <a:rPr spc="-25" dirty="0"/>
              <a:t> </a:t>
            </a:r>
            <a:r>
              <a:rPr spc="-50" dirty="0"/>
              <a:t>ЭЛЕКТРОПЕРЕДАЧ</a:t>
            </a:r>
          </a:p>
        </p:txBody>
      </p:sp>
      <p:sp>
        <p:nvSpPr>
          <p:cNvPr id="74" name="object 74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121415" y="944632"/>
            <a:ext cx="922655" cy="1111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" b="1" spc="-35" dirty="0">
                <a:solidFill>
                  <a:srgbClr val="2B2A29"/>
                </a:solidFill>
                <a:latin typeface="Arial"/>
                <a:cs typeface="Arial"/>
              </a:rPr>
              <a:t>ГЕРАН</a:t>
            </a:r>
            <a:r>
              <a:rPr sz="55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550" b="1" spc="50" dirty="0">
                <a:solidFill>
                  <a:srgbClr val="2B2A29"/>
                </a:solidFill>
                <a:latin typeface="Arial"/>
                <a:cs typeface="Arial"/>
              </a:rPr>
              <a:t>-</a:t>
            </a:r>
            <a:r>
              <a:rPr sz="550" b="1" dirty="0">
                <a:solidFill>
                  <a:srgbClr val="2B2A29"/>
                </a:solidFill>
                <a:latin typeface="Arial"/>
                <a:cs typeface="Arial"/>
              </a:rPr>
              <a:t> 2 </a:t>
            </a:r>
            <a:r>
              <a:rPr sz="550" b="1" spc="-10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881873" y="3435700"/>
            <a:ext cx="2246630" cy="1316355"/>
            <a:chOff x="4881873" y="3435700"/>
            <a:chExt cx="2246630" cy="1316355"/>
          </a:xfrm>
        </p:grpSpPr>
        <p:pic>
          <p:nvPicPr>
            <p:cNvPr id="78" name="object 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814839" y="3626759"/>
              <a:ext cx="75712" cy="17940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816928" y="4186689"/>
              <a:ext cx="155575" cy="537210"/>
            </a:xfrm>
            <a:custGeom>
              <a:avLst/>
              <a:gdLst/>
              <a:ahLst/>
              <a:cxnLst/>
              <a:rect l="l" t="t" r="r" b="b"/>
              <a:pathLst>
                <a:path w="155575" h="537210">
                  <a:moveTo>
                    <a:pt x="155244" y="529590"/>
                  </a:moveTo>
                  <a:lnTo>
                    <a:pt x="112102" y="444271"/>
                  </a:lnTo>
                  <a:lnTo>
                    <a:pt x="127698" y="338061"/>
                  </a:lnTo>
                  <a:lnTo>
                    <a:pt x="110832" y="306057"/>
                  </a:lnTo>
                  <a:lnTo>
                    <a:pt x="110832" y="340817"/>
                  </a:lnTo>
                  <a:lnTo>
                    <a:pt x="99339" y="419023"/>
                  </a:lnTo>
                  <a:lnTo>
                    <a:pt x="63652" y="348399"/>
                  </a:lnTo>
                  <a:lnTo>
                    <a:pt x="74815" y="272453"/>
                  </a:lnTo>
                  <a:lnTo>
                    <a:pt x="110832" y="340817"/>
                  </a:lnTo>
                  <a:lnTo>
                    <a:pt x="110832" y="306057"/>
                  </a:lnTo>
                  <a:lnTo>
                    <a:pt x="78816" y="245275"/>
                  </a:lnTo>
                  <a:lnTo>
                    <a:pt x="92430" y="152628"/>
                  </a:lnTo>
                  <a:lnTo>
                    <a:pt x="95999" y="150799"/>
                  </a:lnTo>
                  <a:lnTo>
                    <a:pt x="76530" y="114846"/>
                  </a:lnTo>
                  <a:lnTo>
                    <a:pt x="76530" y="148882"/>
                  </a:lnTo>
                  <a:lnTo>
                    <a:pt x="65951" y="220865"/>
                  </a:lnTo>
                  <a:lnTo>
                    <a:pt x="35966" y="163918"/>
                  </a:lnTo>
                  <a:lnTo>
                    <a:pt x="51663" y="102908"/>
                  </a:lnTo>
                  <a:lnTo>
                    <a:pt x="76530" y="148882"/>
                  </a:lnTo>
                  <a:lnTo>
                    <a:pt x="76530" y="114846"/>
                  </a:lnTo>
                  <a:lnTo>
                    <a:pt x="57594" y="79857"/>
                  </a:lnTo>
                  <a:lnTo>
                    <a:pt x="75171" y="11607"/>
                  </a:lnTo>
                  <a:lnTo>
                    <a:pt x="59372" y="7747"/>
                  </a:lnTo>
                  <a:lnTo>
                    <a:pt x="46215" y="58826"/>
                  </a:lnTo>
                  <a:lnTo>
                    <a:pt x="14389" y="0"/>
                  </a:lnTo>
                  <a:lnTo>
                    <a:pt x="0" y="7391"/>
                  </a:lnTo>
                  <a:lnTo>
                    <a:pt x="40284" y="81876"/>
                  </a:lnTo>
                  <a:lnTo>
                    <a:pt x="18669" y="165862"/>
                  </a:lnTo>
                  <a:lnTo>
                    <a:pt x="61963" y="248056"/>
                  </a:lnTo>
                  <a:lnTo>
                    <a:pt x="46837" y="350989"/>
                  </a:lnTo>
                  <a:lnTo>
                    <a:pt x="95262" y="446836"/>
                  </a:lnTo>
                  <a:lnTo>
                    <a:pt x="82511" y="533730"/>
                  </a:lnTo>
                  <a:lnTo>
                    <a:pt x="98653" y="535965"/>
                  </a:lnTo>
                  <a:lnTo>
                    <a:pt x="108026" y="472084"/>
                  </a:lnTo>
                  <a:lnTo>
                    <a:pt x="140639" y="536600"/>
                  </a:lnTo>
                  <a:lnTo>
                    <a:pt x="155244" y="52959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10588" y="3989977"/>
              <a:ext cx="81326" cy="19415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771272" y="3435700"/>
              <a:ext cx="356870" cy="1311275"/>
            </a:xfrm>
            <a:custGeom>
              <a:avLst/>
              <a:gdLst/>
              <a:ahLst/>
              <a:cxnLst/>
              <a:rect l="l" t="t" r="r" b="b"/>
              <a:pathLst>
                <a:path w="356870" h="1311275">
                  <a:moveTo>
                    <a:pt x="356717" y="195364"/>
                  </a:moveTo>
                  <a:lnTo>
                    <a:pt x="119646" y="9093"/>
                  </a:lnTo>
                  <a:lnTo>
                    <a:pt x="119646" y="6350"/>
                  </a:lnTo>
                  <a:lnTo>
                    <a:pt x="119646" y="5080"/>
                  </a:lnTo>
                  <a:lnTo>
                    <a:pt x="119646" y="0"/>
                  </a:lnTo>
                  <a:lnTo>
                    <a:pt x="0" y="0"/>
                  </a:lnTo>
                  <a:lnTo>
                    <a:pt x="0" y="4749"/>
                  </a:lnTo>
                  <a:lnTo>
                    <a:pt x="0" y="5080"/>
                  </a:lnTo>
                  <a:lnTo>
                    <a:pt x="0" y="15214"/>
                  </a:lnTo>
                  <a:lnTo>
                    <a:pt x="0" y="15392"/>
                  </a:lnTo>
                  <a:lnTo>
                    <a:pt x="50660" y="15392"/>
                  </a:lnTo>
                  <a:lnTo>
                    <a:pt x="110553" y="15557"/>
                  </a:lnTo>
                  <a:lnTo>
                    <a:pt x="325691" y="184607"/>
                  </a:lnTo>
                  <a:lnTo>
                    <a:pt x="0" y="182067"/>
                  </a:lnTo>
                  <a:lnTo>
                    <a:pt x="0" y="192570"/>
                  </a:lnTo>
                  <a:lnTo>
                    <a:pt x="103517" y="193395"/>
                  </a:lnTo>
                  <a:lnTo>
                    <a:pt x="103517" y="365760"/>
                  </a:lnTo>
                  <a:lnTo>
                    <a:pt x="114922" y="365760"/>
                  </a:lnTo>
                  <a:lnTo>
                    <a:pt x="114922" y="368935"/>
                  </a:lnTo>
                  <a:lnTo>
                    <a:pt x="111582" y="366242"/>
                  </a:lnTo>
                  <a:lnTo>
                    <a:pt x="0" y="365912"/>
                  </a:lnTo>
                  <a:lnTo>
                    <a:pt x="0" y="376377"/>
                  </a:lnTo>
                  <a:lnTo>
                    <a:pt x="107708" y="376694"/>
                  </a:lnTo>
                  <a:lnTo>
                    <a:pt x="317284" y="545198"/>
                  </a:lnTo>
                  <a:lnTo>
                    <a:pt x="0" y="542645"/>
                  </a:lnTo>
                  <a:lnTo>
                    <a:pt x="0" y="553123"/>
                  </a:lnTo>
                  <a:lnTo>
                    <a:pt x="103517" y="553948"/>
                  </a:lnTo>
                  <a:lnTo>
                    <a:pt x="103517" y="774090"/>
                  </a:lnTo>
                  <a:lnTo>
                    <a:pt x="184670" y="1285074"/>
                  </a:lnTo>
                  <a:lnTo>
                    <a:pt x="0" y="1285074"/>
                  </a:lnTo>
                  <a:lnTo>
                    <a:pt x="0" y="1311249"/>
                  </a:lnTo>
                  <a:lnTo>
                    <a:pt x="309079" y="1311249"/>
                  </a:lnTo>
                  <a:lnTo>
                    <a:pt x="309079" y="1285074"/>
                  </a:lnTo>
                  <a:lnTo>
                    <a:pt x="201015" y="1285074"/>
                  </a:lnTo>
                  <a:lnTo>
                    <a:pt x="119646" y="772883"/>
                  </a:lnTo>
                  <a:lnTo>
                    <a:pt x="119646" y="554075"/>
                  </a:lnTo>
                  <a:lnTo>
                    <a:pt x="347497" y="555904"/>
                  </a:lnTo>
                  <a:lnTo>
                    <a:pt x="118872" y="372110"/>
                  </a:lnTo>
                  <a:lnTo>
                    <a:pt x="119646" y="372110"/>
                  </a:lnTo>
                  <a:lnTo>
                    <a:pt x="119646" y="365760"/>
                  </a:lnTo>
                  <a:lnTo>
                    <a:pt x="119646" y="193522"/>
                  </a:lnTo>
                  <a:lnTo>
                    <a:pt x="122821" y="193535"/>
                  </a:lnTo>
                  <a:lnTo>
                    <a:pt x="356717" y="195364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76721" y="3436157"/>
              <a:ext cx="680720" cy="1311910"/>
            </a:xfrm>
            <a:custGeom>
              <a:avLst/>
              <a:gdLst/>
              <a:ahLst/>
              <a:cxnLst/>
              <a:rect l="l" t="t" r="r" b="b"/>
              <a:pathLst>
                <a:path w="680720" h="1311910">
                  <a:moveTo>
                    <a:pt x="680339" y="195033"/>
                  </a:moveTo>
                  <a:lnTo>
                    <a:pt x="667004" y="184315"/>
                  </a:lnTo>
                  <a:lnTo>
                    <a:pt x="650151" y="170776"/>
                  </a:lnTo>
                  <a:lnTo>
                    <a:pt x="650151" y="184315"/>
                  </a:lnTo>
                  <a:lnTo>
                    <a:pt x="458444" y="182778"/>
                  </a:lnTo>
                  <a:lnTo>
                    <a:pt x="546874" y="101307"/>
                  </a:lnTo>
                  <a:lnTo>
                    <a:pt x="650151" y="184315"/>
                  </a:lnTo>
                  <a:lnTo>
                    <a:pt x="650151" y="170776"/>
                  </a:lnTo>
                  <a:lnTo>
                    <a:pt x="538492" y="81000"/>
                  </a:lnTo>
                  <a:lnTo>
                    <a:pt x="538492" y="94589"/>
                  </a:lnTo>
                  <a:lnTo>
                    <a:pt x="452501" y="173837"/>
                  </a:lnTo>
                  <a:lnTo>
                    <a:pt x="452501" y="25450"/>
                  </a:lnTo>
                  <a:lnTo>
                    <a:pt x="538492" y="94589"/>
                  </a:lnTo>
                  <a:lnTo>
                    <a:pt x="538492" y="81000"/>
                  </a:lnTo>
                  <a:lnTo>
                    <a:pt x="456679" y="15214"/>
                  </a:lnTo>
                  <a:lnTo>
                    <a:pt x="452501" y="11861"/>
                  </a:lnTo>
                  <a:lnTo>
                    <a:pt x="452501" y="0"/>
                  </a:lnTo>
                  <a:lnTo>
                    <a:pt x="436372" y="0"/>
                  </a:lnTo>
                  <a:lnTo>
                    <a:pt x="436372" y="22567"/>
                  </a:lnTo>
                  <a:lnTo>
                    <a:pt x="436372" y="179336"/>
                  </a:lnTo>
                  <a:lnTo>
                    <a:pt x="436372" y="748703"/>
                  </a:lnTo>
                  <a:lnTo>
                    <a:pt x="330974" y="814857"/>
                  </a:lnTo>
                  <a:lnTo>
                    <a:pt x="321030" y="808672"/>
                  </a:lnTo>
                  <a:lnTo>
                    <a:pt x="321030" y="821105"/>
                  </a:lnTo>
                  <a:lnTo>
                    <a:pt x="216230" y="886879"/>
                  </a:lnTo>
                  <a:lnTo>
                    <a:pt x="233591" y="778370"/>
                  </a:lnTo>
                  <a:lnTo>
                    <a:pt x="233591" y="766686"/>
                  </a:lnTo>
                  <a:lnTo>
                    <a:pt x="321030" y="821105"/>
                  </a:lnTo>
                  <a:lnTo>
                    <a:pt x="321030" y="808672"/>
                  </a:lnTo>
                  <a:lnTo>
                    <a:pt x="233591" y="754265"/>
                  </a:lnTo>
                  <a:lnTo>
                    <a:pt x="233591" y="746607"/>
                  </a:lnTo>
                  <a:lnTo>
                    <a:pt x="436372" y="743229"/>
                  </a:lnTo>
                  <a:lnTo>
                    <a:pt x="436372" y="720496"/>
                  </a:lnTo>
                  <a:lnTo>
                    <a:pt x="428396" y="714159"/>
                  </a:lnTo>
                  <a:lnTo>
                    <a:pt x="428396" y="727684"/>
                  </a:lnTo>
                  <a:lnTo>
                    <a:pt x="233591" y="730910"/>
                  </a:lnTo>
                  <a:lnTo>
                    <a:pt x="233591" y="724687"/>
                  </a:lnTo>
                  <a:lnTo>
                    <a:pt x="329209" y="648792"/>
                  </a:lnTo>
                  <a:lnTo>
                    <a:pt x="428396" y="727684"/>
                  </a:lnTo>
                  <a:lnTo>
                    <a:pt x="428396" y="714159"/>
                  </a:lnTo>
                  <a:lnTo>
                    <a:pt x="337705" y="642048"/>
                  </a:lnTo>
                  <a:lnTo>
                    <a:pt x="436372" y="563727"/>
                  </a:lnTo>
                  <a:lnTo>
                    <a:pt x="436372" y="540092"/>
                  </a:lnTo>
                  <a:lnTo>
                    <a:pt x="431355" y="536105"/>
                  </a:lnTo>
                  <a:lnTo>
                    <a:pt x="431355" y="554202"/>
                  </a:lnTo>
                  <a:lnTo>
                    <a:pt x="329209" y="635279"/>
                  </a:lnTo>
                  <a:lnTo>
                    <a:pt x="320700" y="628523"/>
                  </a:lnTo>
                  <a:lnTo>
                    <a:pt x="320700" y="642023"/>
                  </a:lnTo>
                  <a:lnTo>
                    <a:pt x="233591" y="711161"/>
                  </a:lnTo>
                  <a:lnTo>
                    <a:pt x="233603" y="572757"/>
                  </a:lnTo>
                  <a:lnTo>
                    <a:pt x="320700" y="642023"/>
                  </a:lnTo>
                  <a:lnTo>
                    <a:pt x="320700" y="628523"/>
                  </a:lnTo>
                  <a:lnTo>
                    <a:pt x="233603" y="559257"/>
                  </a:lnTo>
                  <a:lnTo>
                    <a:pt x="233603" y="552615"/>
                  </a:lnTo>
                  <a:lnTo>
                    <a:pt x="431355" y="554202"/>
                  </a:lnTo>
                  <a:lnTo>
                    <a:pt x="431355" y="536105"/>
                  </a:lnTo>
                  <a:lnTo>
                    <a:pt x="423824" y="530123"/>
                  </a:lnTo>
                  <a:lnTo>
                    <a:pt x="423824" y="543661"/>
                  </a:lnTo>
                  <a:lnTo>
                    <a:pt x="236308" y="542163"/>
                  </a:lnTo>
                  <a:lnTo>
                    <a:pt x="329196" y="468414"/>
                  </a:lnTo>
                  <a:lnTo>
                    <a:pt x="423824" y="543661"/>
                  </a:lnTo>
                  <a:lnTo>
                    <a:pt x="423824" y="530123"/>
                  </a:lnTo>
                  <a:lnTo>
                    <a:pt x="337705" y="461657"/>
                  </a:lnTo>
                  <a:lnTo>
                    <a:pt x="436372" y="383324"/>
                  </a:lnTo>
                  <a:lnTo>
                    <a:pt x="436372" y="359752"/>
                  </a:lnTo>
                  <a:lnTo>
                    <a:pt x="427799" y="352945"/>
                  </a:lnTo>
                  <a:lnTo>
                    <a:pt x="427799" y="366471"/>
                  </a:lnTo>
                  <a:lnTo>
                    <a:pt x="427443" y="366471"/>
                  </a:lnTo>
                  <a:lnTo>
                    <a:pt x="427443" y="376948"/>
                  </a:lnTo>
                  <a:lnTo>
                    <a:pt x="329222" y="454901"/>
                  </a:lnTo>
                  <a:lnTo>
                    <a:pt x="320700" y="448132"/>
                  </a:lnTo>
                  <a:lnTo>
                    <a:pt x="320700" y="461657"/>
                  </a:lnTo>
                  <a:lnTo>
                    <a:pt x="233603" y="530783"/>
                  </a:lnTo>
                  <a:lnTo>
                    <a:pt x="233629" y="392417"/>
                  </a:lnTo>
                  <a:lnTo>
                    <a:pt x="320700" y="461657"/>
                  </a:lnTo>
                  <a:lnTo>
                    <a:pt x="320700" y="448132"/>
                  </a:lnTo>
                  <a:lnTo>
                    <a:pt x="233629" y="378891"/>
                  </a:lnTo>
                  <a:lnTo>
                    <a:pt x="233629" y="376402"/>
                  </a:lnTo>
                  <a:lnTo>
                    <a:pt x="427443" y="376948"/>
                  </a:lnTo>
                  <a:lnTo>
                    <a:pt x="427443" y="366471"/>
                  </a:lnTo>
                  <a:lnTo>
                    <a:pt x="233629" y="365912"/>
                  </a:lnTo>
                  <a:lnTo>
                    <a:pt x="233629" y="363867"/>
                  </a:lnTo>
                  <a:lnTo>
                    <a:pt x="329184" y="288023"/>
                  </a:lnTo>
                  <a:lnTo>
                    <a:pt x="427799" y="366471"/>
                  </a:lnTo>
                  <a:lnTo>
                    <a:pt x="427799" y="352945"/>
                  </a:lnTo>
                  <a:lnTo>
                    <a:pt x="337680" y="281279"/>
                  </a:lnTo>
                  <a:lnTo>
                    <a:pt x="436372" y="202946"/>
                  </a:lnTo>
                  <a:lnTo>
                    <a:pt x="436372" y="179336"/>
                  </a:lnTo>
                  <a:lnTo>
                    <a:pt x="431863" y="175755"/>
                  </a:lnTo>
                  <a:lnTo>
                    <a:pt x="431863" y="193052"/>
                  </a:lnTo>
                  <a:lnTo>
                    <a:pt x="329196" y="274523"/>
                  </a:lnTo>
                  <a:lnTo>
                    <a:pt x="320700" y="267766"/>
                  </a:lnTo>
                  <a:lnTo>
                    <a:pt x="320700" y="281279"/>
                  </a:lnTo>
                  <a:lnTo>
                    <a:pt x="233629" y="350380"/>
                  </a:lnTo>
                  <a:lnTo>
                    <a:pt x="233654" y="212039"/>
                  </a:lnTo>
                  <a:lnTo>
                    <a:pt x="320700" y="281279"/>
                  </a:lnTo>
                  <a:lnTo>
                    <a:pt x="320700" y="267766"/>
                  </a:lnTo>
                  <a:lnTo>
                    <a:pt x="233654" y="198539"/>
                  </a:lnTo>
                  <a:lnTo>
                    <a:pt x="233654" y="191465"/>
                  </a:lnTo>
                  <a:lnTo>
                    <a:pt x="431863" y="193052"/>
                  </a:lnTo>
                  <a:lnTo>
                    <a:pt x="431863" y="175755"/>
                  </a:lnTo>
                  <a:lnTo>
                    <a:pt x="423329" y="168973"/>
                  </a:lnTo>
                  <a:lnTo>
                    <a:pt x="423329" y="182499"/>
                  </a:lnTo>
                  <a:lnTo>
                    <a:pt x="236804" y="181000"/>
                  </a:lnTo>
                  <a:lnTo>
                    <a:pt x="329209" y="107645"/>
                  </a:lnTo>
                  <a:lnTo>
                    <a:pt x="423329" y="182499"/>
                  </a:lnTo>
                  <a:lnTo>
                    <a:pt x="423329" y="168973"/>
                  </a:lnTo>
                  <a:lnTo>
                    <a:pt x="337718" y="100888"/>
                  </a:lnTo>
                  <a:lnTo>
                    <a:pt x="436372" y="22567"/>
                  </a:lnTo>
                  <a:lnTo>
                    <a:pt x="436372" y="0"/>
                  </a:lnTo>
                  <a:lnTo>
                    <a:pt x="427926" y="0"/>
                  </a:lnTo>
                  <a:lnTo>
                    <a:pt x="427926" y="15786"/>
                  </a:lnTo>
                  <a:lnTo>
                    <a:pt x="329209" y="94132"/>
                  </a:lnTo>
                  <a:lnTo>
                    <a:pt x="320713" y="87388"/>
                  </a:lnTo>
                  <a:lnTo>
                    <a:pt x="320713" y="100888"/>
                  </a:lnTo>
                  <a:lnTo>
                    <a:pt x="233654" y="169976"/>
                  </a:lnTo>
                  <a:lnTo>
                    <a:pt x="233692" y="31686"/>
                  </a:lnTo>
                  <a:lnTo>
                    <a:pt x="320713" y="100888"/>
                  </a:lnTo>
                  <a:lnTo>
                    <a:pt x="320713" y="87388"/>
                  </a:lnTo>
                  <a:lnTo>
                    <a:pt x="233692" y="18186"/>
                  </a:lnTo>
                  <a:lnTo>
                    <a:pt x="233705" y="15671"/>
                  </a:lnTo>
                  <a:lnTo>
                    <a:pt x="390779" y="15671"/>
                  </a:lnTo>
                  <a:lnTo>
                    <a:pt x="427926" y="15786"/>
                  </a:lnTo>
                  <a:lnTo>
                    <a:pt x="427926" y="0"/>
                  </a:lnTo>
                  <a:lnTo>
                    <a:pt x="217538" y="0"/>
                  </a:lnTo>
                  <a:lnTo>
                    <a:pt x="217538" y="10147"/>
                  </a:lnTo>
                  <a:lnTo>
                    <a:pt x="217538" y="23863"/>
                  </a:lnTo>
                  <a:lnTo>
                    <a:pt x="217538" y="172377"/>
                  </a:lnTo>
                  <a:lnTo>
                    <a:pt x="210934" y="165671"/>
                  </a:lnTo>
                  <a:lnTo>
                    <a:pt x="210934" y="180797"/>
                  </a:lnTo>
                  <a:lnTo>
                    <a:pt x="29032" y="179324"/>
                  </a:lnTo>
                  <a:lnTo>
                    <a:pt x="128638" y="97180"/>
                  </a:lnTo>
                  <a:lnTo>
                    <a:pt x="210934" y="180797"/>
                  </a:lnTo>
                  <a:lnTo>
                    <a:pt x="210934" y="165671"/>
                  </a:lnTo>
                  <a:lnTo>
                    <a:pt x="136855" y="90398"/>
                  </a:lnTo>
                  <a:lnTo>
                    <a:pt x="217538" y="23863"/>
                  </a:lnTo>
                  <a:lnTo>
                    <a:pt x="217538" y="10147"/>
                  </a:lnTo>
                  <a:lnTo>
                    <a:pt x="0" y="189585"/>
                  </a:lnTo>
                  <a:lnTo>
                    <a:pt x="217538" y="191338"/>
                  </a:lnTo>
                  <a:lnTo>
                    <a:pt x="217538" y="371284"/>
                  </a:lnTo>
                  <a:lnTo>
                    <a:pt x="217538" y="385025"/>
                  </a:lnTo>
                  <a:lnTo>
                    <a:pt x="217538" y="535343"/>
                  </a:lnTo>
                  <a:lnTo>
                    <a:pt x="209169" y="525703"/>
                  </a:lnTo>
                  <a:lnTo>
                    <a:pt x="209169" y="541947"/>
                  </a:lnTo>
                  <a:lnTo>
                    <a:pt x="29032" y="540486"/>
                  </a:lnTo>
                  <a:lnTo>
                    <a:pt x="133311" y="454494"/>
                  </a:lnTo>
                  <a:lnTo>
                    <a:pt x="209169" y="541947"/>
                  </a:lnTo>
                  <a:lnTo>
                    <a:pt x="209169" y="525703"/>
                  </a:lnTo>
                  <a:lnTo>
                    <a:pt x="141516" y="447725"/>
                  </a:lnTo>
                  <a:lnTo>
                    <a:pt x="217538" y="385025"/>
                  </a:lnTo>
                  <a:lnTo>
                    <a:pt x="217538" y="371284"/>
                  </a:lnTo>
                  <a:lnTo>
                    <a:pt x="0" y="550735"/>
                  </a:lnTo>
                  <a:lnTo>
                    <a:pt x="217538" y="552488"/>
                  </a:lnTo>
                  <a:lnTo>
                    <a:pt x="217538" y="776566"/>
                  </a:lnTo>
                  <a:lnTo>
                    <a:pt x="132842" y="1306537"/>
                  </a:lnTo>
                  <a:lnTo>
                    <a:pt x="439559" y="1306537"/>
                  </a:lnTo>
                  <a:lnTo>
                    <a:pt x="439559" y="1311541"/>
                  </a:lnTo>
                  <a:lnTo>
                    <a:pt x="641921" y="1311541"/>
                  </a:lnTo>
                  <a:lnTo>
                    <a:pt x="641921" y="1285354"/>
                  </a:lnTo>
                  <a:lnTo>
                    <a:pt x="533831" y="1285354"/>
                  </a:lnTo>
                  <a:lnTo>
                    <a:pt x="517525" y="1182662"/>
                  </a:lnTo>
                  <a:lnTo>
                    <a:pt x="517525" y="1285354"/>
                  </a:lnTo>
                  <a:lnTo>
                    <a:pt x="513435" y="1285354"/>
                  </a:lnTo>
                  <a:lnTo>
                    <a:pt x="490524" y="1273517"/>
                  </a:lnTo>
                  <a:lnTo>
                    <a:pt x="490524" y="1285354"/>
                  </a:lnTo>
                  <a:lnTo>
                    <a:pt x="439559" y="1285354"/>
                  </a:lnTo>
                  <a:lnTo>
                    <a:pt x="439559" y="1290828"/>
                  </a:lnTo>
                  <a:lnTo>
                    <a:pt x="167678" y="1290828"/>
                  </a:lnTo>
                  <a:lnTo>
                    <a:pt x="329971" y="1202397"/>
                  </a:lnTo>
                  <a:lnTo>
                    <a:pt x="490524" y="1285354"/>
                  </a:lnTo>
                  <a:lnTo>
                    <a:pt x="490524" y="1273517"/>
                  </a:lnTo>
                  <a:lnTo>
                    <a:pt x="341134" y="1196314"/>
                  </a:lnTo>
                  <a:lnTo>
                    <a:pt x="490461" y="1114945"/>
                  </a:lnTo>
                  <a:lnTo>
                    <a:pt x="517525" y="1285354"/>
                  </a:lnTo>
                  <a:lnTo>
                    <a:pt x="517525" y="1182662"/>
                  </a:lnTo>
                  <a:lnTo>
                    <a:pt x="488708" y="1001191"/>
                  </a:lnTo>
                  <a:lnTo>
                    <a:pt x="488708" y="1103909"/>
                  </a:lnTo>
                  <a:lnTo>
                    <a:pt x="329844" y="1190472"/>
                  </a:lnTo>
                  <a:lnTo>
                    <a:pt x="318668" y="1184706"/>
                  </a:lnTo>
                  <a:lnTo>
                    <a:pt x="318668" y="1196568"/>
                  </a:lnTo>
                  <a:lnTo>
                    <a:pt x="152260" y="1287233"/>
                  </a:lnTo>
                  <a:lnTo>
                    <a:pt x="178333" y="1124064"/>
                  </a:lnTo>
                  <a:lnTo>
                    <a:pt x="318668" y="1196568"/>
                  </a:lnTo>
                  <a:lnTo>
                    <a:pt x="318668" y="1184706"/>
                  </a:lnTo>
                  <a:lnTo>
                    <a:pt x="180086" y="1113091"/>
                  </a:lnTo>
                  <a:lnTo>
                    <a:pt x="180682" y="1109332"/>
                  </a:lnTo>
                  <a:lnTo>
                    <a:pt x="345363" y="998016"/>
                  </a:lnTo>
                  <a:lnTo>
                    <a:pt x="486803" y="1091946"/>
                  </a:lnTo>
                  <a:lnTo>
                    <a:pt x="488708" y="1103909"/>
                  </a:lnTo>
                  <a:lnTo>
                    <a:pt x="488708" y="1001191"/>
                  </a:lnTo>
                  <a:lnTo>
                    <a:pt x="484543" y="974953"/>
                  </a:lnTo>
                  <a:lnTo>
                    <a:pt x="484543" y="1077747"/>
                  </a:lnTo>
                  <a:lnTo>
                    <a:pt x="354825" y="991616"/>
                  </a:lnTo>
                  <a:lnTo>
                    <a:pt x="459613" y="920775"/>
                  </a:lnTo>
                  <a:lnTo>
                    <a:pt x="484543" y="1077747"/>
                  </a:lnTo>
                  <a:lnTo>
                    <a:pt x="484543" y="974953"/>
                  </a:lnTo>
                  <a:lnTo>
                    <a:pt x="457784" y="806437"/>
                  </a:lnTo>
                  <a:lnTo>
                    <a:pt x="457784" y="909243"/>
                  </a:lnTo>
                  <a:lnTo>
                    <a:pt x="345300" y="985291"/>
                  </a:lnTo>
                  <a:lnTo>
                    <a:pt x="335838" y="979017"/>
                  </a:lnTo>
                  <a:lnTo>
                    <a:pt x="335838" y="991692"/>
                  </a:lnTo>
                  <a:lnTo>
                    <a:pt x="182968" y="1095032"/>
                  </a:lnTo>
                  <a:lnTo>
                    <a:pt x="212572" y="909828"/>
                  </a:lnTo>
                  <a:lnTo>
                    <a:pt x="335838" y="991692"/>
                  </a:lnTo>
                  <a:lnTo>
                    <a:pt x="335838" y="979017"/>
                  </a:lnTo>
                  <a:lnTo>
                    <a:pt x="216039" y="899490"/>
                  </a:lnTo>
                  <a:lnTo>
                    <a:pt x="331000" y="827303"/>
                  </a:lnTo>
                  <a:lnTo>
                    <a:pt x="457238" y="905852"/>
                  </a:lnTo>
                  <a:lnTo>
                    <a:pt x="457784" y="909243"/>
                  </a:lnTo>
                  <a:lnTo>
                    <a:pt x="457784" y="806437"/>
                  </a:lnTo>
                  <a:lnTo>
                    <a:pt x="455041" y="789165"/>
                  </a:lnTo>
                  <a:lnTo>
                    <a:pt x="455041" y="892048"/>
                  </a:lnTo>
                  <a:lnTo>
                    <a:pt x="340956" y="821067"/>
                  </a:lnTo>
                  <a:lnTo>
                    <a:pt x="436372" y="761149"/>
                  </a:lnTo>
                  <a:lnTo>
                    <a:pt x="436372" y="774369"/>
                  </a:lnTo>
                  <a:lnTo>
                    <a:pt x="455041" y="892048"/>
                  </a:lnTo>
                  <a:lnTo>
                    <a:pt x="455041" y="789165"/>
                  </a:lnTo>
                  <a:lnTo>
                    <a:pt x="452501" y="773163"/>
                  </a:lnTo>
                  <a:lnTo>
                    <a:pt x="452501" y="554367"/>
                  </a:lnTo>
                  <a:lnTo>
                    <a:pt x="680339" y="556196"/>
                  </a:lnTo>
                  <a:lnTo>
                    <a:pt x="667004" y="545477"/>
                  </a:lnTo>
                  <a:lnTo>
                    <a:pt x="650151" y="531939"/>
                  </a:lnTo>
                  <a:lnTo>
                    <a:pt x="650151" y="545477"/>
                  </a:lnTo>
                  <a:lnTo>
                    <a:pt x="459079" y="543953"/>
                  </a:lnTo>
                  <a:lnTo>
                    <a:pt x="542696" y="459130"/>
                  </a:lnTo>
                  <a:lnTo>
                    <a:pt x="650151" y="545477"/>
                  </a:lnTo>
                  <a:lnTo>
                    <a:pt x="650151" y="531939"/>
                  </a:lnTo>
                  <a:lnTo>
                    <a:pt x="534377" y="438848"/>
                  </a:lnTo>
                  <a:lnTo>
                    <a:pt x="534377" y="452437"/>
                  </a:lnTo>
                  <a:lnTo>
                    <a:pt x="452501" y="535508"/>
                  </a:lnTo>
                  <a:lnTo>
                    <a:pt x="452501" y="386613"/>
                  </a:lnTo>
                  <a:lnTo>
                    <a:pt x="534377" y="452437"/>
                  </a:lnTo>
                  <a:lnTo>
                    <a:pt x="534377" y="438848"/>
                  </a:lnTo>
                  <a:lnTo>
                    <a:pt x="456692" y="376377"/>
                  </a:lnTo>
                  <a:lnTo>
                    <a:pt x="452501" y="373011"/>
                  </a:lnTo>
                  <a:lnTo>
                    <a:pt x="452501" y="193217"/>
                  </a:lnTo>
                  <a:lnTo>
                    <a:pt x="680339" y="195033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094174" y="3987717"/>
              <a:ext cx="8255" cy="47625"/>
            </a:xfrm>
            <a:custGeom>
              <a:avLst/>
              <a:gdLst/>
              <a:ahLst/>
              <a:cxnLst/>
              <a:rect l="l" t="t" r="r" b="b"/>
              <a:pathLst>
                <a:path w="8254" h="47625">
                  <a:moveTo>
                    <a:pt x="7772" y="0"/>
                  </a:moveTo>
                  <a:lnTo>
                    <a:pt x="0" y="0"/>
                  </a:lnTo>
                  <a:lnTo>
                    <a:pt x="0" y="47227"/>
                  </a:lnTo>
                  <a:lnTo>
                    <a:pt x="7772" y="47227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89129" y="3622187"/>
              <a:ext cx="10795" cy="412750"/>
            </a:xfrm>
            <a:custGeom>
              <a:avLst/>
              <a:gdLst/>
              <a:ahLst/>
              <a:cxnLst/>
              <a:rect l="l" t="t" r="r" b="b"/>
              <a:pathLst>
                <a:path w="10795" h="412750">
                  <a:moveTo>
                    <a:pt x="7747" y="365226"/>
                  </a:moveTo>
                  <a:lnTo>
                    <a:pt x="0" y="365226"/>
                  </a:lnTo>
                  <a:lnTo>
                    <a:pt x="0" y="412445"/>
                  </a:lnTo>
                  <a:lnTo>
                    <a:pt x="7747" y="412445"/>
                  </a:lnTo>
                  <a:lnTo>
                    <a:pt x="7747" y="365226"/>
                  </a:lnTo>
                  <a:close/>
                </a:path>
                <a:path w="10795" h="412750">
                  <a:moveTo>
                    <a:pt x="10350" y="0"/>
                  </a:moveTo>
                  <a:lnTo>
                    <a:pt x="2603" y="0"/>
                  </a:lnTo>
                  <a:lnTo>
                    <a:pt x="2603" y="47231"/>
                  </a:lnTo>
                  <a:lnTo>
                    <a:pt x="10350" y="47231"/>
                  </a:lnTo>
                  <a:lnTo>
                    <a:pt x="10350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103383" y="3629739"/>
              <a:ext cx="8255" cy="47625"/>
            </a:xfrm>
            <a:custGeom>
              <a:avLst/>
              <a:gdLst/>
              <a:ahLst/>
              <a:cxnLst/>
              <a:rect l="l" t="t" r="r" b="b"/>
              <a:pathLst>
                <a:path w="8254" h="47625">
                  <a:moveTo>
                    <a:pt x="7780" y="0"/>
                  </a:moveTo>
                  <a:lnTo>
                    <a:pt x="0" y="0"/>
                  </a:lnTo>
                  <a:lnTo>
                    <a:pt x="0" y="47221"/>
                  </a:lnTo>
                  <a:lnTo>
                    <a:pt x="7780" y="47221"/>
                  </a:lnTo>
                  <a:lnTo>
                    <a:pt x="7780" y="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376201" y="3648622"/>
              <a:ext cx="40005" cy="94615"/>
            </a:xfrm>
            <a:custGeom>
              <a:avLst/>
              <a:gdLst/>
              <a:ahLst/>
              <a:cxnLst/>
              <a:rect l="l" t="t" r="r" b="b"/>
              <a:pathLst>
                <a:path w="40004" h="94614">
                  <a:moveTo>
                    <a:pt x="19918" y="0"/>
                  </a:moveTo>
                  <a:lnTo>
                    <a:pt x="12157" y="1524"/>
                  </a:lnTo>
                  <a:lnTo>
                    <a:pt x="5826" y="5677"/>
                  </a:lnTo>
                  <a:lnTo>
                    <a:pt x="1562" y="11832"/>
                  </a:lnTo>
                  <a:lnTo>
                    <a:pt x="0" y="19361"/>
                  </a:lnTo>
                  <a:lnTo>
                    <a:pt x="0" y="75096"/>
                  </a:lnTo>
                  <a:lnTo>
                    <a:pt x="1562" y="82632"/>
                  </a:lnTo>
                  <a:lnTo>
                    <a:pt x="5826" y="88793"/>
                  </a:lnTo>
                  <a:lnTo>
                    <a:pt x="12157" y="92951"/>
                  </a:lnTo>
                  <a:lnTo>
                    <a:pt x="19918" y="94477"/>
                  </a:lnTo>
                  <a:lnTo>
                    <a:pt x="27637" y="92951"/>
                  </a:lnTo>
                  <a:lnTo>
                    <a:pt x="33949" y="88793"/>
                  </a:lnTo>
                  <a:lnTo>
                    <a:pt x="38209" y="82632"/>
                  </a:lnTo>
                  <a:lnTo>
                    <a:pt x="39772" y="75096"/>
                  </a:lnTo>
                  <a:lnTo>
                    <a:pt x="39772" y="19361"/>
                  </a:lnTo>
                  <a:lnTo>
                    <a:pt x="38209" y="11832"/>
                  </a:lnTo>
                  <a:lnTo>
                    <a:pt x="33949" y="5677"/>
                  </a:lnTo>
                  <a:lnTo>
                    <a:pt x="27637" y="1524"/>
                  </a:lnTo>
                  <a:lnTo>
                    <a:pt x="19918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78637" y="3656197"/>
              <a:ext cx="49530" cy="452755"/>
            </a:xfrm>
            <a:custGeom>
              <a:avLst/>
              <a:gdLst/>
              <a:ahLst/>
              <a:cxnLst/>
              <a:rect l="l" t="t" r="r" b="b"/>
              <a:pathLst>
                <a:path w="49529" h="452754">
                  <a:moveTo>
                    <a:pt x="39789" y="377342"/>
                  </a:moveTo>
                  <a:lnTo>
                    <a:pt x="38214" y="369798"/>
                  </a:lnTo>
                  <a:lnTo>
                    <a:pt x="33959" y="363651"/>
                  </a:lnTo>
                  <a:lnTo>
                    <a:pt x="27635" y="359511"/>
                  </a:lnTo>
                  <a:lnTo>
                    <a:pt x="19888" y="357987"/>
                  </a:lnTo>
                  <a:lnTo>
                    <a:pt x="12141" y="359511"/>
                  </a:lnTo>
                  <a:lnTo>
                    <a:pt x="5829" y="363651"/>
                  </a:lnTo>
                  <a:lnTo>
                    <a:pt x="1562" y="369798"/>
                  </a:lnTo>
                  <a:lnTo>
                    <a:pt x="0" y="377342"/>
                  </a:lnTo>
                  <a:lnTo>
                    <a:pt x="0" y="433057"/>
                  </a:lnTo>
                  <a:lnTo>
                    <a:pt x="1562" y="440601"/>
                  </a:lnTo>
                  <a:lnTo>
                    <a:pt x="5829" y="446747"/>
                  </a:lnTo>
                  <a:lnTo>
                    <a:pt x="12141" y="450900"/>
                  </a:lnTo>
                  <a:lnTo>
                    <a:pt x="19888" y="452424"/>
                  </a:lnTo>
                  <a:lnTo>
                    <a:pt x="27635" y="450900"/>
                  </a:lnTo>
                  <a:lnTo>
                    <a:pt x="33959" y="446747"/>
                  </a:lnTo>
                  <a:lnTo>
                    <a:pt x="38214" y="440601"/>
                  </a:lnTo>
                  <a:lnTo>
                    <a:pt x="39789" y="433057"/>
                  </a:lnTo>
                  <a:lnTo>
                    <a:pt x="39789" y="377342"/>
                  </a:lnTo>
                  <a:close/>
                </a:path>
                <a:path w="49529" h="452754">
                  <a:moveTo>
                    <a:pt x="49009" y="19367"/>
                  </a:moveTo>
                  <a:lnTo>
                    <a:pt x="47447" y="11823"/>
                  </a:lnTo>
                  <a:lnTo>
                    <a:pt x="43180" y="5664"/>
                  </a:lnTo>
                  <a:lnTo>
                    <a:pt x="36855" y="1524"/>
                  </a:lnTo>
                  <a:lnTo>
                    <a:pt x="29121" y="0"/>
                  </a:lnTo>
                  <a:lnTo>
                    <a:pt x="21374" y="1524"/>
                  </a:lnTo>
                  <a:lnTo>
                    <a:pt x="15049" y="5664"/>
                  </a:lnTo>
                  <a:lnTo>
                    <a:pt x="10782" y="11823"/>
                  </a:lnTo>
                  <a:lnTo>
                    <a:pt x="9220" y="19367"/>
                  </a:lnTo>
                  <a:lnTo>
                    <a:pt x="9220" y="75082"/>
                  </a:lnTo>
                  <a:lnTo>
                    <a:pt x="10782" y="82626"/>
                  </a:lnTo>
                  <a:lnTo>
                    <a:pt x="15049" y="88773"/>
                  </a:lnTo>
                  <a:lnTo>
                    <a:pt x="21374" y="92925"/>
                  </a:lnTo>
                  <a:lnTo>
                    <a:pt x="29121" y="94437"/>
                  </a:lnTo>
                  <a:lnTo>
                    <a:pt x="36855" y="92925"/>
                  </a:lnTo>
                  <a:lnTo>
                    <a:pt x="43180" y="88773"/>
                  </a:lnTo>
                  <a:lnTo>
                    <a:pt x="47447" y="82626"/>
                  </a:lnTo>
                  <a:lnTo>
                    <a:pt x="49009" y="75082"/>
                  </a:lnTo>
                  <a:lnTo>
                    <a:pt x="49009" y="19367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73609" y="4013838"/>
              <a:ext cx="40005" cy="94615"/>
            </a:xfrm>
            <a:custGeom>
              <a:avLst/>
              <a:gdLst/>
              <a:ahLst/>
              <a:cxnLst/>
              <a:rect l="l" t="t" r="r" b="b"/>
              <a:pathLst>
                <a:path w="40004" h="94614">
                  <a:moveTo>
                    <a:pt x="19886" y="0"/>
                  </a:moveTo>
                  <a:lnTo>
                    <a:pt x="12147" y="1525"/>
                  </a:lnTo>
                  <a:lnTo>
                    <a:pt x="5825" y="5680"/>
                  </a:lnTo>
                  <a:lnTo>
                    <a:pt x="1563" y="11833"/>
                  </a:lnTo>
                  <a:lnTo>
                    <a:pt x="0" y="19353"/>
                  </a:lnTo>
                  <a:lnTo>
                    <a:pt x="0" y="75088"/>
                  </a:lnTo>
                  <a:lnTo>
                    <a:pt x="1563" y="82632"/>
                  </a:lnTo>
                  <a:lnTo>
                    <a:pt x="5825" y="88789"/>
                  </a:lnTo>
                  <a:lnTo>
                    <a:pt x="12147" y="92938"/>
                  </a:lnTo>
                  <a:lnTo>
                    <a:pt x="19886" y="94460"/>
                  </a:lnTo>
                  <a:lnTo>
                    <a:pt x="27636" y="92938"/>
                  </a:lnTo>
                  <a:lnTo>
                    <a:pt x="33958" y="88789"/>
                  </a:lnTo>
                  <a:lnTo>
                    <a:pt x="38218" y="82632"/>
                  </a:lnTo>
                  <a:lnTo>
                    <a:pt x="39780" y="75088"/>
                  </a:lnTo>
                  <a:lnTo>
                    <a:pt x="39780" y="19353"/>
                  </a:lnTo>
                  <a:lnTo>
                    <a:pt x="38218" y="11833"/>
                  </a:lnTo>
                  <a:lnTo>
                    <a:pt x="33958" y="5680"/>
                  </a:lnTo>
                  <a:lnTo>
                    <a:pt x="27636" y="1525"/>
                  </a:lnTo>
                  <a:lnTo>
                    <a:pt x="19886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23085" y="3626759"/>
              <a:ext cx="75722" cy="17940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325161" y="4186689"/>
              <a:ext cx="155575" cy="537210"/>
            </a:xfrm>
            <a:custGeom>
              <a:avLst/>
              <a:gdLst/>
              <a:ahLst/>
              <a:cxnLst/>
              <a:rect l="l" t="t" r="r" b="b"/>
              <a:pathLst>
                <a:path w="155575" h="537210">
                  <a:moveTo>
                    <a:pt x="155270" y="529590"/>
                  </a:moveTo>
                  <a:lnTo>
                    <a:pt x="112128" y="444258"/>
                  </a:lnTo>
                  <a:lnTo>
                    <a:pt x="127736" y="338061"/>
                  </a:lnTo>
                  <a:lnTo>
                    <a:pt x="110858" y="306044"/>
                  </a:lnTo>
                  <a:lnTo>
                    <a:pt x="110858" y="340817"/>
                  </a:lnTo>
                  <a:lnTo>
                    <a:pt x="99364" y="419023"/>
                  </a:lnTo>
                  <a:lnTo>
                    <a:pt x="63677" y="348399"/>
                  </a:lnTo>
                  <a:lnTo>
                    <a:pt x="74828" y="272453"/>
                  </a:lnTo>
                  <a:lnTo>
                    <a:pt x="110858" y="340817"/>
                  </a:lnTo>
                  <a:lnTo>
                    <a:pt x="110858" y="306044"/>
                  </a:lnTo>
                  <a:lnTo>
                    <a:pt x="78828" y="245262"/>
                  </a:lnTo>
                  <a:lnTo>
                    <a:pt x="92443" y="152628"/>
                  </a:lnTo>
                  <a:lnTo>
                    <a:pt x="95999" y="150799"/>
                  </a:lnTo>
                  <a:lnTo>
                    <a:pt x="76530" y="114833"/>
                  </a:lnTo>
                  <a:lnTo>
                    <a:pt x="76530" y="148856"/>
                  </a:lnTo>
                  <a:lnTo>
                    <a:pt x="65951" y="220827"/>
                  </a:lnTo>
                  <a:lnTo>
                    <a:pt x="35979" y="163918"/>
                  </a:lnTo>
                  <a:lnTo>
                    <a:pt x="51676" y="102920"/>
                  </a:lnTo>
                  <a:lnTo>
                    <a:pt x="76530" y="148856"/>
                  </a:lnTo>
                  <a:lnTo>
                    <a:pt x="76530" y="114833"/>
                  </a:lnTo>
                  <a:lnTo>
                    <a:pt x="57607" y="79857"/>
                  </a:lnTo>
                  <a:lnTo>
                    <a:pt x="75184" y="11607"/>
                  </a:lnTo>
                  <a:lnTo>
                    <a:pt x="59385" y="7747"/>
                  </a:lnTo>
                  <a:lnTo>
                    <a:pt x="46228" y="58813"/>
                  </a:lnTo>
                  <a:lnTo>
                    <a:pt x="14427" y="0"/>
                  </a:lnTo>
                  <a:lnTo>
                    <a:pt x="0" y="7391"/>
                  </a:lnTo>
                  <a:lnTo>
                    <a:pt x="40297" y="81889"/>
                  </a:lnTo>
                  <a:lnTo>
                    <a:pt x="18681" y="165862"/>
                  </a:lnTo>
                  <a:lnTo>
                    <a:pt x="61963" y="248018"/>
                  </a:lnTo>
                  <a:lnTo>
                    <a:pt x="46837" y="350989"/>
                  </a:lnTo>
                  <a:lnTo>
                    <a:pt x="95288" y="446874"/>
                  </a:lnTo>
                  <a:lnTo>
                    <a:pt x="82537" y="533730"/>
                  </a:lnTo>
                  <a:lnTo>
                    <a:pt x="98653" y="535965"/>
                  </a:lnTo>
                  <a:lnTo>
                    <a:pt x="108026" y="472109"/>
                  </a:lnTo>
                  <a:lnTo>
                    <a:pt x="140627" y="536600"/>
                  </a:lnTo>
                  <a:lnTo>
                    <a:pt x="155270" y="52959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18827" y="3989977"/>
              <a:ext cx="81338" cy="19415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279504" y="3435700"/>
              <a:ext cx="356870" cy="1311275"/>
            </a:xfrm>
            <a:custGeom>
              <a:avLst/>
              <a:gdLst/>
              <a:ahLst/>
              <a:cxnLst/>
              <a:rect l="l" t="t" r="r" b="b"/>
              <a:pathLst>
                <a:path w="356870" h="1311275">
                  <a:moveTo>
                    <a:pt x="356743" y="195364"/>
                  </a:moveTo>
                  <a:lnTo>
                    <a:pt x="119672" y="9093"/>
                  </a:lnTo>
                  <a:lnTo>
                    <a:pt x="119672" y="6350"/>
                  </a:lnTo>
                  <a:lnTo>
                    <a:pt x="119672" y="5080"/>
                  </a:lnTo>
                  <a:lnTo>
                    <a:pt x="119672" y="0"/>
                  </a:lnTo>
                  <a:lnTo>
                    <a:pt x="0" y="0"/>
                  </a:lnTo>
                  <a:lnTo>
                    <a:pt x="0" y="4749"/>
                  </a:lnTo>
                  <a:lnTo>
                    <a:pt x="0" y="5080"/>
                  </a:lnTo>
                  <a:lnTo>
                    <a:pt x="0" y="15214"/>
                  </a:lnTo>
                  <a:lnTo>
                    <a:pt x="0" y="15392"/>
                  </a:lnTo>
                  <a:lnTo>
                    <a:pt x="50660" y="15392"/>
                  </a:lnTo>
                  <a:lnTo>
                    <a:pt x="110553" y="15557"/>
                  </a:lnTo>
                  <a:lnTo>
                    <a:pt x="325716" y="184607"/>
                  </a:lnTo>
                  <a:lnTo>
                    <a:pt x="0" y="182067"/>
                  </a:lnTo>
                  <a:lnTo>
                    <a:pt x="0" y="192570"/>
                  </a:lnTo>
                  <a:lnTo>
                    <a:pt x="103543" y="193395"/>
                  </a:lnTo>
                  <a:lnTo>
                    <a:pt x="103543" y="365760"/>
                  </a:lnTo>
                  <a:lnTo>
                    <a:pt x="114960" y="365760"/>
                  </a:lnTo>
                  <a:lnTo>
                    <a:pt x="114960" y="368947"/>
                  </a:lnTo>
                  <a:lnTo>
                    <a:pt x="111607" y="366242"/>
                  </a:lnTo>
                  <a:lnTo>
                    <a:pt x="0" y="365912"/>
                  </a:lnTo>
                  <a:lnTo>
                    <a:pt x="0" y="376377"/>
                  </a:lnTo>
                  <a:lnTo>
                    <a:pt x="107708" y="376694"/>
                  </a:lnTo>
                  <a:lnTo>
                    <a:pt x="317296" y="545198"/>
                  </a:lnTo>
                  <a:lnTo>
                    <a:pt x="0" y="542645"/>
                  </a:lnTo>
                  <a:lnTo>
                    <a:pt x="0" y="553123"/>
                  </a:lnTo>
                  <a:lnTo>
                    <a:pt x="103543" y="553948"/>
                  </a:lnTo>
                  <a:lnTo>
                    <a:pt x="103543" y="774090"/>
                  </a:lnTo>
                  <a:lnTo>
                    <a:pt x="184696" y="1285074"/>
                  </a:lnTo>
                  <a:lnTo>
                    <a:pt x="0" y="1285074"/>
                  </a:lnTo>
                  <a:lnTo>
                    <a:pt x="0" y="1311262"/>
                  </a:lnTo>
                  <a:lnTo>
                    <a:pt x="309092" y="1311262"/>
                  </a:lnTo>
                  <a:lnTo>
                    <a:pt x="309092" y="1285074"/>
                  </a:lnTo>
                  <a:lnTo>
                    <a:pt x="201028" y="1285074"/>
                  </a:lnTo>
                  <a:lnTo>
                    <a:pt x="119672" y="772883"/>
                  </a:lnTo>
                  <a:lnTo>
                    <a:pt x="119672" y="554075"/>
                  </a:lnTo>
                  <a:lnTo>
                    <a:pt x="347510" y="555904"/>
                  </a:lnTo>
                  <a:lnTo>
                    <a:pt x="118897" y="372110"/>
                  </a:lnTo>
                  <a:lnTo>
                    <a:pt x="119672" y="372110"/>
                  </a:lnTo>
                  <a:lnTo>
                    <a:pt x="119672" y="365760"/>
                  </a:lnTo>
                  <a:lnTo>
                    <a:pt x="119672" y="193522"/>
                  </a:lnTo>
                  <a:lnTo>
                    <a:pt x="122847" y="193535"/>
                  </a:lnTo>
                  <a:lnTo>
                    <a:pt x="356743" y="195364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884966" y="3436157"/>
              <a:ext cx="680720" cy="1311910"/>
            </a:xfrm>
            <a:custGeom>
              <a:avLst/>
              <a:gdLst/>
              <a:ahLst/>
              <a:cxnLst/>
              <a:rect l="l" t="t" r="r" b="b"/>
              <a:pathLst>
                <a:path w="680720" h="1311910">
                  <a:moveTo>
                    <a:pt x="680339" y="195033"/>
                  </a:moveTo>
                  <a:lnTo>
                    <a:pt x="667004" y="184315"/>
                  </a:lnTo>
                  <a:lnTo>
                    <a:pt x="650138" y="170764"/>
                  </a:lnTo>
                  <a:lnTo>
                    <a:pt x="650138" y="184315"/>
                  </a:lnTo>
                  <a:lnTo>
                    <a:pt x="458431" y="182778"/>
                  </a:lnTo>
                  <a:lnTo>
                    <a:pt x="546862" y="101307"/>
                  </a:lnTo>
                  <a:lnTo>
                    <a:pt x="650138" y="184315"/>
                  </a:lnTo>
                  <a:lnTo>
                    <a:pt x="650138" y="170764"/>
                  </a:lnTo>
                  <a:lnTo>
                    <a:pt x="538505" y="81013"/>
                  </a:lnTo>
                  <a:lnTo>
                    <a:pt x="538505" y="94589"/>
                  </a:lnTo>
                  <a:lnTo>
                    <a:pt x="452526" y="173812"/>
                  </a:lnTo>
                  <a:lnTo>
                    <a:pt x="452526" y="25463"/>
                  </a:lnTo>
                  <a:lnTo>
                    <a:pt x="538505" y="94589"/>
                  </a:lnTo>
                  <a:lnTo>
                    <a:pt x="538505" y="81013"/>
                  </a:lnTo>
                  <a:lnTo>
                    <a:pt x="456666" y="15214"/>
                  </a:lnTo>
                  <a:lnTo>
                    <a:pt x="452526" y="11887"/>
                  </a:lnTo>
                  <a:lnTo>
                    <a:pt x="452526" y="0"/>
                  </a:lnTo>
                  <a:lnTo>
                    <a:pt x="436372" y="0"/>
                  </a:lnTo>
                  <a:lnTo>
                    <a:pt x="436372" y="22580"/>
                  </a:lnTo>
                  <a:lnTo>
                    <a:pt x="436372" y="179349"/>
                  </a:lnTo>
                  <a:lnTo>
                    <a:pt x="436372" y="748715"/>
                  </a:lnTo>
                  <a:lnTo>
                    <a:pt x="331000" y="814870"/>
                  </a:lnTo>
                  <a:lnTo>
                    <a:pt x="321043" y="808685"/>
                  </a:lnTo>
                  <a:lnTo>
                    <a:pt x="321043" y="821118"/>
                  </a:lnTo>
                  <a:lnTo>
                    <a:pt x="216255" y="886891"/>
                  </a:lnTo>
                  <a:lnTo>
                    <a:pt x="233705" y="777773"/>
                  </a:lnTo>
                  <a:lnTo>
                    <a:pt x="233705" y="766762"/>
                  </a:lnTo>
                  <a:lnTo>
                    <a:pt x="321043" y="821118"/>
                  </a:lnTo>
                  <a:lnTo>
                    <a:pt x="321043" y="808685"/>
                  </a:lnTo>
                  <a:lnTo>
                    <a:pt x="233705" y="754329"/>
                  </a:lnTo>
                  <a:lnTo>
                    <a:pt x="233705" y="746607"/>
                  </a:lnTo>
                  <a:lnTo>
                    <a:pt x="436372" y="743229"/>
                  </a:lnTo>
                  <a:lnTo>
                    <a:pt x="436372" y="720509"/>
                  </a:lnTo>
                  <a:lnTo>
                    <a:pt x="428383" y="714159"/>
                  </a:lnTo>
                  <a:lnTo>
                    <a:pt x="428383" y="727684"/>
                  </a:lnTo>
                  <a:lnTo>
                    <a:pt x="233705" y="730910"/>
                  </a:lnTo>
                  <a:lnTo>
                    <a:pt x="233705" y="724598"/>
                  </a:lnTo>
                  <a:lnTo>
                    <a:pt x="329209" y="648804"/>
                  </a:lnTo>
                  <a:lnTo>
                    <a:pt x="428383" y="727684"/>
                  </a:lnTo>
                  <a:lnTo>
                    <a:pt x="428383" y="714159"/>
                  </a:lnTo>
                  <a:lnTo>
                    <a:pt x="337705" y="642048"/>
                  </a:lnTo>
                  <a:lnTo>
                    <a:pt x="436372" y="563740"/>
                  </a:lnTo>
                  <a:lnTo>
                    <a:pt x="436372" y="540105"/>
                  </a:lnTo>
                  <a:lnTo>
                    <a:pt x="431368" y="536130"/>
                  </a:lnTo>
                  <a:lnTo>
                    <a:pt x="431368" y="554202"/>
                  </a:lnTo>
                  <a:lnTo>
                    <a:pt x="329196" y="635279"/>
                  </a:lnTo>
                  <a:lnTo>
                    <a:pt x="320700" y="628523"/>
                  </a:lnTo>
                  <a:lnTo>
                    <a:pt x="320700" y="642035"/>
                  </a:lnTo>
                  <a:lnTo>
                    <a:pt x="233705" y="711073"/>
                  </a:lnTo>
                  <a:lnTo>
                    <a:pt x="233705" y="572833"/>
                  </a:lnTo>
                  <a:lnTo>
                    <a:pt x="320700" y="642035"/>
                  </a:lnTo>
                  <a:lnTo>
                    <a:pt x="320700" y="628523"/>
                  </a:lnTo>
                  <a:lnTo>
                    <a:pt x="233705" y="559333"/>
                  </a:lnTo>
                  <a:lnTo>
                    <a:pt x="233705" y="552615"/>
                  </a:lnTo>
                  <a:lnTo>
                    <a:pt x="431368" y="554202"/>
                  </a:lnTo>
                  <a:lnTo>
                    <a:pt x="431368" y="536130"/>
                  </a:lnTo>
                  <a:lnTo>
                    <a:pt x="423786" y="530098"/>
                  </a:lnTo>
                  <a:lnTo>
                    <a:pt x="423786" y="543661"/>
                  </a:lnTo>
                  <a:lnTo>
                    <a:pt x="236321" y="542163"/>
                  </a:lnTo>
                  <a:lnTo>
                    <a:pt x="329196" y="468426"/>
                  </a:lnTo>
                  <a:lnTo>
                    <a:pt x="423786" y="543661"/>
                  </a:lnTo>
                  <a:lnTo>
                    <a:pt x="423786" y="530098"/>
                  </a:lnTo>
                  <a:lnTo>
                    <a:pt x="337718" y="461657"/>
                  </a:lnTo>
                  <a:lnTo>
                    <a:pt x="436372" y="383336"/>
                  </a:lnTo>
                  <a:lnTo>
                    <a:pt x="436372" y="359765"/>
                  </a:lnTo>
                  <a:lnTo>
                    <a:pt x="427799" y="352958"/>
                  </a:lnTo>
                  <a:lnTo>
                    <a:pt x="427799" y="366471"/>
                  </a:lnTo>
                  <a:lnTo>
                    <a:pt x="427443" y="366471"/>
                  </a:lnTo>
                  <a:lnTo>
                    <a:pt x="427443" y="376948"/>
                  </a:lnTo>
                  <a:lnTo>
                    <a:pt x="329222" y="454901"/>
                  </a:lnTo>
                  <a:lnTo>
                    <a:pt x="320700" y="448132"/>
                  </a:lnTo>
                  <a:lnTo>
                    <a:pt x="320700" y="461657"/>
                  </a:lnTo>
                  <a:lnTo>
                    <a:pt x="233705" y="530707"/>
                  </a:lnTo>
                  <a:lnTo>
                    <a:pt x="233705" y="392468"/>
                  </a:lnTo>
                  <a:lnTo>
                    <a:pt x="320700" y="461657"/>
                  </a:lnTo>
                  <a:lnTo>
                    <a:pt x="320700" y="448132"/>
                  </a:lnTo>
                  <a:lnTo>
                    <a:pt x="233705" y="378955"/>
                  </a:lnTo>
                  <a:lnTo>
                    <a:pt x="233705" y="376402"/>
                  </a:lnTo>
                  <a:lnTo>
                    <a:pt x="427443" y="376948"/>
                  </a:lnTo>
                  <a:lnTo>
                    <a:pt x="427443" y="366471"/>
                  </a:lnTo>
                  <a:lnTo>
                    <a:pt x="233705" y="365912"/>
                  </a:lnTo>
                  <a:lnTo>
                    <a:pt x="233705" y="363816"/>
                  </a:lnTo>
                  <a:lnTo>
                    <a:pt x="329196" y="288036"/>
                  </a:lnTo>
                  <a:lnTo>
                    <a:pt x="427799" y="366471"/>
                  </a:lnTo>
                  <a:lnTo>
                    <a:pt x="427799" y="352958"/>
                  </a:lnTo>
                  <a:lnTo>
                    <a:pt x="337693" y="281279"/>
                  </a:lnTo>
                  <a:lnTo>
                    <a:pt x="436372" y="202958"/>
                  </a:lnTo>
                  <a:lnTo>
                    <a:pt x="436372" y="179349"/>
                  </a:lnTo>
                  <a:lnTo>
                    <a:pt x="431863" y="175768"/>
                  </a:lnTo>
                  <a:lnTo>
                    <a:pt x="431863" y="193052"/>
                  </a:lnTo>
                  <a:lnTo>
                    <a:pt x="329196" y="274535"/>
                  </a:lnTo>
                  <a:lnTo>
                    <a:pt x="320700" y="267779"/>
                  </a:lnTo>
                  <a:lnTo>
                    <a:pt x="320700" y="281279"/>
                  </a:lnTo>
                  <a:lnTo>
                    <a:pt x="233705" y="350316"/>
                  </a:lnTo>
                  <a:lnTo>
                    <a:pt x="233705" y="212077"/>
                  </a:lnTo>
                  <a:lnTo>
                    <a:pt x="320700" y="281279"/>
                  </a:lnTo>
                  <a:lnTo>
                    <a:pt x="320700" y="267779"/>
                  </a:lnTo>
                  <a:lnTo>
                    <a:pt x="233705" y="198577"/>
                  </a:lnTo>
                  <a:lnTo>
                    <a:pt x="233705" y="191465"/>
                  </a:lnTo>
                  <a:lnTo>
                    <a:pt x="431863" y="193052"/>
                  </a:lnTo>
                  <a:lnTo>
                    <a:pt x="431863" y="175768"/>
                  </a:lnTo>
                  <a:lnTo>
                    <a:pt x="423303" y="168960"/>
                  </a:lnTo>
                  <a:lnTo>
                    <a:pt x="423303" y="182499"/>
                  </a:lnTo>
                  <a:lnTo>
                    <a:pt x="236816" y="181000"/>
                  </a:lnTo>
                  <a:lnTo>
                    <a:pt x="329209" y="107645"/>
                  </a:lnTo>
                  <a:lnTo>
                    <a:pt x="423303" y="182499"/>
                  </a:lnTo>
                  <a:lnTo>
                    <a:pt x="423303" y="168960"/>
                  </a:lnTo>
                  <a:lnTo>
                    <a:pt x="337718" y="100901"/>
                  </a:lnTo>
                  <a:lnTo>
                    <a:pt x="436372" y="22580"/>
                  </a:lnTo>
                  <a:lnTo>
                    <a:pt x="436372" y="0"/>
                  </a:lnTo>
                  <a:lnTo>
                    <a:pt x="427926" y="0"/>
                  </a:lnTo>
                  <a:lnTo>
                    <a:pt x="427926" y="15786"/>
                  </a:lnTo>
                  <a:lnTo>
                    <a:pt x="329209" y="94132"/>
                  </a:lnTo>
                  <a:lnTo>
                    <a:pt x="320713" y="87388"/>
                  </a:lnTo>
                  <a:lnTo>
                    <a:pt x="320713" y="100888"/>
                  </a:lnTo>
                  <a:lnTo>
                    <a:pt x="233705" y="169938"/>
                  </a:lnTo>
                  <a:lnTo>
                    <a:pt x="233705" y="31686"/>
                  </a:lnTo>
                  <a:lnTo>
                    <a:pt x="320713" y="100888"/>
                  </a:lnTo>
                  <a:lnTo>
                    <a:pt x="320713" y="87388"/>
                  </a:lnTo>
                  <a:lnTo>
                    <a:pt x="233705" y="18186"/>
                  </a:lnTo>
                  <a:lnTo>
                    <a:pt x="233705" y="15684"/>
                  </a:lnTo>
                  <a:lnTo>
                    <a:pt x="395300" y="15684"/>
                  </a:lnTo>
                  <a:lnTo>
                    <a:pt x="427926" y="15786"/>
                  </a:lnTo>
                  <a:lnTo>
                    <a:pt x="427926" y="0"/>
                  </a:lnTo>
                  <a:lnTo>
                    <a:pt x="217563" y="0"/>
                  </a:lnTo>
                  <a:lnTo>
                    <a:pt x="217563" y="10121"/>
                  </a:lnTo>
                  <a:lnTo>
                    <a:pt x="217563" y="23837"/>
                  </a:lnTo>
                  <a:lnTo>
                    <a:pt x="217563" y="172415"/>
                  </a:lnTo>
                  <a:lnTo>
                    <a:pt x="210934" y="165684"/>
                  </a:lnTo>
                  <a:lnTo>
                    <a:pt x="210934" y="180797"/>
                  </a:lnTo>
                  <a:lnTo>
                    <a:pt x="29044" y="179324"/>
                  </a:lnTo>
                  <a:lnTo>
                    <a:pt x="128638" y="97180"/>
                  </a:lnTo>
                  <a:lnTo>
                    <a:pt x="210934" y="180797"/>
                  </a:lnTo>
                  <a:lnTo>
                    <a:pt x="210934" y="165684"/>
                  </a:lnTo>
                  <a:lnTo>
                    <a:pt x="136867" y="90398"/>
                  </a:lnTo>
                  <a:lnTo>
                    <a:pt x="217563" y="23837"/>
                  </a:lnTo>
                  <a:lnTo>
                    <a:pt x="217563" y="10121"/>
                  </a:lnTo>
                  <a:lnTo>
                    <a:pt x="0" y="189585"/>
                  </a:lnTo>
                  <a:lnTo>
                    <a:pt x="217563" y="191338"/>
                  </a:lnTo>
                  <a:lnTo>
                    <a:pt x="217563" y="371259"/>
                  </a:lnTo>
                  <a:lnTo>
                    <a:pt x="217563" y="385000"/>
                  </a:lnTo>
                  <a:lnTo>
                    <a:pt x="217563" y="535355"/>
                  </a:lnTo>
                  <a:lnTo>
                    <a:pt x="209169" y="525691"/>
                  </a:lnTo>
                  <a:lnTo>
                    <a:pt x="209169" y="541947"/>
                  </a:lnTo>
                  <a:lnTo>
                    <a:pt x="29044" y="540486"/>
                  </a:lnTo>
                  <a:lnTo>
                    <a:pt x="133299" y="454494"/>
                  </a:lnTo>
                  <a:lnTo>
                    <a:pt x="209169" y="541947"/>
                  </a:lnTo>
                  <a:lnTo>
                    <a:pt x="209169" y="525691"/>
                  </a:lnTo>
                  <a:lnTo>
                    <a:pt x="141528" y="447713"/>
                  </a:lnTo>
                  <a:lnTo>
                    <a:pt x="217563" y="385000"/>
                  </a:lnTo>
                  <a:lnTo>
                    <a:pt x="217563" y="371259"/>
                  </a:lnTo>
                  <a:lnTo>
                    <a:pt x="0" y="550735"/>
                  </a:lnTo>
                  <a:lnTo>
                    <a:pt x="217563" y="552488"/>
                  </a:lnTo>
                  <a:lnTo>
                    <a:pt x="217563" y="776566"/>
                  </a:lnTo>
                  <a:lnTo>
                    <a:pt x="136232" y="1285354"/>
                  </a:lnTo>
                  <a:lnTo>
                    <a:pt x="39624" y="1285354"/>
                  </a:lnTo>
                  <a:lnTo>
                    <a:pt x="39624" y="1311541"/>
                  </a:lnTo>
                  <a:lnTo>
                    <a:pt x="641934" y="1311541"/>
                  </a:lnTo>
                  <a:lnTo>
                    <a:pt x="641934" y="1285354"/>
                  </a:lnTo>
                  <a:lnTo>
                    <a:pt x="533844" y="1285354"/>
                  </a:lnTo>
                  <a:lnTo>
                    <a:pt x="517512" y="1182484"/>
                  </a:lnTo>
                  <a:lnTo>
                    <a:pt x="517512" y="1285354"/>
                  </a:lnTo>
                  <a:lnTo>
                    <a:pt x="513422" y="1285354"/>
                  </a:lnTo>
                  <a:lnTo>
                    <a:pt x="490524" y="1273530"/>
                  </a:lnTo>
                  <a:lnTo>
                    <a:pt x="490524" y="1285354"/>
                  </a:lnTo>
                  <a:lnTo>
                    <a:pt x="177723" y="1285354"/>
                  </a:lnTo>
                  <a:lnTo>
                    <a:pt x="329971" y="1202397"/>
                  </a:lnTo>
                  <a:lnTo>
                    <a:pt x="490524" y="1285354"/>
                  </a:lnTo>
                  <a:lnTo>
                    <a:pt x="490524" y="1273530"/>
                  </a:lnTo>
                  <a:lnTo>
                    <a:pt x="341147" y="1196314"/>
                  </a:lnTo>
                  <a:lnTo>
                    <a:pt x="490461" y="1114945"/>
                  </a:lnTo>
                  <a:lnTo>
                    <a:pt x="517512" y="1285354"/>
                  </a:lnTo>
                  <a:lnTo>
                    <a:pt x="517512" y="1182484"/>
                  </a:lnTo>
                  <a:lnTo>
                    <a:pt x="488708" y="1001064"/>
                  </a:lnTo>
                  <a:lnTo>
                    <a:pt x="488708" y="1103896"/>
                  </a:lnTo>
                  <a:lnTo>
                    <a:pt x="329831" y="1190472"/>
                  </a:lnTo>
                  <a:lnTo>
                    <a:pt x="318668" y="1184706"/>
                  </a:lnTo>
                  <a:lnTo>
                    <a:pt x="318668" y="1196555"/>
                  </a:lnTo>
                  <a:lnTo>
                    <a:pt x="155702" y="1285354"/>
                  </a:lnTo>
                  <a:lnTo>
                    <a:pt x="152552" y="1285354"/>
                  </a:lnTo>
                  <a:lnTo>
                    <a:pt x="178346" y="1124064"/>
                  </a:lnTo>
                  <a:lnTo>
                    <a:pt x="318668" y="1196555"/>
                  </a:lnTo>
                  <a:lnTo>
                    <a:pt x="318668" y="1184706"/>
                  </a:lnTo>
                  <a:lnTo>
                    <a:pt x="180098" y="1113091"/>
                  </a:lnTo>
                  <a:lnTo>
                    <a:pt x="180695" y="1109306"/>
                  </a:lnTo>
                  <a:lnTo>
                    <a:pt x="345351" y="998004"/>
                  </a:lnTo>
                  <a:lnTo>
                    <a:pt x="486803" y="1091933"/>
                  </a:lnTo>
                  <a:lnTo>
                    <a:pt x="488708" y="1103896"/>
                  </a:lnTo>
                  <a:lnTo>
                    <a:pt x="488708" y="1001064"/>
                  </a:lnTo>
                  <a:lnTo>
                    <a:pt x="484543" y="974826"/>
                  </a:lnTo>
                  <a:lnTo>
                    <a:pt x="484543" y="1077760"/>
                  </a:lnTo>
                  <a:lnTo>
                    <a:pt x="354812" y="991616"/>
                  </a:lnTo>
                  <a:lnTo>
                    <a:pt x="459613" y="920775"/>
                  </a:lnTo>
                  <a:lnTo>
                    <a:pt x="484543" y="1077760"/>
                  </a:lnTo>
                  <a:lnTo>
                    <a:pt x="484543" y="974826"/>
                  </a:lnTo>
                  <a:lnTo>
                    <a:pt x="457784" y="806284"/>
                  </a:lnTo>
                  <a:lnTo>
                    <a:pt x="457784" y="909256"/>
                  </a:lnTo>
                  <a:lnTo>
                    <a:pt x="345300" y="985304"/>
                  </a:lnTo>
                  <a:lnTo>
                    <a:pt x="335838" y="979030"/>
                  </a:lnTo>
                  <a:lnTo>
                    <a:pt x="335838" y="991692"/>
                  </a:lnTo>
                  <a:lnTo>
                    <a:pt x="182981" y="1095019"/>
                  </a:lnTo>
                  <a:lnTo>
                    <a:pt x="212585" y="909840"/>
                  </a:lnTo>
                  <a:lnTo>
                    <a:pt x="335838" y="991692"/>
                  </a:lnTo>
                  <a:lnTo>
                    <a:pt x="335838" y="979030"/>
                  </a:lnTo>
                  <a:lnTo>
                    <a:pt x="216039" y="899490"/>
                  </a:lnTo>
                  <a:lnTo>
                    <a:pt x="331012" y="827316"/>
                  </a:lnTo>
                  <a:lnTo>
                    <a:pt x="457238" y="905852"/>
                  </a:lnTo>
                  <a:lnTo>
                    <a:pt x="457784" y="909256"/>
                  </a:lnTo>
                  <a:lnTo>
                    <a:pt x="457784" y="806284"/>
                  </a:lnTo>
                  <a:lnTo>
                    <a:pt x="455041" y="789012"/>
                  </a:lnTo>
                  <a:lnTo>
                    <a:pt x="455041" y="892048"/>
                  </a:lnTo>
                  <a:lnTo>
                    <a:pt x="340956" y="821067"/>
                  </a:lnTo>
                  <a:lnTo>
                    <a:pt x="436372" y="761161"/>
                  </a:lnTo>
                  <a:lnTo>
                    <a:pt x="436372" y="774369"/>
                  </a:lnTo>
                  <a:lnTo>
                    <a:pt x="455041" y="892048"/>
                  </a:lnTo>
                  <a:lnTo>
                    <a:pt x="455041" y="789012"/>
                  </a:lnTo>
                  <a:lnTo>
                    <a:pt x="452526" y="773163"/>
                  </a:lnTo>
                  <a:lnTo>
                    <a:pt x="452526" y="554380"/>
                  </a:lnTo>
                  <a:lnTo>
                    <a:pt x="680339" y="556196"/>
                  </a:lnTo>
                  <a:lnTo>
                    <a:pt x="667004" y="545477"/>
                  </a:lnTo>
                  <a:lnTo>
                    <a:pt x="650138" y="531926"/>
                  </a:lnTo>
                  <a:lnTo>
                    <a:pt x="650138" y="545477"/>
                  </a:lnTo>
                  <a:lnTo>
                    <a:pt x="459079" y="543953"/>
                  </a:lnTo>
                  <a:lnTo>
                    <a:pt x="542709" y="459130"/>
                  </a:lnTo>
                  <a:lnTo>
                    <a:pt x="650138" y="545477"/>
                  </a:lnTo>
                  <a:lnTo>
                    <a:pt x="650138" y="531926"/>
                  </a:lnTo>
                  <a:lnTo>
                    <a:pt x="534377" y="438848"/>
                  </a:lnTo>
                  <a:lnTo>
                    <a:pt x="534377" y="452437"/>
                  </a:lnTo>
                  <a:lnTo>
                    <a:pt x="452526" y="535482"/>
                  </a:lnTo>
                  <a:lnTo>
                    <a:pt x="452526" y="386626"/>
                  </a:lnTo>
                  <a:lnTo>
                    <a:pt x="534377" y="452437"/>
                  </a:lnTo>
                  <a:lnTo>
                    <a:pt x="534377" y="438848"/>
                  </a:lnTo>
                  <a:lnTo>
                    <a:pt x="456692" y="376377"/>
                  </a:lnTo>
                  <a:lnTo>
                    <a:pt x="452526" y="373037"/>
                  </a:lnTo>
                  <a:lnTo>
                    <a:pt x="452526" y="193217"/>
                  </a:lnTo>
                  <a:lnTo>
                    <a:pt x="680339" y="195033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02431" y="3987717"/>
              <a:ext cx="8255" cy="47625"/>
            </a:xfrm>
            <a:custGeom>
              <a:avLst/>
              <a:gdLst/>
              <a:ahLst/>
              <a:cxnLst/>
              <a:rect l="l" t="t" r="r" b="b"/>
              <a:pathLst>
                <a:path w="8254" h="47625">
                  <a:moveTo>
                    <a:pt x="7769" y="0"/>
                  </a:moveTo>
                  <a:lnTo>
                    <a:pt x="0" y="0"/>
                  </a:lnTo>
                  <a:lnTo>
                    <a:pt x="0" y="47227"/>
                  </a:lnTo>
                  <a:lnTo>
                    <a:pt x="7769" y="47227"/>
                  </a:lnTo>
                  <a:lnTo>
                    <a:pt x="7769" y="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897387" y="3622187"/>
              <a:ext cx="10795" cy="412750"/>
            </a:xfrm>
            <a:custGeom>
              <a:avLst/>
              <a:gdLst/>
              <a:ahLst/>
              <a:cxnLst/>
              <a:rect l="l" t="t" r="r" b="b"/>
              <a:pathLst>
                <a:path w="10795" h="412750">
                  <a:moveTo>
                    <a:pt x="7747" y="365226"/>
                  </a:moveTo>
                  <a:lnTo>
                    <a:pt x="0" y="365226"/>
                  </a:lnTo>
                  <a:lnTo>
                    <a:pt x="0" y="412445"/>
                  </a:lnTo>
                  <a:lnTo>
                    <a:pt x="7747" y="412445"/>
                  </a:lnTo>
                  <a:lnTo>
                    <a:pt x="7747" y="365226"/>
                  </a:lnTo>
                  <a:close/>
                </a:path>
                <a:path w="10795" h="412750">
                  <a:moveTo>
                    <a:pt x="10337" y="0"/>
                  </a:moveTo>
                  <a:lnTo>
                    <a:pt x="2578" y="0"/>
                  </a:lnTo>
                  <a:lnTo>
                    <a:pt x="2578" y="47231"/>
                  </a:lnTo>
                  <a:lnTo>
                    <a:pt x="10337" y="47231"/>
                  </a:lnTo>
                  <a:lnTo>
                    <a:pt x="10337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611639" y="3629739"/>
              <a:ext cx="8255" cy="47625"/>
            </a:xfrm>
            <a:custGeom>
              <a:avLst/>
              <a:gdLst/>
              <a:ahLst/>
              <a:cxnLst/>
              <a:rect l="l" t="t" r="r" b="b"/>
              <a:pathLst>
                <a:path w="8254" h="47625">
                  <a:moveTo>
                    <a:pt x="7769" y="0"/>
                  </a:moveTo>
                  <a:lnTo>
                    <a:pt x="0" y="0"/>
                  </a:lnTo>
                  <a:lnTo>
                    <a:pt x="0" y="47221"/>
                  </a:lnTo>
                  <a:lnTo>
                    <a:pt x="7769" y="47221"/>
                  </a:lnTo>
                  <a:lnTo>
                    <a:pt x="7769" y="0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884448" y="3648622"/>
              <a:ext cx="40005" cy="94615"/>
            </a:xfrm>
            <a:custGeom>
              <a:avLst/>
              <a:gdLst/>
              <a:ahLst/>
              <a:cxnLst/>
              <a:rect l="l" t="t" r="r" b="b"/>
              <a:pathLst>
                <a:path w="40004" h="94614">
                  <a:moveTo>
                    <a:pt x="19911" y="0"/>
                  </a:moveTo>
                  <a:lnTo>
                    <a:pt x="12154" y="1524"/>
                  </a:lnTo>
                  <a:lnTo>
                    <a:pt x="5825" y="5677"/>
                  </a:lnTo>
                  <a:lnTo>
                    <a:pt x="1562" y="11832"/>
                  </a:lnTo>
                  <a:lnTo>
                    <a:pt x="0" y="19361"/>
                  </a:lnTo>
                  <a:lnTo>
                    <a:pt x="0" y="75096"/>
                  </a:lnTo>
                  <a:lnTo>
                    <a:pt x="1562" y="82632"/>
                  </a:lnTo>
                  <a:lnTo>
                    <a:pt x="5825" y="88793"/>
                  </a:lnTo>
                  <a:lnTo>
                    <a:pt x="12154" y="92951"/>
                  </a:lnTo>
                  <a:lnTo>
                    <a:pt x="19911" y="94477"/>
                  </a:lnTo>
                  <a:lnTo>
                    <a:pt x="27645" y="92951"/>
                  </a:lnTo>
                  <a:lnTo>
                    <a:pt x="33961" y="88793"/>
                  </a:lnTo>
                  <a:lnTo>
                    <a:pt x="38220" y="82632"/>
                  </a:lnTo>
                  <a:lnTo>
                    <a:pt x="39782" y="75096"/>
                  </a:lnTo>
                  <a:lnTo>
                    <a:pt x="39782" y="19361"/>
                  </a:lnTo>
                  <a:lnTo>
                    <a:pt x="38220" y="11832"/>
                  </a:lnTo>
                  <a:lnTo>
                    <a:pt x="33961" y="5677"/>
                  </a:lnTo>
                  <a:lnTo>
                    <a:pt x="27645" y="1524"/>
                  </a:lnTo>
                  <a:lnTo>
                    <a:pt x="19911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586882" y="3656197"/>
              <a:ext cx="49530" cy="452755"/>
            </a:xfrm>
            <a:custGeom>
              <a:avLst/>
              <a:gdLst/>
              <a:ahLst/>
              <a:cxnLst/>
              <a:rect l="l" t="t" r="r" b="b"/>
              <a:pathLst>
                <a:path w="49529" h="452754">
                  <a:moveTo>
                    <a:pt x="39801" y="377342"/>
                  </a:moveTo>
                  <a:lnTo>
                    <a:pt x="38227" y="369798"/>
                  </a:lnTo>
                  <a:lnTo>
                    <a:pt x="33972" y="363651"/>
                  </a:lnTo>
                  <a:lnTo>
                    <a:pt x="27635" y="359511"/>
                  </a:lnTo>
                  <a:lnTo>
                    <a:pt x="19875" y="357987"/>
                  </a:lnTo>
                  <a:lnTo>
                    <a:pt x="12141" y="359511"/>
                  </a:lnTo>
                  <a:lnTo>
                    <a:pt x="5829" y="363651"/>
                  </a:lnTo>
                  <a:lnTo>
                    <a:pt x="1562" y="369798"/>
                  </a:lnTo>
                  <a:lnTo>
                    <a:pt x="0" y="377342"/>
                  </a:lnTo>
                  <a:lnTo>
                    <a:pt x="0" y="433057"/>
                  </a:lnTo>
                  <a:lnTo>
                    <a:pt x="1562" y="440601"/>
                  </a:lnTo>
                  <a:lnTo>
                    <a:pt x="5829" y="446747"/>
                  </a:lnTo>
                  <a:lnTo>
                    <a:pt x="12141" y="450900"/>
                  </a:lnTo>
                  <a:lnTo>
                    <a:pt x="19875" y="452424"/>
                  </a:lnTo>
                  <a:lnTo>
                    <a:pt x="27635" y="450900"/>
                  </a:lnTo>
                  <a:lnTo>
                    <a:pt x="33972" y="446747"/>
                  </a:lnTo>
                  <a:lnTo>
                    <a:pt x="38227" y="440601"/>
                  </a:lnTo>
                  <a:lnTo>
                    <a:pt x="39801" y="433057"/>
                  </a:lnTo>
                  <a:lnTo>
                    <a:pt x="39801" y="377342"/>
                  </a:lnTo>
                  <a:close/>
                </a:path>
                <a:path w="49529" h="452754">
                  <a:moveTo>
                    <a:pt x="49022" y="19367"/>
                  </a:moveTo>
                  <a:lnTo>
                    <a:pt x="47447" y="11823"/>
                  </a:lnTo>
                  <a:lnTo>
                    <a:pt x="43180" y="5664"/>
                  </a:lnTo>
                  <a:lnTo>
                    <a:pt x="36855" y="1524"/>
                  </a:lnTo>
                  <a:lnTo>
                    <a:pt x="29121" y="0"/>
                  </a:lnTo>
                  <a:lnTo>
                    <a:pt x="21374" y="1524"/>
                  </a:lnTo>
                  <a:lnTo>
                    <a:pt x="15062" y="5664"/>
                  </a:lnTo>
                  <a:lnTo>
                    <a:pt x="10795" y="11823"/>
                  </a:lnTo>
                  <a:lnTo>
                    <a:pt x="9232" y="19367"/>
                  </a:lnTo>
                  <a:lnTo>
                    <a:pt x="9232" y="75082"/>
                  </a:lnTo>
                  <a:lnTo>
                    <a:pt x="10795" y="82626"/>
                  </a:lnTo>
                  <a:lnTo>
                    <a:pt x="15062" y="88773"/>
                  </a:lnTo>
                  <a:lnTo>
                    <a:pt x="21374" y="92925"/>
                  </a:lnTo>
                  <a:lnTo>
                    <a:pt x="29121" y="94437"/>
                  </a:lnTo>
                  <a:lnTo>
                    <a:pt x="36855" y="92925"/>
                  </a:lnTo>
                  <a:lnTo>
                    <a:pt x="43180" y="88773"/>
                  </a:lnTo>
                  <a:lnTo>
                    <a:pt x="47447" y="82626"/>
                  </a:lnTo>
                  <a:lnTo>
                    <a:pt x="49022" y="75082"/>
                  </a:lnTo>
                  <a:lnTo>
                    <a:pt x="49022" y="19367"/>
                  </a:lnTo>
                  <a:close/>
                </a:path>
              </a:pathLst>
            </a:custGeom>
            <a:solidFill>
              <a:srgbClr val="5E5D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881873" y="4013838"/>
              <a:ext cx="40005" cy="94615"/>
            </a:xfrm>
            <a:custGeom>
              <a:avLst/>
              <a:gdLst/>
              <a:ahLst/>
              <a:cxnLst/>
              <a:rect l="l" t="t" r="r" b="b"/>
              <a:pathLst>
                <a:path w="40004" h="94614">
                  <a:moveTo>
                    <a:pt x="19867" y="0"/>
                  </a:moveTo>
                  <a:lnTo>
                    <a:pt x="12133" y="1525"/>
                  </a:lnTo>
                  <a:lnTo>
                    <a:pt x="5818" y="5680"/>
                  </a:lnTo>
                  <a:lnTo>
                    <a:pt x="1560" y="11833"/>
                  </a:lnTo>
                  <a:lnTo>
                    <a:pt x="0" y="19353"/>
                  </a:lnTo>
                  <a:lnTo>
                    <a:pt x="0" y="75088"/>
                  </a:lnTo>
                  <a:lnTo>
                    <a:pt x="1560" y="82632"/>
                  </a:lnTo>
                  <a:lnTo>
                    <a:pt x="5818" y="88789"/>
                  </a:lnTo>
                  <a:lnTo>
                    <a:pt x="12133" y="92938"/>
                  </a:lnTo>
                  <a:lnTo>
                    <a:pt x="19867" y="94460"/>
                  </a:lnTo>
                  <a:lnTo>
                    <a:pt x="27618" y="92938"/>
                  </a:lnTo>
                  <a:lnTo>
                    <a:pt x="33938" y="88789"/>
                  </a:lnTo>
                  <a:lnTo>
                    <a:pt x="38195" y="82632"/>
                  </a:lnTo>
                  <a:lnTo>
                    <a:pt x="39754" y="75088"/>
                  </a:lnTo>
                  <a:lnTo>
                    <a:pt x="39754" y="19353"/>
                  </a:lnTo>
                  <a:lnTo>
                    <a:pt x="38195" y="11833"/>
                  </a:lnTo>
                  <a:lnTo>
                    <a:pt x="33938" y="5680"/>
                  </a:lnTo>
                  <a:lnTo>
                    <a:pt x="27618" y="1525"/>
                  </a:lnTo>
                  <a:lnTo>
                    <a:pt x="19867" y="0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901146" y="3741528"/>
              <a:ext cx="1703070" cy="413384"/>
            </a:xfrm>
            <a:custGeom>
              <a:avLst/>
              <a:gdLst/>
              <a:ahLst/>
              <a:cxnLst/>
              <a:rect l="l" t="t" r="r" b="b"/>
              <a:pathLst>
                <a:path w="1703070" h="413385">
                  <a:moveTo>
                    <a:pt x="1150708" y="402196"/>
                  </a:moveTo>
                  <a:lnTo>
                    <a:pt x="1149972" y="395262"/>
                  </a:lnTo>
                  <a:lnTo>
                    <a:pt x="1078572" y="401281"/>
                  </a:lnTo>
                  <a:lnTo>
                    <a:pt x="1010043" y="404850"/>
                  </a:lnTo>
                  <a:lnTo>
                    <a:pt x="944346" y="406107"/>
                  </a:lnTo>
                  <a:lnTo>
                    <a:pt x="881418" y="405206"/>
                  </a:lnTo>
                  <a:lnTo>
                    <a:pt x="821245" y="402297"/>
                  </a:lnTo>
                  <a:lnTo>
                    <a:pt x="763765" y="397510"/>
                  </a:lnTo>
                  <a:lnTo>
                    <a:pt x="708952" y="391007"/>
                  </a:lnTo>
                  <a:lnTo>
                    <a:pt x="656742" y="382917"/>
                  </a:lnTo>
                  <a:lnTo>
                    <a:pt x="607123" y="373392"/>
                  </a:lnTo>
                  <a:lnTo>
                    <a:pt x="560019" y="362585"/>
                  </a:lnTo>
                  <a:lnTo>
                    <a:pt x="515416" y="350621"/>
                  </a:lnTo>
                  <a:lnTo>
                    <a:pt x="473265" y="337667"/>
                  </a:lnTo>
                  <a:lnTo>
                    <a:pt x="433527" y="323850"/>
                  </a:lnTo>
                  <a:lnTo>
                    <a:pt x="396151" y="309333"/>
                  </a:lnTo>
                  <a:lnTo>
                    <a:pt x="361099" y="294233"/>
                  </a:lnTo>
                  <a:lnTo>
                    <a:pt x="297802" y="262940"/>
                  </a:lnTo>
                  <a:lnTo>
                    <a:pt x="243306" y="231114"/>
                  </a:lnTo>
                  <a:lnTo>
                    <a:pt x="175983" y="184150"/>
                  </a:lnTo>
                  <a:lnTo>
                    <a:pt x="121132" y="137972"/>
                  </a:lnTo>
                  <a:lnTo>
                    <a:pt x="77952" y="94894"/>
                  </a:lnTo>
                  <a:lnTo>
                    <a:pt x="45669" y="57251"/>
                  </a:lnTo>
                  <a:lnTo>
                    <a:pt x="10680" y="7480"/>
                  </a:lnTo>
                  <a:lnTo>
                    <a:pt x="6400" y="0"/>
                  </a:lnTo>
                  <a:lnTo>
                    <a:pt x="0" y="3136"/>
                  </a:lnTo>
                  <a:lnTo>
                    <a:pt x="39636" y="61023"/>
                  </a:lnTo>
                  <a:lnTo>
                    <a:pt x="72212" y="99085"/>
                  </a:lnTo>
                  <a:lnTo>
                    <a:pt x="115760" y="142621"/>
                  </a:lnTo>
                  <a:lnTo>
                    <a:pt x="171081" y="189268"/>
                  </a:lnTo>
                  <a:lnTo>
                    <a:pt x="238963" y="236702"/>
                  </a:lnTo>
                  <a:lnTo>
                    <a:pt x="297497" y="270751"/>
                  </a:lnTo>
                  <a:lnTo>
                    <a:pt x="366039" y="304126"/>
                  </a:lnTo>
                  <a:lnTo>
                    <a:pt x="404177" y="320116"/>
                  </a:lnTo>
                  <a:lnTo>
                    <a:pt x="444982" y="335419"/>
                  </a:lnTo>
                  <a:lnTo>
                    <a:pt x="488467" y="349859"/>
                  </a:lnTo>
                  <a:lnTo>
                    <a:pt x="534720" y="363258"/>
                  </a:lnTo>
                  <a:lnTo>
                    <a:pt x="583755" y="375424"/>
                  </a:lnTo>
                  <a:lnTo>
                    <a:pt x="635660" y="386207"/>
                  </a:lnTo>
                  <a:lnTo>
                    <a:pt x="690448" y="395427"/>
                  </a:lnTo>
                  <a:lnTo>
                    <a:pt x="748195" y="402894"/>
                  </a:lnTo>
                  <a:lnTo>
                    <a:pt x="808939" y="408444"/>
                  </a:lnTo>
                  <a:lnTo>
                    <a:pt x="872744" y="411899"/>
                  </a:lnTo>
                  <a:lnTo>
                    <a:pt x="939634" y="413092"/>
                  </a:lnTo>
                  <a:lnTo>
                    <a:pt x="989888" y="412445"/>
                  </a:lnTo>
                  <a:lnTo>
                    <a:pt x="1041806" y="410464"/>
                  </a:lnTo>
                  <a:lnTo>
                    <a:pt x="1095413" y="407073"/>
                  </a:lnTo>
                  <a:lnTo>
                    <a:pt x="1150708" y="402196"/>
                  </a:lnTo>
                  <a:close/>
                </a:path>
                <a:path w="1703070" h="413385">
                  <a:moveTo>
                    <a:pt x="1702968" y="395249"/>
                  </a:moveTo>
                  <a:lnTo>
                    <a:pt x="1633410" y="392785"/>
                  </a:lnTo>
                  <a:lnTo>
                    <a:pt x="1566913" y="388200"/>
                  </a:lnTo>
                  <a:lnTo>
                    <a:pt x="1503413" y="381660"/>
                  </a:lnTo>
                  <a:lnTo>
                    <a:pt x="1442885" y="373329"/>
                  </a:lnTo>
                  <a:lnTo>
                    <a:pt x="1385290" y="363385"/>
                  </a:lnTo>
                  <a:lnTo>
                    <a:pt x="1330604" y="351993"/>
                  </a:lnTo>
                  <a:lnTo>
                    <a:pt x="1278775" y="339331"/>
                  </a:lnTo>
                  <a:lnTo>
                    <a:pt x="1229766" y="325564"/>
                  </a:lnTo>
                  <a:lnTo>
                    <a:pt x="1183563" y="310857"/>
                  </a:lnTo>
                  <a:lnTo>
                    <a:pt x="1140104" y="295376"/>
                  </a:lnTo>
                  <a:lnTo>
                    <a:pt x="1099362" y="279311"/>
                  </a:lnTo>
                  <a:lnTo>
                    <a:pt x="1061313" y="262826"/>
                  </a:lnTo>
                  <a:lnTo>
                    <a:pt x="1025893" y="246075"/>
                  </a:lnTo>
                  <a:lnTo>
                    <a:pt x="962863" y="212509"/>
                  </a:lnTo>
                  <a:lnTo>
                    <a:pt x="866076" y="149390"/>
                  </a:lnTo>
                  <a:lnTo>
                    <a:pt x="811072" y="105410"/>
                  </a:lnTo>
                  <a:lnTo>
                    <a:pt x="769467" y="66636"/>
                  </a:lnTo>
                  <a:lnTo>
                    <a:pt x="740537" y="35636"/>
                  </a:lnTo>
                  <a:lnTo>
                    <a:pt x="717867" y="7188"/>
                  </a:lnTo>
                  <a:lnTo>
                    <a:pt x="711847" y="11010"/>
                  </a:lnTo>
                  <a:lnTo>
                    <a:pt x="763930" y="71081"/>
                  </a:lnTo>
                  <a:lnTo>
                    <a:pt x="805891" y="110248"/>
                  </a:lnTo>
                  <a:lnTo>
                    <a:pt x="861314" y="154647"/>
                  </a:lnTo>
                  <a:lnTo>
                    <a:pt x="930935" y="201676"/>
                  </a:lnTo>
                  <a:lnTo>
                    <a:pt x="989190" y="235127"/>
                  </a:lnTo>
                  <a:lnTo>
                    <a:pt x="1057783" y="268935"/>
                  </a:lnTo>
                  <a:lnTo>
                    <a:pt x="1096048" y="285534"/>
                  </a:lnTo>
                  <a:lnTo>
                    <a:pt x="1137018" y="301701"/>
                  </a:lnTo>
                  <a:lnTo>
                    <a:pt x="1180706" y="317284"/>
                  </a:lnTo>
                  <a:lnTo>
                    <a:pt x="1227162" y="332079"/>
                  </a:lnTo>
                  <a:lnTo>
                    <a:pt x="1276426" y="345948"/>
                  </a:lnTo>
                  <a:lnTo>
                    <a:pt x="1328521" y="358698"/>
                  </a:lnTo>
                  <a:lnTo>
                    <a:pt x="1383499" y="370166"/>
                  </a:lnTo>
                  <a:lnTo>
                    <a:pt x="1441399" y="380174"/>
                  </a:lnTo>
                  <a:lnTo>
                    <a:pt x="1502232" y="388556"/>
                  </a:lnTo>
                  <a:lnTo>
                    <a:pt x="1566062" y="395147"/>
                  </a:lnTo>
                  <a:lnTo>
                    <a:pt x="1632902" y="399757"/>
                  </a:lnTo>
                  <a:lnTo>
                    <a:pt x="1702803" y="402234"/>
                  </a:lnTo>
                  <a:lnTo>
                    <a:pt x="1702968" y="395249"/>
                  </a:lnTo>
                  <a:close/>
                </a:path>
              </a:pathLst>
            </a:custGeom>
            <a:solidFill>
              <a:srgbClr val="123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16693" y="4229223"/>
              <a:ext cx="570230" cy="229235"/>
            </a:xfrm>
            <a:custGeom>
              <a:avLst/>
              <a:gdLst/>
              <a:ahLst/>
              <a:cxnLst/>
              <a:rect l="l" t="t" r="r" b="b"/>
              <a:pathLst>
                <a:path w="570229" h="229235">
                  <a:moveTo>
                    <a:pt x="569810" y="0"/>
                  </a:moveTo>
                  <a:lnTo>
                    <a:pt x="0" y="0"/>
                  </a:lnTo>
                  <a:lnTo>
                    <a:pt x="0" y="229135"/>
                  </a:lnTo>
                  <a:lnTo>
                    <a:pt x="569810" y="229135"/>
                  </a:lnTo>
                  <a:lnTo>
                    <a:pt x="569810" y="0"/>
                  </a:lnTo>
                  <a:close/>
                </a:path>
              </a:pathLst>
            </a:custGeom>
            <a:solidFill>
              <a:srgbClr val="DAD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484308" y="4229223"/>
              <a:ext cx="226060" cy="229235"/>
            </a:xfrm>
            <a:custGeom>
              <a:avLst/>
              <a:gdLst/>
              <a:ahLst/>
              <a:cxnLst/>
              <a:rect l="l" t="t" r="r" b="b"/>
              <a:pathLst>
                <a:path w="226059" h="229235">
                  <a:moveTo>
                    <a:pt x="225717" y="0"/>
                  </a:moveTo>
                  <a:lnTo>
                    <a:pt x="0" y="0"/>
                  </a:lnTo>
                  <a:lnTo>
                    <a:pt x="0" y="229135"/>
                  </a:lnTo>
                  <a:lnTo>
                    <a:pt x="225717" y="229135"/>
                  </a:lnTo>
                  <a:lnTo>
                    <a:pt x="225717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11547" y="4478379"/>
              <a:ext cx="763905" cy="273685"/>
            </a:xfrm>
            <a:custGeom>
              <a:avLst/>
              <a:gdLst/>
              <a:ahLst/>
              <a:cxnLst/>
              <a:rect l="l" t="t" r="r" b="b"/>
              <a:pathLst>
                <a:path w="763904" h="273685">
                  <a:moveTo>
                    <a:pt x="763816" y="0"/>
                  </a:moveTo>
                  <a:lnTo>
                    <a:pt x="0" y="0"/>
                  </a:lnTo>
                  <a:lnTo>
                    <a:pt x="0" y="273617"/>
                  </a:lnTo>
                  <a:lnTo>
                    <a:pt x="763816" y="273617"/>
                  </a:lnTo>
                  <a:lnTo>
                    <a:pt x="763816" y="0"/>
                  </a:lnTo>
                  <a:close/>
                </a:path>
              </a:pathLst>
            </a:custGeom>
            <a:solidFill>
              <a:srgbClr val="123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570215" y="4478379"/>
              <a:ext cx="246379" cy="273685"/>
            </a:xfrm>
            <a:custGeom>
              <a:avLst/>
              <a:gdLst/>
              <a:ahLst/>
              <a:cxnLst/>
              <a:rect l="l" t="t" r="r" b="b"/>
              <a:pathLst>
                <a:path w="246379" h="273685">
                  <a:moveTo>
                    <a:pt x="246071" y="0"/>
                  </a:moveTo>
                  <a:lnTo>
                    <a:pt x="0" y="0"/>
                  </a:lnTo>
                  <a:lnTo>
                    <a:pt x="0" y="273617"/>
                  </a:lnTo>
                  <a:lnTo>
                    <a:pt x="246071" y="273617"/>
                  </a:lnTo>
                  <a:lnTo>
                    <a:pt x="246071" y="0"/>
                  </a:lnTo>
                  <a:close/>
                </a:path>
              </a:pathLst>
            </a:custGeom>
            <a:solidFill>
              <a:srgbClr val="21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811547" y="4491724"/>
              <a:ext cx="758825" cy="28575"/>
            </a:xfrm>
            <a:custGeom>
              <a:avLst/>
              <a:gdLst/>
              <a:ahLst/>
              <a:cxnLst/>
              <a:rect l="l" t="t" r="r" b="b"/>
              <a:pathLst>
                <a:path w="758825" h="28575">
                  <a:moveTo>
                    <a:pt x="758671" y="0"/>
                  </a:moveTo>
                  <a:lnTo>
                    <a:pt x="0" y="0"/>
                  </a:lnTo>
                  <a:lnTo>
                    <a:pt x="0" y="28356"/>
                  </a:lnTo>
                  <a:lnTo>
                    <a:pt x="758671" y="28356"/>
                  </a:lnTo>
                  <a:lnTo>
                    <a:pt x="758671" y="0"/>
                  </a:lnTo>
                  <a:close/>
                </a:path>
              </a:pathLst>
            </a:custGeom>
            <a:solidFill>
              <a:srgbClr val="10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570215" y="4491724"/>
              <a:ext cx="246379" cy="28575"/>
            </a:xfrm>
            <a:custGeom>
              <a:avLst/>
              <a:gdLst/>
              <a:ahLst/>
              <a:cxnLst/>
              <a:rect l="l" t="t" r="r" b="b"/>
              <a:pathLst>
                <a:path w="246379" h="28575">
                  <a:moveTo>
                    <a:pt x="246071" y="0"/>
                  </a:moveTo>
                  <a:lnTo>
                    <a:pt x="0" y="0"/>
                  </a:lnTo>
                  <a:lnTo>
                    <a:pt x="0" y="28356"/>
                  </a:lnTo>
                  <a:lnTo>
                    <a:pt x="246071" y="28356"/>
                  </a:lnTo>
                  <a:lnTo>
                    <a:pt x="246071" y="0"/>
                  </a:lnTo>
                  <a:close/>
                </a:path>
              </a:pathLst>
            </a:custGeom>
            <a:solidFill>
              <a:srgbClr val="1E6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796151" y="4455025"/>
              <a:ext cx="777240" cy="36830"/>
            </a:xfrm>
            <a:custGeom>
              <a:avLst/>
              <a:gdLst/>
              <a:ahLst/>
              <a:cxnLst/>
              <a:rect l="l" t="t" r="r" b="b"/>
              <a:pathLst>
                <a:path w="777240" h="36829">
                  <a:moveTo>
                    <a:pt x="776641" y="0"/>
                  </a:moveTo>
                  <a:lnTo>
                    <a:pt x="0" y="0"/>
                  </a:lnTo>
                  <a:lnTo>
                    <a:pt x="0" y="36699"/>
                  </a:lnTo>
                  <a:lnTo>
                    <a:pt x="776641" y="36699"/>
                  </a:lnTo>
                  <a:lnTo>
                    <a:pt x="776641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570215" y="4455025"/>
              <a:ext cx="265430" cy="36830"/>
            </a:xfrm>
            <a:custGeom>
              <a:avLst/>
              <a:gdLst/>
              <a:ahLst/>
              <a:cxnLst/>
              <a:rect l="l" t="t" r="r" b="b"/>
              <a:pathLst>
                <a:path w="265429" h="36829">
                  <a:moveTo>
                    <a:pt x="265299" y="0"/>
                  </a:moveTo>
                  <a:lnTo>
                    <a:pt x="0" y="0"/>
                  </a:lnTo>
                  <a:lnTo>
                    <a:pt x="0" y="36699"/>
                  </a:lnTo>
                  <a:lnTo>
                    <a:pt x="265299" y="36699"/>
                  </a:lnTo>
                  <a:lnTo>
                    <a:pt x="265299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11523" y="4716400"/>
              <a:ext cx="635" cy="36195"/>
            </a:xfrm>
            <a:custGeom>
              <a:avLst/>
              <a:gdLst/>
              <a:ahLst/>
              <a:cxnLst/>
              <a:rect l="l" t="t" r="r" b="b"/>
              <a:pathLst>
                <a:path w="635" h="36195">
                  <a:moveTo>
                    <a:pt x="24" y="0"/>
                  </a:moveTo>
                  <a:lnTo>
                    <a:pt x="0" y="3559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811547" y="4716400"/>
              <a:ext cx="758825" cy="36195"/>
            </a:xfrm>
            <a:custGeom>
              <a:avLst/>
              <a:gdLst/>
              <a:ahLst/>
              <a:cxnLst/>
              <a:rect l="l" t="t" r="r" b="b"/>
              <a:pathLst>
                <a:path w="758825" h="36195">
                  <a:moveTo>
                    <a:pt x="758671" y="0"/>
                  </a:moveTo>
                  <a:lnTo>
                    <a:pt x="0" y="0"/>
                  </a:lnTo>
                  <a:lnTo>
                    <a:pt x="0" y="35596"/>
                  </a:lnTo>
                  <a:lnTo>
                    <a:pt x="758671" y="35596"/>
                  </a:lnTo>
                  <a:lnTo>
                    <a:pt x="758671" y="0"/>
                  </a:lnTo>
                  <a:close/>
                </a:path>
              </a:pathLst>
            </a:custGeom>
            <a:solidFill>
              <a:srgbClr val="0E3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570215" y="4716400"/>
              <a:ext cx="246379" cy="36195"/>
            </a:xfrm>
            <a:custGeom>
              <a:avLst/>
              <a:gdLst/>
              <a:ahLst/>
              <a:cxnLst/>
              <a:rect l="l" t="t" r="r" b="b"/>
              <a:pathLst>
                <a:path w="246379" h="36195">
                  <a:moveTo>
                    <a:pt x="246071" y="0"/>
                  </a:moveTo>
                  <a:lnTo>
                    <a:pt x="0" y="0"/>
                  </a:lnTo>
                  <a:lnTo>
                    <a:pt x="0" y="35596"/>
                  </a:lnTo>
                  <a:lnTo>
                    <a:pt x="246071" y="35596"/>
                  </a:lnTo>
                  <a:lnTo>
                    <a:pt x="246071" y="0"/>
                  </a:lnTo>
                  <a:close/>
                </a:path>
              </a:pathLst>
            </a:custGeom>
            <a:solidFill>
              <a:srgbClr val="1A5D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847087" y="4568763"/>
              <a:ext cx="103554" cy="105112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90972" y="4568763"/>
              <a:ext cx="103564" cy="10511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43846" y="4568763"/>
              <a:ext cx="103564" cy="105112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87742" y="4568763"/>
              <a:ext cx="103582" cy="10511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31640" y="4568763"/>
              <a:ext cx="103554" cy="105112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888221" y="4222551"/>
              <a:ext cx="596265" cy="24765"/>
            </a:xfrm>
            <a:custGeom>
              <a:avLst/>
              <a:gdLst/>
              <a:ahLst/>
              <a:cxnLst/>
              <a:rect l="l" t="t" r="r" b="b"/>
              <a:pathLst>
                <a:path w="596264" h="24764">
                  <a:moveTo>
                    <a:pt x="596094" y="0"/>
                  </a:moveTo>
                  <a:lnTo>
                    <a:pt x="0" y="0"/>
                  </a:lnTo>
                  <a:lnTo>
                    <a:pt x="0" y="24484"/>
                  </a:lnTo>
                  <a:lnTo>
                    <a:pt x="596094" y="24484"/>
                  </a:lnTo>
                  <a:lnTo>
                    <a:pt x="596094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483308" y="4222551"/>
              <a:ext cx="257810" cy="24765"/>
            </a:xfrm>
            <a:custGeom>
              <a:avLst/>
              <a:gdLst/>
              <a:ahLst/>
              <a:cxnLst/>
              <a:rect l="l" t="t" r="r" b="b"/>
              <a:pathLst>
                <a:path w="257809" h="24764">
                  <a:moveTo>
                    <a:pt x="257429" y="0"/>
                  </a:moveTo>
                  <a:lnTo>
                    <a:pt x="0" y="0"/>
                  </a:lnTo>
                  <a:lnTo>
                    <a:pt x="0" y="24484"/>
                  </a:lnTo>
                  <a:lnTo>
                    <a:pt x="257429" y="24484"/>
                  </a:lnTo>
                  <a:lnTo>
                    <a:pt x="257429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78732" y="4305445"/>
              <a:ext cx="78703" cy="9433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103663" y="4305445"/>
              <a:ext cx="78667" cy="9433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15449" y="4305445"/>
              <a:ext cx="78663" cy="94334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340351" y="4305445"/>
              <a:ext cx="78675" cy="94334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6045202" y="4126104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3315" y="0"/>
                  </a:moveTo>
                  <a:lnTo>
                    <a:pt x="975" y="0"/>
                  </a:lnTo>
                  <a:lnTo>
                    <a:pt x="0" y="961"/>
                  </a:lnTo>
                  <a:lnTo>
                    <a:pt x="0" y="12913"/>
                  </a:lnTo>
                  <a:lnTo>
                    <a:pt x="975" y="13849"/>
                  </a:lnTo>
                  <a:lnTo>
                    <a:pt x="3315" y="13849"/>
                  </a:lnTo>
                  <a:lnTo>
                    <a:pt x="4277" y="12913"/>
                  </a:lnTo>
                  <a:lnTo>
                    <a:pt x="4277" y="11736"/>
                  </a:lnTo>
                  <a:lnTo>
                    <a:pt x="4277" y="961"/>
                  </a:lnTo>
                  <a:lnTo>
                    <a:pt x="3315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040310" y="4132130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1396" y="0"/>
                  </a:moveTo>
                  <a:lnTo>
                    <a:pt x="3290" y="0"/>
                  </a:lnTo>
                  <a:lnTo>
                    <a:pt x="0" y="3229"/>
                  </a:lnTo>
                  <a:lnTo>
                    <a:pt x="0" y="20239"/>
                  </a:lnTo>
                  <a:lnTo>
                    <a:pt x="3290" y="23465"/>
                  </a:lnTo>
                  <a:lnTo>
                    <a:pt x="11396" y="23465"/>
                  </a:lnTo>
                  <a:lnTo>
                    <a:pt x="14673" y="20239"/>
                  </a:lnTo>
                  <a:lnTo>
                    <a:pt x="14673" y="16250"/>
                  </a:lnTo>
                  <a:lnTo>
                    <a:pt x="14673" y="3229"/>
                  </a:lnTo>
                  <a:lnTo>
                    <a:pt x="11396" y="0"/>
                  </a:lnTo>
                  <a:close/>
                </a:path>
              </a:pathLst>
            </a:custGeom>
            <a:solidFill>
              <a:srgbClr val="5923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027605" y="4145241"/>
              <a:ext cx="39370" cy="60325"/>
            </a:xfrm>
            <a:custGeom>
              <a:avLst/>
              <a:gdLst/>
              <a:ahLst/>
              <a:cxnLst/>
              <a:rect l="l" t="t" r="r" b="b"/>
              <a:pathLst>
                <a:path w="39370" h="60325">
                  <a:moveTo>
                    <a:pt x="30341" y="0"/>
                  </a:moveTo>
                  <a:lnTo>
                    <a:pt x="8749" y="0"/>
                  </a:lnTo>
                  <a:lnTo>
                    <a:pt x="0" y="6188"/>
                  </a:lnTo>
                  <a:lnTo>
                    <a:pt x="0" y="53982"/>
                  </a:lnTo>
                  <a:lnTo>
                    <a:pt x="8749" y="60170"/>
                  </a:lnTo>
                  <a:lnTo>
                    <a:pt x="30341" y="60170"/>
                  </a:lnTo>
                  <a:lnTo>
                    <a:pt x="39089" y="53982"/>
                  </a:lnTo>
                  <a:lnTo>
                    <a:pt x="39089" y="46343"/>
                  </a:lnTo>
                  <a:lnTo>
                    <a:pt x="39089" y="6188"/>
                  </a:lnTo>
                  <a:lnTo>
                    <a:pt x="30341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020247" y="421565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56135" y="0"/>
                  </a:moveTo>
                  <a:lnTo>
                    <a:pt x="1936" y="0"/>
                  </a:lnTo>
                  <a:lnTo>
                    <a:pt x="0" y="1893"/>
                  </a:lnTo>
                  <a:lnTo>
                    <a:pt x="0" y="6512"/>
                  </a:lnTo>
                  <a:lnTo>
                    <a:pt x="1936" y="8417"/>
                  </a:lnTo>
                  <a:lnTo>
                    <a:pt x="56135" y="8417"/>
                  </a:lnTo>
                  <a:lnTo>
                    <a:pt x="58075" y="6512"/>
                  </a:lnTo>
                  <a:lnTo>
                    <a:pt x="58075" y="4208"/>
                  </a:lnTo>
                  <a:lnTo>
                    <a:pt x="58075" y="1893"/>
                  </a:lnTo>
                  <a:lnTo>
                    <a:pt x="56135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034316" y="4200602"/>
              <a:ext cx="27305" cy="15240"/>
            </a:xfrm>
            <a:custGeom>
              <a:avLst/>
              <a:gdLst/>
              <a:ahLst/>
              <a:cxnLst/>
              <a:rect l="l" t="t" r="r" b="b"/>
              <a:pathLst>
                <a:path w="27304" h="15239">
                  <a:moveTo>
                    <a:pt x="26925" y="0"/>
                  </a:moveTo>
                  <a:lnTo>
                    <a:pt x="0" y="0"/>
                  </a:lnTo>
                  <a:lnTo>
                    <a:pt x="0" y="15048"/>
                  </a:lnTo>
                  <a:lnTo>
                    <a:pt x="26925" y="15048"/>
                  </a:lnTo>
                  <a:lnTo>
                    <a:pt x="26925" y="0"/>
                  </a:lnTo>
                  <a:close/>
                </a:path>
              </a:pathLst>
            </a:custGeom>
            <a:solidFill>
              <a:srgbClr val="4C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408655" y="4132192"/>
              <a:ext cx="4445" cy="13335"/>
            </a:xfrm>
            <a:custGeom>
              <a:avLst/>
              <a:gdLst/>
              <a:ahLst/>
              <a:cxnLst/>
              <a:rect l="l" t="t" r="r" b="b"/>
              <a:pathLst>
                <a:path w="4445" h="13335">
                  <a:moveTo>
                    <a:pt x="3023" y="0"/>
                  </a:moveTo>
                  <a:lnTo>
                    <a:pt x="871" y="0"/>
                  </a:lnTo>
                  <a:lnTo>
                    <a:pt x="0" y="892"/>
                  </a:lnTo>
                  <a:lnTo>
                    <a:pt x="0" y="12117"/>
                  </a:lnTo>
                  <a:lnTo>
                    <a:pt x="871" y="12980"/>
                  </a:lnTo>
                  <a:lnTo>
                    <a:pt x="3023" y="12980"/>
                  </a:lnTo>
                  <a:lnTo>
                    <a:pt x="3891" y="12117"/>
                  </a:lnTo>
                  <a:lnTo>
                    <a:pt x="3891" y="11012"/>
                  </a:lnTo>
                  <a:lnTo>
                    <a:pt x="3891" y="892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404194" y="4137840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70" h="22225">
                  <a:moveTo>
                    <a:pt x="10378" y="0"/>
                  </a:moveTo>
                  <a:lnTo>
                    <a:pt x="3006" y="0"/>
                  </a:lnTo>
                  <a:lnTo>
                    <a:pt x="0" y="3031"/>
                  </a:lnTo>
                  <a:lnTo>
                    <a:pt x="0" y="18982"/>
                  </a:lnTo>
                  <a:lnTo>
                    <a:pt x="3006" y="22025"/>
                  </a:lnTo>
                  <a:lnTo>
                    <a:pt x="10378" y="22025"/>
                  </a:lnTo>
                  <a:lnTo>
                    <a:pt x="13359" y="18982"/>
                  </a:lnTo>
                  <a:lnTo>
                    <a:pt x="13359" y="15256"/>
                  </a:lnTo>
                  <a:lnTo>
                    <a:pt x="13359" y="3031"/>
                  </a:lnTo>
                  <a:lnTo>
                    <a:pt x="10378" y="0"/>
                  </a:lnTo>
                  <a:close/>
                </a:path>
              </a:pathLst>
            </a:custGeom>
            <a:solidFill>
              <a:srgbClr val="5923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392653" y="4150123"/>
              <a:ext cx="35560" cy="56515"/>
            </a:xfrm>
            <a:custGeom>
              <a:avLst/>
              <a:gdLst/>
              <a:ahLst/>
              <a:cxnLst/>
              <a:rect l="l" t="t" r="r" b="b"/>
              <a:pathLst>
                <a:path w="35560" h="56514">
                  <a:moveTo>
                    <a:pt x="27616" y="0"/>
                  </a:moveTo>
                  <a:lnTo>
                    <a:pt x="7956" y="0"/>
                  </a:lnTo>
                  <a:lnTo>
                    <a:pt x="0" y="5817"/>
                  </a:lnTo>
                  <a:lnTo>
                    <a:pt x="0" y="50659"/>
                  </a:lnTo>
                  <a:lnTo>
                    <a:pt x="7956" y="56451"/>
                  </a:lnTo>
                  <a:lnTo>
                    <a:pt x="27616" y="56451"/>
                  </a:lnTo>
                  <a:lnTo>
                    <a:pt x="35561" y="50659"/>
                  </a:lnTo>
                  <a:lnTo>
                    <a:pt x="35561" y="43473"/>
                  </a:lnTo>
                  <a:lnTo>
                    <a:pt x="35561" y="5817"/>
                  </a:lnTo>
                  <a:lnTo>
                    <a:pt x="27616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385957" y="4216172"/>
              <a:ext cx="53340" cy="8255"/>
            </a:xfrm>
            <a:custGeom>
              <a:avLst/>
              <a:gdLst/>
              <a:ahLst/>
              <a:cxnLst/>
              <a:rect l="l" t="t" r="r" b="b"/>
              <a:pathLst>
                <a:path w="53339" h="8254">
                  <a:moveTo>
                    <a:pt x="51055" y="0"/>
                  </a:moveTo>
                  <a:lnTo>
                    <a:pt x="1764" y="0"/>
                  </a:lnTo>
                  <a:lnTo>
                    <a:pt x="0" y="1775"/>
                  </a:lnTo>
                  <a:lnTo>
                    <a:pt x="0" y="6120"/>
                  </a:lnTo>
                  <a:lnTo>
                    <a:pt x="1764" y="7905"/>
                  </a:lnTo>
                  <a:lnTo>
                    <a:pt x="51055" y="7905"/>
                  </a:lnTo>
                  <a:lnTo>
                    <a:pt x="52829" y="6120"/>
                  </a:lnTo>
                  <a:lnTo>
                    <a:pt x="52829" y="3956"/>
                  </a:lnTo>
                  <a:lnTo>
                    <a:pt x="52829" y="1775"/>
                  </a:lnTo>
                  <a:lnTo>
                    <a:pt x="51055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398747" y="4202060"/>
              <a:ext cx="24765" cy="14604"/>
            </a:xfrm>
            <a:custGeom>
              <a:avLst/>
              <a:gdLst/>
              <a:ahLst/>
              <a:cxnLst/>
              <a:rect l="l" t="t" r="r" b="b"/>
              <a:pathLst>
                <a:path w="24764" h="14604">
                  <a:moveTo>
                    <a:pt x="24472" y="0"/>
                  </a:moveTo>
                  <a:lnTo>
                    <a:pt x="0" y="0"/>
                  </a:lnTo>
                  <a:lnTo>
                    <a:pt x="0" y="14112"/>
                  </a:lnTo>
                  <a:lnTo>
                    <a:pt x="24472" y="14112"/>
                  </a:lnTo>
                  <a:lnTo>
                    <a:pt x="24472" y="0"/>
                  </a:lnTo>
                  <a:close/>
                </a:path>
              </a:pathLst>
            </a:custGeom>
            <a:solidFill>
              <a:srgbClr val="4C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915624" y="4421264"/>
              <a:ext cx="1270" cy="33655"/>
            </a:xfrm>
            <a:custGeom>
              <a:avLst/>
              <a:gdLst/>
              <a:ahLst/>
              <a:cxnLst/>
              <a:rect l="l" t="t" r="r" b="b"/>
              <a:pathLst>
                <a:path w="1270" h="33654">
                  <a:moveTo>
                    <a:pt x="1069" y="0"/>
                  </a:moveTo>
                  <a:lnTo>
                    <a:pt x="0" y="0"/>
                  </a:lnTo>
                  <a:lnTo>
                    <a:pt x="0" y="33475"/>
                  </a:lnTo>
                  <a:lnTo>
                    <a:pt x="1069" y="33475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916693" y="4421264"/>
              <a:ext cx="567690" cy="33655"/>
            </a:xfrm>
            <a:custGeom>
              <a:avLst/>
              <a:gdLst/>
              <a:ahLst/>
              <a:cxnLst/>
              <a:rect l="l" t="t" r="r" b="b"/>
              <a:pathLst>
                <a:path w="567689" h="33654">
                  <a:moveTo>
                    <a:pt x="567615" y="0"/>
                  </a:moveTo>
                  <a:lnTo>
                    <a:pt x="0" y="0"/>
                  </a:lnTo>
                  <a:lnTo>
                    <a:pt x="0" y="33475"/>
                  </a:lnTo>
                  <a:lnTo>
                    <a:pt x="567615" y="33475"/>
                  </a:lnTo>
                  <a:lnTo>
                    <a:pt x="567615" y="0"/>
                  </a:lnTo>
                  <a:close/>
                </a:path>
              </a:pathLst>
            </a:custGeom>
            <a:solidFill>
              <a:srgbClr val="C9C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484308" y="4421264"/>
              <a:ext cx="226060" cy="33655"/>
            </a:xfrm>
            <a:custGeom>
              <a:avLst/>
              <a:gdLst/>
              <a:ahLst/>
              <a:cxnLst/>
              <a:rect l="l" t="t" r="r" b="b"/>
              <a:pathLst>
                <a:path w="226059" h="33654">
                  <a:moveTo>
                    <a:pt x="225680" y="0"/>
                  </a:moveTo>
                  <a:lnTo>
                    <a:pt x="0" y="0"/>
                  </a:lnTo>
                  <a:lnTo>
                    <a:pt x="0" y="33475"/>
                  </a:lnTo>
                  <a:lnTo>
                    <a:pt x="225680" y="33475"/>
                  </a:lnTo>
                  <a:lnTo>
                    <a:pt x="22568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605780" y="4126104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3333" y="0"/>
                  </a:moveTo>
                  <a:lnTo>
                    <a:pt x="965" y="0"/>
                  </a:lnTo>
                  <a:lnTo>
                    <a:pt x="0" y="961"/>
                  </a:lnTo>
                  <a:lnTo>
                    <a:pt x="0" y="12913"/>
                  </a:lnTo>
                  <a:lnTo>
                    <a:pt x="965" y="13849"/>
                  </a:lnTo>
                  <a:lnTo>
                    <a:pt x="3333" y="13849"/>
                  </a:lnTo>
                  <a:lnTo>
                    <a:pt x="4265" y="12913"/>
                  </a:lnTo>
                  <a:lnTo>
                    <a:pt x="4265" y="11736"/>
                  </a:lnTo>
                  <a:lnTo>
                    <a:pt x="4265" y="961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600869" y="4132130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40" h="23495">
                  <a:moveTo>
                    <a:pt x="11402" y="0"/>
                  </a:moveTo>
                  <a:lnTo>
                    <a:pt x="3294" y="0"/>
                  </a:lnTo>
                  <a:lnTo>
                    <a:pt x="0" y="3229"/>
                  </a:lnTo>
                  <a:lnTo>
                    <a:pt x="0" y="20239"/>
                  </a:lnTo>
                  <a:lnTo>
                    <a:pt x="3294" y="23465"/>
                  </a:lnTo>
                  <a:lnTo>
                    <a:pt x="11402" y="23465"/>
                  </a:lnTo>
                  <a:lnTo>
                    <a:pt x="14677" y="20239"/>
                  </a:lnTo>
                  <a:lnTo>
                    <a:pt x="14677" y="16250"/>
                  </a:lnTo>
                  <a:lnTo>
                    <a:pt x="14677" y="3229"/>
                  </a:lnTo>
                  <a:lnTo>
                    <a:pt x="11402" y="0"/>
                  </a:lnTo>
                  <a:close/>
                </a:path>
              </a:pathLst>
            </a:custGeom>
            <a:solidFill>
              <a:srgbClr val="5923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588183" y="4145241"/>
              <a:ext cx="39370" cy="60325"/>
            </a:xfrm>
            <a:custGeom>
              <a:avLst/>
              <a:gdLst/>
              <a:ahLst/>
              <a:cxnLst/>
              <a:rect l="l" t="t" r="r" b="b"/>
              <a:pathLst>
                <a:path w="39370" h="60325">
                  <a:moveTo>
                    <a:pt x="30359" y="0"/>
                  </a:moveTo>
                  <a:lnTo>
                    <a:pt x="8737" y="0"/>
                  </a:lnTo>
                  <a:lnTo>
                    <a:pt x="0" y="6188"/>
                  </a:lnTo>
                  <a:lnTo>
                    <a:pt x="0" y="53982"/>
                  </a:lnTo>
                  <a:lnTo>
                    <a:pt x="8737" y="60170"/>
                  </a:lnTo>
                  <a:lnTo>
                    <a:pt x="30359" y="60170"/>
                  </a:lnTo>
                  <a:lnTo>
                    <a:pt x="39099" y="53982"/>
                  </a:lnTo>
                  <a:lnTo>
                    <a:pt x="39099" y="46343"/>
                  </a:lnTo>
                  <a:lnTo>
                    <a:pt x="39099" y="6188"/>
                  </a:lnTo>
                  <a:lnTo>
                    <a:pt x="30359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580817" y="421565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56139" y="0"/>
                  </a:moveTo>
                  <a:lnTo>
                    <a:pt x="1930" y="0"/>
                  </a:lnTo>
                  <a:lnTo>
                    <a:pt x="0" y="1893"/>
                  </a:lnTo>
                  <a:lnTo>
                    <a:pt x="0" y="6512"/>
                  </a:lnTo>
                  <a:lnTo>
                    <a:pt x="1930" y="8417"/>
                  </a:lnTo>
                  <a:lnTo>
                    <a:pt x="56139" y="8417"/>
                  </a:lnTo>
                  <a:lnTo>
                    <a:pt x="58083" y="6512"/>
                  </a:lnTo>
                  <a:lnTo>
                    <a:pt x="58083" y="4208"/>
                  </a:lnTo>
                  <a:lnTo>
                    <a:pt x="58083" y="1893"/>
                  </a:lnTo>
                  <a:lnTo>
                    <a:pt x="56139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594876" y="4200602"/>
              <a:ext cx="27305" cy="15240"/>
            </a:xfrm>
            <a:custGeom>
              <a:avLst/>
              <a:gdLst/>
              <a:ahLst/>
              <a:cxnLst/>
              <a:rect l="l" t="t" r="r" b="b"/>
              <a:pathLst>
                <a:path w="27304" h="15239">
                  <a:moveTo>
                    <a:pt x="26913" y="0"/>
                  </a:moveTo>
                  <a:lnTo>
                    <a:pt x="0" y="0"/>
                  </a:lnTo>
                  <a:lnTo>
                    <a:pt x="0" y="15048"/>
                  </a:lnTo>
                  <a:lnTo>
                    <a:pt x="26913" y="15048"/>
                  </a:lnTo>
                  <a:lnTo>
                    <a:pt x="26913" y="0"/>
                  </a:lnTo>
                  <a:close/>
                </a:path>
              </a:pathLst>
            </a:custGeom>
            <a:solidFill>
              <a:srgbClr val="4C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234257" y="4123005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5" h="13970">
                  <a:moveTo>
                    <a:pt x="3318" y="0"/>
                  </a:moveTo>
                  <a:lnTo>
                    <a:pt x="979" y="0"/>
                  </a:lnTo>
                  <a:lnTo>
                    <a:pt x="0" y="967"/>
                  </a:lnTo>
                  <a:lnTo>
                    <a:pt x="0" y="12905"/>
                  </a:lnTo>
                  <a:lnTo>
                    <a:pt x="979" y="13848"/>
                  </a:lnTo>
                  <a:lnTo>
                    <a:pt x="3318" y="13848"/>
                  </a:lnTo>
                  <a:lnTo>
                    <a:pt x="4258" y="12905"/>
                  </a:lnTo>
                  <a:lnTo>
                    <a:pt x="4258" y="11738"/>
                  </a:lnTo>
                  <a:lnTo>
                    <a:pt x="4258" y="967"/>
                  </a:lnTo>
                  <a:lnTo>
                    <a:pt x="3318" y="0"/>
                  </a:lnTo>
                  <a:close/>
                </a:path>
              </a:pathLst>
            </a:custGeom>
            <a:solidFill>
              <a:srgbClr val="06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229350" y="4129016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5">
                  <a:moveTo>
                    <a:pt x="11396" y="0"/>
                  </a:moveTo>
                  <a:lnTo>
                    <a:pt x="3290" y="0"/>
                  </a:lnTo>
                  <a:lnTo>
                    <a:pt x="0" y="3251"/>
                  </a:lnTo>
                  <a:lnTo>
                    <a:pt x="0" y="20246"/>
                  </a:lnTo>
                  <a:lnTo>
                    <a:pt x="3290" y="23489"/>
                  </a:lnTo>
                  <a:lnTo>
                    <a:pt x="11396" y="23489"/>
                  </a:lnTo>
                  <a:lnTo>
                    <a:pt x="14665" y="20246"/>
                  </a:lnTo>
                  <a:lnTo>
                    <a:pt x="14665" y="16258"/>
                  </a:lnTo>
                  <a:lnTo>
                    <a:pt x="14665" y="3251"/>
                  </a:lnTo>
                  <a:lnTo>
                    <a:pt x="11396" y="0"/>
                  </a:lnTo>
                  <a:close/>
                </a:path>
              </a:pathLst>
            </a:custGeom>
            <a:solidFill>
              <a:srgbClr val="5923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216646" y="4142135"/>
              <a:ext cx="39370" cy="60325"/>
            </a:xfrm>
            <a:custGeom>
              <a:avLst/>
              <a:gdLst/>
              <a:ahLst/>
              <a:cxnLst/>
              <a:rect l="l" t="t" r="r" b="b"/>
              <a:pathLst>
                <a:path w="39370" h="60325">
                  <a:moveTo>
                    <a:pt x="30350" y="0"/>
                  </a:moveTo>
                  <a:lnTo>
                    <a:pt x="8765" y="0"/>
                  </a:lnTo>
                  <a:lnTo>
                    <a:pt x="0" y="6195"/>
                  </a:lnTo>
                  <a:lnTo>
                    <a:pt x="0" y="54000"/>
                  </a:lnTo>
                  <a:lnTo>
                    <a:pt x="8765" y="60177"/>
                  </a:lnTo>
                  <a:lnTo>
                    <a:pt x="30350" y="60177"/>
                  </a:lnTo>
                  <a:lnTo>
                    <a:pt x="39105" y="54000"/>
                  </a:lnTo>
                  <a:lnTo>
                    <a:pt x="39105" y="46353"/>
                  </a:lnTo>
                  <a:lnTo>
                    <a:pt x="39105" y="6195"/>
                  </a:lnTo>
                  <a:lnTo>
                    <a:pt x="30350" y="0"/>
                  </a:lnTo>
                  <a:close/>
                </a:path>
              </a:pathLst>
            </a:custGeom>
            <a:solidFill>
              <a:srgbClr val="08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209311" y="4212558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56145" y="0"/>
                  </a:moveTo>
                  <a:lnTo>
                    <a:pt x="1905" y="0"/>
                  </a:lnTo>
                  <a:lnTo>
                    <a:pt x="0" y="1879"/>
                  </a:lnTo>
                  <a:lnTo>
                    <a:pt x="0" y="6502"/>
                  </a:lnTo>
                  <a:lnTo>
                    <a:pt x="1905" y="8395"/>
                  </a:lnTo>
                  <a:lnTo>
                    <a:pt x="56145" y="8395"/>
                  </a:lnTo>
                  <a:lnTo>
                    <a:pt x="58058" y="6502"/>
                  </a:lnTo>
                  <a:lnTo>
                    <a:pt x="58058" y="4204"/>
                  </a:lnTo>
                  <a:lnTo>
                    <a:pt x="58058" y="1879"/>
                  </a:lnTo>
                  <a:lnTo>
                    <a:pt x="56145" y="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223363" y="4197503"/>
              <a:ext cx="27305" cy="15240"/>
            </a:xfrm>
            <a:custGeom>
              <a:avLst/>
              <a:gdLst/>
              <a:ahLst/>
              <a:cxnLst/>
              <a:rect l="l" t="t" r="r" b="b"/>
              <a:pathLst>
                <a:path w="27304" h="15239">
                  <a:moveTo>
                    <a:pt x="26906" y="0"/>
                  </a:moveTo>
                  <a:lnTo>
                    <a:pt x="0" y="0"/>
                  </a:lnTo>
                  <a:lnTo>
                    <a:pt x="0" y="15054"/>
                  </a:lnTo>
                  <a:lnTo>
                    <a:pt x="26906" y="15054"/>
                  </a:lnTo>
                  <a:lnTo>
                    <a:pt x="26906" y="0"/>
                  </a:lnTo>
                  <a:close/>
                </a:path>
              </a:pathLst>
            </a:custGeom>
            <a:solidFill>
              <a:srgbClr val="4C4B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8943" y="3536708"/>
            <a:ext cx="560070" cy="181610"/>
          </a:xfrm>
          <a:custGeom>
            <a:avLst/>
            <a:gdLst/>
            <a:ahLst/>
            <a:cxnLst/>
            <a:rect l="l" t="t" r="r" b="b"/>
            <a:pathLst>
              <a:path w="560069" h="181610">
                <a:moveTo>
                  <a:pt x="110401" y="181241"/>
                </a:moveTo>
                <a:lnTo>
                  <a:pt x="182725" y="117461"/>
                </a:lnTo>
                <a:lnTo>
                  <a:pt x="489080" y="0"/>
                </a:lnTo>
                <a:lnTo>
                  <a:pt x="559774" y="0"/>
                </a:lnTo>
              </a:path>
              <a:path w="560069" h="181610">
                <a:moveTo>
                  <a:pt x="0" y="127674"/>
                </a:moveTo>
                <a:lnTo>
                  <a:pt x="69461" y="1422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4416" y="3493130"/>
            <a:ext cx="347345" cy="147320"/>
          </a:xfrm>
          <a:custGeom>
            <a:avLst/>
            <a:gdLst/>
            <a:ahLst/>
            <a:cxnLst/>
            <a:rect l="l" t="t" r="r" b="b"/>
            <a:pathLst>
              <a:path w="347344" h="147320">
                <a:moveTo>
                  <a:pt x="347219" y="147167"/>
                </a:moveTo>
                <a:lnTo>
                  <a:pt x="294256" y="4118"/>
                </a:ln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9048" y="3905827"/>
            <a:ext cx="105410" cy="28575"/>
          </a:xfrm>
          <a:custGeom>
            <a:avLst/>
            <a:gdLst/>
            <a:ahLst/>
            <a:cxnLst/>
            <a:rect l="l" t="t" r="r" b="b"/>
            <a:pathLst>
              <a:path w="105410" h="28575">
                <a:moveTo>
                  <a:pt x="0" y="28303"/>
                </a:moveTo>
                <a:lnTo>
                  <a:pt x="59183" y="0"/>
                </a:lnTo>
                <a:lnTo>
                  <a:pt x="105162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25648" y="1425506"/>
            <a:ext cx="6708775" cy="1642745"/>
            <a:chOff x="425648" y="1425506"/>
            <a:chExt cx="6708775" cy="1642745"/>
          </a:xfrm>
        </p:grpSpPr>
        <p:sp>
          <p:nvSpPr>
            <p:cNvPr id="6" name="object 6"/>
            <p:cNvSpPr/>
            <p:nvPr/>
          </p:nvSpPr>
          <p:spPr>
            <a:xfrm>
              <a:off x="431999" y="1431857"/>
              <a:ext cx="6696075" cy="1630045"/>
            </a:xfrm>
            <a:custGeom>
              <a:avLst/>
              <a:gdLst/>
              <a:ahLst/>
              <a:cxnLst/>
              <a:rect l="l" t="t" r="r" b="b"/>
              <a:pathLst>
                <a:path w="6696075" h="1630045">
                  <a:moveTo>
                    <a:pt x="6696000" y="0"/>
                  </a:moveTo>
                  <a:lnTo>
                    <a:pt x="0" y="0"/>
                  </a:lnTo>
                  <a:lnTo>
                    <a:pt x="0" y="1629763"/>
                  </a:lnTo>
                  <a:lnTo>
                    <a:pt x="6696000" y="1629763"/>
                  </a:lnTo>
                  <a:lnTo>
                    <a:pt x="6696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1999" y="1431857"/>
              <a:ext cx="6696075" cy="1630045"/>
            </a:xfrm>
            <a:custGeom>
              <a:avLst/>
              <a:gdLst/>
              <a:ahLst/>
              <a:cxnLst/>
              <a:rect l="l" t="t" r="r" b="b"/>
              <a:pathLst>
                <a:path w="6696075" h="1630045">
                  <a:moveTo>
                    <a:pt x="0" y="1629763"/>
                  </a:moveTo>
                  <a:lnTo>
                    <a:pt x="6696000" y="1629763"/>
                  </a:lnTo>
                  <a:lnTo>
                    <a:pt x="6696000" y="0"/>
                  </a:lnTo>
                  <a:lnTo>
                    <a:pt x="0" y="0"/>
                  </a:lnTo>
                  <a:lnTo>
                    <a:pt x="0" y="1629763"/>
                  </a:lnTo>
                  <a:close/>
                </a:path>
              </a:pathLst>
            </a:custGeom>
            <a:ln w="1270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8395" y="2051834"/>
              <a:ext cx="1469390" cy="219710"/>
            </a:xfrm>
            <a:custGeom>
              <a:avLst/>
              <a:gdLst/>
              <a:ahLst/>
              <a:cxnLst/>
              <a:rect l="l" t="t" r="r" b="b"/>
              <a:pathLst>
                <a:path w="1469389" h="219710">
                  <a:moveTo>
                    <a:pt x="0" y="0"/>
                  </a:moveTo>
                  <a:lnTo>
                    <a:pt x="0" y="219088"/>
                  </a:lnTo>
                </a:path>
                <a:path w="1469389" h="219710">
                  <a:moveTo>
                    <a:pt x="0" y="120088"/>
                  </a:moveTo>
                  <a:lnTo>
                    <a:pt x="1468904" y="120088"/>
                  </a:lnTo>
                </a:path>
              </a:pathLst>
            </a:custGeom>
            <a:ln w="1905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62317" y="2168493"/>
              <a:ext cx="132080" cy="0"/>
            </a:xfrm>
            <a:custGeom>
              <a:avLst/>
              <a:gdLst/>
              <a:ahLst/>
              <a:cxnLst/>
              <a:rect l="l" t="t" r="r" b="b"/>
              <a:pathLst>
                <a:path w="132080">
                  <a:moveTo>
                    <a:pt x="0" y="0"/>
                  </a:moveTo>
                  <a:lnTo>
                    <a:pt x="131665" y="0"/>
                  </a:lnTo>
                </a:path>
              </a:pathLst>
            </a:custGeom>
            <a:ln w="19051">
              <a:solidFill>
                <a:srgbClr val="4472C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93273" y="2008948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237"/>
                  </a:lnTo>
                </a:path>
              </a:pathLst>
            </a:custGeom>
            <a:ln w="19051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3273" y="2055694"/>
              <a:ext cx="210325" cy="219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38297" y="2068992"/>
              <a:ext cx="0" cy="185420"/>
            </a:xfrm>
            <a:custGeom>
              <a:avLst/>
              <a:gdLst/>
              <a:ahLst/>
              <a:cxnLst/>
              <a:rect l="l" t="t" r="r" b="b"/>
              <a:pathLst>
                <a:path h="185419">
                  <a:moveTo>
                    <a:pt x="0" y="0"/>
                  </a:moveTo>
                  <a:lnTo>
                    <a:pt x="0" y="185132"/>
                  </a:lnTo>
                </a:path>
              </a:pathLst>
            </a:custGeom>
            <a:ln w="19051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97422" y="2153052"/>
              <a:ext cx="2595880" cy="13335"/>
            </a:xfrm>
            <a:custGeom>
              <a:avLst/>
              <a:gdLst/>
              <a:ahLst/>
              <a:cxnLst/>
              <a:rect l="l" t="t" r="r" b="b"/>
              <a:pathLst>
                <a:path w="2595879" h="13335">
                  <a:moveTo>
                    <a:pt x="0" y="13223"/>
                  </a:moveTo>
                  <a:lnTo>
                    <a:pt x="2595744" y="0"/>
                  </a:lnTo>
                </a:path>
              </a:pathLst>
            </a:custGeom>
            <a:ln w="19051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6815" y="2033395"/>
              <a:ext cx="221148" cy="2199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08036" y="2008948"/>
              <a:ext cx="0" cy="281305"/>
            </a:xfrm>
            <a:custGeom>
              <a:avLst/>
              <a:gdLst/>
              <a:ahLst/>
              <a:cxnLst/>
              <a:rect l="l" t="t" r="r" b="b"/>
              <a:pathLst>
                <a:path h="281305">
                  <a:moveTo>
                    <a:pt x="0" y="0"/>
                  </a:moveTo>
                  <a:lnTo>
                    <a:pt x="0" y="281134"/>
                  </a:lnTo>
                </a:path>
              </a:pathLst>
            </a:custGeom>
            <a:ln w="19051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446463" y="3615268"/>
            <a:ext cx="1352550" cy="1137285"/>
            <a:chOff x="1446463" y="3615268"/>
            <a:chExt cx="1352550" cy="113728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5999" y="3615268"/>
              <a:ext cx="282920" cy="5531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5999" y="3693178"/>
              <a:ext cx="575563" cy="4752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6463" y="3645572"/>
              <a:ext cx="1152216" cy="110639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593652" y="4240937"/>
              <a:ext cx="202565" cy="38735"/>
            </a:xfrm>
            <a:custGeom>
              <a:avLst/>
              <a:gdLst/>
              <a:ahLst/>
              <a:cxnLst/>
              <a:rect l="l" t="t" r="r" b="b"/>
              <a:pathLst>
                <a:path w="202564" h="38735">
                  <a:moveTo>
                    <a:pt x="0" y="0"/>
                  </a:moveTo>
                  <a:lnTo>
                    <a:pt x="141530" y="38599"/>
                  </a:lnTo>
                  <a:lnTo>
                    <a:pt x="202096" y="3859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987632" y="2031332"/>
            <a:ext cx="391795" cy="267970"/>
            <a:chOff x="2987632" y="2031332"/>
            <a:chExt cx="391795" cy="267970"/>
          </a:xfrm>
        </p:grpSpPr>
        <p:sp>
          <p:nvSpPr>
            <p:cNvPr id="22" name="object 22"/>
            <p:cNvSpPr/>
            <p:nvPr/>
          </p:nvSpPr>
          <p:spPr>
            <a:xfrm>
              <a:off x="3244453" y="2165918"/>
              <a:ext cx="134620" cy="0"/>
            </a:xfrm>
            <a:custGeom>
              <a:avLst/>
              <a:gdLst/>
              <a:ahLst/>
              <a:cxnLst/>
              <a:rect l="l" t="t" r="r" b="b"/>
              <a:pathLst>
                <a:path w="134620">
                  <a:moveTo>
                    <a:pt x="0" y="0"/>
                  </a:moveTo>
                  <a:lnTo>
                    <a:pt x="134527" y="0"/>
                  </a:lnTo>
                </a:path>
              </a:pathLst>
            </a:custGeom>
            <a:ln w="19051">
              <a:solidFill>
                <a:srgbClr val="4472C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93983" y="2037683"/>
              <a:ext cx="250825" cy="255270"/>
            </a:xfrm>
            <a:custGeom>
              <a:avLst/>
              <a:gdLst/>
              <a:ahLst/>
              <a:cxnLst/>
              <a:rect l="l" t="t" r="r" b="b"/>
              <a:pathLst>
                <a:path w="250825" h="255269">
                  <a:moveTo>
                    <a:pt x="250470" y="0"/>
                  </a:moveTo>
                  <a:lnTo>
                    <a:pt x="0" y="0"/>
                  </a:lnTo>
                  <a:lnTo>
                    <a:pt x="0" y="254758"/>
                  </a:lnTo>
                  <a:lnTo>
                    <a:pt x="250470" y="254758"/>
                  </a:lnTo>
                  <a:lnTo>
                    <a:pt x="250470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93983" y="2037683"/>
              <a:ext cx="250825" cy="255270"/>
            </a:xfrm>
            <a:custGeom>
              <a:avLst/>
              <a:gdLst/>
              <a:ahLst/>
              <a:cxnLst/>
              <a:rect l="l" t="t" r="r" b="b"/>
              <a:pathLst>
                <a:path w="250825" h="255269">
                  <a:moveTo>
                    <a:pt x="0" y="254758"/>
                  </a:moveTo>
                  <a:lnTo>
                    <a:pt x="250470" y="254758"/>
                  </a:lnTo>
                  <a:lnTo>
                    <a:pt x="250470" y="0"/>
                  </a:lnTo>
                  <a:lnTo>
                    <a:pt x="0" y="0"/>
                  </a:lnTo>
                  <a:lnTo>
                    <a:pt x="0" y="254758"/>
                  </a:lnTo>
                  <a:close/>
                </a:path>
              </a:pathLst>
            </a:custGeom>
            <a:ln w="12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14553" y="373072"/>
            <a:ext cx="6132195" cy="5626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070"/>
              </a:lnSpc>
              <a:spcBef>
                <a:spcPts val="240"/>
              </a:spcBef>
            </a:pPr>
            <a:r>
              <a:rPr spc="-65" dirty="0"/>
              <a:t>ЦЕНТРАЛЬНО-АЗИАТСКАЯ</a:t>
            </a:r>
            <a:r>
              <a:rPr spc="75" dirty="0"/>
              <a:t> </a:t>
            </a:r>
            <a:r>
              <a:rPr dirty="0"/>
              <a:t>ЮЖНО-</a:t>
            </a:r>
            <a:r>
              <a:rPr spc="-65" dirty="0"/>
              <a:t>АЗИАТСКАЯ</a:t>
            </a:r>
            <a:r>
              <a:rPr spc="80" dirty="0"/>
              <a:t> </a:t>
            </a:r>
            <a:r>
              <a:rPr spc="-10" dirty="0"/>
              <a:t>ЛИНИЯ </a:t>
            </a:r>
            <a:r>
              <a:rPr spc="-70" dirty="0"/>
              <a:t>ЭЛЕКТРОПЕРЕДАЧ</a:t>
            </a:r>
            <a:r>
              <a:rPr spc="-45" dirty="0"/>
              <a:t> </a:t>
            </a:r>
            <a:r>
              <a:rPr spc="170" dirty="0"/>
              <a:t>-</a:t>
            </a:r>
            <a:r>
              <a:rPr spc="-40" dirty="0"/>
              <a:t> </a:t>
            </a:r>
            <a:r>
              <a:rPr spc="-100" dirty="0"/>
              <a:t>CASA</a:t>
            </a:r>
            <a:r>
              <a:rPr spc="-40" dirty="0"/>
              <a:t> </a:t>
            </a:r>
            <a:r>
              <a:rPr spc="-20" dirty="0"/>
              <a:t>1000</a:t>
            </a:r>
          </a:p>
        </p:txBody>
      </p:sp>
      <p:sp>
        <p:nvSpPr>
          <p:cNvPr id="27" name="object 27"/>
          <p:cNvSpPr/>
          <p:nvPr/>
        </p:nvSpPr>
        <p:spPr>
          <a:xfrm>
            <a:off x="270342" y="0"/>
            <a:ext cx="54610" cy="877569"/>
          </a:xfrm>
          <a:custGeom>
            <a:avLst/>
            <a:gdLst/>
            <a:ahLst/>
            <a:cxnLst/>
            <a:rect l="l" t="t" r="r" b="b"/>
            <a:pathLst>
              <a:path w="54610" h="877569">
                <a:moveTo>
                  <a:pt x="53999" y="0"/>
                </a:moveTo>
                <a:lnTo>
                  <a:pt x="0" y="0"/>
                </a:lnTo>
                <a:lnTo>
                  <a:pt x="0" y="877262"/>
                </a:lnTo>
                <a:lnTo>
                  <a:pt x="53999" y="87726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45692" y="3092767"/>
            <a:ext cx="197738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Общая</a:t>
            </a:r>
            <a:r>
              <a:rPr sz="8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2B2A29"/>
                </a:solidFill>
                <a:latin typeface="Arial"/>
                <a:cs typeface="Arial"/>
              </a:rPr>
              <a:t>стоимость</a:t>
            </a:r>
            <a:r>
              <a:rPr sz="8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проекта:</a:t>
            </a:r>
            <a:r>
              <a:rPr sz="800" b="1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60" dirty="0">
                <a:solidFill>
                  <a:srgbClr val="2B2A29"/>
                </a:solidFill>
                <a:latin typeface="Arial"/>
                <a:cs typeface="Arial"/>
              </a:rPr>
              <a:t>$1,170</a:t>
            </a:r>
            <a:r>
              <a:rPr sz="8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2B2A29"/>
                </a:solidFill>
                <a:latin typeface="Arial"/>
                <a:cs typeface="Arial"/>
              </a:rPr>
              <a:t>млрд.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8467" y="3315279"/>
            <a:ext cx="7772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100"/>
              </a:spcBef>
            </a:pP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Поддержка</a:t>
            </a:r>
            <a:r>
              <a:rPr sz="600" spc="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5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6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реализации</a:t>
            </a:r>
            <a:r>
              <a:rPr sz="6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проекта,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$30</a:t>
            </a:r>
            <a:r>
              <a:rPr sz="6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млн.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08609" y="3261137"/>
            <a:ext cx="902969" cy="21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5585">
              <a:lnSpc>
                <a:spcPct val="105400"/>
              </a:lnSpc>
              <a:spcBef>
                <a:spcPts val="100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Программа</a:t>
            </a:r>
            <a:r>
              <a:rPr sz="6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поддержки</a:t>
            </a:r>
            <a:r>
              <a:rPr sz="600" spc="11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сообщества,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05060" y="3458871"/>
            <a:ext cx="330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$70</a:t>
            </a:r>
            <a:r>
              <a:rPr sz="6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млн.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83397" y="3464685"/>
            <a:ext cx="844550" cy="3149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Экологические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6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социальные</a:t>
            </a:r>
            <a:r>
              <a:rPr sz="6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затраты.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$20</a:t>
            </a:r>
            <a:r>
              <a:rPr sz="6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млн.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67190" y="3841659"/>
            <a:ext cx="984250" cy="2184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Непредвиденные</a:t>
            </a:r>
            <a:r>
              <a:rPr sz="6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расходы,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600" spc="-35" dirty="0">
                <a:solidFill>
                  <a:srgbClr val="2B2A29"/>
                </a:solidFill>
                <a:latin typeface="Arial"/>
                <a:cs typeface="Arial"/>
              </a:rPr>
              <a:t>$145</a:t>
            </a:r>
            <a:r>
              <a:rPr sz="6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млн.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09919" y="4211098"/>
            <a:ext cx="723265" cy="2184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Налоги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 и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интересы,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$104</a:t>
            </a:r>
            <a:r>
              <a:rPr sz="6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млн.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5030" y="3862341"/>
            <a:ext cx="9804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100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Инфраструктура</a:t>
            </a:r>
            <a:r>
              <a:rPr sz="6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передачи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электроэнергии,</a:t>
            </a: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$801</a:t>
            </a:r>
            <a:r>
              <a:rPr sz="6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млн.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161910" y="975878"/>
            <a:ext cx="431165" cy="432434"/>
            <a:chOff x="1161910" y="975878"/>
            <a:chExt cx="431165" cy="432434"/>
          </a:xfrm>
        </p:grpSpPr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1910" y="975878"/>
              <a:ext cx="430830" cy="4319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7328" y="1011877"/>
              <a:ext cx="360485" cy="360000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2582672" y="975878"/>
            <a:ext cx="431165" cy="432434"/>
            <a:chOff x="2582672" y="975878"/>
            <a:chExt cx="431165" cy="432434"/>
          </a:xfrm>
        </p:grpSpPr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82672" y="975878"/>
              <a:ext cx="430830" cy="43199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618574" y="101187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80000" y="0"/>
                  </a:moveTo>
                  <a:lnTo>
                    <a:pt x="132148" y="6429"/>
                  </a:lnTo>
                  <a:lnTo>
                    <a:pt x="89149" y="24574"/>
                  </a:lnTo>
                  <a:lnTo>
                    <a:pt x="52720" y="52719"/>
                  </a:lnTo>
                  <a:lnTo>
                    <a:pt x="24574" y="89149"/>
                  </a:lnTo>
                  <a:lnTo>
                    <a:pt x="6429" y="132147"/>
                  </a:lnTo>
                  <a:lnTo>
                    <a:pt x="0" y="179999"/>
                  </a:lnTo>
                  <a:lnTo>
                    <a:pt x="6429" y="227851"/>
                  </a:lnTo>
                  <a:lnTo>
                    <a:pt x="24574" y="270850"/>
                  </a:lnTo>
                  <a:lnTo>
                    <a:pt x="52720" y="307280"/>
                  </a:lnTo>
                  <a:lnTo>
                    <a:pt x="89149" y="335425"/>
                  </a:lnTo>
                  <a:lnTo>
                    <a:pt x="132148" y="353570"/>
                  </a:lnTo>
                  <a:lnTo>
                    <a:pt x="180000" y="360000"/>
                  </a:lnTo>
                  <a:lnTo>
                    <a:pt x="227852" y="353570"/>
                  </a:lnTo>
                  <a:lnTo>
                    <a:pt x="270851" y="335425"/>
                  </a:lnTo>
                  <a:lnTo>
                    <a:pt x="307280" y="307280"/>
                  </a:lnTo>
                  <a:lnTo>
                    <a:pt x="335425" y="270850"/>
                  </a:lnTo>
                  <a:lnTo>
                    <a:pt x="353570" y="227851"/>
                  </a:lnTo>
                  <a:lnTo>
                    <a:pt x="360000" y="179999"/>
                  </a:lnTo>
                  <a:lnTo>
                    <a:pt x="353570" y="132147"/>
                  </a:lnTo>
                  <a:lnTo>
                    <a:pt x="335425" y="89149"/>
                  </a:lnTo>
                  <a:lnTo>
                    <a:pt x="307280" y="52719"/>
                  </a:lnTo>
                  <a:lnTo>
                    <a:pt x="270851" y="24574"/>
                  </a:lnTo>
                  <a:lnTo>
                    <a:pt x="227852" y="6429"/>
                  </a:lnTo>
                  <a:lnTo>
                    <a:pt x="18000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618089" y="101187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999" y="0"/>
                  </a:moveTo>
                  <a:lnTo>
                    <a:pt x="132148" y="6429"/>
                  </a:lnTo>
                  <a:lnTo>
                    <a:pt x="89150" y="24575"/>
                  </a:lnTo>
                  <a:lnTo>
                    <a:pt x="52720" y="52720"/>
                  </a:lnTo>
                  <a:lnTo>
                    <a:pt x="24575" y="89150"/>
                  </a:lnTo>
                  <a:lnTo>
                    <a:pt x="6429" y="132148"/>
                  </a:lnTo>
                  <a:lnTo>
                    <a:pt x="0" y="179999"/>
                  </a:lnTo>
                  <a:lnTo>
                    <a:pt x="6429" y="227850"/>
                  </a:lnTo>
                  <a:lnTo>
                    <a:pt x="24575" y="270848"/>
                  </a:lnTo>
                  <a:lnTo>
                    <a:pt x="52720" y="307279"/>
                  </a:lnTo>
                  <a:lnTo>
                    <a:pt x="89150" y="335424"/>
                  </a:lnTo>
                  <a:lnTo>
                    <a:pt x="132148" y="353570"/>
                  </a:lnTo>
                  <a:lnTo>
                    <a:pt x="179999" y="360000"/>
                  </a:lnTo>
                  <a:lnTo>
                    <a:pt x="227850" y="353570"/>
                  </a:lnTo>
                  <a:lnTo>
                    <a:pt x="270848" y="335424"/>
                  </a:lnTo>
                  <a:lnTo>
                    <a:pt x="307278" y="307279"/>
                  </a:lnTo>
                  <a:lnTo>
                    <a:pt x="335423" y="270848"/>
                  </a:lnTo>
                  <a:lnTo>
                    <a:pt x="353569" y="227850"/>
                  </a:lnTo>
                  <a:lnTo>
                    <a:pt x="359999" y="179999"/>
                  </a:lnTo>
                  <a:lnTo>
                    <a:pt x="353569" y="132148"/>
                  </a:lnTo>
                  <a:lnTo>
                    <a:pt x="335423" y="89150"/>
                  </a:lnTo>
                  <a:lnTo>
                    <a:pt x="307278" y="52720"/>
                  </a:lnTo>
                  <a:lnTo>
                    <a:pt x="270848" y="24575"/>
                  </a:lnTo>
                  <a:lnTo>
                    <a:pt x="227850" y="6429"/>
                  </a:lnTo>
                  <a:lnTo>
                    <a:pt x="179999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18089" y="1011877"/>
              <a:ext cx="360045" cy="257175"/>
            </a:xfrm>
            <a:custGeom>
              <a:avLst/>
              <a:gdLst/>
              <a:ahLst/>
              <a:cxnLst/>
              <a:rect l="l" t="t" r="r" b="b"/>
              <a:pathLst>
                <a:path w="360044" h="257175">
                  <a:moveTo>
                    <a:pt x="179999" y="0"/>
                  </a:moveTo>
                  <a:lnTo>
                    <a:pt x="132148" y="6429"/>
                  </a:lnTo>
                  <a:lnTo>
                    <a:pt x="89150" y="24575"/>
                  </a:lnTo>
                  <a:lnTo>
                    <a:pt x="52720" y="52720"/>
                  </a:lnTo>
                  <a:lnTo>
                    <a:pt x="24575" y="89150"/>
                  </a:lnTo>
                  <a:lnTo>
                    <a:pt x="6429" y="132148"/>
                  </a:lnTo>
                  <a:lnTo>
                    <a:pt x="0" y="179999"/>
                  </a:lnTo>
                  <a:lnTo>
                    <a:pt x="6429" y="227850"/>
                  </a:lnTo>
                  <a:lnTo>
                    <a:pt x="18791" y="257144"/>
                  </a:lnTo>
                  <a:lnTo>
                    <a:pt x="341207" y="257144"/>
                  </a:lnTo>
                  <a:lnTo>
                    <a:pt x="353569" y="227850"/>
                  </a:lnTo>
                  <a:lnTo>
                    <a:pt x="359999" y="179999"/>
                  </a:lnTo>
                  <a:lnTo>
                    <a:pt x="353569" y="132148"/>
                  </a:lnTo>
                  <a:lnTo>
                    <a:pt x="335423" y="89150"/>
                  </a:lnTo>
                  <a:lnTo>
                    <a:pt x="307278" y="52720"/>
                  </a:lnTo>
                  <a:lnTo>
                    <a:pt x="270848" y="24575"/>
                  </a:lnTo>
                  <a:lnTo>
                    <a:pt x="227850" y="6429"/>
                  </a:lnTo>
                  <a:lnTo>
                    <a:pt x="179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36879" y="1011877"/>
              <a:ext cx="322580" cy="102870"/>
            </a:xfrm>
            <a:custGeom>
              <a:avLst/>
              <a:gdLst/>
              <a:ahLst/>
              <a:cxnLst/>
              <a:rect l="l" t="t" r="r" b="b"/>
              <a:pathLst>
                <a:path w="322580" h="102869">
                  <a:moveTo>
                    <a:pt x="161209" y="0"/>
                  </a:moveTo>
                  <a:lnTo>
                    <a:pt x="113358" y="6429"/>
                  </a:lnTo>
                  <a:lnTo>
                    <a:pt x="70360" y="24575"/>
                  </a:lnTo>
                  <a:lnTo>
                    <a:pt x="33930" y="52720"/>
                  </a:lnTo>
                  <a:lnTo>
                    <a:pt x="5785" y="89150"/>
                  </a:lnTo>
                  <a:lnTo>
                    <a:pt x="0" y="102859"/>
                  </a:lnTo>
                  <a:lnTo>
                    <a:pt x="322419" y="102859"/>
                  </a:lnTo>
                  <a:lnTo>
                    <a:pt x="288488" y="52720"/>
                  </a:lnTo>
                  <a:lnTo>
                    <a:pt x="252058" y="24575"/>
                  </a:lnTo>
                  <a:lnTo>
                    <a:pt x="209060" y="6429"/>
                  </a:lnTo>
                  <a:lnTo>
                    <a:pt x="161209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13860" y="1122278"/>
              <a:ext cx="168457" cy="139198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4066120" y="975878"/>
            <a:ext cx="431165" cy="432434"/>
            <a:chOff x="4066120" y="975878"/>
            <a:chExt cx="431165" cy="432434"/>
          </a:xfrm>
        </p:grpSpPr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6120" y="975878"/>
              <a:ext cx="430829" cy="43199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1537" y="1011877"/>
              <a:ext cx="360485" cy="360000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5474893" y="975878"/>
            <a:ext cx="431165" cy="432434"/>
            <a:chOff x="5474893" y="975878"/>
            <a:chExt cx="431165" cy="432434"/>
          </a:xfrm>
        </p:grpSpPr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4893" y="975878"/>
              <a:ext cx="430830" cy="43199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510796" y="101187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80000" y="0"/>
                  </a:moveTo>
                  <a:lnTo>
                    <a:pt x="132148" y="6429"/>
                  </a:lnTo>
                  <a:lnTo>
                    <a:pt x="89149" y="24574"/>
                  </a:lnTo>
                  <a:lnTo>
                    <a:pt x="52720" y="52719"/>
                  </a:lnTo>
                  <a:lnTo>
                    <a:pt x="24574" y="89149"/>
                  </a:lnTo>
                  <a:lnTo>
                    <a:pt x="6429" y="132147"/>
                  </a:lnTo>
                  <a:lnTo>
                    <a:pt x="0" y="179999"/>
                  </a:lnTo>
                  <a:lnTo>
                    <a:pt x="6429" y="227851"/>
                  </a:lnTo>
                  <a:lnTo>
                    <a:pt x="24574" y="270850"/>
                  </a:lnTo>
                  <a:lnTo>
                    <a:pt x="52720" y="307280"/>
                  </a:lnTo>
                  <a:lnTo>
                    <a:pt x="89149" y="335425"/>
                  </a:lnTo>
                  <a:lnTo>
                    <a:pt x="132148" y="353570"/>
                  </a:lnTo>
                  <a:lnTo>
                    <a:pt x="180000" y="360000"/>
                  </a:lnTo>
                  <a:lnTo>
                    <a:pt x="227852" y="353570"/>
                  </a:lnTo>
                  <a:lnTo>
                    <a:pt x="270851" y="335425"/>
                  </a:lnTo>
                  <a:lnTo>
                    <a:pt x="307280" y="307280"/>
                  </a:lnTo>
                  <a:lnTo>
                    <a:pt x="335425" y="270850"/>
                  </a:lnTo>
                  <a:lnTo>
                    <a:pt x="353570" y="227851"/>
                  </a:lnTo>
                  <a:lnTo>
                    <a:pt x="360000" y="179999"/>
                  </a:lnTo>
                  <a:lnTo>
                    <a:pt x="353570" y="132147"/>
                  </a:lnTo>
                  <a:lnTo>
                    <a:pt x="335425" y="89149"/>
                  </a:lnTo>
                  <a:lnTo>
                    <a:pt x="307280" y="52719"/>
                  </a:lnTo>
                  <a:lnTo>
                    <a:pt x="270851" y="24574"/>
                  </a:lnTo>
                  <a:lnTo>
                    <a:pt x="227852" y="6429"/>
                  </a:lnTo>
                  <a:lnTo>
                    <a:pt x="18000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10307" y="1011877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999" y="0"/>
                  </a:moveTo>
                  <a:lnTo>
                    <a:pt x="132148" y="6429"/>
                  </a:lnTo>
                  <a:lnTo>
                    <a:pt x="89150" y="24575"/>
                  </a:lnTo>
                  <a:lnTo>
                    <a:pt x="52720" y="52720"/>
                  </a:lnTo>
                  <a:lnTo>
                    <a:pt x="24575" y="89150"/>
                  </a:lnTo>
                  <a:lnTo>
                    <a:pt x="6429" y="132148"/>
                  </a:lnTo>
                  <a:lnTo>
                    <a:pt x="0" y="179999"/>
                  </a:lnTo>
                  <a:lnTo>
                    <a:pt x="6429" y="227850"/>
                  </a:lnTo>
                  <a:lnTo>
                    <a:pt x="24575" y="270848"/>
                  </a:lnTo>
                  <a:lnTo>
                    <a:pt x="52720" y="307279"/>
                  </a:lnTo>
                  <a:lnTo>
                    <a:pt x="89150" y="335424"/>
                  </a:lnTo>
                  <a:lnTo>
                    <a:pt x="132148" y="353570"/>
                  </a:lnTo>
                  <a:lnTo>
                    <a:pt x="179999" y="360000"/>
                  </a:lnTo>
                  <a:lnTo>
                    <a:pt x="227850" y="353570"/>
                  </a:lnTo>
                  <a:lnTo>
                    <a:pt x="270848" y="335424"/>
                  </a:lnTo>
                  <a:lnTo>
                    <a:pt x="307278" y="307279"/>
                  </a:lnTo>
                  <a:lnTo>
                    <a:pt x="335423" y="270848"/>
                  </a:lnTo>
                  <a:lnTo>
                    <a:pt x="353569" y="227850"/>
                  </a:lnTo>
                  <a:lnTo>
                    <a:pt x="359999" y="179999"/>
                  </a:lnTo>
                  <a:lnTo>
                    <a:pt x="353569" y="132148"/>
                  </a:lnTo>
                  <a:lnTo>
                    <a:pt x="335423" y="89150"/>
                  </a:lnTo>
                  <a:lnTo>
                    <a:pt x="307278" y="52720"/>
                  </a:lnTo>
                  <a:lnTo>
                    <a:pt x="270848" y="24575"/>
                  </a:lnTo>
                  <a:lnTo>
                    <a:pt x="227850" y="6429"/>
                  </a:lnTo>
                  <a:lnTo>
                    <a:pt x="179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55307" y="1011877"/>
              <a:ext cx="315595" cy="360045"/>
            </a:xfrm>
            <a:custGeom>
              <a:avLst/>
              <a:gdLst/>
              <a:ahLst/>
              <a:cxnLst/>
              <a:rect l="l" t="t" r="r" b="b"/>
              <a:pathLst>
                <a:path w="315595" h="360044">
                  <a:moveTo>
                    <a:pt x="134999" y="0"/>
                  </a:moveTo>
                  <a:lnTo>
                    <a:pt x="87148" y="6429"/>
                  </a:lnTo>
                  <a:lnTo>
                    <a:pt x="44150" y="24575"/>
                  </a:lnTo>
                  <a:lnTo>
                    <a:pt x="7720" y="52720"/>
                  </a:lnTo>
                  <a:lnTo>
                    <a:pt x="0" y="62714"/>
                  </a:lnTo>
                  <a:lnTo>
                    <a:pt x="0" y="297285"/>
                  </a:lnTo>
                  <a:lnTo>
                    <a:pt x="7720" y="307279"/>
                  </a:lnTo>
                  <a:lnTo>
                    <a:pt x="44150" y="335424"/>
                  </a:lnTo>
                  <a:lnTo>
                    <a:pt x="87148" y="353570"/>
                  </a:lnTo>
                  <a:lnTo>
                    <a:pt x="134999" y="360000"/>
                  </a:lnTo>
                  <a:lnTo>
                    <a:pt x="182850" y="353570"/>
                  </a:lnTo>
                  <a:lnTo>
                    <a:pt x="225848" y="335424"/>
                  </a:lnTo>
                  <a:lnTo>
                    <a:pt x="262278" y="307279"/>
                  </a:lnTo>
                  <a:lnTo>
                    <a:pt x="290424" y="270848"/>
                  </a:lnTo>
                  <a:lnTo>
                    <a:pt x="308569" y="227850"/>
                  </a:lnTo>
                  <a:lnTo>
                    <a:pt x="314999" y="179999"/>
                  </a:lnTo>
                  <a:lnTo>
                    <a:pt x="308569" y="132148"/>
                  </a:lnTo>
                  <a:lnTo>
                    <a:pt x="290424" y="89150"/>
                  </a:lnTo>
                  <a:lnTo>
                    <a:pt x="262278" y="52720"/>
                  </a:lnTo>
                  <a:lnTo>
                    <a:pt x="225848" y="24575"/>
                  </a:lnTo>
                  <a:lnTo>
                    <a:pt x="182850" y="6429"/>
                  </a:lnTo>
                  <a:lnTo>
                    <a:pt x="134999" y="0"/>
                  </a:lnTo>
                  <a:close/>
                </a:path>
              </a:pathLst>
            </a:custGeom>
            <a:solidFill>
              <a:srgbClr val="0141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807" y="1088989"/>
              <a:ext cx="206324" cy="2108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1610532" y="1102975"/>
            <a:ext cx="48056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7005" algn="l"/>
                <a:tab pos="2922270" algn="l"/>
                <a:tab pos="4325620" algn="l"/>
              </a:tabLst>
            </a:pP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Кыргызстан</a:t>
            </a:r>
            <a:r>
              <a:rPr sz="800" b="1" dirty="0">
                <a:solidFill>
                  <a:srgbClr val="2B2A29"/>
                </a:solidFill>
                <a:latin typeface="Arial"/>
                <a:cs typeface="Arial"/>
              </a:rPr>
              <a:t>	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r>
              <a:rPr sz="800" b="1" dirty="0">
                <a:solidFill>
                  <a:srgbClr val="2B2A29"/>
                </a:solidFill>
                <a:latin typeface="Arial"/>
                <a:cs typeface="Arial"/>
              </a:rPr>
              <a:t>	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Афганистан</a:t>
            </a:r>
            <a:r>
              <a:rPr sz="800" b="1" dirty="0">
                <a:solidFill>
                  <a:srgbClr val="2B2A29"/>
                </a:solidFill>
                <a:latin typeface="Arial"/>
                <a:cs typeface="Arial"/>
              </a:rPr>
              <a:t>	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Пакистан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7" name="object 5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41612" y="2742591"/>
            <a:ext cx="131923" cy="219092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3977436" y="2739617"/>
            <a:ext cx="2164715" cy="2044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R="5080">
              <a:lnSpc>
                <a:spcPts val="690"/>
              </a:lnSpc>
              <a:spcBef>
                <a:spcPts val="145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Преобразовательная</a:t>
            </a:r>
            <a:r>
              <a:rPr sz="6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подстанция</a:t>
            </a:r>
            <a:r>
              <a:rPr sz="6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переменного/постоянного</a:t>
            </a:r>
            <a:r>
              <a:rPr sz="6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тока</a:t>
            </a:r>
            <a:r>
              <a:rPr sz="6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высокого</a:t>
            </a:r>
            <a:r>
              <a:rPr sz="6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напряжения</a:t>
            </a:r>
            <a:endParaRPr sz="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546984" y="2739617"/>
            <a:ext cx="1289050" cy="20447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R="5080">
              <a:lnSpc>
                <a:spcPts val="690"/>
              </a:lnSpc>
              <a:spcBef>
                <a:spcPts val="145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Внутренняя</a:t>
            </a:r>
            <a:r>
              <a:rPr sz="6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сеть</a:t>
            </a:r>
            <a:r>
              <a:rPr sz="6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переменного</a:t>
            </a:r>
            <a:r>
              <a:rPr sz="6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тока</a:t>
            </a:r>
            <a:r>
              <a:rPr sz="6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высокого напряжения</a:t>
            </a:r>
            <a:r>
              <a:rPr sz="6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1327971" y="2688210"/>
            <a:ext cx="121920" cy="299085"/>
            <a:chOff x="1327971" y="2688210"/>
            <a:chExt cx="121920" cy="299085"/>
          </a:xfrm>
        </p:grpSpPr>
        <p:sp>
          <p:nvSpPr>
            <p:cNvPr id="61" name="object 61"/>
            <p:cNvSpPr/>
            <p:nvPr/>
          </p:nvSpPr>
          <p:spPr>
            <a:xfrm>
              <a:off x="1334321" y="2795950"/>
              <a:ext cx="109220" cy="94615"/>
            </a:xfrm>
            <a:custGeom>
              <a:avLst/>
              <a:gdLst/>
              <a:ahLst/>
              <a:cxnLst/>
              <a:rect l="l" t="t" r="r" b="b"/>
              <a:pathLst>
                <a:path w="109219" h="94614">
                  <a:moveTo>
                    <a:pt x="108936" y="0"/>
                  </a:moveTo>
                  <a:lnTo>
                    <a:pt x="0" y="0"/>
                  </a:lnTo>
                  <a:lnTo>
                    <a:pt x="0" y="94357"/>
                  </a:lnTo>
                  <a:lnTo>
                    <a:pt x="108936" y="94357"/>
                  </a:lnTo>
                  <a:lnTo>
                    <a:pt x="108936" y="0"/>
                  </a:lnTo>
                  <a:close/>
                </a:path>
              </a:pathLst>
            </a:custGeom>
            <a:solidFill>
              <a:srgbClr val="DAE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388786" y="2697736"/>
              <a:ext cx="2540" cy="289560"/>
            </a:xfrm>
            <a:custGeom>
              <a:avLst/>
              <a:gdLst/>
              <a:ahLst/>
              <a:cxnLst/>
              <a:rect l="l" t="t" r="r" b="b"/>
              <a:pathLst>
                <a:path w="2540" h="289560">
                  <a:moveTo>
                    <a:pt x="0" y="289140"/>
                  </a:moveTo>
                  <a:lnTo>
                    <a:pt x="0" y="197286"/>
                  </a:lnTo>
                </a:path>
                <a:path w="2540" h="289560">
                  <a:moveTo>
                    <a:pt x="0" y="96785"/>
                  </a:moveTo>
                  <a:lnTo>
                    <a:pt x="2325" y="0"/>
                  </a:lnTo>
                </a:path>
              </a:pathLst>
            </a:custGeom>
            <a:ln w="19051">
              <a:solidFill>
                <a:srgbClr val="4472C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34321" y="2795950"/>
              <a:ext cx="109220" cy="94615"/>
            </a:xfrm>
            <a:custGeom>
              <a:avLst/>
              <a:gdLst/>
              <a:ahLst/>
              <a:cxnLst/>
              <a:rect l="l" t="t" r="r" b="b"/>
              <a:pathLst>
                <a:path w="109219" h="94614">
                  <a:moveTo>
                    <a:pt x="0" y="94357"/>
                  </a:moveTo>
                  <a:lnTo>
                    <a:pt x="108936" y="94357"/>
                  </a:lnTo>
                  <a:lnTo>
                    <a:pt x="108936" y="0"/>
                  </a:lnTo>
                  <a:lnTo>
                    <a:pt x="0" y="0"/>
                  </a:lnTo>
                  <a:lnTo>
                    <a:pt x="0" y="94357"/>
                  </a:lnTo>
                  <a:close/>
                </a:path>
              </a:pathLst>
            </a:custGeom>
            <a:ln w="127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465822" y="2360203"/>
            <a:ext cx="1641475" cy="260350"/>
          </a:xfrm>
          <a:prstGeom prst="rect">
            <a:avLst/>
          </a:prstGeom>
          <a:solidFill>
            <a:srgbClr val="FEFEFE"/>
          </a:solidFill>
        </p:spPr>
        <p:txBody>
          <a:bodyPr vert="horz" wrap="square" lIns="0" tIns="36195" rIns="0" bIns="0" rtlCol="0">
            <a:spAutoFit/>
          </a:bodyPr>
          <a:lstStyle/>
          <a:p>
            <a:pPr marL="168910" marR="159385">
              <a:lnSpc>
                <a:spcPts val="690"/>
              </a:lnSpc>
              <a:spcBef>
                <a:spcPts val="285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Высоковольтная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линия</a:t>
            </a:r>
            <a:r>
              <a:rPr sz="6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переменного</a:t>
            </a:r>
            <a:r>
              <a:rPr sz="6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тока</a:t>
            </a:r>
            <a:r>
              <a:rPr sz="6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500</a:t>
            </a:r>
            <a:r>
              <a:rPr sz="6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кВ–</a:t>
            </a:r>
            <a:r>
              <a:rPr sz="6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477</a:t>
            </a:r>
            <a:r>
              <a:rPr sz="6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км</a:t>
            </a:r>
            <a:r>
              <a:rPr sz="6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–</a:t>
            </a:r>
            <a:r>
              <a:rPr sz="6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800</a:t>
            </a:r>
            <a:r>
              <a:rPr sz="6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2B2A29"/>
                </a:solidFill>
                <a:latin typeface="Arial"/>
                <a:cs typeface="Arial"/>
              </a:rPr>
              <a:t>МВт</a:t>
            </a:r>
            <a:endParaRPr sz="600"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65" name="object 65"/>
          <p:cNvSpPr txBox="1"/>
          <p:nvPr/>
        </p:nvSpPr>
        <p:spPr>
          <a:xfrm>
            <a:off x="4019900" y="2360203"/>
            <a:ext cx="1641475" cy="260350"/>
          </a:xfrm>
          <a:prstGeom prst="rect">
            <a:avLst/>
          </a:prstGeom>
          <a:solidFill>
            <a:srgbClr val="FEFEFE"/>
          </a:solidFill>
        </p:spPr>
        <p:txBody>
          <a:bodyPr vert="horz" wrap="square" lIns="0" tIns="36195" rIns="0" bIns="0" rtlCol="0">
            <a:spAutoFit/>
          </a:bodyPr>
          <a:lstStyle/>
          <a:p>
            <a:pPr marL="181610" marR="172085">
              <a:lnSpc>
                <a:spcPts val="690"/>
              </a:lnSpc>
              <a:spcBef>
                <a:spcPts val="285"/>
              </a:spcBef>
            </a:pP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Высоковольтная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линия</a:t>
            </a:r>
            <a:r>
              <a:rPr sz="6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2B2A29"/>
                </a:solidFill>
                <a:latin typeface="Arial"/>
                <a:cs typeface="Arial"/>
              </a:rPr>
              <a:t>постоянного</a:t>
            </a:r>
            <a:r>
              <a:rPr sz="6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тока</a:t>
            </a:r>
            <a:r>
              <a:rPr sz="6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500</a:t>
            </a:r>
            <a:r>
              <a:rPr sz="6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кВ</a:t>
            </a:r>
            <a:r>
              <a:rPr sz="6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–</a:t>
            </a:r>
            <a:r>
              <a:rPr sz="6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750</a:t>
            </a:r>
            <a:r>
              <a:rPr sz="6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км</a:t>
            </a:r>
            <a:r>
              <a:rPr sz="6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B2A29"/>
                </a:solidFill>
                <a:latin typeface="Arial"/>
                <a:cs typeface="Arial"/>
              </a:rPr>
              <a:t>–</a:t>
            </a:r>
            <a:r>
              <a:rPr sz="6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2B2A29"/>
                </a:solidFill>
                <a:latin typeface="Arial"/>
                <a:cs typeface="Arial"/>
              </a:rPr>
              <a:t>1300</a:t>
            </a:r>
            <a:r>
              <a:rPr sz="6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2B2A29"/>
                </a:solidFill>
                <a:latin typeface="Arial"/>
                <a:cs typeface="Arial"/>
              </a:rPr>
              <a:t>МВт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91126" y="1673348"/>
            <a:ext cx="139700" cy="32131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Датка</a:t>
            </a:r>
            <a:endParaRPr sz="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17260" y="1491929"/>
            <a:ext cx="139700" cy="48450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Сангтуда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453617" y="2298866"/>
            <a:ext cx="139700" cy="48069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dirty="0">
                <a:solidFill>
                  <a:srgbClr val="2B2A29"/>
                </a:solidFill>
                <a:latin typeface="Arial"/>
                <a:cs typeface="Arial"/>
              </a:rPr>
              <a:t>1300</a:t>
            </a:r>
            <a:r>
              <a:rPr sz="800" b="1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2B2A29"/>
                </a:solidFill>
                <a:latin typeface="Arial"/>
                <a:cs typeface="Arial"/>
              </a:rPr>
              <a:t>МВт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037588" y="1628218"/>
            <a:ext cx="139700" cy="47498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Новшера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93929" y="2259071"/>
            <a:ext cx="139700" cy="48069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b="1" dirty="0">
                <a:solidFill>
                  <a:srgbClr val="2B2A29"/>
                </a:solidFill>
                <a:latin typeface="Arial"/>
                <a:cs typeface="Arial"/>
              </a:rPr>
              <a:t>1300</a:t>
            </a:r>
            <a:r>
              <a:rPr sz="800" b="1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2B2A29"/>
                </a:solidFill>
                <a:latin typeface="Arial"/>
                <a:cs typeface="Arial"/>
              </a:rPr>
              <a:t>МВт</a:t>
            </a:r>
            <a:endParaRPr sz="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706466" y="1668039"/>
            <a:ext cx="257810" cy="36385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ts val="944"/>
              </a:lnSpc>
              <a:spcBef>
                <a:spcPts val="30"/>
              </a:spcBef>
            </a:pP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Сангд-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4"/>
              </a:lnSpc>
            </a:pPr>
            <a:r>
              <a:rPr sz="800" b="1" dirty="0">
                <a:solidFill>
                  <a:srgbClr val="2B2A29"/>
                </a:solidFill>
                <a:latin typeface="Arial"/>
                <a:cs typeface="Arial"/>
              </a:rPr>
              <a:t>500</a:t>
            </a:r>
            <a:r>
              <a:rPr sz="800" b="1" spc="1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2B2A29"/>
                </a:solidFill>
                <a:latin typeface="Arial"/>
                <a:cs typeface="Arial"/>
              </a:rPr>
              <a:t>кВ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3" name="Picture 4">
            <a:extLst>
              <a:ext uri="{FF2B5EF4-FFF2-40B4-BE49-F238E27FC236}">
                <a16:creationId xmlns:a16="http://schemas.microsoft.com/office/drawing/2014/main" id="{1B0B6598-6F9A-22F6-6967-535D8266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54" y="3096789"/>
            <a:ext cx="2226554" cy="222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ВЫГОДЫ</a:t>
            </a:r>
            <a:r>
              <a:rPr spc="5" dirty="0"/>
              <a:t> </a:t>
            </a:r>
            <a:r>
              <a:rPr spc="-90" dirty="0"/>
              <a:t>ОТ</a:t>
            </a:r>
            <a:r>
              <a:rPr spc="5" dirty="0"/>
              <a:t> </a:t>
            </a:r>
            <a:r>
              <a:rPr spc="-100" dirty="0"/>
              <a:t>ОСВОЕНИЯ</a:t>
            </a:r>
            <a:r>
              <a:rPr spc="10" dirty="0"/>
              <a:t> </a:t>
            </a:r>
            <a:r>
              <a:rPr spc="-50" dirty="0"/>
              <a:t>ВОДНО-</a:t>
            </a:r>
            <a:r>
              <a:rPr spc="-60" dirty="0"/>
              <a:t>ЭНЕРГЕТИЧЕСКИХ</a:t>
            </a:r>
            <a:r>
              <a:rPr spc="5" dirty="0"/>
              <a:t> </a:t>
            </a:r>
            <a:r>
              <a:rPr spc="-50" dirty="0"/>
              <a:t>РЕСУРСОВ</a:t>
            </a:r>
          </a:p>
        </p:txBody>
      </p:sp>
      <p:sp>
        <p:nvSpPr>
          <p:cNvPr id="3" name="object 3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99188" y="992022"/>
            <a:ext cx="3128010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100"/>
              </a:spcBef>
            </a:pPr>
            <a:r>
              <a:rPr sz="1000" spc="-50" dirty="0">
                <a:solidFill>
                  <a:srgbClr val="2B2A29"/>
                </a:solidFill>
                <a:latin typeface="Arial"/>
                <a:cs typeface="Arial"/>
              </a:rPr>
              <a:t>ИСПОЛЬЗОВАНИЕ</a:t>
            </a:r>
            <a:r>
              <a:rPr sz="1000" spc="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ВОЗОБНОВЛЯЕМЫХ </a:t>
            </a:r>
            <a:r>
              <a:rPr sz="1000" spc="-45" dirty="0">
                <a:solidFill>
                  <a:srgbClr val="2B2A29"/>
                </a:solidFill>
                <a:latin typeface="Arial"/>
                <a:cs typeface="Arial"/>
              </a:rPr>
              <a:t>ИСТОЧНИКОВ</a:t>
            </a:r>
            <a:r>
              <a:rPr sz="10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B2A29"/>
                </a:solidFill>
                <a:latin typeface="Arial"/>
                <a:cs typeface="Arial"/>
              </a:rPr>
              <a:t>ЭНЕРГИИ,</a:t>
            </a:r>
            <a:r>
              <a:rPr sz="10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КОТОРОЕ</a:t>
            </a:r>
            <a:r>
              <a:rPr sz="10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B2A29"/>
                </a:solidFill>
                <a:latin typeface="Arial"/>
                <a:cs typeface="Arial"/>
              </a:rPr>
              <a:t>СООТВЕТСТВУЕТ </a:t>
            </a:r>
            <a:r>
              <a:rPr sz="1000" spc="-45" dirty="0">
                <a:solidFill>
                  <a:srgbClr val="2B2A29"/>
                </a:solidFill>
                <a:latin typeface="Arial"/>
                <a:cs typeface="Arial"/>
              </a:rPr>
              <a:t>КОНЦЕПЦИИ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B2A29"/>
                </a:solidFill>
                <a:latin typeface="Arial"/>
                <a:cs typeface="Arial"/>
              </a:rPr>
              <a:t>«ЗЕЛЕНОЙ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ЭКОНОМИКИ»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3647" y="1951009"/>
            <a:ext cx="1811020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100"/>
              </a:spcBef>
            </a:pPr>
            <a:r>
              <a:rPr sz="1000" spc="-40" dirty="0">
                <a:solidFill>
                  <a:srgbClr val="2B2A29"/>
                </a:solidFill>
                <a:latin typeface="Arial"/>
                <a:cs typeface="Arial"/>
              </a:rPr>
              <a:t>ПРОИЗВОДСТВО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B2A29"/>
                </a:solidFill>
                <a:latin typeface="Arial"/>
                <a:cs typeface="Arial"/>
              </a:rPr>
              <a:t>ДЕШЕВОЙ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B2A29"/>
                </a:solidFill>
                <a:latin typeface="Arial"/>
                <a:cs typeface="Arial"/>
              </a:rPr>
              <a:t>И </a:t>
            </a:r>
            <a:r>
              <a:rPr sz="1000" spc="-35" dirty="0">
                <a:solidFill>
                  <a:srgbClr val="2B2A29"/>
                </a:solidFill>
                <a:latin typeface="Arial"/>
                <a:cs typeface="Arial"/>
              </a:rPr>
              <a:t>ЭКОЛОГИЧЕСКИ</a:t>
            </a:r>
            <a:r>
              <a:rPr sz="10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ЧИСТОЙ ЭЛЕКТРОЭНЕРГИИ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1330" y="4215729"/>
            <a:ext cx="2957830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100"/>
              </a:spcBef>
            </a:pP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СБЕРЕЖЕНИЕ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B2A29"/>
                </a:solidFill>
                <a:latin typeface="Arial"/>
                <a:cs typeface="Arial"/>
              </a:rPr>
              <a:t>ТОПЛИВНЫХ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РЕСУРСОВ,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B2A29"/>
                </a:solidFill>
                <a:latin typeface="Arial"/>
                <a:cs typeface="Arial"/>
              </a:rPr>
              <a:t>КОТОРЫЕ </a:t>
            </a:r>
            <a:r>
              <a:rPr sz="1000" spc="-50" dirty="0">
                <a:solidFill>
                  <a:srgbClr val="2B2A29"/>
                </a:solidFill>
                <a:latin typeface="Arial"/>
                <a:cs typeface="Arial"/>
              </a:rPr>
              <a:t>ИНТЕНСИВНО</a:t>
            </a:r>
            <a:r>
              <a:rPr sz="10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B2A29"/>
                </a:solidFill>
                <a:latin typeface="Arial"/>
                <a:cs typeface="Arial"/>
              </a:rPr>
              <a:t>ИСПОЛЬЗУЮТСЯ</a:t>
            </a:r>
            <a:r>
              <a:rPr sz="1000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B2A29"/>
                </a:solidFill>
                <a:latin typeface="Arial"/>
                <a:cs typeface="Arial"/>
              </a:rPr>
              <a:t>СЕЙЧАС</a:t>
            </a:r>
            <a:r>
              <a:rPr sz="1000" spc="1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B2A29"/>
                </a:solidFill>
                <a:latin typeface="Arial"/>
                <a:cs typeface="Arial"/>
              </a:rPr>
              <a:t>ДЛЯ </a:t>
            </a:r>
            <a:r>
              <a:rPr sz="1000" spc="-40" dirty="0">
                <a:solidFill>
                  <a:srgbClr val="2B2A29"/>
                </a:solidFill>
                <a:latin typeface="Arial"/>
                <a:cs typeface="Arial"/>
              </a:rPr>
              <a:t>ПРОИЗВОДСТВА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ЭЛЕКТРОЭНЕРГИИ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1416" y="3464337"/>
            <a:ext cx="1607185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100"/>
              </a:spcBef>
            </a:pPr>
            <a:r>
              <a:rPr sz="1000" spc="-45" dirty="0">
                <a:solidFill>
                  <a:srgbClr val="2B2A29"/>
                </a:solidFill>
                <a:latin typeface="Arial"/>
                <a:cs typeface="Arial"/>
              </a:rPr>
              <a:t>СОКРАЩЕНИЕ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B2A29"/>
                </a:solidFill>
                <a:latin typeface="Arial"/>
                <a:cs typeface="Arial"/>
              </a:rPr>
              <a:t>ВЫБРОСОВ </a:t>
            </a:r>
            <a:r>
              <a:rPr sz="1000" spc="-40" dirty="0">
                <a:solidFill>
                  <a:srgbClr val="2B2A29"/>
                </a:solidFill>
                <a:latin typeface="Arial"/>
                <a:cs typeface="Arial"/>
              </a:rPr>
              <a:t>УГЛЕКИСЛЫХ</a:t>
            </a:r>
            <a:r>
              <a:rPr sz="10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B2A29"/>
                </a:solidFill>
                <a:latin typeface="Arial"/>
                <a:cs typeface="Arial"/>
              </a:rPr>
              <a:t>ГАЗОВ</a:t>
            </a:r>
            <a:r>
              <a:rPr sz="1000" spc="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B2A29"/>
                </a:solidFill>
                <a:latin typeface="Arial"/>
                <a:cs typeface="Arial"/>
              </a:rPr>
              <a:t>В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АТМОСФЕРУ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8295" y="3484464"/>
            <a:ext cx="1493520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400"/>
              </a:lnSpc>
              <a:spcBef>
                <a:spcPts val="100"/>
              </a:spcBef>
            </a:pP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УСТОЙЧИВОЕ </a:t>
            </a: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УПРАВЛЕНИЕ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2B2A29"/>
                </a:solidFill>
                <a:latin typeface="Arial"/>
                <a:cs typeface="Arial"/>
              </a:rPr>
              <a:t>ВОДНЫМИ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РЕСУРСАМИ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8648" y="2185181"/>
            <a:ext cx="1466215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0" marR="5080" indent="-222885">
              <a:lnSpc>
                <a:spcPct val="105400"/>
              </a:lnSpc>
              <a:spcBef>
                <a:spcPts val="100"/>
              </a:spcBef>
            </a:pPr>
            <a:r>
              <a:rPr sz="1000" spc="-75" dirty="0">
                <a:solidFill>
                  <a:srgbClr val="2B2A29"/>
                </a:solidFill>
                <a:latin typeface="Arial"/>
                <a:cs typeface="Arial"/>
              </a:rPr>
              <a:t>ОБЕСПЕЧЕНИЕ</a:t>
            </a:r>
            <a:r>
              <a:rPr sz="10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B2A29"/>
                </a:solidFill>
                <a:latin typeface="Arial"/>
                <a:cs typeface="Arial"/>
              </a:rPr>
              <a:t>ВОДНОЙ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БЕЗОПАСНОСТИ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2676" y="1232355"/>
            <a:ext cx="2296795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8290">
              <a:lnSpc>
                <a:spcPct val="105400"/>
              </a:lnSpc>
              <a:spcBef>
                <a:spcPts val="100"/>
              </a:spcBef>
            </a:pPr>
            <a:r>
              <a:rPr sz="1000" spc="-20" dirty="0">
                <a:solidFill>
                  <a:srgbClr val="2B2A29"/>
                </a:solidFill>
                <a:latin typeface="Arial"/>
                <a:cs typeface="Arial"/>
              </a:rPr>
              <a:t>ЗАЩИТА </a:t>
            </a:r>
            <a:r>
              <a:rPr sz="1000" spc="-65" dirty="0">
                <a:solidFill>
                  <a:srgbClr val="2B2A29"/>
                </a:solidFill>
                <a:latin typeface="Arial"/>
                <a:cs typeface="Arial"/>
              </a:rPr>
              <a:t>ОТ</a:t>
            </a:r>
            <a:r>
              <a:rPr sz="10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B2A29"/>
                </a:solidFill>
                <a:latin typeface="Arial"/>
                <a:cs typeface="Arial"/>
              </a:rPr>
              <a:t>СЕЛЕЙ</a:t>
            </a:r>
            <a:r>
              <a:rPr sz="10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10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45" dirty="0">
                <a:solidFill>
                  <a:srgbClr val="2B2A29"/>
                </a:solidFill>
                <a:latin typeface="Arial"/>
                <a:cs typeface="Arial"/>
              </a:rPr>
              <a:t>НАВОДНЕНИЙ</a:t>
            </a:r>
            <a:r>
              <a:rPr sz="10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B2A29"/>
                </a:solidFill>
                <a:latin typeface="Arial"/>
                <a:cs typeface="Arial"/>
              </a:rPr>
              <a:t>И </a:t>
            </a:r>
            <a:r>
              <a:rPr sz="1000" spc="-60" dirty="0">
                <a:solidFill>
                  <a:srgbClr val="2B2A29"/>
                </a:solidFill>
                <a:latin typeface="Arial"/>
                <a:cs typeface="Arial"/>
              </a:rPr>
              <a:t>СМЯГЧЕНИЕ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2B2A29"/>
                </a:solidFill>
                <a:latin typeface="Arial"/>
                <a:cs typeface="Arial"/>
              </a:rPr>
              <a:t>РИСКОВ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ЗАСУХ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22914" y="1418426"/>
            <a:ext cx="2714625" cy="2714625"/>
            <a:chOff x="2422914" y="1418426"/>
            <a:chExt cx="2714625" cy="2714625"/>
          </a:xfrm>
        </p:grpSpPr>
        <p:sp>
          <p:nvSpPr>
            <p:cNvPr id="13" name="object 13"/>
            <p:cNvSpPr/>
            <p:nvPr/>
          </p:nvSpPr>
          <p:spPr>
            <a:xfrm>
              <a:off x="3780000" y="1418426"/>
              <a:ext cx="1061085" cy="863600"/>
            </a:xfrm>
            <a:custGeom>
              <a:avLst/>
              <a:gdLst/>
              <a:ahLst/>
              <a:cxnLst/>
              <a:rect l="l" t="t" r="r" b="b"/>
              <a:pathLst>
                <a:path w="1061085" h="863600">
                  <a:moveTo>
                    <a:pt x="0" y="0"/>
                  </a:moveTo>
                  <a:lnTo>
                    <a:pt x="0" y="565450"/>
                  </a:lnTo>
                  <a:lnTo>
                    <a:pt x="53252" y="567214"/>
                  </a:lnTo>
                  <a:lnTo>
                    <a:pt x="105559" y="572429"/>
                  </a:lnTo>
                  <a:lnTo>
                    <a:pt x="156809" y="580984"/>
                  </a:lnTo>
                  <a:lnTo>
                    <a:pt x="206891" y="592768"/>
                  </a:lnTo>
                  <a:lnTo>
                    <a:pt x="255693" y="607667"/>
                  </a:lnTo>
                  <a:lnTo>
                    <a:pt x="303104" y="625571"/>
                  </a:lnTo>
                  <a:lnTo>
                    <a:pt x="349011" y="646367"/>
                  </a:lnTo>
                  <a:lnTo>
                    <a:pt x="393304" y="669944"/>
                  </a:lnTo>
                  <a:lnTo>
                    <a:pt x="435871" y="696188"/>
                  </a:lnTo>
                  <a:lnTo>
                    <a:pt x="476600" y="724990"/>
                  </a:lnTo>
                  <a:lnTo>
                    <a:pt x="515380" y="756235"/>
                  </a:lnTo>
                  <a:lnTo>
                    <a:pt x="552099" y="789814"/>
                  </a:lnTo>
                  <a:lnTo>
                    <a:pt x="586645" y="825613"/>
                  </a:lnTo>
                  <a:lnTo>
                    <a:pt x="618907" y="863521"/>
                  </a:lnTo>
                  <a:lnTo>
                    <a:pt x="1060988" y="510973"/>
                  </a:lnTo>
                  <a:lnTo>
                    <a:pt x="1030510" y="474147"/>
                  </a:lnTo>
                  <a:lnTo>
                    <a:pt x="998778" y="438428"/>
                  </a:lnTo>
                  <a:lnTo>
                    <a:pt x="965824" y="403850"/>
                  </a:lnTo>
                  <a:lnTo>
                    <a:pt x="931684" y="370447"/>
                  </a:lnTo>
                  <a:lnTo>
                    <a:pt x="896390" y="338252"/>
                  </a:lnTo>
                  <a:lnTo>
                    <a:pt x="859976" y="307300"/>
                  </a:lnTo>
                  <a:lnTo>
                    <a:pt x="822476" y="277623"/>
                  </a:lnTo>
                  <a:lnTo>
                    <a:pt x="783922" y="249255"/>
                  </a:lnTo>
                  <a:lnTo>
                    <a:pt x="744350" y="222231"/>
                  </a:lnTo>
                  <a:lnTo>
                    <a:pt x="703792" y="196584"/>
                  </a:lnTo>
                  <a:lnTo>
                    <a:pt x="662282" y="172347"/>
                  </a:lnTo>
                  <a:lnTo>
                    <a:pt x="619854" y="149554"/>
                  </a:lnTo>
                  <a:lnTo>
                    <a:pt x="576540" y="128239"/>
                  </a:lnTo>
                  <a:lnTo>
                    <a:pt x="532376" y="108436"/>
                  </a:lnTo>
                  <a:lnTo>
                    <a:pt x="487394" y="90178"/>
                  </a:lnTo>
                  <a:lnTo>
                    <a:pt x="441628" y="73499"/>
                  </a:lnTo>
                  <a:lnTo>
                    <a:pt x="395112" y="58432"/>
                  </a:lnTo>
                  <a:lnTo>
                    <a:pt x="347879" y="45012"/>
                  </a:lnTo>
                  <a:lnTo>
                    <a:pt x="299963" y="33272"/>
                  </a:lnTo>
                  <a:lnTo>
                    <a:pt x="251397" y="23246"/>
                  </a:lnTo>
                  <a:lnTo>
                    <a:pt x="202215" y="14967"/>
                  </a:lnTo>
                  <a:lnTo>
                    <a:pt x="152451" y="8469"/>
                  </a:lnTo>
                  <a:lnTo>
                    <a:pt x="102138" y="3786"/>
                  </a:lnTo>
                  <a:lnTo>
                    <a:pt x="51309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C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4547" y="2210058"/>
              <a:ext cx="1130904" cy="11309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19011" y="1418426"/>
              <a:ext cx="1061085" cy="863600"/>
            </a:xfrm>
            <a:custGeom>
              <a:avLst/>
              <a:gdLst/>
              <a:ahLst/>
              <a:cxnLst/>
              <a:rect l="l" t="t" r="r" b="b"/>
              <a:pathLst>
                <a:path w="1061085" h="863600">
                  <a:moveTo>
                    <a:pt x="1060984" y="0"/>
                  </a:moveTo>
                  <a:lnTo>
                    <a:pt x="1009675" y="952"/>
                  </a:lnTo>
                  <a:lnTo>
                    <a:pt x="958846" y="3786"/>
                  </a:lnTo>
                  <a:lnTo>
                    <a:pt x="908534" y="8469"/>
                  </a:lnTo>
                  <a:lnTo>
                    <a:pt x="858769" y="14967"/>
                  </a:lnTo>
                  <a:lnTo>
                    <a:pt x="809588" y="23246"/>
                  </a:lnTo>
                  <a:lnTo>
                    <a:pt x="761022" y="33272"/>
                  </a:lnTo>
                  <a:lnTo>
                    <a:pt x="713106" y="45012"/>
                  </a:lnTo>
                  <a:lnTo>
                    <a:pt x="665873" y="58432"/>
                  </a:lnTo>
                  <a:lnTo>
                    <a:pt x="619357" y="73499"/>
                  </a:lnTo>
                  <a:lnTo>
                    <a:pt x="573591" y="90178"/>
                  </a:lnTo>
                  <a:lnTo>
                    <a:pt x="528609" y="108436"/>
                  </a:lnTo>
                  <a:lnTo>
                    <a:pt x="484445" y="128239"/>
                  </a:lnTo>
                  <a:lnTo>
                    <a:pt x="441132" y="149554"/>
                  </a:lnTo>
                  <a:lnTo>
                    <a:pt x="398704" y="172347"/>
                  </a:lnTo>
                  <a:lnTo>
                    <a:pt x="357194" y="196584"/>
                  </a:lnTo>
                  <a:lnTo>
                    <a:pt x="316636" y="222231"/>
                  </a:lnTo>
                  <a:lnTo>
                    <a:pt x="277064" y="249255"/>
                  </a:lnTo>
                  <a:lnTo>
                    <a:pt x="238511" y="277623"/>
                  </a:lnTo>
                  <a:lnTo>
                    <a:pt x="201011" y="307300"/>
                  </a:lnTo>
                  <a:lnTo>
                    <a:pt x="164597" y="338252"/>
                  </a:lnTo>
                  <a:lnTo>
                    <a:pt x="129303" y="370447"/>
                  </a:lnTo>
                  <a:lnTo>
                    <a:pt x="95163" y="403850"/>
                  </a:lnTo>
                  <a:lnTo>
                    <a:pt x="62210" y="438428"/>
                  </a:lnTo>
                  <a:lnTo>
                    <a:pt x="30477" y="474147"/>
                  </a:lnTo>
                  <a:lnTo>
                    <a:pt x="0" y="510973"/>
                  </a:lnTo>
                  <a:lnTo>
                    <a:pt x="442080" y="863521"/>
                  </a:lnTo>
                  <a:lnTo>
                    <a:pt x="474342" y="825613"/>
                  </a:lnTo>
                  <a:lnTo>
                    <a:pt x="508889" y="789814"/>
                  </a:lnTo>
                  <a:lnTo>
                    <a:pt x="545608" y="756235"/>
                  </a:lnTo>
                  <a:lnTo>
                    <a:pt x="584387" y="724990"/>
                  </a:lnTo>
                  <a:lnTo>
                    <a:pt x="625116" y="696188"/>
                  </a:lnTo>
                  <a:lnTo>
                    <a:pt x="667683" y="669944"/>
                  </a:lnTo>
                  <a:lnTo>
                    <a:pt x="711976" y="646367"/>
                  </a:lnTo>
                  <a:lnTo>
                    <a:pt x="757884" y="625571"/>
                  </a:lnTo>
                  <a:lnTo>
                    <a:pt x="805295" y="607667"/>
                  </a:lnTo>
                  <a:lnTo>
                    <a:pt x="854097" y="592768"/>
                  </a:lnTo>
                  <a:lnTo>
                    <a:pt x="904179" y="580984"/>
                  </a:lnTo>
                  <a:lnTo>
                    <a:pt x="955429" y="572429"/>
                  </a:lnTo>
                  <a:lnTo>
                    <a:pt x="1007736" y="567214"/>
                  </a:lnTo>
                  <a:lnTo>
                    <a:pt x="1060988" y="565450"/>
                  </a:lnTo>
                  <a:lnTo>
                    <a:pt x="1060984" y="0"/>
                  </a:lnTo>
                  <a:close/>
                </a:path>
              </a:pathLst>
            </a:custGeom>
            <a:solidFill>
              <a:srgbClr val="2775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22914" y="1929405"/>
              <a:ext cx="738505" cy="1148715"/>
            </a:xfrm>
            <a:custGeom>
              <a:avLst/>
              <a:gdLst/>
              <a:ahLst/>
              <a:cxnLst/>
              <a:rect l="l" t="t" r="r" b="b"/>
              <a:pathLst>
                <a:path w="738505" h="1148714">
                  <a:moveTo>
                    <a:pt x="296092" y="0"/>
                  </a:moveTo>
                  <a:lnTo>
                    <a:pt x="265909" y="39238"/>
                  </a:lnTo>
                  <a:lnTo>
                    <a:pt x="237142" y="79589"/>
                  </a:lnTo>
                  <a:lnTo>
                    <a:pt x="209828" y="121014"/>
                  </a:lnTo>
                  <a:lnTo>
                    <a:pt x="184006" y="163477"/>
                  </a:lnTo>
                  <a:lnTo>
                    <a:pt x="159712" y="206941"/>
                  </a:lnTo>
                  <a:lnTo>
                    <a:pt x="136984" y="251368"/>
                  </a:lnTo>
                  <a:lnTo>
                    <a:pt x="115859" y="296722"/>
                  </a:lnTo>
                  <a:lnTo>
                    <a:pt x="96374" y="342964"/>
                  </a:lnTo>
                  <a:lnTo>
                    <a:pt x="78568" y="390058"/>
                  </a:lnTo>
                  <a:lnTo>
                    <a:pt x="62478" y="437967"/>
                  </a:lnTo>
                  <a:lnTo>
                    <a:pt x="48140" y="486653"/>
                  </a:lnTo>
                  <a:lnTo>
                    <a:pt x="35592" y="536080"/>
                  </a:lnTo>
                  <a:lnTo>
                    <a:pt x="24873" y="586210"/>
                  </a:lnTo>
                  <a:lnTo>
                    <a:pt x="16018" y="637005"/>
                  </a:lnTo>
                  <a:lnTo>
                    <a:pt x="9066" y="688430"/>
                  </a:lnTo>
                  <a:lnTo>
                    <a:pt x="4054" y="740446"/>
                  </a:lnTo>
                  <a:lnTo>
                    <a:pt x="1019" y="793016"/>
                  </a:lnTo>
                  <a:lnTo>
                    <a:pt x="0" y="846104"/>
                  </a:lnTo>
                  <a:lnTo>
                    <a:pt x="969" y="897779"/>
                  </a:lnTo>
                  <a:lnTo>
                    <a:pt x="3852" y="948964"/>
                  </a:lnTo>
                  <a:lnTo>
                    <a:pt x="8612" y="999626"/>
                  </a:lnTo>
                  <a:lnTo>
                    <a:pt x="15211" y="1049731"/>
                  </a:lnTo>
                  <a:lnTo>
                    <a:pt x="23614" y="1099246"/>
                  </a:lnTo>
                  <a:lnTo>
                    <a:pt x="33783" y="1148137"/>
                  </a:lnTo>
                  <a:lnTo>
                    <a:pt x="585158" y="1022289"/>
                  </a:lnTo>
                  <a:lnTo>
                    <a:pt x="576645" y="979373"/>
                  </a:lnTo>
                  <a:lnTo>
                    <a:pt x="570475" y="935660"/>
                  </a:lnTo>
                  <a:lnTo>
                    <a:pt x="566720" y="891215"/>
                  </a:lnTo>
                  <a:lnTo>
                    <a:pt x="565452" y="846104"/>
                  </a:lnTo>
                  <a:lnTo>
                    <a:pt x="567039" y="795585"/>
                  </a:lnTo>
                  <a:lnTo>
                    <a:pt x="571735" y="745910"/>
                  </a:lnTo>
                  <a:lnTo>
                    <a:pt x="579446" y="697176"/>
                  </a:lnTo>
                  <a:lnTo>
                    <a:pt x="590075" y="649477"/>
                  </a:lnTo>
                  <a:lnTo>
                    <a:pt x="603528" y="602908"/>
                  </a:lnTo>
                  <a:lnTo>
                    <a:pt x="619707" y="557564"/>
                  </a:lnTo>
                  <a:lnTo>
                    <a:pt x="638519" y="513540"/>
                  </a:lnTo>
                  <a:lnTo>
                    <a:pt x="659867" y="470930"/>
                  </a:lnTo>
                  <a:lnTo>
                    <a:pt x="683656" y="429831"/>
                  </a:lnTo>
                  <a:lnTo>
                    <a:pt x="709790" y="390336"/>
                  </a:lnTo>
                  <a:lnTo>
                    <a:pt x="738173" y="352541"/>
                  </a:lnTo>
                  <a:lnTo>
                    <a:pt x="296092" y="0"/>
                  </a:lnTo>
                  <a:close/>
                </a:path>
              </a:pathLst>
            </a:custGeom>
            <a:solidFill>
              <a:srgbClr val="168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56698" y="2951702"/>
              <a:ext cx="979805" cy="1047115"/>
            </a:xfrm>
            <a:custGeom>
              <a:avLst/>
              <a:gdLst/>
              <a:ahLst/>
              <a:cxnLst/>
              <a:rect l="l" t="t" r="r" b="b"/>
              <a:pathLst>
                <a:path w="979804" h="1047114">
                  <a:moveTo>
                    <a:pt x="551375" y="0"/>
                  </a:moveTo>
                  <a:lnTo>
                    <a:pt x="0" y="125844"/>
                  </a:lnTo>
                  <a:lnTo>
                    <a:pt x="11962" y="174305"/>
                  </a:lnTo>
                  <a:lnTo>
                    <a:pt x="25642" y="222065"/>
                  </a:lnTo>
                  <a:lnTo>
                    <a:pt x="41006" y="269089"/>
                  </a:lnTo>
                  <a:lnTo>
                    <a:pt x="58018" y="315342"/>
                  </a:lnTo>
                  <a:lnTo>
                    <a:pt x="76644" y="360789"/>
                  </a:lnTo>
                  <a:lnTo>
                    <a:pt x="96849" y="405394"/>
                  </a:lnTo>
                  <a:lnTo>
                    <a:pt x="118598" y="449125"/>
                  </a:lnTo>
                  <a:lnTo>
                    <a:pt x="141855" y="491944"/>
                  </a:lnTo>
                  <a:lnTo>
                    <a:pt x="166587" y="533819"/>
                  </a:lnTo>
                  <a:lnTo>
                    <a:pt x="192759" y="574712"/>
                  </a:lnTo>
                  <a:lnTo>
                    <a:pt x="220334" y="614591"/>
                  </a:lnTo>
                  <a:lnTo>
                    <a:pt x="249280" y="653420"/>
                  </a:lnTo>
                  <a:lnTo>
                    <a:pt x="279560" y="691163"/>
                  </a:lnTo>
                  <a:lnTo>
                    <a:pt x="311140" y="727787"/>
                  </a:lnTo>
                  <a:lnTo>
                    <a:pt x="343985" y="763257"/>
                  </a:lnTo>
                  <a:lnTo>
                    <a:pt x="378061" y="797536"/>
                  </a:lnTo>
                  <a:lnTo>
                    <a:pt x="413332" y="830592"/>
                  </a:lnTo>
                  <a:lnTo>
                    <a:pt x="449763" y="862388"/>
                  </a:lnTo>
                  <a:lnTo>
                    <a:pt x="487320" y="892890"/>
                  </a:lnTo>
                  <a:lnTo>
                    <a:pt x="525968" y="922063"/>
                  </a:lnTo>
                  <a:lnTo>
                    <a:pt x="565672" y="949872"/>
                  </a:lnTo>
                  <a:lnTo>
                    <a:pt x="606397" y="976282"/>
                  </a:lnTo>
                  <a:lnTo>
                    <a:pt x="648108" y="1001259"/>
                  </a:lnTo>
                  <a:lnTo>
                    <a:pt x="690770" y="1024767"/>
                  </a:lnTo>
                  <a:lnTo>
                    <a:pt x="734349" y="1046772"/>
                  </a:lnTo>
                  <a:lnTo>
                    <a:pt x="979746" y="537206"/>
                  </a:lnTo>
                  <a:lnTo>
                    <a:pt x="934726" y="513668"/>
                  </a:lnTo>
                  <a:lnTo>
                    <a:pt x="891461" y="487385"/>
                  </a:lnTo>
                  <a:lnTo>
                    <a:pt x="850068" y="458472"/>
                  </a:lnTo>
                  <a:lnTo>
                    <a:pt x="810662" y="427045"/>
                  </a:lnTo>
                  <a:lnTo>
                    <a:pt x="773359" y="393220"/>
                  </a:lnTo>
                  <a:lnTo>
                    <a:pt x="738275" y="357113"/>
                  </a:lnTo>
                  <a:lnTo>
                    <a:pt x="705526" y="318840"/>
                  </a:lnTo>
                  <a:lnTo>
                    <a:pt x="675227" y="278516"/>
                  </a:lnTo>
                  <a:lnTo>
                    <a:pt x="647494" y="236257"/>
                  </a:lnTo>
                  <a:lnTo>
                    <a:pt x="622444" y="192180"/>
                  </a:lnTo>
                  <a:lnTo>
                    <a:pt x="600191" y="146400"/>
                  </a:lnTo>
                  <a:lnTo>
                    <a:pt x="580851" y="99032"/>
                  </a:lnTo>
                  <a:lnTo>
                    <a:pt x="564541" y="50194"/>
                  </a:lnTo>
                  <a:lnTo>
                    <a:pt x="551375" y="0"/>
                  </a:lnTo>
                  <a:close/>
                </a:path>
              </a:pathLst>
            </a:custGeom>
            <a:solidFill>
              <a:srgbClr val="14A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91050" y="3488908"/>
              <a:ext cx="1177925" cy="643890"/>
            </a:xfrm>
            <a:custGeom>
              <a:avLst/>
              <a:gdLst/>
              <a:ahLst/>
              <a:cxnLst/>
              <a:rect l="l" t="t" r="r" b="b"/>
              <a:pathLst>
                <a:path w="1177925" h="643889">
                  <a:moveTo>
                    <a:pt x="932505" y="0"/>
                  </a:moveTo>
                  <a:lnTo>
                    <a:pt x="887216" y="20119"/>
                  </a:lnTo>
                  <a:lnTo>
                    <a:pt x="840487" y="37434"/>
                  </a:lnTo>
                  <a:lnTo>
                    <a:pt x="792424" y="51839"/>
                  </a:lnTo>
                  <a:lnTo>
                    <a:pt x="743132" y="63227"/>
                  </a:lnTo>
                  <a:lnTo>
                    <a:pt x="692719" y="71494"/>
                  </a:lnTo>
                  <a:lnTo>
                    <a:pt x="641289" y="76531"/>
                  </a:lnTo>
                  <a:lnTo>
                    <a:pt x="588949" y="78234"/>
                  </a:lnTo>
                  <a:lnTo>
                    <a:pt x="536609" y="76531"/>
                  </a:lnTo>
                  <a:lnTo>
                    <a:pt x="485179" y="71494"/>
                  </a:lnTo>
                  <a:lnTo>
                    <a:pt x="434766" y="63227"/>
                  </a:lnTo>
                  <a:lnTo>
                    <a:pt x="385474" y="51839"/>
                  </a:lnTo>
                  <a:lnTo>
                    <a:pt x="337411" y="37434"/>
                  </a:lnTo>
                  <a:lnTo>
                    <a:pt x="290682" y="20119"/>
                  </a:lnTo>
                  <a:lnTo>
                    <a:pt x="245394" y="0"/>
                  </a:lnTo>
                  <a:lnTo>
                    <a:pt x="0" y="509572"/>
                  </a:lnTo>
                  <a:lnTo>
                    <a:pt x="44979" y="530265"/>
                  </a:lnTo>
                  <a:lnTo>
                    <a:pt x="90824" y="549348"/>
                  </a:lnTo>
                  <a:lnTo>
                    <a:pt x="137498" y="566785"/>
                  </a:lnTo>
                  <a:lnTo>
                    <a:pt x="184966" y="582539"/>
                  </a:lnTo>
                  <a:lnTo>
                    <a:pt x="233191" y="596576"/>
                  </a:lnTo>
                  <a:lnTo>
                    <a:pt x="282138" y="608858"/>
                  </a:lnTo>
                  <a:lnTo>
                    <a:pt x="331770" y="619349"/>
                  </a:lnTo>
                  <a:lnTo>
                    <a:pt x="382051" y="628014"/>
                  </a:lnTo>
                  <a:lnTo>
                    <a:pt x="432946" y="634817"/>
                  </a:lnTo>
                  <a:lnTo>
                    <a:pt x="484418" y="639720"/>
                  </a:lnTo>
                  <a:lnTo>
                    <a:pt x="536431" y="642689"/>
                  </a:lnTo>
                  <a:lnTo>
                    <a:pt x="588949" y="643686"/>
                  </a:lnTo>
                  <a:lnTo>
                    <a:pt x="641468" y="642689"/>
                  </a:lnTo>
                  <a:lnTo>
                    <a:pt x="693481" y="639720"/>
                  </a:lnTo>
                  <a:lnTo>
                    <a:pt x="744953" y="634817"/>
                  </a:lnTo>
                  <a:lnTo>
                    <a:pt x="795847" y="628014"/>
                  </a:lnTo>
                  <a:lnTo>
                    <a:pt x="846128" y="619349"/>
                  </a:lnTo>
                  <a:lnTo>
                    <a:pt x="895760" y="608858"/>
                  </a:lnTo>
                  <a:lnTo>
                    <a:pt x="944707" y="596576"/>
                  </a:lnTo>
                  <a:lnTo>
                    <a:pt x="992932" y="582539"/>
                  </a:lnTo>
                  <a:lnTo>
                    <a:pt x="1040400" y="566785"/>
                  </a:lnTo>
                  <a:lnTo>
                    <a:pt x="1087074" y="549348"/>
                  </a:lnTo>
                  <a:lnTo>
                    <a:pt x="1132919" y="530265"/>
                  </a:lnTo>
                  <a:lnTo>
                    <a:pt x="1177898" y="509572"/>
                  </a:lnTo>
                  <a:lnTo>
                    <a:pt x="932505" y="0"/>
                  </a:lnTo>
                  <a:close/>
                </a:path>
              </a:pathLst>
            </a:custGeom>
            <a:solidFill>
              <a:srgbClr val="43B1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23555" y="2951702"/>
              <a:ext cx="979805" cy="1047115"/>
            </a:xfrm>
            <a:custGeom>
              <a:avLst/>
              <a:gdLst/>
              <a:ahLst/>
              <a:cxnLst/>
              <a:rect l="l" t="t" r="r" b="b"/>
              <a:pathLst>
                <a:path w="979804" h="1047114">
                  <a:moveTo>
                    <a:pt x="428371" y="0"/>
                  </a:moveTo>
                  <a:lnTo>
                    <a:pt x="415205" y="50194"/>
                  </a:lnTo>
                  <a:lnTo>
                    <a:pt x="398895" y="99032"/>
                  </a:lnTo>
                  <a:lnTo>
                    <a:pt x="379555" y="146400"/>
                  </a:lnTo>
                  <a:lnTo>
                    <a:pt x="357303" y="192180"/>
                  </a:lnTo>
                  <a:lnTo>
                    <a:pt x="332252" y="236257"/>
                  </a:lnTo>
                  <a:lnTo>
                    <a:pt x="304520" y="278516"/>
                  </a:lnTo>
                  <a:lnTo>
                    <a:pt x="274221" y="318840"/>
                  </a:lnTo>
                  <a:lnTo>
                    <a:pt x="241472" y="357113"/>
                  </a:lnTo>
                  <a:lnTo>
                    <a:pt x="206388" y="393220"/>
                  </a:lnTo>
                  <a:lnTo>
                    <a:pt x="169085" y="427045"/>
                  </a:lnTo>
                  <a:lnTo>
                    <a:pt x="129679" y="458472"/>
                  </a:lnTo>
                  <a:lnTo>
                    <a:pt x="88286" y="487385"/>
                  </a:lnTo>
                  <a:lnTo>
                    <a:pt x="45021" y="513668"/>
                  </a:lnTo>
                  <a:lnTo>
                    <a:pt x="0" y="537206"/>
                  </a:lnTo>
                  <a:lnTo>
                    <a:pt x="245397" y="1046772"/>
                  </a:lnTo>
                  <a:lnTo>
                    <a:pt x="288977" y="1024767"/>
                  </a:lnTo>
                  <a:lnTo>
                    <a:pt x="331640" y="1001259"/>
                  </a:lnTo>
                  <a:lnTo>
                    <a:pt x="373352" y="976283"/>
                  </a:lnTo>
                  <a:lnTo>
                    <a:pt x="414077" y="949873"/>
                  </a:lnTo>
                  <a:lnTo>
                    <a:pt x="453782" y="922063"/>
                  </a:lnTo>
                  <a:lnTo>
                    <a:pt x="492430" y="892890"/>
                  </a:lnTo>
                  <a:lnTo>
                    <a:pt x="529987" y="862388"/>
                  </a:lnTo>
                  <a:lnTo>
                    <a:pt x="566418" y="830592"/>
                  </a:lnTo>
                  <a:lnTo>
                    <a:pt x="601689" y="797537"/>
                  </a:lnTo>
                  <a:lnTo>
                    <a:pt x="635765" y="763256"/>
                  </a:lnTo>
                  <a:lnTo>
                    <a:pt x="668610" y="727787"/>
                  </a:lnTo>
                  <a:lnTo>
                    <a:pt x="700190" y="691163"/>
                  </a:lnTo>
                  <a:lnTo>
                    <a:pt x="730469" y="653419"/>
                  </a:lnTo>
                  <a:lnTo>
                    <a:pt x="759415" y="614590"/>
                  </a:lnTo>
                  <a:lnTo>
                    <a:pt x="786990" y="574711"/>
                  </a:lnTo>
                  <a:lnTo>
                    <a:pt x="813161" y="533817"/>
                  </a:lnTo>
                  <a:lnTo>
                    <a:pt x="837892" y="491942"/>
                  </a:lnTo>
                  <a:lnTo>
                    <a:pt x="861150" y="449123"/>
                  </a:lnTo>
                  <a:lnTo>
                    <a:pt x="882898" y="405392"/>
                  </a:lnTo>
                  <a:lnTo>
                    <a:pt x="903102" y="360786"/>
                  </a:lnTo>
                  <a:lnTo>
                    <a:pt x="921728" y="315340"/>
                  </a:lnTo>
                  <a:lnTo>
                    <a:pt x="938740" y="269087"/>
                  </a:lnTo>
                  <a:lnTo>
                    <a:pt x="954104" y="222064"/>
                  </a:lnTo>
                  <a:lnTo>
                    <a:pt x="967784" y="174305"/>
                  </a:lnTo>
                  <a:lnTo>
                    <a:pt x="979746" y="125844"/>
                  </a:lnTo>
                  <a:lnTo>
                    <a:pt x="428371" y="0"/>
                  </a:lnTo>
                  <a:close/>
                </a:path>
              </a:pathLst>
            </a:custGeom>
            <a:solidFill>
              <a:srgbClr val="37A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98907" y="1929399"/>
              <a:ext cx="738505" cy="1148715"/>
            </a:xfrm>
            <a:custGeom>
              <a:avLst/>
              <a:gdLst/>
              <a:ahLst/>
              <a:cxnLst/>
              <a:rect l="l" t="t" r="r" b="b"/>
              <a:pathLst>
                <a:path w="738504" h="1148714">
                  <a:moveTo>
                    <a:pt x="442080" y="0"/>
                  </a:moveTo>
                  <a:lnTo>
                    <a:pt x="0" y="352548"/>
                  </a:lnTo>
                  <a:lnTo>
                    <a:pt x="28381" y="390341"/>
                  </a:lnTo>
                  <a:lnTo>
                    <a:pt x="54514" y="429834"/>
                  </a:lnTo>
                  <a:lnTo>
                    <a:pt x="78303" y="470933"/>
                  </a:lnTo>
                  <a:lnTo>
                    <a:pt x="99651" y="513543"/>
                  </a:lnTo>
                  <a:lnTo>
                    <a:pt x="118464" y="557567"/>
                  </a:lnTo>
                  <a:lnTo>
                    <a:pt x="134645" y="602912"/>
                  </a:lnTo>
                  <a:lnTo>
                    <a:pt x="148098" y="649482"/>
                  </a:lnTo>
                  <a:lnTo>
                    <a:pt x="158729" y="697181"/>
                  </a:lnTo>
                  <a:lnTo>
                    <a:pt x="166440" y="745916"/>
                  </a:lnTo>
                  <a:lnTo>
                    <a:pt x="171138" y="795591"/>
                  </a:lnTo>
                  <a:lnTo>
                    <a:pt x="172725" y="846110"/>
                  </a:lnTo>
                  <a:lnTo>
                    <a:pt x="171457" y="891222"/>
                  </a:lnTo>
                  <a:lnTo>
                    <a:pt x="167701" y="935666"/>
                  </a:lnTo>
                  <a:lnTo>
                    <a:pt x="161531" y="979379"/>
                  </a:lnTo>
                  <a:lnTo>
                    <a:pt x="153018" y="1022295"/>
                  </a:lnTo>
                  <a:lnTo>
                    <a:pt x="704394" y="1148143"/>
                  </a:lnTo>
                  <a:lnTo>
                    <a:pt x="714562" y="1099252"/>
                  </a:lnTo>
                  <a:lnTo>
                    <a:pt x="722965" y="1049738"/>
                  </a:lnTo>
                  <a:lnTo>
                    <a:pt x="729565" y="999633"/>
                  </a:lnTo>
                  <a:lnTo>
                    <a:pt x="734325" y="948971"/>
                  </a:lnTo>
                  <a:lnTo>
                    <a:pt x="737208" y="897785"/>
                  </a:lnTo>
                  <a:lnTo>
                    <a:pt x="738177" y="846110"/>
                  </a:lnTo>
                  <a:lnTo>
                    <a:pt x="737157" y="793023"/>
                  </a:lnTo>
                  <a:lnTo>
                    <a:pt x="734122" y="740452"/>
                  </a:lnTo>
                  <a:lnTo>
                    <a:pt x="729110" y="688436"/>
                  </a:lnTo>
                  <a:lnTo>
                    <a:pt x="722158" y="637011"/>
                  </a:lnTo>
                  <a:lnTo>
                    <a:pt x="713303" y="586215"/>
                  </a:lnTo>
                  <a:lnTo>
                    <a:pt x="702583" y="536085"/>
                  </a:lnTo>
                  <a:lnTo>
                    <a:pt x="690035" y="486658"/>
                  </a:lnTo>
                  <a:lnTo>
                    <a:pt x="675697" y="437971"/>
                  </a:lnTo>
                  <a:lnTo>
                    <a:pt x="659606" y="390061"/>
                  </a:lnTo>
                  <a:lnTo>
                    <a:pt x="641800" y="342967"/>
                  </a:lnTo>
                  <a:lnTo>
                    <a:pt x="622315" y="296724"/>
                  </a:lnTo>
                  <a:lnTo>
                    <a:pt x="601190" y="251370"/>
                  </a:lnTo>
                  <a:lnTo>
                    <a:pt x="578461" y="206942"/>
                  </a:lnTo>
                  <a:lnTo>
                    <a:pt x="554167" y="163478"/>
                  </a:lnTo>
                  <a:lnTo>
                    <a:pt x="528344" y="121014"/>
                  </a:lnTo>
                  <a:lnTo>
                    <a:pt x="501031" y="79589"/>
                  </a:lnTo>
                  <a:lnTo>
                    <a:pt x="472264" y="39238"/>
                  </a:lnTo>
                  <a:lnTo>
                    <a:pt x="442080" y="0"/>
                  </a:lnTo>
                  <a:close/>
                </a:path>
              </a:pathLst>
            </a:custGeom>
            <a:solidFill>
              <a:srgbClr val="6AB5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56971" y="1418453"/>
              <a:ext cx="2646680" cy="2580005"/>
            </a:xfrm>
            <a:custGeom>
              <a:avLst/>
              <a:gdLst/>
              <a:ahLst/>
              <a:cxnLst/>
              <a:rect l="l" t="t" r="r" b="b"/>
              <a:pathLst>
                <a:path w="2646679" h="2580004">
                  <a:moveTo>
                    <a:pt x="262036" y="510951"/>
                  </a:moveTo>
                  <a:lnTo>
                    <a:pt x="704121" y="863493"/>
                  </a:lnTo>
                </a:path>
                <a:path w="2646679" h="2580004">
                  <a:moveTo>
                    <a:pt x="0" y="1659035"/>
                  </a:moveTo>
                  <a:lnTo>
                    <a:pt x="551263" y="1533207"/>
                  </a:lnTo>
                </a:path>
                <a:path w="2646679" h="2580004">
                  <a:moveTo>
                    <a:pt x="734230" y="2579724"/>
                  </a:moveTo>
                  <a:lnTo>
                    <a:pt x="979559" y="2070273"/>
                  </a:lnTo>
                </a:path>
                <a:path w="2646679" h="2580004">
                  <a:moveTo>
                    <a:pt x="1911837" y="2579716"/>
                  </a:moveTo>
                  <a:lnTo>
                    <a:pt x="1666497" y="2070273"/>
                  </a:lnTo>
                </a:path>
                <a:path w="2646679" h="2580004">
                  <a:moveTo>
                    <a:pt x="2646061" y="1659023"/>
                  </a:moveTo>
                  <a:lnTo>
                    <a:pt x="2094792" y="1533207"/>
                  </a:lnTo>
                </a:path>
                <a:path w="2646679" h="2580004">
                  <a:moveTo>
                    <a:pt x="2384013" y="510941"/>
                  </a:moveTo>
                  <a:lnTo>
                    <a:pt x="1941936" y="863493"/>
                  </a:lnTo>
                </a:path>
                <a:path w="2646679" h="2580004">
                  <a:moveTo>
                    <a:pt x="1323025" y="0"/>
                  </a:moveTo>
                  <a:lnTo>
                    <a:pt x="1323028" y="565444"/>
                  </a:lnTo>
                </a:path>
              </a:pathLst>
            </a:custGeom>
            <a:ln w="1270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05298" y="2100809"/>
              <a:ext cx="1350010" cy="1350010"/>
            </a:xfrm>
            <a:custGeom>
              <a:avLst/>
              <a:gdLst/>
              <a:ahLst/>
              <a:cxnLst/>
              <a:rect l="l" t="t" r="r" b="b"/>
              <a:pathLst>
                <a:path w="1350010" h="1350010">
                  <a:moveTo>
                    <a:pt x="674701" y="0"/>
                  </a:moveTo>
                  <a:lnTo>
                    <a:pt x="722885" y="1694"/>
                  </a:lnTo>
                  <a:lnTo>
                    <a:pt x="770156" y="6700"/>
                  </a:lnTo>
                  <a:lnTo>
                    <a:pt x="816397" y="14903"/>
                  </a:lnTo>
                  <a:lnTo>
                    <a:pt x="861496" y="26191"/>
                  </a:lnTo>
                  <a:lnTo>
                    <a:pt x="905338" y="40448"/>
                  </a:lnTo>
                  <a:lnTo>
                    <a:pt x="947808" y="57560"/>
                  </a:lnTo>
                  <a:lnTo>
                    <a:pt x="988794" y="77413"/>
                  </a:lnTo>
                  <a:lnTo>
                    <a:pt x="1028180" y="99894"/>
                  </a:lnTo>
                  <a:lnTo>
                    <a:pt x="1065852" y="124887"/>
                  </a:lnTo>
                  <a:lnTo>
                    <a:pt x="1101697" y="152279"/>
                  </a:lnTo>
                  <a:lnTo>
                    <a:pt x="1135600" y="181955"/>
                  </a:lnTo>
                  <a:lnTo>
                    <a:pt x="1167446" y="213801"/>
                  </a:lnTo>
                  <a:lnTo>
                    <a:pt x="1197123" y="247704"/>
                  </a:lnTo>
                  <a:lnTo>
                    <a:pt x="1224515" y="283549"/>
                  </a:lnTo>
                  <a:lnTo>
                    <a:pt x="1249508" y="321221"/>
                  </a:lnTo>
                  <a:lnTo>
                    <a:pt x="1271988" y="360607"/>
                  </a:lnTo>
                  <a:lnTo>
                    <a:pt x="1291842" y="401592"/>
                  </a:lnTo>
                  <a:lnTo>
                    <a:pt x="1308954" y="444063"/>
                  </a:lnTo>
                  <a:lnTo>
                    <a:pt x="1323211" y="487905"/>
                  </a:lnTo>
                  <a:lnTo>
                    <a:pt x="1334498" y="533004"/>
                  </a:lnTo>
                  <a:lnTo>
                    <a:pt x="1342702" y="579245"/>
                  </a:lnTo>
                  <a:lnTo>
                    <a:pt x="1347708" y="626515"/>
                  </a:lnTo>
                  <a:lnTo>
                    <a:pt x="1349402" y="674700"/>
                  </a:lnTo>
                  <a:lnTo>
                    <a:pt x="1347708" y="722884"/>
                  </a:lnTo>
                  <a:lnTo>
                    <a:pt x="1342702" y="770155"/>
                  </a:lnTo>
                  <a:lnTo>
                    <a:pt x="1334498" y="816396"/>
                  </a:lnTo>
                  <a:lnTo>
                    <a:pt x="1323211" y="861495"/>
                  </a:lnTo>
                  <a:lnTo>
                    <a:pt x="1308954" y="905337"/>
                  </a:lnTo>
                  <a:lnTo>
                    <a:pt x="1291842" y="947808"/>
                  </a:lnTo>
                  <a:lnTo>
                    <a:pt x="1271988" y="988793"/>
                  </a:lnTo>
                  <a:lnTo>
                    <a:pt x="1249508" y="1028179"/>
                  </a:lnTo>
                  <a:lnTo>
                    <a:pt x="1224515" y="1065852"/>
                  </a:lnTo>
                  <a:lnTo>
                    <a:pt x="1197123" y="1101696"/>
                  </a:lnTo>
                  <a:lnTo>
                    <a:pt x="1167446" y="1135599"/>
                  </a:lnTo>
                  <a:lnTo>
                    <a:pt x="1135600" y="1167446"/>
                  </a:lnTo>
                  <a:lnTo>
                    <a:pt x="1101697" y="1197122"/>
                  </a:lnTo>
                  <a:lnTo>
                    <a:pt x="1065852" y="1224514"/>
                  </a:lnTo>
                  <a:lnTo>
                    <a:pt x="1028180" y="1249507"/>
                  </a:lnTo>
                  <a:lnTo>
                    <a:pt x="988794" y="1271987"/>
                  </a:lnTo>
                  <a:lnTo>
                    <a:pt x="947808" y="1291841"/>
                  </a:lnTo>
                  <a:lnTo>
                    <a:pt x="905338" y="1308953"/>
                  </a:lnTo>
                  <a:lnTo>
                    <a:pt x="861496" y="1323210"/>
                  </a:lnTo>
                  <a:lnTo>
                    <a:pt x="816397" y="1334497"/>
                  </a:lnTo>
                  <a:lnTo>
                    <a:pt x="770156" y="1342701"/>
                  </a:lnTo>
                  <a:lnTo>
                    <a:pt x="722885" y="1347707"/>
                  </a:lnTo>
                  <a:lnTo>
                    <a:pt x="674701" y="1349401"/>
                  </a:lnTo>
                  <a:lnTo>
                    <a:pt x="626516" y="1347707"/>
                  </a:lnTo>
                  <a:lnTo>
                    <a:pt x="579246" y="1342701"/>
                  </a:lnTo>
                  <a:lnTo>
                    <a:pt x="533004" y="1334497"/>
                  </a:lnTo>
                  <a:lnTo>
                    <a:pt x="487906" y="1323210"/>
                  </a:lnTo>
                  <a:lnTo>
                    <a:pt x="444064" y="1308953"/>
                  </a:lnTo>
                  <a:lnTo>
                    <a:pt x="401593" y="1291841"/>
                  </a:lnTo>
                  <a:lnTo>
                    <a:pt x="360607" y="1271987"/>
                  </a:lnTo>
                  <a:lnTo>
                    <a:pt x="321221" y="1249507"/>
                  </a:lnTo>
                  <a:lnTo>
                    <a:pt x="283549" y="1224514"/>
                  </a:lnTo>
                  <a:lnTo>
                    <a:pt x="247704" y="1197122"/>
                  </a:lnTo>
                  <a:lnTo>
                    <a:pt x="213802" y="1167446"/>
                  </a:lnTo>
                  <a:lnTo>
                    <a:pt x="181955" y="1135599"/>
                  </a:lnTo>
                  <a:lnTo>
                    <a:pt x="152279" y="1101696"/>
                  </a:lnTo>
                  <a:lnTo>
                    <a:pt x="124887" y="1065852"/>
                  </a:lnTo>
                  <a:lnTo>
                    <a:pt x="99894" y="1028179"/>
                  </a:lnTo>
                  <a:lnTo>
                    <a:pt x="77413" y="988793"/>
                  </a:lnTo>
                  <a:lnTo>
                    <a:pt x="57560" y="947808"/>
                  </a:lnTo>
                  <a:lnTo>
                    <a:pt x="40448" y="905337"/>
                  </a:lnTo>
                  <a:lnTo>
                    <a:pt x="26191" y="861495"/>
                  </a:lnTo>
                  <a:lnTo>
                    <a:pt x="14903" y="816396"/>
                  </a:lnTo>
                  <a:lnTo>
                    <a:pt x="6700" y="770155"/>
                  </a:lnTo>
                  <a:lnTo>
                    <a:pt x="1694" y="722884"/>
                  </a:lnTo>
                  <a:lnTo>
                    <a:pt x="0" y="674700"/>
                  </a:lnTo>
                  <a:lnTo>
                    <a:pt x="1694" y="626515"/>
                  </a:lnTo>
                  <a:lnTo>
                    <a:pt x="6700" y="579245"/>
                  </a:lnTo>
                  <a:lnTo>
                    <a:pt x="14903" y="533004"/>
                  </a:lnTo>
                  <a:lnTo>
                    <a:pt x="26191" y="487905"/>
                  </a:lnTo>
                  <a:lnTo>
                    <a:pt x="40448" y="444063"/>
                  </a:lnTo>
                  <a:lnTo>
                    <a:pt x="57560" y="401592"/>
                  </a:lnTo>
                  <a:lnTo>
                    <a:pt x="77413" y="360607"/>
                  </a:lnTo>
                  <a:lnTo>
                    <a:pt x="99894" y="321221"/>
                  </a:lnTo>
                  <a:lnTo>
                    <a:pt x="124887" y="283549"/>
                  </a:lnTo>
                  <a:lnTo>
                    <a:pt x="152279" y="247704"/>
                  </a:lnTo>
                  <a:lnTo>
                    <a:pt x="181955" y="213801"/>
                  </a:lnTo>
                  <a:lnTo>
                    <a:pt x="213802" y="181955"/>
                  </a:lnTo>
                  <a:lnTo>
                    <a:pt x="247704" y="152279"/>
                  </a:lnTo>
                  <a:lnTo>
                    <a:pt x="283549" y="124887"/>
                  </a:lnTo>
                  <a:lnTo>
                    <a:pt x="321221" y="99894"/>
                  </a:lnTo>
                  <a:lnTo>
                    <a:pt x="360607" y="77413"/>
                  </a:lnTo>
                  <a:lnTo>
                    <a:pt x="401593" y="57560"/>
                  </a:lnTo>
                  <a:lnTo>
                    <a:pt x="444064" y="40448"/>
                  </a:lnTo>
                  <a:lnTo>
                    <a:pt x="487906" y="26191"/>
                  </a:lnTo>
                  <a:lnTo>
                    <a:pt x="533004" y="14903"/>
                  </a:lnTo>
                  <a:lnTo>
                    <a:pt x="579246" y="6700"/>
                  </a:lnTo>
                  <a:lnTo>
                    <a:pt x="626516" y="1694"/>
                  </a:lnTo>
                  <a:lnTo>
                    <a:pt x="674701" y="0"/>
                  </a:lnTo>
                  <a:close/>
                </a:path>
              </a:pathLst>
            </a:custGeom>
            <a:ln w="12701">
              <a:solidFill>
                <a:srgbClr val="FBF4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5859" y="1511370"/>
              <a:ext cx="2528570" cy="2528570"/>
            </a:xfrm>
            <a:custGeom>
              <a:avLst/>
              <a:gdLst/>
              <a:ahLst/>
              <a:cxnLst/>
              <a:rect l="l" t="t" r="r" b="b"/>
              <a:pathLst>
                <a:path w="2528570" h="2528570">
                  <a:moveTo>
                    <a:pt x="1264140" y="377606"/>
                  </a:moveTo>
                  <a:lnTo>
                    <a:pt x="1312781" y="378918"/>
                  </a:lnTo>
                  <a:lnTo>
                    <a:pt x="1360737" y="382808"/>
                  </a:lnTo>
                  <a:lnTo>
                    <a:pt x="1407940" y="389209"/>
                  </a:lnTo>
                  <a:lnTo>
                    <a:pt x="1454322" y="398054"/>
                  </a:lnTo>
                  <a:lnTo>
                    <a:pt x="1499815" y="409274"/>
                  </a:lnTo>
                  <a:lnTo>
                    <a:pt x="1544352" y="422802"/>
                  </a:lnTo>
                  <a:lnTo>
                    <a:pt x="1587866" y="438571"/>
                  </a:lnTo>
                  <a:lnTo>
                    <a:pt x="1630289" y="456512"/>
                  </a:lnTo>
                  <a:lnTo>
                    <a:pt x="1671552" y="476559"/>
                  </a:lnTo>
                  <a:lnTo>
                    <a:pt x="1711589" y="498644"/>
                  </a:lnTo>
                  <a:lnTo>
                    <a:pt x="1750333" y="522698"/>
                  </a:lnTo>
                  <a:lnTo>
                    <a:pt x="1787714" y="548655"/>
                  </a:lnTo>
                  <a:lnTo>
                    <a:pt x="1823666" y="576447"/>
                  </a:lnTo>
                  <a:lnTo>
                    <a:pt x="1858122" y="606007"/>
                  </a:lnTo>
                  <a:lnTo>
                    <a:pt x="1891013" y="637265"/>
                  </a:lnTo>
                  <a:lnTo>
                    <a:pt x="1922272" y="670156"/>
                  </a:lnTo>
                  <a:lnTo>
                    <a:pt x="1951831" y="704612"/>
                  </a:lnTo>
                  <a:lnTo>
                    <a:pt x="1979623" y="740564"/>
                  </a:lnTo>
                  <a:lnTo>
                    <a:pt x="2005580" y="777946"/>
                  </a:lnTo>
                  <a:lnTo>
                    <a:pt x="2029634" y="816689"/>
                  </a:lnTo>
                  <a:lnTo>
                    <a:pt x="2051719" y="856726"/>
                  </a:lnTo>
                  <a:lnTo>
                    <a:pt x="2071766" y="897990"/>
                  </a:lnTo>
                  <a:lnTo>
                    <a:pt x="2089707" y="940412"/>
                  </a:lnTo>
                  <a:lnTo>
                    <a:pt x="2105476" y="983926"/>
                  </a:lnTo>
                  <a:lnTo>
                    <a:pt x="2119004" y="1028463"/>
                  </a:lnTo>
                  <a:lnTo>
                    <a:pt x="2130224" y="1073957"/>
                  </a:lnTo>
                  <a:lnTo>
                    <a:pt x="2139069" y="1120338"/>
                  </a:lnTo>
                  <a:lnTo>
                    <a:pt x="2145470" y="1167541"/>
                  </a:lnTo>
                  <a:lnTo>
                    <a:pt x="2149360" y="1215497"/>
                  </a:lnTo>
                  <a:lnTo>
                    <a:pt x="2150672" y="1264138"/>
                  </a:lnTo>
                  <a:lnTo>
                    <a:pt x="2149360" y="1312780"/>
                  </a:lnTo>
                  <a:lnTo>
                    <a:pt x="2145470" y="1360736"/>
                  </a:lnTo>
                  <a:lnTo>
                    <a:pt x="2139069" y="1407939"/>
                  </a:lnTo>
                  <a:lnTo>
                    <a:pt x="2130224" y="1454320"/>
                  </a:lnTo>
                  <a:lnTo>
                    <a:pt x="2119004" y="1499814"/>
                  </a:lnTo>
                  <a:lnTo>
                    <a:pt x="2105476" y="1544351"/>
                  </a:lnTo>
                  <a:lnTo>
                    <a:pt x="2089707" y="1587865"/>
                  </a:lnTo>
                  <a:lnTo>
                    <a:pt x="2071766" y="1630287"/>
                  </a:lnTo>
                  <a:lnTo>
                    <a:pt x="2051719" y="1671551"/>
                  </a:lnTo>
                  <a:lnTo>
                    <a:pt x="2029634" y="1711588"/>
                  </a:lnTo>
                  <a:lnTo>
                    <a:pt x="2005580" y="1750331"/>
                  </a:lnTo>
                  <a:lnTo>
                    <a:pt x="1979623" y="1787713"/>
                  </a:lnTo>
                  <a:lnTo>
                    <a:pt x="1951831" y="1823665"/>
                  </a:lnTo>
                  <a:lnTo>
                    <a:pt x="1922272" y="1858120"/>
                  </a:lnTo>
                  <a:lnTo>
                    <a:pt x="1891013" y="1891011"/>
                  </a:lnTo>
                  <a:lnTo>
                    <a:pt x="1858122" y="1922270"/>
                  </a:lnTo>
                  <a:lnTo>
                    <a:pt x="1823666" y="1951829"/>
                  </a:lnTo>
                  <a:lnTo>
                    <a:pt x="1787714" y="1979621"/>
                  </a:lnTo>
                  <a:lnTo>
                    <a:pt x="1750333" y="2005579"/>
                  </a:lnTo>
                  <a:lnTo>
                    <a:pt x="1711589" y="2029633"/>
                  </a:lnTo>
                  <a:lnTo>
                    <a:pt x="1671552" y="2051718"/>
                  </a:lnTo>
                  <a:lnTo>
                    <a:pt x="1630289" y="2071765"/>
                  </a:lnTo>
                  <a:lnTo>
                    <a:pt x="1587866" y="2089706"/>
                  </a:lnTo>
                  <a:lnTo>
                    <a:pt x="1544352" y="2105475"/>
                  </a:lnTo>
                  <a:lnTo>
                    <a:pt x="1499815" y="2119003"/>
                  </a:lnTo>
                  <a:lnTo>
                    <a:pt x="1454322" y="2130223"/>
                  </a:lnTo>
                  <a:lnTo>
                    <a:pt x="1407940" y="2139068"/>
                  </a:lnTo>
                  <a:lnTo>
                    <a:pt x="1360737" y="2145469"/>
                  </a:lnTo>
                  <a:lnTo>
                    <a:pt x="1312781" y="2149359"/>
                  </a:lnTo>
                  <a:lnTo>
                    <a:pt x="1264140" y="2150671"/>
                  </a:lnTo>
                  <a:lnTo>
                    <a:pt x="1215498" y="2149359"/>
                  </a:lnTo>
                  <a:lnTo>
                    <a:pt x="1167542" y="2145469"/>
                  </a:lnTo>
                  <a:lnTo>
                    <a:pt x="1120340" y="2139068"/>
                  </a:lnTo>
                  <a:lnTo>
                    <a:pt x="1073958" y="2130223"/>
                  </a:lnTo>
                  <a:lnTo>
                    <a:pt x="1028464" y="2119003"/>
                  </a:lnTo>
                  <a:lnTo>
                    <a:pt x="983927" y="2105475"/>
                  </a:lnTo>
                  <a:lnTo>
                    <a:pt x="940413" y="2089706"/>
                  </a:lnTo>
                  <a:lnTo>
                    <a:pt x="897991" y="2071765"/>
                  </a:lnTo>
                  <a:lnTo>
                    <a:pt x="856727" y="2051718"/>
                  </a:lnTo>
                  <a:lnTo>
                    <a:pt x="816690" y="2029633"/>
                  </a:lnTo>
                  <a:lnTo>
                    <a:pt x="777947" y="2005579"/>
                  </a:lnTo>
                  <a:lnTo>
                    <a:pt x="740565" y="1979621"/>
                  </a:lnTo>
                  <a:lnTo>
                    <a:pt x="704613" y="1951829"/>
                  </a:lnTo>
                  <a:lnTo>
                    <a:pt x="670158" y="1922270"/>
                  </a:lnTo>
                  <a:lnTo>
                    <a:pt x="637267" y="1891011"/>
                  </a:lnTo>
                  <a:lnTo>
                    <a:pt x="606008" y="1858120"/>
                  </a:lnTo>
                  <a:lnTo>
                    <a:pt x="576449" y="1823665"/>
                  </a:lnTo>
                  <a:lnTo>
                    <a:pt x="548657" y="1787713"/>
                  </a:lnTo>
                  <a:lnTo>
                    <a:pt x="522700" y="1750331"/>
                  </a:lnTo>
                  <a:lnTo>
                    <a:pt x="498645" y="1711588"/>
                  </a:lnTo>
                  <a:lnTo>
                    <a:pt x="476561" y="1671551"/>
                  </a:lnTo>
                  <a:lnTo>
                    <a:pt x="456514" y="1630287"/>
                  </a:lnTo>
                  <a:lnTo>
                    <a:pt x="438572" y="1587865"/>
                  </a:lnTo>
                  <a:lnTo>
                    <a:pt x="422803" y="1544351"/>
                  </a:lnTo>
                  <a:lnTo>
                    <a:pt x="409275" y="1499814"/>
                  </a:lnTo>
                  <a:lnTo>
                    <a:pt x="398055" y="1454320"/>
                  </a:lnTo>
                  <a:lnTo>
                    <a:pt x="389211" y="1407939"/>
                  </a:lnTo>
                  <a:lnTo>
                    <a:pt x="382809" y="1360736"/>
                  </a:lnTo>
                  <a:lnTo>
                    <a:pt x="378919" y="1312780"/>
                  </a:lnTo>
                  <a:lnTo>
                    <a:pt x="377607" y="1264138"/>
                  </a:lnTo>
                  <a:lnTo>
                    <a:pt x="378919" y="1215497"/>
                  </a:lnTo>
                  <a:lnTo>
                    <a:pt x="382809" y="1167541"/>
                  </a:lnTo>
                  <a:lnTo>
                    <a:pt x="389211" y="1120338"/>
                  </a:lnTo>
                  <a:lnTo>
                    <a:pt x="398055" y="1073957"/>
                  </a:lnTo>
                  <a:lnTo>
                    <a:pt x="409275" y="1028463"/>
                  </a:lnTo>
                  <a:lnTo>
                    <a:pt x="422803" y="983926"/>
                  </a:lnTo>
                  <a:lnTo>
                    <a:pt x="438572" y="940412"/>
                  </a:lnTo>
                  <a:lnTo>
                    <a:pt x="456514" y="897990"/>
                  </a:lnTo>
                  <a:lnTo>
                    <a:pt x="476561" y="856726"/>
                  </a:lnTo>
                  <a:lnTo>
                    <a:pt x="498645" y="816689"/>
                  </a:lnTo>
                  <a:lnTo>
                    <a:pt x="522700" y="777946"/>
                  </a:lnTo>
                  <a:lnTo>
                    <a:pt x="548657" y="740564"/>
                  </a:lnTo>
                  <a:lnTo>
                    <a:pt x="576449" y="704612"/>
                  </a:lnTo>
                  <a:lnTo>
                    <a:pt x="606008" y="670156"/>
                  </a:lnTo>
                  <a:lnTo>
                    <a:pt x="637267" y="637265"/>
                  </a:lnTo>
                  <a:lnTo>
                    <a:pt x="670158" y="606007"/>
                  </a:lnTo>
                  <a:lnTo>
                    <a:pt x="704613" y="576447"/>
                  </a:lnTo>
                  <a:lnTo>
                    <a:pt x="740565" y="548655"/>
                  </a:lnTo>
                  <a:lnTo>
                    <a:pt x="777947" y="522698"/>
                  </a:lnTo>
                  <a:lnTo>
                    <a:pt x="816690" y="498644"/>
                  </a:lnTo>
                  <a:lnTo>
                    <a:pt x="856727" y="476559"/>
                  </a:lnTo>
                  <a:lnTo>
                    <a:pt x="897991" y="456512"/>
                  </a:lnTo>
                  <a:lnTo>
                    <a:pt x="940413" y="438571"/>
                  </a:lnTo>
                  <a:lnTo>
                    <a:pt x="983927" y="422802"/>
                  </a:lnTo>
                  <a:lnTo>
                    <a:pt x="1028464" y="409274"/>
                  </a:lnTo>
                  <a:lnTo>
                    <a:pt x="1073958" y="398054"/>
                  </a:lnTo>
                  <a:lnTo>
                    <a:pt x="1120340" y="389209"/>
                  </a:lnTo>
                  <a:lnTo>
                    <a:pt x="1167542" y="382808"/>
                  </a:lnTo>
                  <a:lnTo>
                    <a:pt x="1215498" y="378918"/>
                  </a:lnTo>
                  <a:lnTo>
                    <a:pt x="1264140" y="377606"/>
                  </a:lnTo>
                  <a:close/>
                </a:path>
                <a:path w="2528570" h="2528570">
                  <a:moveTo>
                    <a:pt x="1264140" y="0"/>
                  </a:moveTo>
                  <a:lnTo>
                    <a:pt x="1312629" y="912"/>
                  </a:lnTo>
                  <a:lnTo>
                    <a:pt x="1360657" y="3629"/>
                  </a:lnTo>
                  <a:lnTo>
                    <a:pt x="1408190" y="8117"/>
                  </a:lnTo>
                  <a:lnTo>
                    <a:pt x="1455196" y="14343"/>
                  </a:lnTo>
                  <a:lnTo>
                    <a:pt x="1501642" y="22275"/>
                  </a:lnTo>
                  <a:lnTo>
                    <a:pt x="1547495" y="31879"/>
                  </a:lnTo>
                  <a:lnTo>
                    <a:pt x="1592724" y="43124"/>
                  </a:lnTo>
                  <a:lnTo>
                    <a:pt x="1637294" y="55977"/>
                  </a:lnTo>
                  <a:lnTo>
                    <a:pt x="1681173" y="70404"/>
                  </a:lnTo>
                  <a:lnTo>
                    <a:pt x="1724328" y="86373"/>
                  </a:lnTo>
                  <a:lnTo>
                    <a:pt x="1766728" y="103851"/>
                  </a:lnTo>
                  <a:lnTo>
                    <a:pt x="1808338" y="122806"/>
                  </a:lnTo>
                  <a:lnTo>
                    <a:pt x="1849126" y="143204"/>
                  </a:lnTo>
                  <a:lnTo>
                    <a:pt x="1889060" y="165014"/>
                  </a:lnTo>
                  <a:lnTo>
                    <a:pt x="1928107" y="188201"/>
                  </a:lnTo>
                  <a:lnTo>
                    <a:pt x="1966233" y="212735"/>
                  </a:lnTo>
                  <a:lnTo>
                    <a:pt x="2003407" y="238581"/>
                  </a:lnTo>
                  <a:lnTo>
                    <a:pt x="2039596" y="265707"/>
                  </a:lnTo>
                  <a:lnTo>
                    <a:pt x="2074766" y="294081"/>
                  </a:lnTo>
                  <a:lnTo>
                    <a:pt x="2108885" y="323669"/>
                  </a:lnTo>
                  <a:lnTo>
                    <a:pt x="2141921" y="354439"/>
                  </a:lnTo>
                  <a:lnTo>
                    <a:pt x="2173840" y="386358"/>
                  </a:lnTo>
                  <a:lnTo>
                    <a:pt x="2204610" y="419394"/>
                  </a:lnTo>
                  <a:lnTo>
                    <a:pt x="2234198" y="453513"/>
                  </a:lnTo>
                  <a:lnTo>
                    <a:pt x="2262572" y="488683"/>
                  </a:lnTo>
                  <a:lnTo>
                    <a:pt x="2289698" y="524871"/>
                  </a:lnTo>
                  <a:lnTo>
                    <a:pt x="2315544" y="562045"/>
                  </a:lnTo>
                  <a:lnTo>
                    <a:pt x="2340078" y="600172"/>
                  </a:lnTo>
                  <a:lnTo>
                    <a:pt x="2363266" y="639218"/>
                  </a:lnTo>
                  <a:lnTo>
                    <a:pt x="2385075" y="679152"/>
                  </a:lnTo>
                  <a:lnTo>
                    <a:pt x="2405474" y="719941"/>
                  </a:lnTo>
                  <a:lnTo>
                    <a:pt x="2424428" y="761551"/>
                  </a:lnTo>
                  <a:lnTo>
                    <a:pt x="2441907" y="803950"/>
                  </a:lnTo>
                  <a:lnTo>
                    <a:pt x="2457876" y="847106"/>
                  </a:lnTo>
                  <a:lnTo>
                    <a:pt x="2472303" y="890985"/>
                  </a:lnTo>
                  <a:lnTo>
                    <a:pt x="2485155" y="935555"/>
                  </a:lnTo>
                  <a:lnTo>
                    <a:pt x="2496400" y="980783"/>
                  </a:lnTo>
                  <a:lnTo>
                    <a:pt x="2506005" y="1026636"/>
                  </a:lnTo>
                  <a:lnTo>
                    <a:pt x="2513936" y="1073082"/>
                  </a:lnTo>
                  <a:lnTo>
                    <a:pt x="2520163" y="1120088"/>
                  </a:lnTo>
                  <a:lnTo>
                    <a:pt x="2524650" y="1167622"/>
                  </a:lnTo>
                  <a:lnTo>
                    <a:pt x="2527367" y="1215649"/>
                  </a:lnTo>
                  <a:lnTo>
                    <a:pt x="2528280" y="1264138"/>
                  </a:lnTo>
                  <a:lnTo>
                    <a:pt x="2527367" y="1312628"/>
                  </a:lnTo>
                  <a:lnTo>
                    <a:pt x="2524650" y="1360655"/>
                  </a:lnTo>
                  <a:lnTo>
                    <a:pt x="2520163" y="1408189"/>
                  </a:lnTo>
                  <a:lnTo>
                    <a:pt x="2513936" y="1455195"/>
                  </a:lnTo>
                  <a:lnTo>
                    <a:pt x="2506005" y="1501641"/>
                  </a:lnTo>
                  <a:lnTo>
                    <a:pt x="2496400" y="1547494"/>
                  </a:lnTo>
                  <a:lnTo>
                    <a:pt x="2485155" y="1592722"/>
                  </a:lnTo>
                  <a:lnTo>
                    <a:pt x="2472303" y="1637292"/>
                  </a:lnTo>
                  <a:lnTo>
                    <a:pt x="2457876" y="1681171"/>
                  </a:lnTo>
                  <a:lnTo>
                    <a:pt x="2441907" y="1724327"/>
                  </a:lnTo>
                  <a:lnTo>
                    <a:pt x="2424428" y="1766726"/>
                  </a:lnTo>
                  <a:lnTo>
                    <a:pt x="2405474" y="1808336"/>
                  </a:lnTo>
                  <a:lnTo>
                    <a:pt x="2385075" y="1849125"/>
                  </a:lnTo>
                  <a:lnTo>
                    <a:pt x="2363266" y="1889059"/>
                  </a:lnTo>
                  <a:lnTo>
                    <a:pt x="2340078" y="1928105"/>
                  </a:lnTo>
                  <a:lnTo>
                    <a:pt x="2315544" y="1966232"/>
                  </a:lnTo>
                  <a:lnTo>
                    <a:pt x="2289698" y="2003406"/>
                  </a:lnTo>
                  <a:lnTo>
                    <a:pt x="2262572" y="2039594"/>
                  </a:lnTo>
                  <a:lnTo>
                    <a:pt x="2234198" y="2074765"/>
                  </a:lnTo>
                  <a:lnTo>
                    <a:pt x="2204610" y="2108884"/>
                  </a:lnTo>
                  <a:lnTo>
                    <a:pt x="2173840" y="2141920"/>
                  </a:lnTo>
                  <a:lnTo>
                    <a:pt x="2141921" y="2173839"/>
                  </a:lnTo>
                  <a:lnTo>
                    <a:pt x="2108885" y="2204609"/>
                  </a:lnTo>
                  <a:lnTo>
                    <a:pt x="2074766" y="2234197"/>
                  </a:lnTo>
                  <a:lnTo>
                    <a:pt x="2039596" y="2262571"/>
                  </a:lnTo>
                  <a:lnTo>
                    <a:pt x="2003407" y="2289697"/>
                  </a:lnTo>
                  <a:lnTo>
                    <a:pt x="1966233" y="2315543"/>
                  </a:lnTo>
                  <a:lnTo>
                    <a:pt x="1928107" y="2340077"/>
                  </a:lnTo>
                  <a:lnTo>
                    <a:pt x="1889060" y="2363264"/>
                  </a:lnTo>
                  <a:lnTo>
                    <a:pt x="1849126" y="2385074"/>
                  </a:lnTo>
                  <a:lnTo>
                    <a:pt x="1808338" y="2405472"/>
                  </a:lnTo>
                  <a:lnTo>
                    <a:pt x="1766728" y="2424427"/>
                  </a:lnTo>
                  <a:lnTo>
                    <a:pt x="1724328" y="2441905"/>
                  </a:lnTo>
                  <a:lnTo>
                    <a:pt x="1681173" y="2457874"/>
                  </a:lnTo>
                  <a:lnTo>
                    <a:pt x="1637294" y="2472301"/>
                  </a:lnTo>
                  <a:lnTo>
                    <a:pt x="1592724" y="2485154"/>
                  </a:lnTo>
                  <a:lnTo>
                    <a:pt x="1547495" y="2496399"/>
                  </a:lnTo>
                  <a:lnTo>
                    <a:pt x="1501642" y="2506003"/>
                  </a:lnTo>
                  <a:lnTo>
                    <a:pt x="1455196" y="2513935"/>
                  </a:lnTo>
                  <a:lnTo>
                    <a:pt x="1408190" y="2520161"/>
                  </a:lnTo>
                  <a:lnTo>
                    <a:pt x="1360657" y="2524649"/>
                  </a:lnTo>
                  <a:lnTo>
                    <a:pt x="1312629" y="2527366"/>
                  </a:lnTo>
                  <a:lnTo>
                    <a:pt x="1264140" y="2528279"/>
                  </a:lnTo>
                  <a:lnTo>
                    <a:pt x="1215650" y="2527366"/>
                  </a:lnTo>
                  <a:lnTo>
                    <a:pt x="1167623" y="2524649"/>
                  </a:lnTo>
                  <a:lnTo>
                    <a:pt x="1120090" y="2520161"/>
                  </a:lnTo>
                  <a:lnTo>
                    <a:pt x="1073084" y="2513935"/>
                  </a:lnTo>
                  <a:lnTo>
                    <a:pt x="1026637" y="2506003"/>
                  </a:lnTo>
                  <a:lnTo>
                    <a:pt x="980784" y="2496399"/>
                  </a:lnTo>
                  <a:lnTo>
                    <a:pt x="935556" y="2485154"/>
                  </a:lnTo>
                  <a:lnTo>
                    <a:pt x="890986" y="2472301"/>
                  </a:lnTo>
                  <a:lnTo>
                    <a:pt x="847107" y="2457874"/>
                  </a:lnTo>
                  <a:lnTo>
                    <a:pt x="803951" y="2441905"/>
                  </a:lnTo>
                  <a:lnTo>
                    <a:pt x="761552" y="2424427"/>
                  </a:lnTo>
                  <a:lnTo>
                    <a:pt x="719942" y="2405472"/>
                  </a:lnTo>
                  <a:lnTo>
                    <a:pt x="679153" y="2385074"/>
                  </a:lnTo>
                  <a:lnTo>
                    <a:pt x="639219" y="2363264"/>
                  </a:lnTo>
                  <a:lnTo>
                    <a:pt x="600173" y="2340077"/>
                  </a:lnTo>
                  <a:lnTo>
                    <a:pt x="562046" y="2315543"/>
                  </a:lnTo>
                  <a:lnTo>
                    <a:pt x="524872" y="2289697"/>
                  </a:lnTo>
                  <a:lnTo>
                    <a:pt x="488684" y="2262571"/>
                  </a:lnTo>
                  <a:lnTo>
                    <a:pt x="453514" y="2234197"/>
                  </a:lnTo>
                  <a:lnTo>
                    <a:pt x="419394" y="2204609"/>
                  </a:lnTo>
                  <a:lnTo>
                    <a:pt x="386359" y="2173839"/>
                  </a:lnTo>
                  <a:lnTo>
                    <a:pt x="354439" y="2141920"/>
                  </a:lnTo>
                  <a:lnTo>
                    <a:pt x="323669" y="2108884"/>
                  </a:lnTo>
                  <a:lnTo>
                    <a:pt x="294081" y="2074765"/>
                  </a:lnTo>
                  <a:lnTo>
                    <a:pt x="265707" y="2039594"/>
                  </a:lnTo>
                  <a:lnTo>
                    <a:pt x="238581" y="2003406"/>
                  </a:lnTo>
                  <a:lnTo>
                    <a:pt x="212735" y="1966232"/>
                  </a:lnTo>
                  <a:lnTo>
                    <a:pt x="188202" y="1928105"/>
                  </a:lnTo>
                  <a:lnTo>
                    <a:pt x="165014" y="1889059"/>
                  </a:lnTo>
                  <a:lnTo>
                    <a:pt x="143204" y="1849125"/>
                  </a:lnTo>
                  <a:lnTo>
                    <a:pt x="122806" y="1808336"/>
                  </a:lnTo>
                  <a:lnTo>
                    <a:pt x="103851" y="1766726"/>
                  </a:lnTo>
                  <a:lnTo>
                    <a:pt x="86373" y="1724327"/>
                  </a:lnTo>
                  <a:lnTo>
                    <a:pt x="70404" y="1681171"/>
                  </a:lnTo>
                  <a:lnTo>
                    <a:pt x="55977" y="1637292"/>
                  </a:lnTo>
                  <a:lnTo>
                    <a:pt x="43124" y="1592722"/>
                  </a:lnTo>
                  <a:lnTo>
                    <a:pt x="31880" y="1547494"/>
                  </a:lnTo>
                  <a:lnTo>
                    <a:pt x="22275" y="1501641"/>
                  </a:lnTo>
                  <a:lnTo>
                    <a:pt x="14343" y="1455195"/>
                  </a:lnTo>
                  <a:lnTo>
                    <a:pt x="8117" y="1408189"/>
                  </a:lnTo>
                  <a:lnTo>
                    <a:pt x="3629" y="1360655"/>
                  </a:lnTo>
                  <a:lnTo>
                    <a:pt x="912" y="1312628"/>
                  </a:lnTo>
                  <a:lnTo>
                    <a:pt x="0" y="1264138"/>
                  </a:lnTo>
                  <a:lnTo>
                    <a:pt x="912" y="1215649"/>
                  </a:lnTo>
                  <a:lnTo>
                    <a:pt x="3629" y="1167622"/>
                  </a:lnTo>
                  <a:lnTo>
                    <a:pt x="8117" y="1120088"/>
                  </a:lnTo>
                  <a:lnTo>
                    <a:pt x="14343" y="1073082"/>
                  </a:lnTo>
                  <a:lnTo>
                    <a:pt x="22275" y="1026636"/>
                  </a:lnTo>
                  <a:lnTo>
                    <a:pt x="31880" y="980783"/>
                  </a:lnTo>
                  <a:lnTo>
                    <a:pt x="43124" y="935555"/>
                  </a:lnTo>
                  <a:lnTo>
                    <a:pt x="55977" y="890985"/>
                  </a:lnTo>
                  <a:lnTo>
                    <a:pt x="70404" y="847106"/>
                  </a:lnTo>
                  <a:lnTo>
                    <a:pt x="86373" y="803950"/>
                  </a:lnTo>
                  <a:lnTo>
                    <a:pt x="103851" y="761551"/>
                  </a:lnTo>
                  <a:lnTo>
                    <a:pt x="122806" y="719941"/>
                  </a:lnTo>
                  <a:lnTo>
                    <a:pt x="143204" y="679152"/>
                  </a:lnTo>
                  <a:lnTo>
                    <a:pt x="165014" y="639218"/>
                  </a:lnTo>
                  <a:lnTo>
                    <a:pt x="188202" y="600172"/>
                  </a:lnTo>
                  <a:lnTo>
                    <a:pt x="212735" y="562045"/>
                  </a:lnTo>
                  <a:lnTo>
                    <a:pt x="238581" y="524871"/>
                  </a:lnTo>
                  <a:lnTo>
                    <a:pt x="265707" y="488683"/>
                  </a:lnTo>
                  <a:lnTo>
                    <a:pt x="294081" y="453513"/>
                  </a:lnTo>
                  <a:lnTo>
                    <a:pt x="323669" y="419394"/>
                  </a:lnTo>
                  <a:lnTo>
                    <a:pt x="354439" y="386358"/>
                  </a:lnTo>
                  <a:lnTo>
                    <a:pt x="386359" y="354439"/>
                  </a:lnTo>
                  <a:lnTo>
                    <a:pt x="419394" y="323669"/>
                  </a:lnTo>
                  <a:lnTo>
                    <a:pt x="453514" y="294081"/>
                  </a:lnTo>
                  <a:lnTo>
                    <a:pt x="488684" y="265707"/>
                  </a:lnTo>
                  <a:lnTo>
                    <a:pt x="524872" y="238581"/>
                  </a:lnTo>
                  <a:lnTo>
                    <a:pt x="562046" y="212735"/>
                  </a:lnTo>
                  <a:lnTo>
                    <a:pt x="600173" y="188201"/>
                  </a:lnTo>
                  <a:lnTo>
                    <a:pt x="639219" y="165014"/>
                  </a:lnTo>
                  <a:lnTo>
                    <a:pt x="679153" y="143204"/>
                  </a:lnTo>
                  <a:lnTo>
                    <a:pt x="719942" y="122806"/>
                  </a:lnTo>
                  <a:lnTo>
                    <a:pt x="761552" y="103851"/>
                  </a:lnTo>
                  <a:lnTo>
                    <a:pt x="803951" y="86373"/>
                  </a:lnTo>
                  <a:lnTo>
                    <a:pt x="847107" y="70404"/>
                  </a:lnTo>
                  <a:lnTo>
                    <a:pt x="890986" y="55977"/>
                  </a:lnTo>
                  <a:lnTo>
                    <a:pt x="935556" y="43124"/>
                  </a:lnTo>
                  <a:lnTo>
                    <a:pt x="980784" y="31879"/>
                  </a:lnTo>
                  <a:lnTo>
                    <a:pt x="1026637" y="22275"/>
                  </a:lnTo>
                  <a:lnTo>
                    <a:pt x="1073084" y="14343"/>
                  </a:lnTo>
                  <a:lnTo>
                    <a:pt x="1120090" y="8117"/>
                  </a:lnTo>
                  <a:lnTo>
                    <a:pt x="1167623" y="3629"/>
                  </a:lnTo>
                  <a:lnTo>
                    <a:pt x="1215650" y="912"/>
                  </a:lnTo>
                  <a:lnTo>
                    <a:pt x="1264140" y="0"/>
                  </a:lnTo>
                  <a:close/>
                </a:path>
              </a:pathLst>
            </a:custGeom>
            <a:ln w="1270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48" y="3048000"/>
            <a:ext cx="6722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endParaRPr sz="10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000" b="1" spc="-20" dirty="0">
                <a:solidFill>
                  <a:srgbClr val="2B2A29"/>
                </a:solidFill>
                <a:latin typeface="Arial"/>
                <a:cs typeface="Arial"/>
              </a:rPr>
              <a:t>Улица:</a:t>
            </a:r>
            <a:r>
              <a:rPr sz="1000" b="1" spc="2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55" dirty="0">
                <a:solidFill>
                  <a:srgbClr val="2B2A29"/>
                </a:solidFill>
                <a:latin typeface="Arial"/>
                <a:cs typeface="Arial"/>
              </a:rPr>
              <a:t>ул.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Шамси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B2A29"/>
                </a:solidFill>
                <a:latin typeface="Arial"/>
                <a:cs typeface="Arial"/>
              </a:rPr>
              <a:t>5/1,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734064,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Душанбе,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Республика</a:t>
            </a:r>
            <a:r>
              <a:rPr sz="10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48" y="3565090"/>
            <a:ext cx="37528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100"/>
              </a:spcBef>
            </a:pPr>
            <a:r>
              <a:rPr sz="1000" b="1" spc="-20" dirty="0">
                <a:solidFill>
                  <a:srgbClr val="2B2A29"/>
                </a:solidFill>
                <a:latin typeface="Arial"/>
                <a:cs typeface="Arial"/>
              </a:rPr>
              <a:t>Тел: </a:t>
            </a:r>
            <a:r>
              <a:rPr sz="1000" b="1" spc="-55" dirty="0">
                <a:solidFill>
                  <a:srgbClr val="2B2A29"/>
                </a:solidFill>
                <a:latin typeface="Arial"/>
                <a:cs typeface="Arial"/>
              </a:rPr>
              <a:t>Email: </a:t>
            </a:r>
            <a:r>
              <a:rPr sz="1000" b="1" spc="-20" dirty="0">
                <a:solidFill>
                  <a:srgbClr val="2B2A29"/>
                </a:solidFill>
                <a:latin typeface="Arial"/>
                <a:cs typeface="Arial"/>
              </a:rPr>
              <a:t>Web: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543" y="3565090"/>
            <a:ext cx="1207135" cy="5778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+992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2B2A29"/>
                </a:solidFill>
                <a:latin typeface="Arial"/>
                <a:cs typeface="Arial"/>
              </a:rPr>
              <a:t>(372)</a:t>
            </a:r>
            <a:r>
              <a:rPr sz="10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B2A29"/>
                </a:solidFill>
                <a:latin typeface="Arial"/>
                <a:cs typeface="Arial"/>
              </a:rPr>
              <a:t>35-</a:t>
            </a:r>
            <a:r>
              <a:rPr sz="1000" spc="50" dirty="0">
                <a:solidFill>
                  <a:srgbClr val="2B2A29"/>
                </a:solidFill>
                <a:latin typeface="Arial"/>
                <a:cs typeface="Arial"/>
              </a:rPr>
              <a:t>35-</a:t>
            </a:r>
            <a:r>
              <a:rPr sz="1000" spc="35" dirty="0">
                <a:solidFill>
                  <a:srgbClr val="2B2A29"/>
                </a:solidFill>
                <a:latin typeface="Arial"/>
                <a:cs typeface="Arial"/>
              </a:rPr>
              <a:t>66</a:t>
            </a:r>
            <a:endParaRPr sz="1000">
              <a:latin typeface="Arial"/>
              <a:cs typeface="Arial"/>
            </a:endParaRPr>
          </a:p>
          <a:p>
            <a:pPr marL="12700" marR="452120">
              <a:lnSpc>
                <a:spcPct val="120700"/>
              </a:lnSpc>
              <a:spcBef>
                <a:spcPts val="5"/>
              </a:spcBef>
            </a:pPr>
            <a:r>
              <a:rPr sz="1000" spc="-10" dirty="0">
                <a:solidFill>
                  <a:srgbClr val="2B2A29"/>
                </a:solidFill>
                <a:latin typeface="Arial"/>
                <a:cs typeface="Arial"/>
                <a:hlinkClick r:id="rId2"/>
              </a:rPr>
              <a:t>info@mewr.tj</a:t>
            </a:r>
            <a:r>
              <a:rPr sz="1000" spc="-10" dirty="0">
                <a:solidFill>
                  <a:srgbClr val="2B2A29"/>
                </a:solidFill>
                <a:latin typeface="Arial"/>
                <a:cs typeface="Arial"/>
              </a:rPr>
              <a:t> mewr.tj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450" y="224220"/>
            <a:ext cx="1617144" cy="3781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1650" y="206427"/>
            <a:ext cx="469041" cy="46807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72606" y="3958940"/>
            <a:ext cx="7109459" cy="1371600"/>
            <a:chOff x="272606" y="3958940"/>
            <a:chExt cx="7109459" cy="1371600"/>
          </a:xfrm>
        </p:grpSpPr>
        <p:sp>
          <p:nvSpPr>
            <p:cNvPr id="10" name="object 10"/>
            <p:cNvSpPr/>
            <p:nvPr/>
          </p:nvSpPr>
          <p:spPr>
            <a:xfrm>
              <a:off x="6593950" y="4338763"/>
              <a:ext cx="497205" cy="988060"/>
            </a:xfrm>
            <a:custGeom>
              <a:avLst/>
              <a:gdLst/>
              <a:ahLst/>
              <a:cxnLst/>
              <a:rect l="l" t="t" r="r" b="b"/>
              <a:pathLst>
                <a:path w="497204" h="988060">
                  <a:moveTo>
                    <a:pt x="497135" y="0"/>
                  </a:moveTo>
                  <a:lnTo>
                    <a:pt x="0" y="0"/>
                  </a:lnTo>
                  <a:lnTo>
                    <a:pt x="0" y="987894"/>
                  </a:lnTo>
                  <a:lnTo>
                    <a:pt x="497135" y="987894"/>
                  </a:lnTo>
                  <a:lnTo>
                    <a:pt x="497135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92316" y="4337400"/>
              <a:ext cx="500380" cy="990600"/>
            </a:xfrm>
            <a:custGeom>
              <a:avLst/>
              <a:gdLst/>
              <a:ahLst/>
              <a:cxnLst/>
              <a:rect l="l" t="t" r="r" b="b"/>
              <a:pathLst>
                <a:path w="500379" h="990600">
                  <a:moveTo>
                    <a:pt x="3263" y="244957"/>
                  </a:moveTo>
                  <a:lnTo>
                    <a:pt x="0" y="244957"/>
                  </a:lnTo>
                  <a:lnTo>
                    <a:pt x="0" y="464426"/>
                  </a:lnTo>
                  <a:lnTo>
                    <a:pt x="3263" y="464426"/>
                  </a:lnTo>
                  <a:lnTo>
                    <a:pt x="3263" y="244957"/>
                  </a:lnTo>
                  <a:close/>
                </a:path>
                <a:path w="500379" h="990600">
                  <a:moveTo>
                    <a:pt x="500380" y="988060"/>
                  </a:moveTo>
                  <a:lnTo>
                    <a:pt x="3263" y="988060"/>
                  </a:lnTo>
                  <a:lnTo>
                    <a:pt x="3263" y="517525"/>
                  </a:lnTo>
                  <a:lnTo>
                    <a:pt x="0" y="517525"/>
                  </a:lnTo>
                  <a:lnTo>
                    <a:pt x="0" y="988060"/>
                  </a:lnTo>
                  <a:lnTo>
                    <a:pt x="0" y="990600"/>
                  </a:lnTo>
                  <a:lnTo>
                    <a:pt x="500380" y="990600"/>
                  </a:lnTo>
                  <a:lnTo>
                    <a:pt x="500380" y="988060"/>
                  </a:lnTo>
                  <a:close/>
                </a:path>
                <a:path w="500379" h="990600">
                  <a:moveTo>
                    <a:pt x="500380" y="3009"/>
                  </a:moveTo>
                  <a:lnTo>
                    <a:pt x="497116" y="3009"/>
                  </a:lnTo>
                  <a:lnTo>
                    <a:pt x="497116" y="987640"/>
                  </a:lnTo>
                  <a:lnTo>
                    <a:pt x="500380" y="987640"/>
                  </a:lnTo>
                  <a:lnTo>
                    <a:pt x="500380" y="3009"/>
                  </a:lnTo>
                  <a:close/>
                </a:path>
                <a:path w="500379" h="990600">
                  <a:moveTo>
                    <a:pt x="50038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91884"/>
                  </a:lnTo>
                  <a:lnTo>
                    <a:pt x="3263" y="191884"/>
                  </a:lnTo>
                  <a:lnTo>
                    <a:pt x="3263" y="2540"/>
                  </a:lnTo>
                  <a:lnTo>
                    <a:pt x="500380" y="2540"/>
                  </a:lnTo>
                  <a:lnTo>
                    <a:pt x="500380" y="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7428" y="4334691"/>
              <a:ext cx="475711" cy="5969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93950" y="4960941"/>
              <a:ext cx="497205" cy="33655"/>
            </a:xfrm>
            <a:custGeom>
              <a:avLst/>
              <a:gdLst/>
              <a:ahLst/>
              <a:cxnLst/>
              <a:rect l="l" t="t" r="r" b="b"/>
              <a:pathLst>
                <a:path w="497204" h="33654">
                  <a:moveTo>
                    <a:pt x="497135" y="0"/>
                  </a:moveTo>
                  <a:lnTo>
                    <a:pt x="0" y="0"/>
                  </a:lnTo>
                  <a:lnTo>
                    <a:pt x="0" y="33260"/>
                  </a:lnTo>
                  <a:lnTo>
                    <a:pt x="497135" y="33260"/>
                  </a:lnTo>
                  <a:lnTo>
                    <a:pt x="497135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0871" y="4371999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12"/>
                  </a:lnTo>
                  <a:lnTo>
                    <a:pt x="443299" y="38012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31268" y="4378529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84"/>
                  </a:lnTo>
                  <a:lnTo>
                    <a:pt x="422517" y="29084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31268" y="4378529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84"/>
                  </a:lnTo>
                  <a:lnTo>
                    <a:pt x="422517" y="29084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0871" y="4442115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12"/>
                  </a:lnTo>
                  <a:lnTo>
                    <a:pt x="443299" y="38012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31268" y="4448646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1"/>
                  </a:lnTo>
                  <a:lnTo>
                    <a:pt x="422517" y="29091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31268" y="4448646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1"/>
                  </a:lnTo>
                  <a:lnTo>
                    <a:pt x="422517" y="29091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20871" y="4512233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00"/>
                  </a:lnTo>
                  <a:lnTo>
                    <a:pt x="443299" y="38000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31268" y="4518752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5"/>
                  </a:lnTo>
                  <a:lnTo>
                    <a:pt x="422517" y="29095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31268" y="4518752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5"/>
                  </a:lnTo>
                  <a:lnTo>
                    <a:pt x="422517" y="29095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20871" y="4582346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7994"/>
                  </a:lnTo>
                  <a:lnTo>
                    <a:pt x="443299" y="37994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31268" y="4588880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74"/>
                  </a:lnTo>
                  <a:lnTo>
                    <a:pt x="422517" y="29074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31268" y="4588880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74"/>
                  </a:lnTo>
                  <a:lnTo>
                    <a:pt x="422517" y="29074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20871" y="4652464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00"/>
                  </a:lnTo>
                  <a:lnTo>
                    <a:pt x="443299" y="38000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31268" y="4658969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109"/>
                  </a:lnTo>
                  <a:lnTo>
                    <a:pt x="422517" y="29109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31268" y="4658969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109"/>
                  </a:lnTo>
                  <a:lnTo>
                    <a:pt x="422517" y="29109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20871" y="4722555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02"/>
                  </a:lnTo>
                  <a:lnTo>
                    <a:pt x="443299" y="38002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31268" y="4729104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1"/>
                  </a:lnTo>
                  <a:lnTo>
                    <a:pt x="422517" y="29091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31268" y="4729104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91"/>
                  </a:lnTo>
                  <a:lnTo>
                    <a:pt x="422517" y="29091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20871" y="4792698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7984"/>
                  </a:lnTo>
                  <a:lnTo>
                    <a:pt x="443299" y="37984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31268" y="4799192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109"/>
                  </a:lnTo>
                  <a:lnTo>
                    <a:pt x="422517" y="29109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31268" y="4799192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109"/>
                  </a:lnTo>
                  <a:lnTo>
                    <a:pt x="422517" y="29109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20871" y="4862786"/>
              <a:ext cx="443865" cy="38100"/>
            </a:xfrm>
            <a:custGeom>
              <a:avLst/>
              <a:gdLst/>
              <a:ahLst/>
              <a:cxnLst/>
              <a:rect l="l" t="t" r="r" b="b"/>
              <a:pathLst>
                <a:path w="443865" h="38100">
                  <a:moveTo>
                    <a:pt x="443299" y="0"/>
                  </a:moveTo>
                  <a:lnTo>
                    <a:pt x="0" y="0"/>
                  </a:lnTo>
                  <a:lnTo>
                    <a:pt x="0" y="38004"/>
                  </a:lnTo>
                  <a:lnTo>
                    <a:pt x="443299" y="38004"/>
                  </a:lnTo>
                  <a:lnTo>
                    <a:pt x="443299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31268" y="4869328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72"/>
                  </a:lnTo>
                  <a:lnTo>
                    <a:pt x="422517" y="29072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31268" y="4869328"/>
              <a:ext cx="422909" cy="29209"/>
            </a:xfrm>
            <a:custGeom>
              <a:avLst/>
              <a:gdLst/>
              <a:ahLst/>
              <a:cxnLst/>
              <a:rect l="l" t="t" r="r" b="b"/>
              <a:pathLst>
                <a:path w="422909" h="29210">
                  <a:moveTo>
                    <a:pt x="422517" y="0"/>
                  </a:moveTo>
                  <a:lnTo>
                    <a:pt x="0" y="0"/>
                  </a:lnTo>
                  <a:lnTo>
                    <a:pt x="0" y="29072"/>
                  </a:lnTo>
                  <a:lnTo>
                    <a:pt x="422517" y="29072"/>
                  </a:lnTo>
                  <a:lnTo>
                    <a:pt x="422517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7214" y="5005076"/>
              <a:ext cx="430599" cy="27807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584849" y="4939570"/>
              <a:ext cx="515620" cy="41275"/>
            </a:xfrm>
            <a:custGeom>
              <a:avLst/>
              <a:gdLst/>
              <a:ahLst/>
              <a:cxnLst/>
              <a:rect l="l" t="t" r="r" b="b"/>
              <a:pathLst>
                <a:path w="515620" h="41275">
                  <a:moveTo>
                    <a:pt x="515336" y="0"/>
                  </a:moveTo>
                  <a:lnTo>
                    <a:pt x="0" y="0"/>
                  </a:lnTo>
                  <a:lnTo>
                    <a:pt x="0" y="41169"/>
                  </a:lnTo>
                  <a:lnTo>
                    <a:pt x="515336" y="41169"/>
                  </a:lnTo>
                  <a:lnTo>
                    <a:pt x="515336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83223" y="4938110"/>
              <a:ext cx="518795" cy="44450"/>
            </a:xfrm>
            <a:custGeom>
              <a:avLst/>
              <a:gdLst/>
              <a:ahLst/>
              <a:cxnLst/>
              <a:rect l="l" t="t" r="r" b="b"/>
              <a:pathLst>
                <a:path w="518795" h="44450">
                  <a:moveTo>
                    <a:pt x="518591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266" y="43180"/>
                  </a:lnTo>
                  <a:lnTo>
                    <a:pt x="266" y="44450"/>
                  </a:lnTo>
                  <a:lnTo>
                    <a:pt x="518312" y="44450"/>
                  </a:lnTo>
                  <a:lnTo>
                    <a:pt x="518312" y="43180"/>
                  </a:lnTo>
                  <a:lnTo>
                    <a:pt x="518591" y="43180"/>
                  </a:lnTo>
                  <a:lnTo>
                    <a:pt x="518591" y="41008"/>
                  </a:lnTo>
                  <a:lnTo>
                    <a:pt x="518591" y="40640"/>
                  </a:lnTo>
                  <a:lnTo>
                    <a:pt x="518591" y="3098"/>
                  </a:lnTo>
                  <a:lnTo>
                    <a:pt x="515327" y="3098"/>
                  </a:lnTo>
                  <a:lnTo>
                    <a:pt x="515327" y="40640"/>
                  </a:lnTo>
                  <a:lnTo>
                    <a:pt x="3263" y="40640"/>
                  </a:lnTo>
                  <a:lnTo>
                    <a:pt x="3263" y="2540"/>
                  </a:lnTo>
                  <a:lnTo>
                    <a:pt x="518591" y="2540"/>
                  </a:lnTo>
                  <a:lnTo>
                    <a:pt x="518591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43767" y="5023628"/>
              <a:ext cx="407670" cy="254635"/>
            </a:xfrm>
            <a:custGeom>
              <a:avLst/>
              <a:gdLst/>
              <a:ahLst/>
              <a:cxnLst/>
              <a:rect l="l" t="t" r="r" b="b"/>
              <a:pathLst>
                <a:path w="407670" h="254635">
                  <a:moveTo>
                    <a:pt x="407261" y="0"/>
                  </a:moveTo>
                  <a:lnTo>
                    <a:pt x="0" y="254105"/>
                  </a:lnTo>
                  <a:lnTo>
                    <a:pt x="407261" y="254105"/>
                  </a:lnTo>
                  <a:lnTo>
                    <a:pt x="407261" y="0"/>
                  </a:lnTo>
                  <a:close/>
                </a:path>
              </a:pathLst>
            </a:custGeom>
            <a:solidFill>
              <a:srgbClr val="9AC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98569" y="4080158"/>
              <a:ext cx="627380" cy="1246505"/>
            </a:xfrm>
            <a:custGeom>
              <a:avLst/>
              <a:gdLst/>
              <a:ahLst/>
              <a:cxnLst/>
              <a:rect l="l" t="t" r="r" b="b"/>
              <a:pathLst>
                <a:path w="627379" h="1246504">
                  <a:moveTo>
                    <a:pt x="627170" y="0"/>
                  </a:moveTo>
                  <a:lnTo>
                    <a:pt x="0" y="0"/>
                  </a:lnTo>
                  <a:lnTo>
                    <a:pt x="0" y="1246319"/>
                  </a:lnTo>
                  <a:lnTo>
                    <a:pt x="627170" y="1246319"/>
                  </a:lnTo>
                  <a:lnTo>
                    <a:pt x="627170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96751" y="4078320"/>
              <a:ext cx="631190" cy="1249680"/>
            </a:xfrm>
            <a:custGeom>
              <a:avLst/>
              <a:gdLst/>
              <a:ahLst/>
              <a:cxnLst/>
              <a:rect l="l" t="t" r="r" b="b"/>
              <a:pathLst>
                <a:path w="631189" h="1249679">
                  <a:moveTo>
                    <a:pt x="630796" y="1270"/>
                  </a:moveTo>
                  <a:lnTo>
                    <a:pt x="630618" y="1270"/>
                  </a:lnTo>
                  <a:lnTo>
                    <a:pt x="630618" y="0"/>
                  </a:lnTo>
                  <a:lnTo>
                    <a:pt x="627164" y="0"/>
                  </a:lnTo>
                  <a:lnTo>
                    <a:pt x="627164" y="3810"/>
                  </a:lnTo>
                  <a:lnTo>
                    <a:pt x="627164" y="1245870"/>
                  </a:lnTo>
                  <a:lnTo>
                    <a:pt x="3632" y="1245870"/>
                  </a:lnTo>
                  <a:lnTo>
                    <a:pt x="3632" y="3810"/>
                  </a:lnTo>
                  <a:lnTo>
                    <a:pt x="627164" y="3810"/>
                  </a:lnTo>
                  <a:lnTo>
                    <a:pt x="627164" y="0"/>
                  </a:lnTo>
                  <a:lnTo>
                    <a:pt x="177" y="0"/>
                  </a:lnTo>
                  <a:lnTo>
                    <a:pt x="17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245870"/>
                  </a:lnTo>
                  <a:lnTo>
                    <a:pt x="0" y="1249680"/>
                  </a:lnTo>
                  <a:lnTo>
                    <a:pt x="630796" y="1249680"/>
                  </a:lnTo>
                  <a:lnTo>
                    <a:pt x="630796" y="1246339"/>
                  </a:lnTo>
                  <a:lnTo>
                    <a:pt x="630796" y="1245870"/>
                  </a:lnTo>
                  <a:lnTo>
                    <a:pt x="630796" y="3810"/>
                  </a:lnTo>
                  <a:lnTo>
                    <a:pt x="630796" y="3644"/>
                  </a:lnTo>
                  <a:lnTo>
                    <a:pt x="630796" y="127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27686" y="4118795"/>
              <a:ext cx="570865" cy="1129665"/>
            </a:xfrm>
            <a:custGeom>
              <a:avLst/>
              <a:gdLst/>
              <a:ahLst/>
              <a:cxnLst/>
              <a:rect l="l" t="t" r="r" b="b"/>
              <a:pathLst>
                <a:path w="570864" h="1129664">
                  <a:moveTo>
                    <a:pt x="570744" y="0"/>
                  </a:moveTo>
                  <a:lnTo>
                    <a:pt x="0" y="0"/>
                  </a:lnTo>
                  <a:lnTo>
                    <a:pt x="0" y="1129468"/>
                  </a:lnTo>
                  <a:lnTo>
                    <a:pt x="570744" y="1129468"/>
                  </a:lnTo>
                  <a:lnTo>
                    <a:pt x="570744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62549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39" y="5851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60720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6" y="62181"/>
                  </a:lnTo>
                  <a:lnTo>
                    <a:pt x="63486" y="58535"/>
                  </a:lnTo>
                  <a:lnTo>
                    <a:pt x="3647" y="58535"/>
                  </a:lnTo>
                  <a:lnTo>
                    <a:pt x="3647" y="3646"/>
                  </a:lnTo>
                  <a:lnTo>
                    <a:pt x="63486" y="364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6"/>
                  </a:moveTo>
                  <a:lnTo>
                    <a:pt x="59832" y="3646"/>
                  </a:lnTo>
                  <a:lnTo>
                    <a:pt x="59832" y="58535"/>
                  </a:lnTo>
                  <a:lnTo>
                    <a:pt x="63486" y="58535"/>
                  </a:lnTo>
                  <a:lnTo>
                    <a:pt x="6348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22388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42" y="58546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20552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503" y="62165"/>
                  </a:lnTo>
                  <a:lnTo>
                    <a:pt x="63503" y="58539"/>
                  </a:lnTo>
                  <a:lnTo>
                    <a:pt x="3653" y="58539"/>
                  </a:lnTo>
                  <a:lnTo>
                    <a:pt x="3653" y="3647"/>
                  </a:lnTo>
                  <a:lnTo>
                    <a:pt x="63503" y="3647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47"/>
                  </a:moveTo>
                  <a:lnTo>
                    <a:pt x="59857" y="3647"/>
                  </a:lnTo>
                  <a:lnTo>
                    <a:pt x="59857" y="58539"/>
                  </a:lnTo>
                  <a:lnTo>
                    <a:pt x="63503" y="58539"/>
                  </a:lnTo>
                  <a:lnTo>
                    <a:pt x="63503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62549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60720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47"/>
                  </a:lnTo>
                  <a:lnTo>
                    <a:pt x="63486" y="3647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7"/>
                  </a:moveTo>
                  <a:lnTo>
                    <a:pt x="59832" y="3647"/>
                  </a:lnTo>
                  <a:lnTo>
                    <a:pt x="59832" y="58539"/>
                  </a:lnTo>
                  <a:lnTo>
                    <a:pt x="63486" y="58539"/>
                  </a:lnTo>
                  <a:lnTo>
                    <a:pt x="6348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62549" y="500794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60720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2" y="3653"/>
                  </a:lnTo>
                  <a:lnTo>
                    <a:pt x="59832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42081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40252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47"/>
                  </a:lnTo>
                  <a:lnTo>
                    <a:pt x="63486" y="3647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7"/>
                  </a:moveTo>
                  <a:lnTo>
                    <a:pt x="59850" y="3647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082231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80410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9" y="62165"/>
                  </a:lnTo>
                  <a:lnTo>
                    <a:pt x="63489" y="58539"/>
                  </a:lnTo>
                  <a:lnTo>
                    <a:pt x="3646" y="58539"/>
                  </a:lnTo>
                  <a:lnTo>
                    <a:pt x="3646" y="3647"/>
                  </a:lnTo>
                  <a:lnTo>
                    <a:pt x="63489" y="3647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7"/>
                  </a:moveTo>
                  <a:lnTo>
                    <a:pt x="59850" y="3647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01921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8" y="58550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200092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6" y="58547"/>
                  </a:lnTo>
                  <a:lnTo>
                    <a:pt x="364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62549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60720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36"/>
                  </a:lnTo>
                  <a:lnTo>
                    <a:pt x="3647" y="58536"/>
                  </a:lnTo>
                  <a:lnTo>
                    <a:pt x="3647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32" y="3643"/>
                  </a:lnTo>
                  <a:lnTo>
                    <a:pt x="59832" y="58536"/>
                  </a:lnTo>
                  <a:lnTo>
                    <a:pt x="63486" y="58536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201921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8" y="58546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00092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39"/>
                  </a:lnTo>
                  <a:lnTo>
                    <a:pt x="3646" y="58539"/>
                  </a:lnTo>
                  <a:lnTo>
                    <a:pt x="3646" y="3647"/>
                  </a:lnTo>
                  <a:lnTo>
                    <a:pt x="63486" y="3647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7"/>
                  </a:moveTo>
                  <a:lnTo>
                    <a:pt x="59850" y="3647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962549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960720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6" y="6219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2" y="3653"/>
                  </a:lnTo>
                  <a:lnTo>
                    <a:pt x="59832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62549" y="442258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60720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32" y="3618"/>
                  </a:lnTo>
                  <a:lnTo>
                    <a:pt x="59832" y="58539"/>
                  </a:lnTo>
                  <a:lnTo>
                    <a:pt x="63486" y="5853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62549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60720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6" y="62157"/>
                  </a:lnTo>
                  <a:lnTo>
                    <a:pt x="63486" y="58529"/>
                  </a:lnTo>
                  <a:lnTo>
                    <a:pt x="3647" y="58529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2" y="3636"/>
                  </a:lnTo>
                  <a:lnTo>
                    <a:pt x="59832" y="58529"/>
                  </a:lnTo>
                  <a:lnTo>
                    <a:pt x="63486" y="58529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62549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960720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2" y="3636"/>
                  </a:lnTo>
                  <a:lnTo>
                    <a:pt x="59832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962549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39" y="58524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960720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6" y="62143"/>
                  </a:lnTo>
                  <a:lnTo>
                    <a:pt x="63486" y="58525"/>
                  </a:lnTo>
                  <a:lnTo>
                    <a:pt x="3647" y="58525"/>
                  </a:lnTo>
                  <a:lnTo>
                    <a:pt x="3647" y="3625"/>
                  </a:lnTo>
                  <a:lnTo>
                    <a:pt x="63486" y="3625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5"/>
                  </a:moveTo>
                  <a:lnTo>
                    <a:pt x="59832" y="3625"/>
                  </a:lnTo>
                  <a:lnTo>
                    <a:pt x="59832" y="58525"/>
                  </a:lnTo>
                  <a:lnTo>
                    <a:pt x="63486" y="58525"/>
                  </a:lnTo>
                  <a:lnTo>
                    <a:pt x="63486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62549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39" y="58558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60720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46"/>
                  </a:lnTo>
                  <a:lnTo>
                    <a:pt x="3647" y="58546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2" y="3653"/>
                  </a:lnTo>
                  <a:lnTo>
                    <a:pt x="59832" y="58546"/>
                  </a:lnTo>
                  <a:lnTo>
                    <a:pt x="63486" y="58546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201921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38" y="58517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200092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6" y="62181"/>
                  </a:lnTo>
                  <a:lnTo>
                    <a:pt x="63486" y="58535"/>
                  </a:lnTo>
                  <a:lnTo>
                    <a:pt x="3646" y="58535"/>
                  </a:lnTo>
                  <a:lnTo>
                    <a:pt x="3646" y="3646"/>
                  </a:lnTo>
                  <a:lnTo>
                    <a:pt x="63486" y="364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6"/>
                  </a:moveTo>
                  <a:lnTo>
                    <a:pt x="59850" y="3646"/>
                  </a:lnTo>
                  <a:lnTo>
                    <a:pt x="59850" y="58535"/>
                  </a:lnTo>
                  <a:lnTo>
                    <a:pt x="63486" y="58535"/>
                  </a:lnTo>
                  <a:lnTo>
                    <a:pt x="6348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02706" y="442258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00877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39"/>
                  </a:lnTo>
                  <a:lnTo>
                    <a:pt x="3647" y="58539"/>
                  </a:lnTo>
                  <a:lnTo>
                    <a:pt x="3647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8"/>
                  </a:moveTo>
                  <a:lnTo>
                    <a:pt x="59850" y="3618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62549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60720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46"/>
                  </a:lnTo>
                  <a:lnTo>
                    <a:pt x="3647" y="58546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2" y="3636"/>
                  </a:lnTo>
                  <a:lnTo>
                    <a:pt x="59832" y="58546"/>
                  </a:lnTo>
                  <a:lnTo>
                    <a:pt x="63486" y="58546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62549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39" y="5852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960720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2" y="3653"/>
                  </a:lnTo>
                  <a:lnTo>
                    <a:pt x="59832" y="58539"/>
                  </a:lnTo>
                  <a:lnTo>
                    <a:pt x="63486" y="58539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62549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39" y="58539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960720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32" y="3643"/>
                  </a:lnTo>
                  <a:lnTo>
                    <a:pt x="59832" y="58539"/>
                  </a:lnTo>
                  <a:lnTo>
                    <a:pt x="63486" y="58539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62549" y="483234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960720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27"/>
                  </a:lnTo>
                  <a:lnTo>
                    <a:pt x="3647" y="58527"/>
                  </a:lnTo>
                  <a:lnTo>
                    <a:pt x="3647" y="3616"/>
                  </a:lnTo>
                  <a:lnTo>
                    <a:pt x="63486" y="361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6"/>
                  </a:moveTo>
                  <a:lnTo>
                    <a:pt x="59832" y="3616"/>
                  </a:lnTo>
                  <a:lnTo>
                    <a:pt x="59832" y="58527"/>
                  </a:lnTo>
                  <a:lnTo>
                    <a:pt x="63486" y="58527"/>
                  </a:lnTo>
                  <a:lnTo>
                    <a:pt x="6348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022388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020552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503" y="62172"/>
                  </a:lnTo>
                  <a:lnTo>
                    <a:pt x="63503" y="58529"/>
                  </a:lnTo>
                  <a:lnTo>
                    <a:pt x="3653" y="58529"/>
                  </a:lnTo>
                  <a:lnTo>
                    <a:pt x="3653" y="3618"/>
                  </a:lnTo>
                  <a:lnTo>
                    <a:pt x="63503" y="3618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18"/>
                  </a:moveTo>
                  <a:lnTo>
                    <a:pt x="59857" y="3618"/>
                  </a:lnTo>
                  <a:lnTo>
                    <a:pt x="59857" y="58529"/>
                  </a:lnTo>
                  <a:lnTo>
                    <a:pt x="63503" y="58529"/>
                  </a:lnTo>
                  <a:lnTo>
                    <a:pt x="63503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01921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8" y="58547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200092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36"/>
                  </a:lnTo>
                  <a:lnTo>
                    <a:pt x="3646" y="58536"/>
                  </a:lnTo>
                  <a:lnTo>
                    <a:pt x="3646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50" y="3643"/>
                  </a:lnTo>
                  <a:lnTo>
                    <a:pt x="59850" y="58536"/>
                  </a:lnTo>
                  <a:lnTo>
                    <a:pt x="63486" y="58536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082239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080410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9" y="62172"/>
                  </a:lnTo>
                  <a:lnTo>
                    <a:pt x="63489" y="58529"/>
                  </a:lnTo>
                  <a:lnTo>
                    <a:pt x="3646" y="58529"/>
                  </a:lnTo>
                  <a:lnTo>
                    <a:pt x="3646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8"/>
                  </a:moveTo>
                  <a:lnTo>
                    <a:pt x="59850" y="3618"/>
                  </a:lnTo>
                  <a:lnTo>
                    <a:pt x="59850" y="58529"/>
                  </a:lnTo>
                  <a:lnTo>
                    <a:pt x="63489" y="58529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142081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140252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29"/>
                  </a:lnTo>
                  <a:lnTo>
                    <a:pt x="3647" y="58529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50" y="3618"/>
                  </a:lnTo>
                  <a:lnTo>
                    <a:pt x="59850" y="58529"/>
                  </a:lnTo>
                  <a:lnTo>
                    <a:pt x="63486" y="5852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201921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8" y="58540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200092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29"/>
                  </a:lnTo>
                  <a:lnTo>
                    <a:pt x="3646" y="58529"/>
                  </a:lnTo>
                  <a:lnTo>
                    <a:pt x="364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50" y="3618"/>
                  </a:lnTo>
                  <a:lnTo>
                    <a:pt x="59850" y="58529"/>
                  </a:lnTo>
                  <a:lnTo>
                    <a:pt x="63486" y="5852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902706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42" y="58524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900877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9" y="62143"/>
                  </a:lnTo>
                  <a:lnTo>
                    <a:pt x="63489" y="58525"/>
                  </a:lnTo>
                  <a:lnTo>
                    <a:pt x="3647" y="58525"/>
                  </a:lnTo>
                  <a:lnTo>
                    <a:pt x="3647" y="3625"/>
                  </a:lnTo>
                  <a:lnTo>
                    <a:pt x="63489" y="3625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25"/>
                  </a:moveTo>
                  <a:lnTo>
                    <a:pt x="59850" y="3625"/>
                  </a:lnTo>
                  <a:lnTo>
                    <a:pt x="59850" y="58525"/>
                  </a:lnTo>
                  <a:lnTo>
                    <a:pt x="63489" y="58525"/>
                  </a:lnTo>
                  <a:lnTo>
                    <a:pt x="63489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902706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900877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9" y="62172"/>
                  </a:lnTo>
                  <a:lnTo>
                    <a:pt x="63489" y="58529"/>
                  </a:lnTo>
                  <a:lnTo>
                    <a:pt x="3647" y="58529"/>
                  </a:lnTo>
                  <a:lnTo>
                    <a:pt x="3647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8"/>
                  </a:moveTo>
                  <a:lnTo>
                    <a:pt x="59850" y="3618"/>
                  </a:lnTo>
                  <a:lnTo>
                    <a:pt x="59850" y="58529"/>
                  </a:lnTo>
                  <a:lnTo>
                    <a:pt x="63489" y="58529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902706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42" y="58558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900877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9" y="62165"/>
                  </a:lnTo>
                  <a:lnTo>
                    <a:pt x="63489" y="58546"/>
                  </a:lnTo>
                  <a:lnTo>
                    <a:pt x="3647" y="58546"/>
                  </a:lnTo>
                  <a:lnTo>
                    <a:pt x="3647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6"/>
                  </a:lnTo>
                  <a:lnTo>
                    <a:pt x="63489" y="58546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201921" y="424696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38" y="58539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200092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39"/>
                  </a:lnTo>
                  <a:lnTo>
                    <a:pt x="3646" y="58539"/>
                  </a:lnTo>
                  <a:lnTo>
                    <a:pt x="3646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50" y="3643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902706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42" y="58539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900877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39"/>
                  </a:lnTo>
                  <a:lnTo>
                    <a:pt x="3647" y="58539"/>
                  </a:lnTo>
                  <a:lnTo>
                    <a:pt x="3647" y="3643"/>
                  </a:lnTo>
                  <a:lnTo>
                    <a:pt x="63489" y="364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3"/>
                  </a:moveTo>
                  <a:lnTo>
                    <a:pt x="59850" y="3643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62549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960720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29"/>
                  </a:lnTo>
                  <a:lnTo>
                    <a:pt x="3647" y="58529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32" y="3618"/>
                  </a:lnTo>
                  <a:lnTo>
                    <a:pt x="59832" y="58529"/>
                  </a:lnTo>
                  <a:lnTo>
                    <a:pt x="63486" y="5852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201921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8" y="58540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200092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6" y="62193"/>
                  </a:lnTo>
                  <a:lnTo>
                    <a:pt x="63486" y="58547"/>
                  </a:lnTo>
                  <a:lnTo>
                    <a:pt x="3646" y="58547"/>
                  </a:lnTo>
                  <a:lnTo>
                    <a:pt x="364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201921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38" y="58558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200092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46"/>
                  </a:lnTo>
                  <a:lnTo>
                    <a:pt x="3646" y="58546"/>
                  </a:lnTo>
                  <a:lnTo>
                    <a:pt x="364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6"/>
                  </a:lnTo>
                  <a:lnTo>
                    <a:pt x="63486" y="58546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01921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8" y="58546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200092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46"/>
                  </a:lnTo>
                  <a:lnTo>
                    <a:pt x="3646" y="58546"/>
                  </a:lnTo>
                  <a:lnTo>
                    <a:pt x="364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6"/>
                  </a:lnTo>
                  <a:lnTo>
                    <a:pt x="63486" y="58546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01921" y="483234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36"/>
                  </a:lnTo>
                  <a:lnTo>
                    <a:pt x="59838" y="58536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00092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27"/>
                  </a:lnTo>
                  <a:lnTo>
                    <a:pt x="3646" y="58527"/>
                  </a:lnTo>
                  <a:lnTo>
                    <a:pt x="3646" y="3616"/>
                  </a:lnTo>
                  <a:lnTo>
                    <a:pt x="63486" y="361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6"/>
                  </a:moveTo>
                  <a:lnTo>
                    <a:pt x="59850" y="3616"/>
                  </a:lnTo>
                  <a:lnTo>
                    <a:pt x="59850" y="58527"/>
                  </a:lnTo>
                  <a:lnTo>
                    <a:pt x="63486" y="58527"/>
                  </a:lnTo>
                  <a:lnTo>
                    <a:pt x="6348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01921" y="459819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8" y="58535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200092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6" y="62171"/>
                  </a:lnTo>
                  <a:lnTo>
                    <a:pt x="63486" y="58517"/>
                  </a:lnTo>
                  <a:lnTo>
                    <a:pt x="3646" y="58517"/>
                  </a:lnTo>
                  <a:lnTo>
                    <a:pt x="3646" y="3628"/>
                  </a:lnTo>
                  <a:lnTo>
                    <a:pt x="63486" y="362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8"/>
                  </a:moveTo>
                  <a:lnTo>
                    <a:pt x="59850" y="3628"/>
                  </a:lnTo>
                  <a:lnTo>
                    <a:pt x="59850" y="58517"/>
                  </a:lnTo>
                  <a:lnTo>
                    <a:pt x="63486" y="58517"/>
                  </a:lnTo>
                  <a:lnTo>
                    <a:pt x="63486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01921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38" y="58527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200092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6" y="58539"/>
                  </a:lnTo>
                  <a:lnTo>
                    <a:pt x="364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201921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8" y="58550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200092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6" y="62157"/>
                  </a:lnTo>
                  <a:lnTo>
                    <a:pt x="63486" y="58529"/>
                  </a:lnTo>
                  <a:lnTo>
                    <a:pt x="3646" y="58529"/>
                  </a:lnTo>
                  <a:lnTo>
                    <a:pt x="364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29"/>
                  </a:lnTo>
                  <a:lnTo>
                    <a:pt x="63486" y="58529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01921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38" y="58524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00092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6" y="62143"/>
                  </a:lnTo>
                  <a:lnTo>
                    <a:pt x="63486" y="58525"/>
                  </a:lnTo>
                  <a:lnTo>
                    <a:pt x="3646" y="58525"/>
                  </a:lnTo>
                  <a:lnTo>
                    <a:pt x="3646" y="3625"/>
                  </a:lnTo>
                  <a:lnTo>
                    <a:pt x="63486" y="3625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5"/>
                  </a:moveTo>
                  <a:lnTo>
                    <a:pt x="59850" y="3625"/>
                  </a:lnTo>
                  <a:lnTo>
                    <a:pt x="59850" y="58525"/>
                  </a:lnTo>
                  <a:lnTo>
                    <a:pt x="63486" y="58525"/>
                  </a:lnTo>
                  <a:lnTo>
                    <a:pt x="63486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201921" y="4422575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8" y="58535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200092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6" y="58539"/>
                  </a:lnTo>
                  <a:lnTo>
                    <a:pt x="364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50" y="3618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201921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8" y="58547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00092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47"/>
                  </a:lnTo>
                  <a:lnTo>
                    <a:pt x="3646" y="58547"/>
                  </a:lnTo>
                  <a:lnTo>
                    <a:pt x="364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962549" y="459820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960720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6" y="62171"/>
                  </a:lnTo>
                  <a:lnTo>
                    <a:pt x="63486" y="58517"/>
                  </a:lnTo>
                  <a:lnTo>
                    <a:pt x="3647" y="58517"/>
                  </a:lnTo>
                  <a:lnTo>
                    <a:pt x="3647" y="3628"/>
                  </a:lnTo>
                  <a:lnTo>
                    <a:pt x="63486" y="362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8"/>
                  </a:moveTo>
                  <a:lnTo>
                    <a:pt x="59832" y="3628"/>
                  </a:lnTo>
                  <a:lnTo>
                    <a:pt x="59832" y="58517"/>
                  </a:lnTo>
                  <a:lnTo>
                    <a:pt x="63486" y="58517"/>
                  </a:lnTo>
                  <a:lnTo>
                    <a:pt x="63486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022388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42" y="58546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020552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503" y="62163"/>
                  </a:lnTo>
                  <a:lnTo>
                    <a:pt x="63503" y="58546"/>
                  </a:lnTo>
                  <a:lnTo>
                    <a:pt x="3653" y="58546"/>
                  </a:lnTo>
                  <a:lnTo>
                    <a:pt x="3653" y="3636"/>
                  </a:lnTo>
                  <a:lnTo>
                    <a:pt x="63503" y="363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36"/>
                  </a:moveTo>
                  <a:lnTo>
                    <a:pt x="59857" y="3636"/>
                  </a:lnTo>
                  <a:lnTo>
                    <a:pt x="59857" y="58546"/>
                  </a:lnTo>
                  <a:lnTo>
                    <a:pt x="63503" y="58546"/>
                  </a:lnTo>
                  <a:lnTo>
                    <a:pt x="63503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022388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42" y="58524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020552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503" y="62143"/>
                  </a:lnTo>
                  <a:lnTo>
                    <a:pt x="63503" y="58525"/>
                  </a:lnTo>
                  <a:lnTo>
                    <a:pt x="3653" y="58525"/>
                  </a:lnTo>
                  <a:lnTo>
                    <a:pt x="3653" y="3625"/>
                  </a:lnTo>
                  <a:lnTo>
                    <a:pt x="63503" y="3625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25"/>
                  </a:moveTo>
                  <a:lnTo>
                    <a:pt x="59857" y="3625"/>
                  </a:lnTo>
                  <a:lnTo>
                    <a:pt x="59857" y="58525"/>
                  </a:lnTo>
                  <a:lnTo>
                    <a:pt x="63503" y="58525"/>
                  </a:lnTo>
                  <a:lnTo>
                    <a:pt x="63503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082231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39" y="58524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080410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9" y="62143"/>
                  </a:lnTo>
                  <a:lnTo>
                    <a:pt x="63489" y="58525"/>
                  </a:lnTo>
                  <a:lnTo>
                    <a:pt x="3646" y="58525"/>
                  </a:lnTo>
                  <a:lnTo>
                    <a:pt x="3646" y="3625"/>
                  </a:lnTo>
                  <a:lnTo>
                    <a:pt x="63489" y="3625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25"/>
                  </a:moveTo>
                  <a:lnTo>
                    <a:pt x="59850" y="3625"/>
                  </a:lnTo>
                  <a:lnTo>
                    <a:pt x="59850" y="58525"/>
                  </a:lnTo>
                  <a:lnTo>
                    <a:pt x="63489" y="58525"/>
                  </a:lnTo>
                  <a:lnTo>
                    <a:pt x="63489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022388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42" y="5854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020552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503" y="62175"/>
                  </a:lnTo>
                  <a:lnTo>
                    <a:pt x="63503" y="58547"/>
                  </a:lnTo>
                  <a:lnTo>
                    <a:pt x="3653" y="58547"/>
                  </a:lnTo>
                  <a:lnTo>
                    <a:pt x="3653" y="3636"/>
                  </a:lnTo>
                  <a:lnTo>
                    <a:pt x="63503" y="363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36"/>
                  </a:moveTo>
                  <a:lnTo>
                    <a:pt x="59857" y="3636"/>
                  </a:lnTo>
                  <a:lnTo>
                    <a:pt x="59857" y="58547"/>
                  </a:lnTo>
                  <a:lnTo>
                    <a:pt x="63503" y="58547"/>
                  </a:lnTo>
                  <a:lnTo>
                    <a:pt x="63503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022388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42" y="58558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020552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503" y="62165"/>
                  </a:lnTo>
                  <a:lnTo>
                    <a:pt x="63503" y="58546"/>
                  </a:lnTo>
                  <a:lnTo>
                    <a:pt x="3653" y="58546"/>
                  </a:lnTo>
                  <a:lnTo>
                    <a:pt x="3653" y="3653"/>
                  </a:lnTo>
                  <a:lnTo>
                    <a:pt x="63503" y="365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53"/>
                  </a:moveTo>
                  <a:lnTo>
                    <a:pt x="59857" y="3653"/>
                  </a:lnTo>
                  <a:lnTo>
                    <a:pt x="59857" y="58546"/>
                  </a:lnTo>
                  <a:lnTo>
                    <a:pt x="63503" y="58546"/>
                  </a:lnTo>
                  <a:lnTo>
                    <a:pt x="63503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082239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42" y="58558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080410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9" y="62165"/>
                  </a:lnTo>
                  <a:lnTo>
                    <a:pt x="63489" y="58546"/>
                  </a:lnTo>
                  <a:lnTo>
                    <a:pt x="3646" y="58546"/>
                  </a:lnTo>
                  <a:lnTo>
                    <a:pt x="3646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6"/>
                  </a:lnTo>
                  <a:lnTo>
                    <a:pt x="63489" y="58546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022388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42" y="5852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020552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503" y="62175"/>
                  </a:lnTo>
                  <a:lnTo>
                    <a:pt x="63503" y="58539"/>
                  </a:lnTo>
                  <a:lnTo>
                    <a:pt x="3653" y="58539"/>
                  </a:lnTo>
                  <a:lnTo>
                    <a:pt x="3653" y="3653"/>
                  </a:lnTo>
                  <a:lnTo>
                    <a:pt x="63503" y="365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53"/>
                  </a:moveTo>
                  <a:lnTo>
                    <a:pt x="59857" y="3653"/>
                  </a:lnTo>
                  <a:lnTo>
                    <a:pt x="59857" y="58539"/>
                  </a:lnTo>
                  <a:lnTo>
                    <a:pt x="63503" y="58539"/>
                  </a:lnTo>
                  <a:lnTo>
                    <a:pt x="63503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022388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42" y="5855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020552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503" y="62157"/>
                  </a:lnTo>
                  <a:lnTo>
                    <a:pt x="63503" y="58529"/>
                  </a:lnTo>
                  <a:lnTo>
                    <a:pt x="3653" y="58529"/>
                  </a:lnTo>
                  <a:lnTo>
                    <a:pt x="3653" y="3636"/>
                  </a:lnTo>
                  <a:lnTo>
                    <a:pt x="63503" y="363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36"/>
                  </a:moveTo>
                  <a:lnTo>
                    <a:pt x="59857" y="3636"/>
                  </a:lnTo>
                  <a:lnTo>
                    <a:pt x="59857" y="58529"/>
                  </a:lnTo>
                  <a:lnTo>
                    <a:pt x="63503" y="58529"/>
                  </a:lnTo>
                  <a:lnTo>
                    <a:pt x="63503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022388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020552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503" y="62193"/>
                  </a:lnTo>
                  <a:lnTo>
                    <a:pt x="63503" y="58547"/>
                  </a:lnTo>
                  <a:lnTo>
                    <a:pt x="3653" y="58547"/>
                  </a:lnTo>
                  <a:lnTo>
                    <a:pt x="3653" y="3653"/>
                  </a:lnTo>
                  <a:lnTo>
                    <a:pt x="63503" y="365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53"/>
                  </a:moveTo>
                  <a:lnTo>
                    <a:pt x="59857" y="3653"/>
                  </a:lnTo>
                  <a:lnTo>
                    <a:pt x="59857" y="58547"/>
                  </a:lnTo>
                  <a:lnTo>
                    <a:pt x="63503" y="58547"/>
                  </a:lnTo>
                  <a:lnTo>
                    <a:pt x="63503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022388" y="459820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42" y="58535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020552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503" y="62171"/>
                  </a:lnTo>
                  <a:lnTo>
                    <a:pt x="63503" y="58517"/>
                  </a:lnTo>
                  <a:lnTo>
                    <a:pt x="3653" y="58517"/>
                  </a:lnTo>
                  <a:lnTo>
                    <a:pt x="3653" y="3628"/>
                  </a:lnTo>
                  <a:lnTo>
                    <a:pt x="63503" y="3628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28"/>
                  </a:moveTo>
                  <a:lnTo>
                    <a:pt x="59857" y="3628"/>
                  </a:lnTo>
                  <a:lnTo>
                    <a:pt x="59857" y="58517"/>
                  </a:lnTo>
                  <a:lnTo>
                    <a:pt x="63503" y="58517"/>
                  </a:lnTo>
                  <a:lnTo>
                    <a:pt x="63503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022388" y="442258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020552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503" y="62175"/>
                  </a:lnTo>
                  <a:lnTo>
                    <a:pt x="63503" y="58539"/>
                  </a:lnTo>
                  <a:lnTo>
                    <a:pt x="3653" y="58539"/>
                  </a:lnTo>
                  <a:lnTo>
                    <a:pt x="3653" y="3618"/>
                  </a:lnTo>
                  <a:lnTo>
                    <a:pt x="63503" y="3618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18"/>
                  </a:moveTo>
                  <a:lnTo>
                    <a:pt x="59857" y="3618"/>
                  </a:lnTo>
                  <a:lnTo>
                    <a:pt x="59857" y="58539"/>
                  </a:lnTo>
                  <a:lnTo>
                    <a:pt x="63503" y="58539"/>
                  </a:lnTo>
                  <a:lnTo>
                    <a:pt x="63503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082231" y="483234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6"/>
                  </a:lnTo>
                  <a:lnTo>
                    <a:pt x="59839" y="5853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80410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9" y="62163"/>
                  </a:lnTo>
                  <a:lnTo>
                    <a:pt x="63489" y="58527"/>
                  </a:lnTo>
                  <a:lnTo>
                    <a:pt x="3646" y="58527"/>
                  </a:lnTo>
                  <a:lnTo>
                    <a:pt x="3646" y="3616"/>
                  </a:lnTo>
                  <a:lnTo>
                    <a:pt x="63489" y="361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6"/>
                  </a:moveTo>
                  <a:lnTo>
                    <a:pt x="59850" y="3616"/>
                  </a:lnTo>
                  <a:lnTo>
                    <a:pt x="59850" y="58527"/>
                  </a:lnTo>
                  <a:lnTo>
                    <a:pt x="63489" y="58527"/>
                  </a:lnTo>
                  <a:lnTo>
                    <a:pt x="63489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082231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39" y="5852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080410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39"/>
                  </a:lnTo>
                  <a:lnTo>
                    <a:pt x="3646" y="58539"/>
                  </a:lnTo>
                  <a:lnTo>
                    <a:pt x="3646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082231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080410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9" y="62163"/>
                  </a:lnTo>
                  <a:lnTo>
                    <a:pt x="63489" y="58546"/>
                  </a:lnTo>
                  <a:lnTo>
                    <a:pt x="3646" y="58546"/>
                  </a:lnTo>
                  <a:lnTo>
                    <a:pt x="3646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6"/>
                  </a:lnTo>
                  <a:lnTo>
                    <a:pt x="63489" y="58546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082231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80410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9" y="62172"/>
                  </a:lnTo>
                  <a:lnTo>
                    <a:pt x="63489" y="58536"/>
                  </a:lnTo>
                  <a:lnTo>
                    <a:pt x="3646" y="58536"/>
                  </a:lnTo>
                  <a:lnTo>
                    <a:pt x="3646" y="3643"/>
                  </a:lnTo>
                  <a:lnTo>
                    <a:pt x="63489" y="364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3"/>
                  </a:moveTo>
                  <a:lnTo>
                    <a:pt x="59850" y="3643"/>
                  </a:lnTo>
                  <a:lnTo>
                    <a:pt x="59850" y="58536"/>
                  </a:lnTo>
                  <a:lnTo>
                    <a:pt x="63489" y="58536"/>
                  </a:lnTo>
                  <a:lnTo>
                    <a:pt x="63489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082231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39" y="5851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080410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9" y="62181"/>
                  </a:lnTo>
                  <a:lnTo>
                    <a:pt x="63489" y="58535"/>
                  </a:lnTo>
                  <a:lnTo>
                    <a:pt x="3646" y="58535"/>
                  </a:lnTo>
                  <a:lnTo>
                    <a:pt x="3646" y="3646"/>
                  </a:lnTo>
                  <a:lnTo>
                    <a:pt x="63489" y="364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6"/>
                  </a:moveTo>
                  <a:lnTo>
                    <a:pt x="59850" y="3646"/>
                  </a:lnTo>
                  <a:lnTo>
                    <a:pt x="59850" y="58535"/>
                  </a:lnTo>
                  <a:lnTo>
                    <a:pt x="63489" y="58535"/>
                  </a:lnTo>
                  <a:lnTo>
                    <a:pt x="63489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082231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080410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47"/>
                  </a:lnTo>
                  <a:lnTo>
                    <a:pt x="3646" y="58547"/>
                  </a:lnTo>
                  <a:lnTo>
                    <a:pt x="3646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082231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080410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9" y="62193"/>
                  </a:lnTo>
                  <a:lnTo>
                    <a:pt x="63489" y="58547"/>
                  </a:lnTo>
                  <a:lnTo>
                    <a:pt x="3646" y="58547"/>
                  </a:lnTo>
                  <a:lnTo>
                    <a:pt x="3646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082231" y="4422575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080410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39"/>
                  </a:lnTo>
                  <a:lnTo>
                    <a:pt x="3646" y="58539"/>
                  </a:lnTo>
                  <a:lnTo>
                    <a:pt x="3646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8"/>
                  </a:moveTo>
                  <a:lnTo>
                    <a:pt x="59850" y="3618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082231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080410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9" y="62157"/>
                  </a:lnTo>
                  <a:lnTo>
                    <a:pt x="63489" y="58529"/>
                  </a:lnTo>
                  <a:lnTo>
                    <a:pt x="3646" y="58529"/>
                  </a:lnTo>
                  <a:lnTo>
                    <a:pt x="3646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29"/>
                  </a:lnTo>
                  <a:lnTo>
                    <a:pt x="63489" y="58529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082231" y="459819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080410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9" y="62171"/>
                  </a:lnTo>
                  <a:lnTo>
                    <a:pt x="63489" y="58517"/>
                  </a:lnTo>
                  <a:lnTo>
                    <a:pt x="3646" y="58517"/>
                  </a:lnTo>
                  <a:lnTo>
                    <a:pt x="3646" y="3628"/>
                  </a:lnTo>
                  <a:lnTo>
                    <a:pt x="63489" y="362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28"/>
                  </a:moveTo>
                  <a:lnTo>
                    <a:pt x="59850" y="3628"/>
                  </a:lnTo>
                  <a:lnTo>
                    <a:pt x="59850" y="58517"/>
                  </a:lnTo>
                  <a:lnTo>
                    <a:pt x="63489" y="58517"/>
                  </a:lnTo>
                  <a:lnTo>
                    <a:pt x="63489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142081" y="459819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140252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6" y="62171"/>
                  </a:lnTo>
                  <a:lnTo>
                    <a:pt x="63486" y="58517"/>
                  </a:lnTo>
                  <a:lnTo>
                    <a:pt x="3647" y="58517"/>
                  </a:lnTo>
                  <a:lnTo>
                    <a:pt x="3647" y="3628"/>
                  </a:lnTo>
                  <a:lnTo>
                    <a:pt x="63486" y="362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8"/>
                  </a:moveTo>
                  <a:lnTo>
                    <a:pt x="59850" y="3628"/>
                  </a:lnTo>
                  <a:lnTo>
                    <a:pt x="59850" y="58517"/>
                  </a:lnTo>
                  <a:lnTo>
                    <a:pt x="63486" y="58517"/>
                  </a:lnTo>
                  <a:lnTo>
                    <a:pt x="63486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142081" y="4422575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140252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50" y="3618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142081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140252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142081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140252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6" y="62157"/>
                  </a:lnTo>
                  <a:lnTo>
                    <a:pt x="63486" y="58529"/>
                  </a:lnTo>
                  <a:lnTo>
                    <a:pt x="3647" y="58529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29"/>
                  </a:lnTo>
                  <a:lnTo>
                    <a:pt x="63486" y="58529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142081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140252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6" y="6219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022388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42" y="58539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020552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503" y="62183"/>
                  </a:lnTo>
                  <a:lnTo>
                    <a:pt x="63503" y="58539"/>
                  </a:lnTo>
                  <a:lnTo>
                    <a:pt x="3653" y="58539"/>
                  </a:lnTo>
                  <a:lnTo>
                    <a:pt x="3653" y="3643"/>
                  </a:lnTo>
                  <a:lnTo>
                    <a:pt x="63503" y="364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43"/>
                  </a:moveTo>
                  <a:lnTo>
                    <a:pt x="59857" y="3643"/>
                  </a:lnTo>
                  <a:lnTo>
                    <a:pt x="59857" y="58539"/>
                  </a:lnTo>
                  <a:lnTo>
                    <a:pt x="63503" y="58539"/>
                  </a:lnTo>
                  <a:lnTo>
                    <a:pt x="63503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142081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39" y="58558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140252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46"/>
                  </a:lnTo>
                  <a:lnTo>
                    <a:pt x="3647" y="58546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6"/>
                  </a:lnTo>
                  <a:lnTo>
                    <a:pt x="63486" y="58546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142081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39" y="58539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140252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50" y="3643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082239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42" y="58539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5080410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39"/>
                  </a:lnTo>
                  <a:lnTo>
                    <a:pt x="3646" y="58539"/>
                  </a:lnTo>
                  <a:lnTo>
                    <a:pt x="3646" y="3643"/>
                  </a:lnTo>
                  <a:lnTo>
                    <a:pt x="63489" y="364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3"/>
                  </a:moveTo>
                  <a:lnTo>
                    <a:pt x="59850" y="3643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142081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39" y="58524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140252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6" y="62143"/>
                  </a:lnTo>
                  <a:lnTo>
                    <a:pt x="63486" y="58525"/>
                  </a:lnTo>
                  <a:lnTo>
                    <a:pt x="3647" y="58525"/>
                  </a:lnTo>
                  <a:lnTo>
                    <a:pt x="3647" y="3625"/>
                  </a:lnTo>
                  <a:lnTo>
                    <a:pt x="63486" y="3625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5"/>
                  </a:moveTo>
                  <a:lnTo>
                    <a:pt x="59850" y="3625"/>
                  </a:lnTo>
                  <a:lnTo>
                    <a:pt x="59850" y="58525"/>
                  </a:lnTo>
                  <a:lnTo>
                    <a:pt x="63486" y="58525"/>
                  </a:lnTo>
                  <a:lnTo>
                    <a:pt x="63486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022388" y="483234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42" y="58535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020552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503" y="62163"/>
                  </a:lnTo>
                  <a:lnTo>
                    <a:pt x="63503" y="58527"/>
                  </a:lnTo>
                  <a:lnTo>
                    <a:pt x="3653" y="58527"/>
                  </a:lnTo>
                  <a:lnTo>
                    <a:pt x="3653" y="3616"/>
                  </a:lnTo>
                  <a:lnTo>
                    <a:pt x="63503" y="361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16"/>
                  </a:moveTo>
                  <a:lnTo>
                    <a:pt x="59857" y="3616"/>
                  </a:lnTo>
                  <a:lnTo>
                    <a:pt x="59857" y="58527"/>
                  </a:lnTo>
                  <a:lnTo>
                    <a:pt x="63503" y="58527"/>
                  </a:lnTo>
                  <a:lnTo>
                    <a:pt x="63503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142081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39" y="5852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140252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47" y="58539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39"/>
                  </a:lnTo>
                  <a:lnTo>
                    <a:pt x="63486" y="58539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022388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42" y="5855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020552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503" y="62183"/>
                  </a:lnTo>
                  <a:lnTo>
                    <a:pt x="63503" y="58547"/>
                  </a:lnTo>
                  <a:lnTo>
                    <a:pt x="3653" y="58547"/>
                  </a:lnTo>
                  <a:lnTo>
                    <a:pt x="3653" y="3653"/>
                  </a:lnTo>
                  <a:lnTo>
                    <a:pt x="63503" y="365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53"/>
                  </a:moveTo>
                  <a:lnTo>
                    <a:pt x="59857" y="3653"/>
                  </a:lnTo>
                  <a:lnTo>
                    <a:pt x="59857" y="58547"/>
                  </a:lnTo>
                  <a:lnTo>
                    <a:pt x="63503" y="58547"/>
                  </a:lnTo>
                  <a:lnTo>
                    <a:pt x="63503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022388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42" y="5851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020552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503" y="62181"/>
                  </a:lnTo>
                  <a:lnTo>
                    <a:pt x="63503" y="58535"/>
                  </a:lnTo>
                  <a:lnTo>
                    <a:pt x="3653" y="58535"/>
                  </a:lnTo>
                  <a:lnTo>
                    <a:pt x="3653" y="3646"/>
                  </a:lnTo>
                  <a:lnTo>
                    <a:pt x="63503" y="364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46"/>
                  </a:moveTo>
                  <a:lnTo>
                    <a:pt x="59857" y="3646"/>
                  </a:lnTo>
                  <a:lnTo>
                    <a:pt x="59857" y="58535"/>
                  </a:lnTo>
                  <a:lnTo>
                    <a:pt x="63503" y="58535"/>
                  </a:lnTo>
                  <a:lnTo>
                    <a:pt x="63503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142081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140252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46"/>
                  </a:lnTo>
                  <a:lnTo>
                    <a:pt x="3647" y="58546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6"/>
                  </a:lnTo>
                  <a:lnTo>
                    <a:pt x="63486" y="58546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022388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42" y="5854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020552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503" y="62172"/>
                  </a:lnTo>
                  <a:lnTo>
                    <a:pt x="63503" y="58536"/>
                  </a:lnTo>
                  <a:lnTo>
                    <a:pt x="3653" y="58536"/>
                  </a:lnTo>
                  <a:lnTo>
                    <a:pt x="3653" y="3643"/>
                  </a:lnTo>
                  <a:lnTo>
                    <a:pt x="63503" y="3643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43"/>
                  </a:moveTo>
                  <a:lnTo>
                    <a:pt x="59857" y="3643"/>
                  </a:lnTo>
                  <a:lnTo>
                    <a:pt x="59857" y="58536"/>
                  </a:lnTo>
                  <a:lnTo>
                    <a:pt x="63503" y="58536"/>
                  </a:lnTo>
                  <a:lnTo>
                    <a:pt x="63503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082231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080410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47"/>
                  </a:lnTo>
                  <a:lnTo>
                    <a:pt x="3646" y="58547"/>
                  </a:lnTo>
                  <a:lnTo>
                    <a:pt x="3646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142081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140252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36"/>
                  </a:lnTo>
                  <a:lnTo>
                    <a:pt x="3647" y="58536"/>
                  </a:lnTo>
                  <a:lnTo>
                    <a:pt x="3647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50" y="3643"/>
                  </a:lnTo>
                  <a:lnTo>
                    <a:pt x="59850" y="58536"/>
                  </a:lnTo>
                  <a:lnTo>
                    <a:pt x="63486" y="58536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142081" y="483234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6"/>
                  </a:lnTo>
                  <a:lnTo>
                    <a:pt x="59839" y="5853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140252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27"/>
                  </a:lnTo>
                  <a:lnTo>
                    <a:pt x="3647" y="58527"/>
                  </a:lnTo>
                  <a:lnTo>
                    <a:pt x="3647" y="3616"/>
                  </a:lnTo>
                  <a:lnTo>
                    <a:pt x="63486" y="361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6"/>
                  </a:moveTo>
                  <a:lnTo>
                    <a:pt x="59850" y="3616"/>
                  </a:lnTo>
                  <a:lnTo>
                    <a:pt x="59850" y="58527"/>
                  </a:lnTo>
                  <a:lnTo>
                    <a:pt x="63486" y="58527"/>
                  </a:lnTo>
                  <a:lnTo>
                    <a:pt x="6348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142081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140252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142081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39" y="5851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140252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6" y="62181"/>
                  </a:lnTo>
                  <a:lnTo>
                    <a:pt x="63486" y="58535"/>
                  </a:lnTo>
                  <a:lnTo>
                    <a:pt x="3647" y="58535"/>
                  </a:lnTo>
                  <a:lnTo>
                    <a:pt x="3647" y="3646"/>
                  </a:lnTo>
                  <a:lnTo>
                    <a:pt x="63486" y="364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6"/>
                  </a:moveTo>
                  <a:lnTo>
                    <a:pt x="59850" y="3646"/>
                  </a:lnTo>
                  <a:lnTo>
                    <a:pt x="59850" y="58535"/>
                  </a:lnTo>
                  <a:lnTo>
                    <a:pt x="63486" y="58535"/>
                  </a:lnTo>
                  <a:lnTo>
                    <a:pt x="6348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962549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39" y="54002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960720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6" y="57650"/>
                  </a:lnTo>
                  <a:lnTo>
                    <a:pt x="63486" y="54021"/>
                  </a:lnTo>
                  <a:lnTo>
                    <a:pt x="3647" y="54021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36"/>
                  </a:moveTo>
                  <a:lnTo>
                    <a:pt x="59832" y="3636"/>
                  </a:lnTo>
                  <a:lnTo>
                    <a:pt x="59832" y="54021"/>
                  </a:lnTo>
                  <a:lnTo>
                    <a:pt x="63486" y="54021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842597" y="500794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60109" y="58546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840779" y="500612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6" y="62183"/>
                  </a:lnTo>
                  <a:lnTo>
                    <a:pt x="63746" y="58547"/>
                  </a:lnTo>
                  <a:lnTo>
                    <a:pt x="3636" y="58547"/>
                  </a:lnTo>
                  <a:lnTo>
                    <a:pt x="3636" y="3653"/>
                  </a:lnTo>
                  <a:lnTo>
                    <a:pt x="63746" y="365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53"/>
                  </a:moveTo>
                  <a:lnTo>
                    <a:pt x="60098" y="3653"/>
                  </a:lnTo>
                  <a:lnTo>
                    <a:pt x="60098" y="58547"/>
                  </a:lnTo>
                  <a:lnTo>
                    <a:pt x="63746" y="58547"/>
                  </a:lnTo>
                  <a:lnTo>
                    <a:pt x="6374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842597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60109" y="58517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840779" y="4947596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746" y="62181"/>
                  </a:lnTo>
                  <a:lnTo>
                    <a:pt x="63746" y="58535"/>
                  </a:lnTo>
                  <a:lnTo>
                    <a:pt x="3636" y="58535"/>
                  </a:lnTo>
                  <a:lnTo>
                    <a:pt x="3636" y="3646"/>
                  </a:lnTo>
                  <a:lnTo>
                    <a:pt x="63746" y="364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46"/>
                  </a:moveTo>
                  <a:lnTo>
                    <a:pt x="60098" y="3646"/>
                  </a:lnTo>
                  <a:lnTo>
                    <a:pt x="60098" y="58535"/>
                  </a:lnTo>
                  <a:lnTo>
                    <a:pt x="63746" y="58535"/>
                  </a:lnTo>
                  <a:lnTo>
                    <a:pt x="6374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842597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60109" y="58546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840779" y="477198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746" y="62163"/>
                  </a:lnTo>
                  <a:lnTo>
                    <a:pt x="63746" y="58546"/>
                  </a:lnTo>
                  <a:lnTo>
                    <a:pt x="3636" y="58546"/>
                  </a:lnTo>
                  <a:lnTo>
                    <a:pt x="3636" y="3636"/>
                  </a:lnTo>
                  <a:lnTo>
                    <a:pt x="63746" y="363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36"/>
                  </a:moveTo>
                  <a:lnTo>
                    <a:pt x="60098" y="3636"/>
                  </a:lnTo>
                  <a:lnTo>
                    <a:pt x="60098" y="58546"/>
                  </a:lnTo>
                  <a:lnTo>
                    <a:pt x="63746" y="58546"/>
                  </a:lnTo>
                  <a:lnTo>
                    <a:pt x="6374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842597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60109" y="58547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840779" y="4889059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746" y="62172"/>
                  </a:lnTo>
                  <a:lnTo>
                    <a:pt x="63746" y="58536"/>
                  </a:lnTo>
                  <a:lnTo>
                    <a:pt x="3636" y="58536"/>
                  </a:lnTo>
                  <a:lnTo>
                    <a:pt x="3636" y="3643"/>
                  </a:lnTo>
                  <a:lnTo>
                    <a:pt x="63746" y="364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43"/>
                  </a:moveTo>
                  <a:lnTo>
                    <a:pt x="60098" y="3643"/>
                  </a:lnTo>
                  <a:lnTo>
                    <a:pt x="60098" y="58536"/>
                  </a:lnTo>
                  <a:lnTo>
                    <a:pt x="63746" y="58536"/>
                  </a:lnTo>
                  <a:lnTo>
                    <a:pt x="6374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842597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60109" y="58546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840779" y="5064671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746" y="62165"/>
                  </a:lnTo>
                  <a:lnTo>
                    <a:pt x="63746" y="58539"/>
                  </a:lnTo>
                  <a:lnTo>
                    <a:pt x="3636" y="58539"/>
                  </a:lnTo>
                  <a:lnTo>
                    <a:pt x="3636" y="3647"/>
                  </a:lnTo>
                  <a:lnTo>
                    <a:pt x="63746" y="3647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47"/>
                  </a:moveTo>
                  <a:lnTo>
                    <a:pt x="60098" y="3647"/>
                  </a:lnTo>
                  <a:lnTo>
                    <a:pt x="60098" y="58539"/>
                  </a:lnTo>
                  <a:lnTo>
                    <a:pt x="63746" y="58539"/>
                  </a:lnTo>
                  <a:lnTo>
                    <a:pt x="6374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082231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39" y="54002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080410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9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9" y="57650"/>
                  </a:lnTo>
                  <a:lnTo>
                    <a:pt x="63489" y="54021"/>
                  </a:lnTo>
                  <a:lnTo>
                    <a:pt x="3646" y="54021"/>
                  </a:lnTo>
                  <a:lnTo>
                    <a:pt x="3646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57785">
                  <a:moveTo>
                    <a:pt x="63489" y="3636"/>
                  </a:moveTo>
                  <a:lnTo>
                    <a:pt x="59850" y="3636"/>
                  </a:lnTo>
                  <a:lnTo>
                    <a:pt x="59850" y="54021"/>
                  </a:lnTo>
                  <a:lnTo>
                    <a:pt x="63489" y="54021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842597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60109" y="58553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840779" y="512321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6" y="62183"/>
                  </a:lnTo>
                  <a:lnTo>
                    <a:pt x="63746" y="58547"/>
                  </a:lnTo>
                  <a:lnTo>
                    <a:pt x="3636" y="58547"/>
                  </a:lnTo>
                  <a:lnTo>
                    <a:pt x="3636" y="3636"/>
                  </a:lnTo>
                  <a:lnTo>
                    <a:pt x="63746" y="363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36"/>
                  </a:moveTo>
                  <a:lnTo>
                    <a:pt x="60098" y="3636"/>
                  </a:lnTo>
                  <a:lnTo>
                    <a:pt x="60098" y="58547"/>
                  </a:lnTo>
                  <a:lnTo>
                    <a:pt x="63746" y="58547"/>
                  </a:lnTo>
                  <a:lnTo>
                    <a:pt x="6374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842597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60109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60109" y="54020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840779" y="4132609"/>
              <a:ext cx="64135" cy="57785"/>
            </a:xfrm>
            <a:custGeom>
              <a:avLst/>
              <a:gdLst/>
              <a:ahLst/>
              <a:cxnLst/>
              <a:rect l="l" t="t" r="r" b="b"/>
              <a:pathLst>
                <a:path w="64135" h="57785">
                  <a:moveTo>
                    <a:pt x="63746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746" y="57632"/>
                  </a:lnTo>
                  <a:lnTo>
                    <a:pt x="63746" y="54014"/>
                  </a:lnTo>
                  <a:lnTo>
                    <a:pt x="3636" y="54014"/>
                  </a:lnTo>
                  <a:lnTo>
                    <a:pt x="3636" y="3618"/>
                  </a:lnTo>
                  <a:lnTo>
                    <a:pt x="63746" y="3618"/>
                  </a:lnTo>
                  <a:lnTo>
                    <a:pt x="63746" y="0"/>
                  </a:lnTo>
                  <a:close/>
                </a:path>
                <a:path w="64135" h="57785">
                  <a:moveTo>
                    <a:pt x="63746" y="3618"/>
                  </a:moveTo>
                  <a:lnTo>
                    <a:pt x="60098" y="3618"/>
                  </a:lnTo>
                  <a:lnTo>
                    <a:pt x="60098" y="54014"/>
                  </a:lnTo>
                  <a:lnTo>
                    <a:pt x="63746" y="54014"/>
                  </a:lnTo>
                  <a:lnTo>
                    <a:pt x="6374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902706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42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42" y="54002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900877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9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9" y="57650"/>
                  </a:lnTo>
                  <a:lnTo>
                    <a:pt x="63489" y="54021"/>
                  </a:lnTo>
                  <a:lnTo>
                    <a:pt x="3647" y="54021"/>
                  </a:lnTo>
                  <a:lnTo>
                    <a:pt x="3647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57785">
                  <a:moveTo>
                    <a:pt x="63489" y="3636"/>
                  </a:moveTo>
                  <a:lnTo>
                    <a:pt x="59850" y="3636"/>
                  </a:lnTo>
                  <a:lnTo>
                    <a:pt x="59850" y="54021"/>
                  </a:lnTo>
                  <a:lnTo>
                    <a:pt x="63489" y="54021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842597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60109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60109" y="54002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840779" y="5181757"/>
              <a:ext cx="64135" cy="57785"/>
            </a:xfrm>
            <a:custGeom>
              <a:avLst/>
              <a:gdLst/>
              <a:ahLst/>
              <a:cxnLst/>
              <a:rect l="l" t="t" r="r" b="b"/>
              <a:pathLst>
                <a:path w="64135" h="57785">
                  <a:moveTo>
                    <a:pt x="63746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746" y="57650"/>
                  </a:lnTo>
                  <a:lnTo>
                    <a:pt x="63746" y="54021"/>
                  </a:lnTo>
                  <a:lnTo>
                    <a:pt x="3636" y="54021"/>
                  </a:lnTo>
                  <a:lnTo>
                    <a:pt x="3636" y="3636"/>
                  </a:lnTo>
                  <a:lnTo>
                    <a:pt x="63746" y="3636"/>
                  </a:lnTo>
                  <a:lnTo>
                    <a:pt x="63746" y="0"/>
                  </a:lnTo>
                  <a:close/>
                </a:path>
                <a:path w="64135" h="57785">
                  <a:moveTo>
                    <a:pt x="63746" y="3636"/>
                  </a:moveTo>
                  <a:lnTo>
                    <a:pt x="60098" y="3636"/>
                  </a:lnTo>
                  <a:lnTo>
                    <a:pt x="60098" y="54021"/>
                  </a:lnTo>
                  <a:lnTo>
                    <a:pt x="63746" y="54021"/>
                  </a:lnTo>
                  <a:lnTo>
                    <a:pt x="6374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842597" y="483234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60109" y="58535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840779" y="4830531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746" y="62163"/>
                  </a:lnTo>
                  <a:lnTo>
                    <a:pt x="63746" y="58527"/>
                  </a:lnTo>
                  <a:lnTo>
                    <a:pt x="3636" y="58527"/>
                  </a:lnTo>
                  <a:lnTo>
                    <a:pt x="3636" y="3616"/>
                  </a:lnTo>
                  <a:lnTo>
                    <a:pt x="63746" y="361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16"/>
                  </a:moveTo>
                  <a:lnTo>
                    <a:pt x="60098" y="3616"/>
                  </a:lnTo>
                  <a:lnTo>
                    <a:pt x="60098" y="58527"/>
                  </a:lnTo>
                  <a:lnTo>
                    <a:pt x="63746" y="58527"/>
                  </a:lnTo>
                  <a:lnTo>
                    <a:pt x="6374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842597" y="442258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60109" y="58540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840779" y="442076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6" y="62175"/>
                  </a:lnTo>
                  <a:lnTo>
                    <a:pt x="63746" y="58539"/>
                  </a:lnTo>
                  <a:lnTo>
                    <a:pt x="3636" y="58539"/>
                  </a:lnTo>
                  <a:lnTo>
                    <a:pt x="3636" y="3618"/>
                  </a:lnTo>
                  <a:lnTo>
                    <a:pt x="63746" y="3618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18"/>
                  </a:moveTo>
                  <a:lnTo>
                    <a:pt x="60098" y="3618"/>
                  </a:lnTo>
                  <a:lnTo>
                    <a:pt x="60098" y="58539"/>
                  </a:lnTo>
                  <a:lnTo>
                    <a:pt x="63746" y="58539"/>
                  </a:lnTo>
                  <a:lnTo>
                    <a:pt x="6374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842597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60109" y="58558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840779" y="4303692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746" y="62165"/>
                  </a:lnTo>
                  <a:lnTo>
                    <a:pt x="63746" y="58546"/>
                  </a:lnTo>
                  <a:lnTo>
                    <a:pt x="3636" y="58546"/>
                  </a:lnTo>
                  <a:lnTo>
                    <a:pt x="3636" y="3653"/>
                  </a:lnTo>
                  <a:lnTo>
                    <a:pt x="63746" y="365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53"/>
                  </a:moveTo>
                  <a:lnTo>
                    <a:pt x="60098" y="3653"/>
                  </a:lnTo>
                  <a:lnTo>
                    <a:pt x="60098" y="58546"/>
                  </a:lnTo>
                  <a:lnTo>
                    <a:pt x="63746" y="58546"/>
                  </a:lnTo>
                  <a:lnTo>
                    <a:pt x="6374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842597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60109" y="58524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840779" y="4362239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746" y="62143"/>
                  </a:lnTo>
                  <a:lnTo>
                    <a:pt x="63746" y="58525"/>
                  </a:lnTo>
                  <a:lnTo>
                    <a:pt x="3636" y="58525"/>
                  </a:lnTo>
                  <a:lnTo>
                    <a:pt x="3636" y="3625"/>
                  </a:lnTo>
                  <a:lnTo>
                    <a:pt x="63746" y="3625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25"/>
                  </a:moveTo>
                  <a:lnTo>
                    <a:pt x="60098" y="3625"/>
                  </a:lnTo>
                  <a:lnTo>
                    <a:pt x="60098" y="58525"/>
                  </a:lnTo>
                  <a:lnTo>
                    <a:pt x="63746" y="58525"/>
                  </a:lnTo>
                  <a:lnTo>
                    <a:pt x="63746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842597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60109" y="58540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840779" y="4186623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746" y="62172"/>
                  </a:lnTo>
                  <a:lnTo>
                    <a:pt x="63746" y="58529"/>
                  </a:lnTo>
                  <a:lnTo>
                    <a:pt x="3636" y="58529"/>
                  </a:lnTo>
                  <a:lnTo>
                    <a:pt x="3636" y="3618"/>
                  </a:lnTo>
                  <a:lnTo>
                    <a:pt x="63746" y="3618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18"/>
                  </a:moveTo>
                  <a:lnTo>
                    <a:pt x="60098" y="3618"/>
                  </a:lnTo>
                  <a:lnTo>
                    <a:pt x="60098" y="58529"/>
                  </a:lnTo>
                  <a:lnTo>
                    <a:pt x="63746" y="58529"/>
                  </a:lnTo>
                  <a:lnTo>
                    <a:pt x="6374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842597" y="424697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60109" y="58539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840779" y="4245152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6" y="62183"/>
                  </a:lnTo>
                  <a:lnTo>
                    <a:pt x="63746" y="58539"/>
                  </a:lnTo>
                  <a:lnTo>
                    <a:pt x="3636" y="58539"/>
                  </a:lnTo>
                  <a:lnTo>
                    <a:pt x="3636" y="3643"/>
                  </a:lnTo>
                  <a:lnTo>
                    <a:pt x="63746" y="364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43"/>
                  </a:moveTo>
                  <a:lnTo>
                    <a:pt x="60098" y="3643"/>
                  </a:lnTo>
                  <a:lnTo>
                    <a:pt x="60098" y="58539"/>
                  </a:lnTo>
                  <a:lnTo>
                    <a:pt x="63746" y="58539"/>
                  </a:lnTo>
                  <a:lnTo>
                    <a:pt x="6374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842597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60109" y="58547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840779" y="4479303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6" y="62175"/>
                  </a:lnTo>
                  <a:lnTo>
                    <a:pt x="63746" y="58547"/>
                  </a:lnTo>
                  <a:lnTo>
                    <a:pt x="3636" y="58547"/>
                  </a:lnTo>
                  <a:lnTo>
                    <a:pt x="3636" y="3636"/>
                  </a:lnTo>
                  <a:lnTo>
                    <a:pt x="63746" y="363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36"/>
                  </a:moveTo>
                  <a:lnTo>
                    <a:pt x="60098" y="3636"/>
                  </a:lnTo>
                  <a:lnTo>
                    <a:pt x="60098" y="58547"/>
                  </a:lnTo>
                  <a:lnTo>
                    <a:pt x="63746" y="58547"/>
                  </a:lnTo>
                  <a:lnTo>
                    <a:pt x="6374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842597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60109" y="58540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840779" y="4654897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746" y="62193"/>
                  </a:lnTo>
                  <a:lnTo>
                    <a:pt x="63746" y="58547"/>
                  </a:lnTo>
                  <a:lnTo>
                    <a:pt x="3636" y="58547"/>
                  </a:lnTo>
                  <a:lnTo>
                    <a:pt x="3636" y="3653"/>
                  </a:lnTo>
                  <a:lnTo>
                    <a:pt x="63746" y="365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53"/>
                  </a:moveTo>
                  <a:lnTo>
                    <a:pt x="60098" y="3653"/>
                  </a:lnTo>
                  <a:lnTo>
                    <a:pt x="60098" y="58547"/>
                  </a:lnTo>
                  <a:lnTo>
                    <a:pt x="63746" y="58547"/>
                  </a:lnTo>
                  <a:lnTo>
                    <a:pt x="6374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4842597" y="459820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60109" y="58535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840779" y="459638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746" y="62171"/>
                  </a:lnTo>
                  <a:lnTo>
                    <a:pt x="63746" y="58517"/>
                  </a:lnTo>
                  <a:lnTo>
                    <a:pt x="3636" y="58517"/>
                  </a:lnTo>
                  <a:lnTo>
                    <a:pt x="3636" y="3628"/>
                  </a:lnTo>
                  <a:lnTo>
                    <a:pt x="63746" y="3628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28"/>
                  </a:moveTo>
                  <a:lnTo>
                    <a:pt x="60098" y="3628"/>
                  </a:lnTo>
                  <a:lnTo>
                    <a:pt x="60098" y="58517"/>
                  </a:lnTo>
                  <a:lnTo>
                    <a:pt x="63746" y="58517"/>
                  </a:lnTo>
                  <a:lnTo>
                    <a:pt x="63746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4842597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60109" y="58527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840779" y="4713445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6" y="62175"/>
                  </a:lnTo>
                  <a:lnTo>
                    <a:pt x="63746" y="58539"/>
                  </a:lnTo>
                  <a:lnTo>
                    <a:pt x="3636" y="58539"/>
                  </a:lnTo>
                  <a:lnTo>
                    <a:pt x="3636" y="3653"/>
                  </a:lnTo>
                  <a:lnTo>
                    <a:pt x="63746" y="3653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53"/>
                  </a:moveTo>
                  <a:lnTo>
                    <a:pt x="60098" y="3653"/>
                  </a:lnTo>
                  <a:lnTo>
                    <a:pt x="60098" y="58539"/>
                  </a:lnTo>
                  <a:lnTo>
                    <a:pt x="63746" y="58539"/>
                  </a:lnTo>
                  <a:lnTo>
                    <a:pt x="6374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842597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0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60109" y="58550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840779" y="453785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6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746" y="62157"/>
                  </a:lnTo>
                  <a:lnTo>
                    <a:pt x="63746" y="58529"/>
                  </a:lnTo>
                  <a:lnTo>
                    <a:pt x="3636" y="58529"/>
                  </a:lnTo>
                  <a:lnTo>
                    <a:pt x="3636" y="3636"/>
                  </a:lnTo>
                  <a:lnTo>
                    <a:pt x="63746" y="3636"/>
                  </a:lnTo>
                  <a:lnTo>
                    <a:pt x="63746" y="0"/>
                  </a:lnTo>
                  <a:close/>
                </a:path>
                <a:path w="64135" h="62229">
                  <a:moveTo>
                    <a:pt x="63746" y="3636"/>
                  </a:moveTo>
                  <a:lnTo>
                    <a:pt x="60098" y="3636"/>
                  </a:lnTo>
                  <a:lnTo>
                    <a:pt x="60098" y="58529"/>
                  </a:lnTo>
                  <a:lnTo>
                    <a:pt x="63746" y="58529"/>
                  </a:lnTo>
                  <a:lnTo>
                    <a:pt x="6374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022388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42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42" y="54002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020552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503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503" y="57650"/>
                  </a:lnTo>
                  <a:lnTo>
                    <a:pt x="63503" y="54021"/>
                  </a:lnTo>
                  <a:lnTo>
                    <a:pt x="3653" y="54021"/>
                  </a:lnTo>
                  <a:lnTo>
                    <a:pt x="3653" y="3636"/>
                  </a:lnTo>
                  <a:lnTo>
                    <a:pt x="63503" y="3636"/>
                  </a:lnTo>
                  <a:lnTo>
                    <a:pt x="63503" y="0"/>
                  </a:lnTo>
                  <a:close/>
                </a:path>
                <a:path w="63500" h="57785">
                  <a:moveTo>
                    <a:pt x="63503" y="3636"/>
                  </a:moveTo>
                  <a:lnTo>
                    <a:pt x="59857" y="3636"/>
                  </a:lnTo>
                  <a:lnTo>
                    <a:pt x="59857" y="54021"/>
                  </a:lnTo>
                  <a:lnTo>
                    <a:pt x="63503" y="54021"/>
                  </a:lnTo>
                  <a:lnTo>
                    <a:pt x="63503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142081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39" y="54002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140252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6" y="57650"/>
                  </a:lnTo>
                  <a:lnTo>
                    <a:pt x="63486" y="54021"/>
                  </a:lnTo>
                  <a:lnTo>
                    <a:pt x="3647" y="54021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36"/>
                  </a:moveTo>
                  <a:lnTo>
                    <a:pt x="59850" y="3636"/>
                  </a:lnTo>
                  <a:lnTo>
                    <a:pt x="59850" y="54021"/>
                  </a:lnTo>
                  <a:lnTo>
                    <a:pt x="63486" y="54021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321599" y="459819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60112" y="58535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319781" y="459638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748" y="62171"/>
                  </a:lnTo>
                  <a:lnTo>
                    <a:pt x="63748" y="58517"/>
                  </a:lnTo>
                  <a:lnTo>
                    <a:pt x="3647" y="58517"/>
                  </a:lnTo>
                  <a:lnTo>
                    <a:pt x="3647" y="3628"/>
                  </a:lnTo>
                  <a:lnTo>
                    <a:pt x="63748" y="3628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28"/>
                  </a:moveTo>
                  <a:lnTo>
                    <a:pt x="60112" y="3628"/>
                  </a:lnTo>
                  <a:lnTo>
                    <a:pt x="60112" y="58517"/>
                  </a:lnTo>
                  <a:lnTo>
                    <a:pt x="63748" y="58517"/>
                  </a:lnTo>
                  <a:lnTo>
                    <a:pt x="63748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321599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60112" y="58527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319781" y="4713445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8" y="62175"/>
                  </a:lnTo>
                  <a:lnTo>
                    <a:pt x="63748" y="58539"/>
                  </a:lnTo>
                  <a:lnTo>
                    <a:pt x="3647" y="58539"/>
                  </a:lnTo>
                  <a:lnTo>
                    <a:pt x="3647" y="3653"/>
                  </a:lnTo>
                  <a:lnTo>
                    <a:pt x="63748" y="365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53"/>
                  </a:moveTo>
                  <a:lnTo>
                    <a:pt x="60112" y="3653"/>
                  </a:lnTo>
                  <a:lnTo>
                    <a:pt x="60112" y="58539"/>
                  </a:lnTo>
                  <a:lnTo>
                    <a:pt x="63748" y="58539"/>
                  </a:lnTo>
                  <a:lnTo>
                    <a:pt x="63748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321599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60112" y="58547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319781" y="4479303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8" y="62175"/>
                  </a:lnTo>
                  <a:lnTo>
                    <a:pt x="63748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748" y="363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36"/>
                  </a:moveTo>
                  <a:lnTo>
                    <a:pt x="60112" y="3636"/>
                  </a:lnTo>
                  <a:lnTo>
                    <a:pt x="60112" y="58547"/>
                  </a:lnTo>
                  <a:lnTo>
                    <a:pt x="63748" y="58547"/>
                  </a:lnTo>
                  <a:lnTo>
                    <a:pt x="6374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321599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60112" y="58540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319781" y="4654897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748" y="62193"/>
                  </a:lnTo>
                  <a:lnTo>
                    <a:pt x="63748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748" y="365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53"/>
                  </a:moveTo>
                  <a:lnTo>
                    <a:pt x="60112" y="3653"/>
                  </a:lnTo>
                  <a:lnTo>
                    <a:pt x="60112" y="58547"/>
                  </a:lnTo>
                  <a:lnTo>
                    <a:pt x="63748" y="58547"/>
                  </a:lnTo>
                  <a:lnTo>
                    <a:pt x="63748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321599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60112" y="58558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319781" y="4303692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748" y="62165"/>
                  </a:lnTo>
                  <a:lnTo>
                    <a:pt x="63748" y="58546"/>
                  </a:lnTo>
                  <a:lnTo>
                    <a:pt x="3647" y="58546"/>
                  </a:lnTo>
                  <a:lnTo>
                    <a:pt x="3647" y="3653"/>
                  </a:lnTo>
                  <a:lnTo>
                    <a:pt x="63748" y="365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53"/>
                  </a:moveTo>
                  <a:lnTo>
                    <a:pt x="60112" y="3653"/>
                  </a:lnTo>
                  <a:lnTo>
                    <a:pt x="60112" y="58546"/>
                  </a:lnTo>
                  <a:lnTo>
                    <a:pt x="63748" y="58546"/>
                  </a:lnTo>
                  <a:lnTo>
                    <a:pt x="63748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321599" y="424696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60112" y="58539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319781" y="4245152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8" y="62183"/>
                  </a:lnTo>
                  <a:lnTo>
                    <a:pt x="63748" y="58539"/>
                  </a:lnTo>
                  <a:lnTo>
                    <a:pt x="3647" y="58539"/>
                  </a:lnTo>
                  <a:lnTo>
                    <a:pt x="3647" y="3643"/>
                  </a:lnTo>
                  <a:lnTo>
                    <a:pt x="63748" y="364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43"/>
                  </a:moveTo>
                  <a:lnTo>
                    <a:pt x="60112" y="3643"/>
                  </a:lnTo>
                  <a:lnTo>
                    <a:pt x="60112" y="58539"/>
                  </a:lnTo>
                  <a:lnTo>
                    <a:pt x="63748" y="58539"/>
                  </a:lnTo>
                  <a:lnTo>
                    <a:pt x="63748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321599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60112" y="58546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319781" y="477198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748" y="62163"/>
                  </a:lnTo>
                  <a:lnTo>
                    <a:pt x="63748" y="58546"/>
                  </a:lnTo>
                  <a:lnTo>
                    <a:pt x="3647" y="58546"/>
                  </a:lnTo>
                  <a:lnTo>
                    <a:pt x="3647" y="3636"/>
                  </a:lnTo>
                  <a:lnTo>
                    <a:pt x="63748" y="363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36"/>
                  </a:moveTo>
                  <a:lnTo>
                    <a:pt x="60112" y="3636"/>
                  </a:lnTo>
                  <a:lnTo>
                    <a:pt x="60112" y="58546"/>
                  </a:lnTo>
                  <a:lnTo>
                    <a:pt x="63748" y="58546"/>
                  </a:lnTo>
                  <a:lnTo>
                    <a:pt x="6374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321599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60112" y="58524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319781" y="4362239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748" y="62143"/>
                  </a:lnTo>
                  <a:lnTo>
                    <a:pt x="63748" y="58525"/>
                  </a:lnTo>
                  <a:lnTo>
                    <a:pt x="3647" y="58525"/>
                  </a:lnTo>
                  <a:lnTo>
                    <a:pt x="3647" y="3625"/>
                  </a:lnTo>
                  <a:lnTo>
                    <a:pt x="63748" y="3625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25"/>
                  </a:moveTo>
                  <a:lnTo>
                    <a:pt x="60112" y="3625"/>
                  </a:lnTo>
                  <a:lnTo>
                    <a:pt x="60112" y="58525"/>
                  </a:lnTo>
                  <a:lnTo>
                    <a:pt x="63748" y="58525"/>
                  </a:lnTo>
                  <a:lnTo>
                    <a:pt x="63748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321599" y="4422575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60112" y="58535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319781" y="442076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748" y="62175"/>
                  </a:lnTo>
                  <a:lnTo>
                    <a:pt x="63748" y="58539"/>
                  </a:lnTo>
                  <a:lnTo>
                    <a:pt x="3647" y="58539"/>
                  </a:lnTo>
                  <a:lnTo>
                    <a:pt x="3647" y="3618"/>
                  </a:lnTo>
                  <a:lnTo>
                    <a:pt x="63748" y="3618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18"/>
                  </a:moveTo>
                  <a:lnTo>
                    <a:pt x="60112" y="3618"/>
                  </a:lnTo>
                  <a:lnTo>
                    <a:pt x="60112" y="58539"/>
                  </a:lnTo>
                  <a:lnTo>
                    <a:pt x="63748" y="58539"/>
                  </a:lnTo>
                  <a:lnTo>
                    <a:pt x="63748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321599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60112" y="58550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319781" y="453785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748" y="62157"/>
                  </a:lnTo>
                  <a:lnTo>
                    <a:pt x="63748" y="58529"/>
                  </a:lnTo>
                  <a:lnTo>
                    <a:pt x="3647" y="58529"/>
                  </a:lnTo>
                  <a:lnTo>
                    <a:pt x="3647" y="3636"/>
                  </a:lnTo>
                  <a:lnTo>
                    <a:pt x="63748" y="363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36"/>
                  </a:moveTo>
                  <a:lnTo>
                    <a:pt x="60112" y="3636"/>
                  </a:lnTo>
                  <a:lnTo>
                    <a:pt x="60112" y="58529"/>
                  </a:lnTo>
                  <a:lnTo>
                    <a:pt x="63748" y="58529"/>
                  </a:lnTo>
                  <a:lnTo>
                    <a:pt x="6374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321599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60112" y="58553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319781" y="5123210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8" y="62183"/>
                  </a:lnTo>
                  <a:lnTo>
                    <a:pt x="63748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748" y="363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36"/>
                  </a:moveTo>
                  <a:lnTo>
                    <a:pt x="60112" y="3636"/>
                  </a:lnTo>
                  <a:lnTo>
                    <a:pt x="60112" y="58547"/>
                  </a:lnTo>
                  <a:lnTo>
                    <a:pt x="63748" y="58547"/>
                  </a:lnTo>
                  <a:lnTo>
                    <a:pt x="6374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261759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39" y="54002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259942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6" y="57650"/>
                  </a:lnTo>
                  <a:lnTo>
                    <a:pt x="63486" y="54021"/>
                  </a:lnTo>
                  <a:lnTo>
                    <a:pt x="3636" y="54021"/>
                  </a:lnTo>
                  <a:lnTo>
                    <a:pt x="363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36"/>
                  </a:moveTo>
                  <a:lnTo>
                    <a:pt x="59838" y="3636"/>
                  </a:lnTo>
                  <a:lnTo>
                    <a:pt x="59838" y="54021"/>
                  </a:lnTo>
                  <a:lnTo>
                    <a:pt x="63486" y="54021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321599" y="483234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36"/>
                  </a:lnTo>
                  <a:lnTo>
                    <a:pt x="60112" y="58536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319781" y="4830531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748" y="62163"/>
                  </a:lnTo>
                  <a:lnTo>
                    <a:pt x="63748" y="58527"/>
                  </a:lnTo>
                  <a:lnTo>
                    <a:pt x="3647" y="58527"/>
                  </a:lnTo>
                  <a:lnTo>
                    <a:pt x="3647" y="3616"/>
                  </a:lnTo>
                  <a:lnTo>
                    <a:pt x="63748" y="361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16"/>
                  </a:moveTo>
                  <a:lnTo>
                    <a:pt x="60112" y="3616"/>
                  </a:lnTo>
                  <a:lnTo>
                    <a:pt x="60112" y="58527"/>
                  </a:lnTo>
                  <a:lnTo>
                    <a:pt x="63748" y="58527"/>
                  </a:lnTo>
                  <a:lnTo>
                    <a:pt x="63748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201921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8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59838" y="54002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200092" y="5181757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486" y="57650"/>
                  </a:lnTo>
                  <a:lnTo>
                    <a:pt x="63486" y="54021"/>
                  </a:lnTo>
                  <a:lnTo>
                    <a:pt x="3646" y="54021"/>
                  </a:lnTo>
                  <a:lnTo>
                    <a:pt x="364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36"/>
                  </a:moveTo>
                  <a:lnTo>
                    <a:pt x="59850" y="3636"/>
                  </a:lnTo>
                  <a:lnTo>
                    <a:pt x="59850" y="54021"/>
                  </a:lnTo>
                  <a:lnTo>
                    <a:pt x="63486" y="54021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321599" y="5183576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60112" y="0"/>
                  </a:moveTo>
                  <a:lnTo>
                    <a:pt x="0" y="0"/>
                  </a:lnTo>
                  <a:lnTo>
                    <a:pt x="0" y="54002"/>
                  </a:lnTo>
                  <a:lnTo>
                    <a:pt x="60112" y="54002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5319781" y="5181757"/>
              <a:ext cx="64135" cy="57785"/>
            </a:xfrm>
            <a:custGeom>
              <a:avLst/>
              <a:gdLst/>
              <a:ahLst/>
              <a:cxnLst/>
              <a:rect l="l" t="t" r="r" b="b"/>
              <a:pathLst>
                <a:path w="64135" h="57785">
                  <a:moveTo>
                    <a:pt x="63748" y="0"/>
                  </a:moveTo>
                  <a:lnTo>
                    <a:pt x="0" y="0"/>
                  </a:lnTo>
                  <a:lnTo>
                    <a:pt x="0" y="57650"/>
                  </a:lnTo>
                  <a:lnTo>
                    <a:pt x="63748" y="57650"/>
                  </a:lnTo>
                  <a:lnTo>
                    <a:pt x="63748" y="54021"/>
                  </a:lnTo>
                  <a:lnTo>
                    <a:pt x="3647" y="54021"/>
                  </a:lnTo>
                  <a:lnTo>
                    <a:pt x="3647" y="3636"/>
                  </a:lnTo>
                  <a:lnTo>
                    <a:pt x="63748" y="3636"/>
                  </a:lnTo>
                  <a:lnTo>
                    <a:pt x="63748" y="0"/>
                  </a:lnTo>
                  <a:close/>
                </a:path>
                <a:path w="64135" h="57785">
                  <a:moveTo>
                    <a:pt x="63748" y="3636"/>
                  </a:moveTo>
                  <a:lnTo>
                    <a:pt x="60112" y="3636"/>
                  </a:lnTo>
                  <a:lnTo>
                    <a:pt x="60112" y="54021"/>
                  </a:lnTo>
                  <a:lnTo>
                    <a:pt x="63748" y="54021"/>
                  </a:lnTo>
                  <a:lnTo>
                    <a:pt x="6374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321599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60112" y="58546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319781" y="5064671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748" y="62165"/>
                  </a:lnTo>
                  <a:lnTo>
                    <a:pt x="63748" y="58539"/>
                  </a:lnTo>
                  <a:lnTo>
                    <a:pt x="3647" y="58539"/>
                  </a:lnTo>
                  <a:lnTo>
                    <a:pt x="3647" y="3647"/>
                  </a:lnTo>
                  <a:lnTo>
                    <a:pt x="63748" y="3647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47"/>
                  </a:moveTo>
                  <a:lnTo>
                    <a:pt x="60112" y="3647"/>
                  </a:lnTo>
                  <a:lnTo>
                    <a:pt x="60112" y="58539"/>
                  </a:lnTo>
                  <a:lnTo>
                    <a:pt x="63748" y="58539"/>
                  </a:lnTo>
                  <a:lnTo>
                    <a:pt x="63748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321599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60112" y="58547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5319781" y="4889059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748" y="62172"/>
                  </a:lnTo>
                  <a:lnTo>
                    <a:pt x="63748" y="58536"/>
                  </a:lnTo>
                  <a:lnTo>
                    <a:pt x="3647" y="58536"/>
                  </a:lnTo>
                  <a:lnTo>
                    <a:pt x="3647" y="3643"/>
                  </a:lnTo>
                  <a:lnTo>
                    <a:pt x="63748" y="364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43"/>
                  </a:moveTo>
                  <a:lnTo>
                    <a:pt x="60112" y="3643"/>
                  </a:lnTo>
                  <a:lnTo>
                    <a:pt x="60112" y="58536"/>
                  </a:lnTo>
                  <a:lnTo>
                    <a:pt x="63748" y="58536"/>
                  </a:lnTo>
                  <a:lnTo>
                    <a:pt x="63748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321599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60112" y="58517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5319781" y="4947596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748" y="62181"/>
                  </a:lnTo>
                  <a:lnTo>
                    <a:pt x="63748" y="58535"/>
                  </a:lnTo>
                  <a:lnTo>
                    <a:pt x="3647" y="58535"/>
                  </a:lnTo>
                  <a:lnTo>
                    <a:pt x="3647" y="3646"/>
                  </a:lnTo>
                  <a:lnTo>
                    <a:pt x="63748" y="3646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46"/>
                  </a:moveTo>
                  <a:lnTo>
                    <a:pt x="60112" y="3646"/>
                  </a:lnTo>
                  <a:lnTo>
                    <a:pt x="60112" y="58535"/>
                  </a:lnTo>
                  <a:lnTo>
                    <a:pt x="63748" y="58535"/>
                  </a:lnTo>
                  <a:lnTo>
                    <a:pt x="63748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5321599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60112" y="58550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5319781" y="5006124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748" y="62183"/>
                  </a:lnTo>
                  <a:lnTo>
                    <a:pt x="63748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748" y="3653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53"/>
                  </a:moveTo>
                  <a:lnTo>
                    <a:pt x="60112" y="3653"/>
                  </a:lnTo>
                  <a:lnTo>
                    <a:pt x="60112" y="58547"/>
                  </a:lnTo>
                  <a:lnTo>
                    <a:pt x="63748" y="58547"/>
                  </a:lnTo>
                  <a:lnTo>
                    <a:pt x="63748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082239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42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42" y="5402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080410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9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9" y="57632"/>
                  </a:lnTo>
                  <a:lnTo>
                    <a:pt x="63489" y="54014"/>
                  </a:lnTo>
                  <a:lnTo>
                    <a:pt x="3646" y="54014"/>
                  </a:lnTo>
                  <a:lnTo>
                    <a:pt x="3646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57785">
                  <a:moveTo>
                    <a:pt x="63489" y="3618"/>
                  </a:moveTo>
                  <a:lnTo>
                    <a:pt x="59850" y="3618"/>
                  </a:lnTo>
                  <a:lnTo>
                    <a:pt x="59850" y="54014"/>
                  </a:lnTo>
                  <a:lnTo>
                    <a:pt x="63489" y="54014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082231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39" y="58553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080410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47"/>
                  </a:lnTo>
                  <a:lnTo>
                    <a:pt x="3646" y="58547"/>
                  </a:lnTo>
                  <a:lnTo>
                    <a:pt x="3646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5142081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39" y="58553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140252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201921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8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38" y="58553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200092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6" y="58547"/>
                  </a:lnTo>
                  <a:lnTo>
                    <a:pt x="364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022388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42" y="58553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020552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503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503" y="62183"/>
                  </a:lnTo>
                  <a:lnTo>
                    <a:pt x="63503" y="58547"/>
                  </a:lnTo>
                  <a:lnTo>
                    <a:pt x="3653" y="58547"/>
                  </a:lnTo>
                  <a:lnTo>
                    <a:pt x="3653" y="3636"/>
                  </a:lnTo>
                  <a:lnTo>
                    <a:pt x="63503" y="3636"/>
                  </a:lnTo>
                  <a:lnTo>
                    <a:pt x="63503" y="0"/>
                  </a:lnTo>
                  <a:close/>
                </a:path>
                <a:path w="63500" h="62229">
                  <a:moveTo>
                    <a:pt x="63503" y="3636"/>
                  </a:moveTo>
                  <a:lnTo>
                    <a:pt x="59857" y="3636"/>
                  </a:lnTo>
                  <a:lnTo>
                    <a:pt x="59857" y="58547"/>
                  </a:lnTo>
                  <a:lnTo>
                    <a:pt x="63503" y="58547"/>
                  </a:lnTo>
                  <a:lnTo>
                    <a:pt x="63503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962549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39" y="58553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960720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2" y="3636"/>
                  </a:lnTo>
                  <a:lnTo>
                    <a:pt x="59832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5261759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5259942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39"/>
                  </a:lnTo>
                  <a:lnTo>
                    <a:pt x="3636" y="58539"/>
                  </a:lnTo>
                  <a:lnTo>
                    <a:pt x="3636" y="3647"/>
                  </a:lnTo>
                  <a:lnTo>
                    <a:pt x="63486" y="3647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7"/>
                  </a:moveTo>
                  <a:lnTo>
                    <a:pt x="59838" y="3647"/>
                  </a:lnTo>
                  <a:lnTo>
                    <a:pt x="59838" y="58539"/>
                  </a:lnTo>
                  <a:lnTo>
                    <a:pt x="63486" y="58539"/>
                  </a:lnTo>
                  <a:lnTo>
                    <a:pt x="6348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5261759" y="500793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5259942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36" y="58547"/>
                  </a:lnTo>
                  <a:lnTo>
                    <a:pt x="363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8" y="3653"/>
                  </a:lnTo>
                  <a:lnTo>
                    <a:pt x="59838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5261759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39" y="5851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5259942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6" y="62181"/>
                  </a:lnTo>
                  <a:lnTo>
                    <a:pt x="63486" y="58535"/>
                  </a:lnTo>
                  <a:lnTo>
                    <a:pt x="3636" y="58535"/>
                  </a:lnTo>
                  <a:lnTo>
                    <a:pt x="3636" y="3646"/>
                  </a:lnTo>
                  <a:lnTo>
                    <a:pt x="63486" y="364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6"/>
                  </a:moveTo>
                  <a:lnTo>
                    <a:pt x="59838" y="3646"/>
                  </a:lnTo>
                  <a:lnTo>
                    <a:pt x="59838" y="58535"/>
                  </a:lnTo>
                  <a:lnTo>
                    <a:pt x="63486" y="58535"/>
                  </a:lnTo>
                  <a:lnTo>
                    <a:pt x="6348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902706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42" y="58553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900877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5261759" y="512502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3"/>
                  </a:lnTo>
                  <a:lnTo>
                    <a:pt x="59839" y="58553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259942" y="512321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47"/>
                  </a:lnTo>
                  <a:lnTo>
                    <a:pt x="3636" y="58547"/>
                  </a:lnTo>
                  <a:lnTo>
                    <a:pt x="363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8" y="3636"/>
                  </a:lnTo>
                  <a:lnTo>
                    <a:pt x="59838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902706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42" y="5852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900877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39"/>
                  </a:lnTo>
                  <a:lnTo>
                    <a:pt x="3647" y="58539"/>
                  </a:lnTo>
                  <a:lnTo>
                    <a:pt x="3647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261759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259942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36"/>
                  </a:lnTo>
                  <a:lnTo>
                    <a:pt x="3636" y="58536"/>
                  </a:lnTo>
                  <a:lnTo>
                    <a:pt x="3636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38" y="3643"/>
                  </a:lnTo>
                  <a:lnTo>
                    <a:pt x="59838" y="58536"/>
                  </a:lnTo>
                  <a:lnTo>
                    <a:pt x="63486" y="58536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902706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42" y="5854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900877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9" y="62193"/>
                  </a:lnTo>
                  <a:lnTo>
                    <a:pt x="63489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902706" y="4598209"/>
              <a:ext cx="60325" cy="48260"/>
            </a:xfrm>
            <a:custGeom>
              <a:avLst/>
              <a:gdLst/>
              <a:ahLst/>
              <a:cxnLst/>
              <a:rect l="l" t="t" r="r" b="b"/>
              <a:pathLst>
                <a:path w="60325" h="48260">
                  <a:moveTo>
                    <a:pt x="0" y="48221"/>
                  </a:moveTo>
                  <a:lnTo>
                    <a:pt x="59842" y="48221"/>
                  </a:lnTo>
                  <a:lnTo>
                    <a:pt x="59842" y="0"/>
                  </a:lnTo>
                  <a:lnTo>
                    <a:pt x="0" y="0"/>
                  </a:lnTo>
                  <a:lnTo>
                    <a:pt x="0" y="48221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900877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9" y="62171"/>
                  </a:lnTo>
                  <a:lnTo>
                    <a:pt x="63489" y="58517"/>
                  </a:lnTo>
                  <a:lnTo>
                    <a:pt x="3647" y="58517"/>
                  </a:lnTo>
                  <a:lnTo>
                    <a:pt x="3647" y="3628"/>
                  </a:lnTo>
                  <a:lnTo>
                    <a:pt x="63489" y="3628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28"/>
                  </a:moveTo>
                  <a:lnTo>
                    <a:pt x="59850" y="3628"/>
                  </a:lnTo>
                  <a:lnTo>
                    <a:pt x="59850" y="58517"/>
                  </a:lnTo>
                  <a:lnTo>
                    <a:pt x="63489" y="58517"/>
                  </a:lnTo>
                  <a:lnTo>
                    <a:pt x="63489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902706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42" y="58546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900877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9" y="62163"/>
                  </a:lnTo>
                  <a:lnTo>
                    <a:pt x="63489" y="58546"/>
                  </a:lnTo>
                  <a:lnTo>
                    <a:pt x="3647" y="58546"/>
                  </a:lnTo>
                  <a:lnTo>
                    <a:pt x="3647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6"/>
                  </a:lnTo>
                  <a:lnTo>
                    <a:pt x="63489" y="58546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902706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42" y="5855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900877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9" y="62157"/>
                  </a:lnTo>
                  <a:lnTo>
                    <a:pt x="63489" y="58529"/>
                  </a:lnTo>
                  <a:lnTo>
                    <a:pt x="3647" y="58529"/>
                  </a:lnTo>
                  <a:lnTo>
                    <a:pt x="3647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29"/>
                  </a:lnTo>
                  <a:lnTo>
                    <a:pt x="63489" y="58529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902706" y="489087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42" y="5854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900877" y="488905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9" y="62172"/>
                  </a:lnTo>
                  <a:lnTo>
                    <a:pt x="63489" y="58536"/>
                  </a:lnTo>
                  <a:lnTo>
                    <a:pt x="3647" y="58536"/>
                  </a:lnTo>
                  <a:lnTo>
                    <a:pt x="3647" y="3643"/>
                  </a:lnTo>
                  <a:lnTo>
                    <a:pt x="63489" y="364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3"/>
                  </a:moveTo>
                  <a:lnTo>
                    <a:pt x="59850" y="3643"/>
                  </a:lnTo>
                  <a:lnTo>
                    <a:pt x="59850" y="58536"/>
                  </a:lnTo>
                  <a:lnTo>
                    <a:pt x="63489" y="58536"/>
                  </a:lnTo>
                  <a:lnTo>
                    <a:pt x="63489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902706" y="483234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42" y="58535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900877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9" y="62163"/>
                  </a:lnTo>
                  <a:lnTo>
                    <a:pt x="63489" y="58527"/>
                  </a:lnTo>
                  <a:lnTo>
                    <a:pt x="3647" y="58527"/>
                  </a:lnTo>
                  <a:lnTo>
                    <a:pt x="3647" y="3616"/>
                  </a:lnTo>
                  <a:lnTo>
                    <a:pt x="63489" y="361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16"/>
                  </a:moveTo>
                  <a:lnTo>
                    <a:pt x="59850" y="3616"/>
                  </a:lnTo>
                  <a:lnTo>
                    <a:pt x="59850" y="58527"/>
                  </a:lnTo>
                  <a:lnTo>
                    <a:pt x="63489" y="58527"/>
                  </a:lnTo>
                  <a:lnTo>
                    <a:pt x="63489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4902706" y="500794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42" y="58546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4900877" y="500612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9" y="62183"/>
                  </a:lnTo>
                  <a:lnTo>
                    <a:pt x="63489" y="58547"/>
                  </a:lnTo>
                  <a:lnTo>
                    <a:pt x="3647" y="58547"/>
                  </a:lnTo>
                  <a:lnTo>
                    <a:pt x="3647" y="3653"/>
                  </a:lnTo>
                  <a:lnTo>
                    <a:pt x="63489" y="3653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53"/>
                  </a:moveTo>
                  <a:lnTo>
                    <a:pt x="59850" y="3653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4902706" y="4949424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17"/>
                  </a:lnTo>
                  <a:lnTo>
                    <a:pt x="59842" y="5851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4900877" y="49475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81"/>
                  </a:lnTo>
                  <a:lnTo>
                    <a:pt x="63489" y="62181"/>
                  </a:lnTo>
                  <a:lnTo>
                    <a:pt x="63489" y="58535"/>
                  </a:lnTo>
                  <a:lnTo>
                    <a:pt x="3647" y="58535"/>
                  </a:lnTo>
                  <a:lnTo>
                    <a:pt x="3647" y="3646"/>
                  </a:lnTo>
                  <a:lnTo>
                    <a:pt x="63489" y="364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6"/>
                  </a:moveTo>
                  <a:lnTo>
                    <a:pt x="59850" y="3646"/>
                  </a:lnTo>
                  <a:lnTo>
                    <a:pt x="59850" y="58535"/>
                  </a:lnTo>
                  <a:lnTo>
                    <a:pt x="63489" y="58535"/>
                  </a:lnTo>
                  <a:lnTo>
                    <a:pt x="63489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4902706" y="5066482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42" y="58546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4900877" y="506467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9" y="62165"/>
                  </a:lnTo>
                  <a:lnTo>
                    <a:pt x="63489" y="58539"/>
                  </a:lnTo>
                  <a:lnTo>
                    <a:pt x="3647" y="58539"/>
                  </a:lnTo>
                  <a:lnTo>
                    <a:pt x="3647" y="3647"/>
                  </a:lnTo>
                  <a:lnTo>
                    <a:pt x="63489" y="3647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47"/>
                  </a:moveTo>
                  <a:lnTo>
                    <a:pt x="59850" y="3647"/>
                  </a:lnTo>
                  <a:lnTo>
                    <a:pt x="59850" y="58539"/>
                  </a:lnTo>
                  <a:lnTo>
                    <a:pt x="63489" y="58539"/>
                  </a:lnTo>
                  <a:lnTo>
                    <a:pt x="63489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321599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60112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60112" y="58540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319781" y="4186623"/>
              <a:ext cx="64135" cy="62230"/>
            </a:xfrm>
            <a:custGeom>
              <a:avLst/>
              <a:gdLst/>
              <a:ahLst/>
              <a:cxnLst/>
              <a:rect l="l" t="t" r="r" b="b"/>
              <a:pathLst>
                <a:path w="64135" h="62229">
                  <a:moveTo>
                    <a:pt x="63748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748" y="62172"/>
                  </a:lnTo>
                  <a:lnTo>
                    <a:pt x="63748" y="58529"/>
                  </a:lnTo>
                  <a:lnTo>
                    <a:pt x="3647" y="58529"/>
                  </a:lnTo>
                  <a:lnTo>
                    <a:pt x="3647" y="3618"/>
                  </a:lnTo>
                  <a:lnTo>
                    <a:pt x="63748" y="3618"/>
                  </a:lnTo>
                  <a:lnTo>
                    <a:pt x="63748" y="0"/>
                  </a:lnTo>
                  <a:close/>
                </a:path>
                <a:path w="64135" h="62229">
                  <a:moveTo>
                    <a:pt x="63748" y="3618"/>
                  </a:moveTo>
                  <a:lnTo>
                    <a:pt x="60112" y="3618"/>
                  </a:lnTo>
                  <a:lnTo>
                    <a:pt x="60112" y="58529"/>
                  </a:lnTo>
                  <a:lnTo>
                    <a:pt x="63748" y="58529"/>
                  </a:lnTo>
                  <a:lnTo>
                    <a:pt x="63748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201921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8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38" y="54020"/>
                  </a:lnTo>
                  <a:lnTo>
                    <a:pt x="5983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200092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6" y="57632"/>
                  </a:lnTo>
                  <a:lnTo>
                    <a:pt x="63486" y="54014"/>
                  </a:lnTo>
                  <a:lnTo>
                    <a:pt x="3646" y="54014"/>
                  </a:lnTo>
                  <a:lnTo>
                    <a:pt x="364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18"/>
                  </a:moveTo>
                  <a:lnTo>
                    <a:pt x="59850" y="3618"/>
                  </a:lnTo>
                  <a:lnTo>
                    <a:pt x="59850" y="54014"/>
                  </a:lnTo>
                  <a:lnTo>
                    <a:pt x="63486" y="54014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261759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39" y="5402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259942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6" y="57632"/>
                  </a:lnTo>
                  <a:lnTo>
                    <a:pt x="63486" y="54014"/>
                  </a:lnTo>
                  <a:lnTo>
                    <a:pt x="3636" y="54014"/>
                  </a:lnTo>
                  <a:lnTo>
                    <a:pt x="363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18"/>
                  </a:moveTo>
                  <a:lnTo>
                    <a:pt x="59838" y="3618"/>
                  </a:lnTo>
                  <a:lnTo>
                    <a:pt x="59838" y="54014"/>
                  </a:lnTo>
                  <a:lnTo>
                    <a:pt x="63486" y="54014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321599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60112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60112" y="54020"/>
                  </a:lnTo>
                  <a:lnTo>
                    <a:pt x="601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319781" y="4132609"/>
              <a:ext cx="64135" cy="57785"/>
            </a:xfrm>
            <a:custGeom>
              <a:avLst/>
              <a:gdLst/>
              <a:ahLst/>
              <a:cxnLst/>
              <a:rect l="l" t="t" r="r" b="b"/>
              <a:pathLst>
                <a:path w="64135" h="57785">
                  <a:moveTo>
                    <a:pt x="63748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748" y="57632"/>
                  </a:lnTo>
                  <a:lnTo>
                    <a:pt x="63748" y="54014"/>
                  </a:lnTo>
                  <a:lnTo>
                    <a:pt x="3647" y="54014"/>
                  </a:lnTo>
                  <a:lnTo>
                    <a:pt x="3647" y="3618"/>
                  </a:lnTo>
                  <a:lnTo>
                    <a:pt x="63748" y="3618"/>
                  </a:lnTo>
                  <a:lnTo>
                    <a:pt x="63748" y="0"/>
                  </a:lnTo>
                  <a:close/>
                </a:path>
                <a:path w="64135" h="57785">
                  <a:moveTo>
                    <a:pt x="63748" y="3618"/>
                  </a:moveTo>
                  <a:lnTo>
                    <a:pt x="60112" y="3618"/>
                  </a:lnTo>
                  <a:lnTo>
                    <a:pt x="60112" y="54014"/>
                  </a:lnTo>
                  <a:lnTo>
                    <a:pt x="63748" y="54014"/>
                  </a:lnTo>
                  <a:lnTo>
                    <a:pt x="63748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261759" y="418843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259942" y="41866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2"/>
                  </a:lnTo>
                  <a:lnTo>
                    <a:pt x="63486" y="62172"/>
                  </a:lnTo>
                  <a:lnTo>
                    <a:pt x="63486" y="58529"/>
                  </a:lnTo>
                  <a:lnTo>
                    <a:pt x="3636" y="58529"/>
                  </a:lnTo>
                  <a:lnTo>
                    <a:pt x="363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38" y="3618"/>
                  </a:lnTo>
                  <a:lnTo>
                    <a:pt x="59838" y="58529"/>
                  </a:lnTo>
                  <a:lnTo>
                    <a:pt x="63486" y="5852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4902706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42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42" y="5402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4900877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9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9" y="57632"/>
                  </a:lnTo>
                  <a:lnTo>
                    <a:pt x="63489" y="54014"/>
                  </a:lnTo>
                  <a:lnTo>
                    <a:pt x="3647" y="54014"/>
                  </a:lnTo>
                  <a:lnTo>
                    <a:pt x="3647" y="3618"/>
                  </a:lnTo>
                  <a:lnTo>
                    <a:pt x="63489" y="3618"/>
                  </a:lnTo>
                  <a:lnTo>
                    <a:pt x="63489" y="0"/>
                  </a:lnTo>
                  <a:close/>
                </a:path>
                <a:path w="63500" h="57785">
                  <a:moveTo>
                    <a:pt x="63489" y="3618"/>
                  </a:moveTo>
                  <a:lnTo>
                    <a:pt x="59850" y="3618"/>
                  </a:lnTo>
                  <a:lnTo>
                    <a:pt x="59850" y="54014"/>
                  </a:lnTo>
                  <a:lnTo>
                    <a:pt x="63489" y="54014"/>
                  </a:lnTo>
                  <a:lnTo>
                    <a:pt x="63489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4962549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39" y="5402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4960720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6" y="57632"/>
                  </a:lnTo>
                  <a:lnTo>
                    <a:pt x="63486" y="54014"/>
                  </a:lnTo>
                  <a:lnTo>
                    <a:pt x="3647" y="54014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18"/>
                  </a:moveTo>
                  <a:lnTo>
                    <a:pt x="59832" y="3618"/>
                  </a:lnTo>
                  <a:lnTo>
                    <a:pt x="59832" y="54014"/>
                  </a:lnTo>
                  <a:lnTo>
                    <a:pt x="63486" y="54014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022388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42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42" y="54020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020552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503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503" y="57632"/>
                  </a:lnTo>
                  <a:lnTo>
                    <a:pt x="63503" y="54014"/>
                  </a:lnTo>
                  <a:lnTo>
                    <a:pt x="3653" y="54014"/>
                  </a:lnTo>
                  <a:lnTo>
                    <a:pt x="3653" y="3618"/>
                  </a:lnTo>
                  <a:lnTo>
                    <a:pt x="63503" y="3618"/>
                  </a:lnTo>
                  <a:lnTo>
                    <a:pt x="63503" y="0"/>
                  </a:lnTo>
                  <a:close/>
                </a:path>
                <a:path w="63500" h="57785">
                  <a:moveTo>
                    <a:pt x="63503" y="3618"/>
                  </a:moveTo>
                  <a:lnTo>
                    <a:pt x="59857" y="3618"/>
                  </a:lnTo>
                  <a:lnTo>
                    <a:pt x="59857" y="54014"/>
                  </a:lnTo>
                  <a:lnTo>
                    <a:pt x="63503" y="54014"/>
                  </a:lnTo>
                  <a:lnTo>
                    <a:pt x="63503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261759" y="4246960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9"/>
                  </a:lnTo>
                  <a:lnTo>
                    <a:pt x="59839" y="58539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259942" y="424515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83"/>
                  </a:lnTo>
                  <a:lnTo>
                    <a:pt x="63486" y="62183"/>
                  </a:lnTo>
                  <a:lnTo>
                    <a:pt x="63486" y="58539"/>
                  </a:lnTo>
                  <a:lnTo>
                    <a:pt x="3636" y="58539"/>
                  </a:lnTo>
                  <a:lnTo>
                    <a:pt x="3636" y="3643"/>
                  </a:lnTo>
                  <a:lnTo>
                    <a:pt x="63486" y="364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43"/>
                  </a:moveTo>
                  <a:lnTo>
                    <a:pt x="59838" y="3643"/>
                  </a:lnTo>
                  <a:lnTo>
                    <a:pt x="59838" y="58539"/>
                  </a:lnTo>
                  <a:lnTo>
                    <a:pt x="63486" y="58539"/>
                  </a:lnTo>
                  <a:lnTo>
                    <a:pt x="63486" y="364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142081" y="4134410"/>
              <a:ext cx="60325" cy="54610"/>
            </a:xfrm>
            <a:custGeom>
              <a:avLst/>
              <a:gdLst/>
              <a:ahLst/>
              <a:cxnLst/>
              <a:rect l="l" t="t" r="r" b="b"/>
              <a:pathLst>
                <a:path w="60325" h="54610">
                  <a:moveTo>
                    <a:pt x="59839" y="0"/>
                  </a:moveTo>
                  <a:lnTo>
                    <a:pt x="0" y="0"/>
                  </a:lnTo>
                  <a:lnTo>
                    <a:pt x="0" y="54020"/>
                  </a:lnTo>
                  <a:lnTo>
                    <a:pt x="59839" y="5402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140252" y="4132609"/>
              <a:ext cx="63500" cy="57785"/>
            </a:xfrm>
            <a:custGeom>
              <a:avLst/>
              <a:gdLst/>
              <a:ahLst/>
              <a:cxnLst/>
              <a:rect l="l" t="t" r="r" b="b"/>
              <a:pathLst>
                <a:path w="63500" h="57785">
                  <a:moveTo>
                    <a:pt x="63486" y="0"/>
                  </a:moveTo>
                  <a:lnTo>
                    <a:pt x="0" y="0"/>
                  </a:lnTo>
                  <a:lnTo>
                    <a:pt x="0" y="57632"/>
                  </a:lnTo>
                  <a:lnTo>
                    <a:pt x="63486" y="57632"/>
                  </a:lnTo>
                  <a:lnTo>
                    <a:pt x="63486" y="54014"/>
                  </a:lnTo>
                  <a:lnTo>
                    <a:pt x="3647" y="54014"/>
                  </a:lnTo>
                  <a:lnTo>
                    <a:pt x="3647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57785">
                  <a:moveTo>
                    <a:pt x="63486" y="3618"/>
                  </a:moveTo>
                  <a:lnTo>
                    <a:pt x="59850" y="3618"/>
                  </a:lnTo>
                  <a:lnTo>
                    <a:pt x="59850" y="54014"/>
                  </a:lnTo>
                  <a:lnTo>
                    <a:pt x="63486" y="54014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902706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42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42" y="58547"/>
                  </a:lnTo>
                  <a:lnTo>
                    <a:pt x="5984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4900877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9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9" y="62175"/>
                  </a:lnTo>
                  <a:lnTo>
                    <a:pt x="63489" y="58547"/>
                  </a:lnTo>
                  <a:lnTo>
                    <a:pt x="3647" y="58547"/>
                  </a:lnTo>
                  <a:lnTo>
                    <a:pt x="3647" y="3636"/>
                  </a:lnTo>
                  <a:lnTo>
                    <a:pt x="63489" y="3636"/>
                  </a:lnTo>
                  <a:lnTo>
                    <a:pt x="63489" y="0"/>
                  </a:lnTo>
                  <a:close/>
                </a:path>
                <a:path w="63500" h="62229">
                  <a:moveTo>
                    <a:pt x="63489" y="3636"/>
                  </a:moveTo>
                  <a:lnTo>
                    <a:pt x="59850" y="3636"/>
                  </a:lnTo>
                  <a:lnTo>
                    <a:pt x="59850" y="58547"/>
                  </a:lnTo>
                  <a:lnTo>
                    <a:pt x="63489" y="58547"/>
                  </a:lnTo>
                  <a:lnTo>
                    <a:pt x="63489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261759" y="483234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6"/>
                  </a:lnTo>
                  <a:lnTo>
                    <a:pt x="59839" y="5853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259942" y="483053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27"/>
                  </a:lnTo>
                  <a:lnTo>
                    <a:pt x="3636" y="58527"/>
                  </a:lnTo>
                  <a:lnTo>
                    <a:pt x="3636" y="3616"/>
                  </a:lnTo>
                  <a:lnTo>
                    <a:pt x="63486" y="361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6"/>
                  </a:moveTo>
                  <a:lnTo>
                    <a:pt x="59838" y="3616"/>
                  </a:lnTo>
                  <a:lnTo>
                    <a:pt x="59838" y="58527"/>
                  </a:lnTo>
                  <a:lnTo>
                    <a:pt x="63486" y="58527"/>
                  </a:lnTo>
                  <a:lnTo>
                    <a:pt x="6348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261759" y="459819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259942" y="459638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1"/>
                  </a:lnTo>
                  <a:lnTo>
                    <a:pt x="63486" y="62171"/>
                  </a:lnTo>
                  <a:lnTo>
                    <a:pt x="63486" y="58517"/>
                  </a:lnTo>
                  <a:lnTo>
                    <a:pt x="3636" y="58517"/>
                  </a:lnTo>
                  <a:lnTo>
                    <a:pt x="3636" y="3628"/>
                  </a:lnTo>
                  <a:lnTo>
                    <a:pt x="63486" y="362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8"/>
                  </a:moveTo>
                  <a:lnTo>
                    <a:pt x="59838" y="3628"/>
                  </a:lnTo>
                  <a:lnTo>
                    <a:pt x="59838" y="58517"/>
                  </a:lnTo>
                  <a:lnTo>
                    <a:pt x="63486" y="58517"/>
                  </a:lnTo>
                  <a:lnTo>
                    <a:pt x="63486" y="362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261759" y="471527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7"/>
                  </a:lnTo>
                  <a:lnTo>
                    <a:pt x="59839" y="5852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259942" y="471344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36" y="58539"/>
                  </a:lnTo>
                  <a:lnTo>
                    <a:pt x="363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8" y="3653"/>
                  </a:lnTo>
                  <a:lnTo>
                    <a:pt x="59838" y="58539"/>
                  </a:lnTo>
                  <a:lnTo>
                    <a:pt x="63486" y="58539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261759" y="4656733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0"/>
                  </a:lnTo>
                  <a:lnTo>
                    <a:pt x="59839" y="5854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259942" y="465489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93"/>
                  </a:lnTo>
                  <a:lnTo>
                    <a:pt x="63486" y="62193"/>
                  </a:lnTo>
                  <a:lnTo>
                    <a:pt x="63486" y="58547"/>
                  </a:lnTo>
                  <a:lnTo>
                    <a:pt x="3636" y="58547"/>
                  </a:lnTo>
                  <a:lnTo>
                    <a:pt x="363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8" y="3653"/>
                  </a:lnTo>
                  <a:lnTo>
                    <a:pt x="59838" y="58547"/>
                  </a:lnTo>
                  <a:lnTo>
                    <a:pt x="63486" y="58547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261759" y="477380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6"/>
                  </a:lnTo>
                  <a:lnTo>
                    <a:pt x="59839" y="58546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259942" y="477198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3"/>
                  </a:lnTo>
                  <a:lnTo>
                    <a:pt x="63486" y="62163"/>
                  </a:lnTo>
                  <a:lnTo>
                    <a:pt x="63486" y="58546"/>
                  </a:lnTo>
                  <a:lnTo>
                    <a:pt x="3636" y="58546"/>
                  </a:lnTo>
                  <a:lnTo>
                    <a:pt x="363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8" y="3636"/>
                  </a:lnTo>
                  <a:lnTo>
                    <a:pt x="59838" y="58546"/>
                  </a:lnTo>
                  <a:lnTo>
                    <a:pt x="63486" y="58546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261759" y="4364057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24"/>
                  </a:lnTo>
                  <a:lnTo>
                    <a:pt x="59839" y="58524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259942" y="436223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43"/>
                  </a:lnTo>
                  <a:lnTo>
                    <a:pt x="63486" y="62143"/>
                  </a:lnTo>
                  <a:lnTo>
                    <a:pt x="63486" y="58525"/>
                  </a:lnTo>
                  <a:lnTo>
                    <a:pt x="3636" y="58525"/>
                  </a:lnTo>
                  <a:lnTo>
                    <a:pt x="3636" y="3625"/>
                  </a:lnTo>
                  <a:lnTo>
                    <a:pt x="63486" y="3625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25"/>
                  </a:moveTo>
                  <a:lnTo>
                    <a:pt x="59838" y="3625"/>
                  </a:lnTo>
                  <a:lnTo>
                    <a:pt x="59838" y="58525"/>
                  </a:lnTo>
                  <a:lnTo>
                    <a:pt x="63486" y="58525"/>
                  </a:lnTo>
                  <a:lnTo>
                    <a:pt x="63486" y="3625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261759" y="4305499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8"/>
                  </a:lnTo>
                  <a:lnTo>
                    <a:pt x="59839" y="58558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259942" y="43036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65"/>
                  </a:lnTo>
                  <a:lnTo>
                    <a:pt x="63486" y="62165"/>
                  </a:lnTo>
                  <a:lnTo>
                    <a:pt x="63486" y="58546"/>
                  </a:lnTo>
                  <a:lnTo>
                    <a:pt x="3636" y="58546"/>
                  </a:lnTo>
                  <a:lnTo>
                    <a:pt x="3636" y="3653"/>
                  </a:lnTo>
                  <a:lnTo>
                    <a:pt x="63486" y="3653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53"/>
                  </a:moveTo>
                  <a:lnTo>
                    <a:pt x="59838" y="3653"/>
                  </a:lnTo>
                  <a:lnTo>
                    <a:pt x="59838" y="58546"/>
                  </a:lnTo>
                  <a:lnTo>
                    <a:pt x="63486" y="58546"/>
                  </a:lnTo>
                  <a:lnTo>
                    <a:pt x="6348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261759" y="4422575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35"/>
                  </a:lnTo>
                  <a:lnTo>
                    <a:pt x="59839" y="58535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259942" y="4420764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39"/>
                  </a:lnTo>
                  <a:lnTo>
                    <a:pt x="3636" y="58539"/>
                  </a:lnTo>
                  <a:lnTo>
                    <a:pt x="3636" y="3618"/>
                  </a:lnTo>
                  <a:lnTo>
                    <a:pt x="63486" y="3618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18"/>
                  </a:moveTo>
                  <a:lnTo>
                    <a:pt x="59838" y="3618"/>
                  </a:lnTo>
                  <a:lnTo>
                    <a:pt x="59838" y="58539"/>
                  </a:lnTo>
                  <a:lnTo>
                    <a:pt x="63486" y="58539"/>
                  </a:lnTo>
                  <a:lnTo>
                    <a:pt x="6348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261759" y="4539658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50"/>
                  </a:lnTo>
                  <a:lnTo>
                    <a:pt x="59839" y="58550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259942" y="453785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57"/>
                  </a:lnTo>
                  <a:lnTo>
                    <a:pt x="63486" y="62157"/>
                  </a:lnTo>
                  <a:lnTo>
                    <a:pt x="63486" y="58529"/>
                  </a:lnTo>
                  <a:lnTo>
                    <a:pt x="3636" y="58529"/>
                  </a:lnTo>
                  <a:lnTo>
                    <a:pt x="363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8" y="3636"/>
                  </a:lnTo>
                  <a:lnTo>
                    <a:pt x="59838" y="58529"/>
                  </a:lnTo>
                  <a:lnTo>
                    <a:pt x="63486" y="58529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261759" y="4481111"/>
              <a:ext cx="60325" cy="59055"/>
            </a:xfrm>
            <a:custGeom>
              <a:avLst/>
              <a:gdLst/>
              <a:ahLst/>
              <a:cxnLst/>
              <a:rect l="l" t="t" r="r" b="b"/>
              <a:pathLst>
                <a:path w="60325" h="59054">
                  <a:moveTo>
                    <a:pt x="59839" y="0"/>
                  </a:moveTo>
                  <a:lnTo>
                    <a:pt x="0" y="0"/>
                  </a:lnTo>
                  <a:lnTo>
                    <a:pt x="0" y="58547"/>
                  </a:lnTo>
                  <a:lnTo>
                    <a:pt x="59839" y="58547"/>
                  </a:lnTo>
                  <a:lnTo>
                    <a:pt x="59839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259942" y="447930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486" y="0"/>
                  </a:moveTo>
                  <a:lnTo>
                    <a:pt x="0" y="0"/>
                  </a:lnTo>
                  <a:lnTo>
                    <a:pt x="0" y="62175"/>
                  </a:lnTo>
                  <a:lnTo>
                    <a:pt x="63486" y="62175"/>
                  </a:lnTo>
                  <a:lnTo>
                    <a:pt x="63486" y="58547"/>
                  </a:lnTo>
                  <a:lnTo>
                    <a:pt x="3636" y="58547"/>
                  </a:lnTo>
                  <a:lnTo>
                    <a:pt x="3636" y="3636"/>
                  </a:lnTo>
                  <a:lnTo>
                    <a:pt x="63486" y="3636"/>
                  </a:lnTo>
                  <a:lnTo>
                    <a:pt x="63486" y="0"/>
                  </a:lnTo>
                  <a:close/>
                </a:path>
                <a:path w="63500" h="62229">
                  <a:moveTo>
                    <a:pt x="63486" y="3636"/>
                  </a:moveTo>
                  <a:lnTo>
                    <a:pt x="59838" y="3636"/>
                  </a:lnTo>
                  <a:lnTo>
                    <a:pt x="59838" y="58547"/>
                  </a:lnTo>
                  <a:lnTo>
                    <a:pt x="63486" y="58547"/>
                  </a:lnTo>
                  <a:lnTo>
                    <a:pt x="6348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786581" y="4068155"/>
              <a:ext cx="556895" cy="24130"/>
            </a:xfrm>
            <a:custGeom>
              <a:avLst/>
              <a:gdLst/>
              <a:ahLst/>
              <a:cxnLst/>
              <a:rect l="l" t="t" r="r" b="b"/>
              <a:pathLst>
                <a:path w="556895" h="24129">
                  <a:moveTo>
                    <a:pt x="0" y="23997"/>
                  </a:moveTo>
                  <a:lnTo>
                    <a:pt x="556357" y="23997"/>
                  </a:lnTo>
                  <a:lnTo>
                    <a:pt x="556357" y="0"/>
                  </a:lnTo>
                  <a:lnTo>
                    <a:pt x="0" y="0"/>
                  </a:lnTo>
                  <a:lnTo>
                    <a:pt x="0" y="23997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784763" y="4066890"/>
              <a:ext cx="558165" cy="26670"/>
            </a:xfrm>
            <a:custGeom>
              <a:avLst/>
              <a:gdLst/>
              <a:ahLst/>
              <a:cxnLst/>
              <a:rect l="l" t="t" r="r" b="b"/>
              <a:pathLst>
                <a:path w="558164" h="26670">
                  <a:moveTo>
                    <a:pt x="55816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2860"/>
                  </a:lnTo>
                  <a:lnTo>
                    <a:pt x="0" y="26670"/>
                  </a:lnTo>
                  <a:lnTo>
                    <a:pt x="558165" y="26670"/>
                  </a:lnTo>
                  <a:lnTo>
                    <a:pt x="558165" y="22860"/>
                  </a:lnTo>
                  <a:lnTo>
                    <a:pt x="3644" y="22860"/>
                  </a:lnTo>
                  <a:lnTo>
                    <a:pt x="3644" y="2540"/>
                  </a:lnTo>
                  <a:lnTo>
                    <a:pt x="558165" y="2540"/>
                  </a:lnTo>
                  <a:lnTo>
                    <a:pt x="558165" y="0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46812" y="4164138"/>
              <a:ext cx="532796" cy="502182"/>
            </a:xfrm>
            <a:prstGeom prst="rect">
              <a:avLst/>
            </a:prstGeom>
          </p:spPr>
        </p:pic>
        <p:pic>
          <p:nvPicPr>
            <p:cNvPr id="390" name="object 39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6812" y="4723175"/>
              <a:ext cx="532796" cy="502182"/>
            </a:xfrm>
            <a:prstGeom prst="rect">
              <a:avLst/>
            </a:prstGeom>
          </p:spPr>
        </p:pic>
        <p:sp>
          <p:nvSpPr>
            <p:cNvPr id="391" name="object 391"/>
            <p:cNvSpPr/>
            <p:nvPr/>
          </p:nvSpPr>
          <p:spPr>
            <a:xfrm>
              <a:off x="4405546" y="4226681"/>
              <a:ext cx="553720" cy="1099820"/>
            </a:xfrm>
            <a:custGeom>
              <a:avLst/>
              <a:gdLst/>
              <a:ahLst/>
              <a:cxnLst/>
              <a:rect l="l" t="t" r="r" b="b"/>
              <a:pathLst>
                <a:path w="553720" h="1099820">
                  <a:moveTo>
                    <a:pt x="553446" y="0"/>
                  </a:moveTo>
                  <a:lnTo>
                    <a:pt x="0" y="0"/>
                  </a:lnTo>
                  <a:lnTo>
                    <a:pt x="0" y="1099795"/>
                  </a:lnTo>
                  <a:lnTo>
                    <a:pt x="553446" y="1099795"/>
                  </a:lnTo>
                  <a:lnTo>
                    <a:pt x="553446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403725" y="4224370"/>
              <a:ext cx="557530" cy="1103630"/>
            </a:xfrm>
            <a:custGeom>
              <a:avLst/>
              <a:gdLst/>
              <a:ahLst/>
              <a:cxnLst/>
              <a:rect l="l" t="t" r="r" b="b"/>
              <a:pathLst>
                <a:path w="557529" h="1103629">
                  <a:moveTo>
                    <a:pt x="557085" y="476783"/>
                  </a:moveTo>
                  <a:lnTo>
                    <a:pt x="553440" y="476783"/>
                  </a:lnTo>
                  <a:lnTo>
                    <a:pt x="553440" y="1099820"/>
                  </a:lnTo>
                  <a:lnTo>
                    <a:pt x="3644" y="1099820"/>
                  </a:lnTo>
                  <a:lnTo>
                    <a:pt x="3644" y="328917"/>
                  </a:lnTo>
                  <a:lnTo>
                    <a:pt x="0" y="328917"/>
                  </a:lnTo>
                  <a:lnTo>
                    <a:pt x="0" y="1099820"/>
                  </a:lnTo>
                  <a:lnTo>
                    <a:pt x="0" y="1103630"/>
                  </a:lnTo>
                  <a:lnTo>
                    <a:pt x="557085" y="1103630"/>
                  </a:lnTo>
                  <a:lnTo>
                    <a:pt x="557085" y="1100289"/>
                  </a:lnTo>
                  <a:lnTo>
                    <a:pt x="557085" y="1099820"/>
                  </a:lnTo>
                  <a:lnTo>
                    <a:pt x="557085" y="476783"/>
                  </a:lnTo>
                  <a:close/>
                </a:path>
                <a:path w="557529" h="1103629">
                  <a:moveTo>
                    <a:pt x="557085" y="4127"/>
                  </a:moveTo>
                  <a:lnTo>
                    <a:pt x="553440" y="4127"/>
                  </a:lnTo>
                  <a:lnTo>
                    <a:pt x="553440" y="422071"/>
                  </a:lnTo>
                  <a:lnTo>
                    <a:pt x="557085" y="422071"/>
                  </a:lnTo>
                  <a:lnTo>
                    <a:pt x="557085" y="4127"/>
                  </a:lnTo>
                  <a:close/>
                </a:path>
                <a:path w="557529" h="1103629">
                  <a:moveTo>
                    <a:pt x="557085" y="1270"/>
                  </a:moveTo>
                  <a:lnTo>
                    <a:pt x="556399" y="1270"/>
                  </a:lnTo>
                  <a:lnTo>
                    <a:pt x="556399" y="0"/>
                  </a:lnTo>
                  <a:lnTo>
                    <a:pt x="673" y="0"/>
                  </a:lnTo>
                  <a:lnTo>
                    <a:pt x="673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262788"/>
                  </a:lnTo>
                  <a:lnTo>
                    <a:pt x="3644" y="262788"/>
                  </a:lnTo>
                  <a:lnTo>
                    <a:pt x="3644" y="3810"/>
                  </a:lnTo>
                  <a:lnTo>
                    <a:pt x="557085" y="3810"/>
                  </a:lnTo>
                  <a:lnTo>
                    <a:pt x="557085" y="127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09160" y="4220989"/>
              <a:ext cx="542311" cy="663260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4435520" y="4263671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324"/>
                  </a:lnTo>
                  <a:lnTo>
                    <a:pt x="493513" y="42324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447090" y="4270954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74"/>
                  </a:lnTo>
                  <a:lnTo>
                    <a:pt x="470362" y="32374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447090" y="4270954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74"/>
                  </a:lnTo>
                  <a:lnTo>
                    <a:pt x="470362" y="32374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435520" y="4341741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317"/>
                  </a:lnTo>
                  <a:lnTo>
                    <a:pt x="493513" y="42317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447090" y="4349013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81"/>
                  </a:lnTo>
                  <a:lnTo>
                    <a:pt x="470362" y="32381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447090" y="4349013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81"/>
                  </a:lnTo>
                  <a:lnTo>
                    <a:pt x="470362" y="32381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435520" y="4419789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310"/>
                  </a:lnTo>
                  <a:lnTo>
                    <a:pt x="493513" y="42310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447090" y="4427071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74"/>
                  </a:lnTo>
                  <a:lnTo>
                    <a:pt x="470362" y="32374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447090" y="4427071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74"/>
                  </a:lnTo>
                  <a:lnTo>
                    <a:pt x="470362" y="32374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453862" y="4497847"/>
              <a:ext cx="475615" cy="42545"/>
            </a:xfrm>
            <a:custGeom>
              <a:avLst/>
              <a:gdLst/>
              <a:ahLst/>
              <a:cxnLst/>
              <a:rect l="l" t="t" r="r" b="b"/>
              <a:pathLst>
                <a:path w="475614" h="42545">
                  <a:moveTo>
                    <a:pt x="0" y="42299"/>
                  </a:moveTo>
                  <a:lnTo>
                    <a:pt x="475171" y="42299"/>
                  </a:lnTo>
                  <a:lnTo>
                    <a:pt x="475171" y="0"/>
                  </a:lnTo>
                  <a:lnTo>
                    <a:pt x="0" y="0"/>
                  </a:lnTo>
                  <a:lnTo>
                    <a:pt x="0" y="42299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453862" y="4505130"/>
              <a:ext cx="464184" cy="32384"/>
            </a:xfrm>
            <a:custGeom>
              <a:avLst/>
              <a:gdLst/>
              <a:ahLst/>
              <a:cxnLst/>
              <a:rect l="l" t="t" r="r" b="b"/>
              <a:pathLst>
                <a:path w="464185" h="32385">
                  <a:moveTo>
                    <a:pt x="0" y="32367"/>
                  </a:moveTo>
                  <a:lnTo>
                    <a:pt x="463590" y="32367"/>
                  </a:lnTo>
                  <a:lnTo>
                    <a:pt x="463590" y="0"/>
                  </a:lnTo>
                  <a:lnTo>
                    <a:pt x="0" y="0"/>
                  </a:lnTo>
                  <a:lnTo>
                    <a:pt x="0" y="32367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453862" y="4505130"/>
              <a:ext cx="464184" cy="32384"/>
            </a:xfrm>
            <a:custGeom>
              <a:avLst/>
              <a:gdLst/>
              <a:ahLst/>
              <a:cxnLst/>
              <a:rect l="l" t="t" r="r" b="b"/>
              <a:pathLst>
                <a:path w="464185" h="32385">
                  <a:moveTo>
                    <a:pt x="0" y="32367"/>
                  </a:moveTo>
                  <a:lnTo>
                    <a:pt x="463590" y="32367"/>
                  </a:lnTo>
                  <a:lnTo>
                    <a:pt x="463590" y="0"/>
                  </a:lnTo>
                  <a:lnTo>
                    <a:pt x="0" y="0"/>
                  </a:lnTo>
                  <a:lnTo>
                    <a:pt x="0" y="32367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435520" y="4575898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318"/>
                  </a:lnTo>
                  <a:lnTo>
                    <a:pt x="493513" y="42318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447090" y="4583170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86"/>
                  </a:lnTo>
                  <a:lnTo>
                    <a:pt x="470362" y="32386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447090" y="4583170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86"/>
                  </a:lnTo>
                  <a:lnTo>
                    <a:pt x="470362" y="32386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435520" y="4653950"/>
              <a:ext cx="196850" cy="42545"/>
            </a:xfrm>
            <a:custGeom>
              <a:avLst/>
              <a:gdLst/>
              <a:ahLst/>
              <a:cxnLst/>
              <a:rect l="l" t="t" r="r" b="b"/>
              <a:pathLst>
                <a:path w="196850" h="42545">
                  <a:moveTo>
                    <a:pt x="0" y="42307"/>
                  </a:moveTo>
                  <a:lnTo>
                    <a:pt x="196419" y="42307"/>
                  </a:lnTo>
                  <a:lnTo>
                    <a:pt x="196419" y="0"/>
                  </a:lnTo>
                  <a:lnTo>
                    <a:pt x="0" y="0"/>
                  </a:lnTo>
                  <a:lnTo>
                    <a:pt x="0" y="42307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447090" y="4661230"/>
              <a:ext cx="185420" cy="33020"/>
            </a:xfrm>
            <a:custGeom>
              <a:avLst/>
              <a:gdLst/>
              <a:ahLst/>
              <a:cxnLst/>
              <a:rect l="l" t="t" r="r" b="b"/>
              <a:pathLst>
                <a:path w="185420" h="33020">
                  <a:moveTo>
                    <a:pt x="0" y="32396"/>
                  </a:moveTo>
                  <a:lnTo>
                    <a:pt x="184849" y="32396"/>
                  </a:lnTo>
                  <a:lnTo>
                    <a:pt x="184849" y="0"/>
                  </a:lnTo>
                  <a:lnTo>
                    <a:pt x="0" y="0"/>
                  </a:lnTo>
                  <a:lnTo>
                    <a:pt x="0" y="32396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447090" y="4661230"/>
              <a:ext cx="185420" cy="33020"/>
            </a:xfrm>
            <a:custGeom>
              <a:avLst/>
              <a:gdLst/>
              <a:ahLst/>
              <a:cxnLst/>
              <a:rect l="l" t="t" r="r" b="b"/>
              <a:pathLst>
                <a:path w="185420" h="33020">
                  <a:moveTo>
                    <a:pt x="0" y="32396"/>
                  </a:moveTo>
                  <a:lnTo>
                    <a:pt x="184849" y="32396"/>
                  </a:lnTo>
                  <a:lnTo>
                    <a:pt x="184849" y="0"/>
                  </a:lnTo>
                  <a:lnTo>
                    <a:pt x="0" y="0"/>
                  </a:lnTo>
                  <a:lnTo>
                    <a:pt x="0" y="32396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435520" y="4732027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299"/>
                  </a:lnTo>
                  <a:lnTo>
                    <a:pt x="493513" y="42299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447090" y="4739264"/>
              <a:ext cx="470534" cy="33020"/>
            </a:xfrm>
            <a:custGeom>
              <a:avLst/>
              <a:gdLst/>
              <a:ahLst/>
              <a:cxnLst/>
              <a:rect l="l" t="t" r="r" b="b"/>
              <a:pathLst>
                <a:path w="470535" h="33020">
                  <a:moveTo>
                    <a:pt x="470362" y="0"/>
                  </a:moveTo>
                  <a:lnTo>
                    <a:pt x="0" y="0"/>
                  </a:lnTo>
                  <a:lnTo>
                    <a:pt x="0" y="32392"/>
                  </a:lnTo>
                  <a:lnTo>
                    <a:pt x="470362" y="32392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447090" y="4739264"/>
              <a:ext cx="470534" cy="33020"/>
            </a:xfrm>
            <a:custGeom>
              <a:avLst/>
              <a:gdLst/>
              <a:ahLst/>
              <a:cxnLst/>
              <a:rect l="l" t="t" r="r" b="b"/>
              <a:pathLst>
                <a:path w="470535" h="33020">
                  <a:moveTo>
                    <a:pt x="470362" y="0"/>
                  </a:moveTo>
                  <a:lnTo>
                    <a:pt x="0" y="0"/>
                  </a:lnTo>
                  <a:lnTo>
                    <a:pt x="0" y="32392"/>
                  </a:lnTo>
                  <a:lnTo>
                    <a:pt x="470362" y="32392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435520" y="4810057"/>
              <a:ext cx="494030" cy="42545"/>
            </a:xfrm>
            <a:custGeom>
              <a:avLst/>
              <a:gdLst/>
              <a:ahLst/>
              <a:cxnLst/>
              <a:rect l="l" t="t" r="r" b="b"/>
              <a:pathLst>
                <a:path w="494029" h="42545">
                  <a:moveTo>
                    <a:pt x="493513" y="0"/>
                  </a:moveTo>
                  <a:lnTo>
                    <a:pt x="0" y="0"/>
                  </a:lnTo>
                  <a:lnTo>
                    <a:pt x="0" y="42299"/>
                  </a:lnTo>
                  <a:lnTo>
                    <a:pt x="493513" y="42299"/>
                  </a:lnTo>
                  <a:lnTo>
                    <a:pt x="493513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447090" y="4817341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67"/>
                  </a:lnTo>
                  <a:lnTo>
                    <a:pt x="470362" y="32367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447090" y="4817341"/>
              <a:ext cx="470534" cy="32384"/>
            </a:xfrm>
            <a:custGeom>
              <a:avLst/>
              <a:gdLst/>
              <a:ahLst/>
              <a:cxnLst/>
              <a:rect l="l" t="t" r="r" b="b"/>
              <a:pathLst>
                <a:path w="470535" h="32385">
                  <a:moveTo>
                    <a:pt x="470362" y="0"/>
                  </a:moveTo>
                  <a:lnTo>
                    <a:pt x="0" y="0"/>
                  </a:lnTo>
                  <a:lnTo>
                    <a:pt x="0" y="32367"/>
                  </a:lnTo>
                  <a:lnTo>
                    <a:pt x="470362" y="32367"/>
                  </a:lnTo>
                  <a:lnTo>
                    <a:pt x="47036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609" y="4893660"/>
              <a:ext cx="577353" cy="384393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5411497" y="3969299"/>
              <a:ext cx="121285" cy="45720"/>
            </a:xfrm>
            <a:custGeom>
              <a:avLst/>
              <a:gdLst/>
              <a:ahLst/>
              <a:cxnLst/>
              <a:rect l="l" t="t" r="r" b="b"/>
              <a:pathLst>
                <a:path w="121285" h="45720">
                  <a:moveTo>
                    <a:pt x="0" y="45302"/>
                  </a:moveTo>
                  <a:lnTo>
                    <a:pt x="121204" y="45302"/>
                  </a:lnTo>
                  <a:lnTo>
                    <a:pt x="121204" y="0"/>
                  </a:lnTo>
                  <a:lnTo>
                    <a:pt x="0" y="0"/>
                  </a:lnTo>
                  <a:lnTo>
                    <a:pt x="0" y="45302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409679" y="3967830"/>
              <a:ext cx="125095" cy="46990"/>
            </a:xfrm>
            <a:custGeom>
              <a:avLst/>
              <a:gdLst/>
              <a:ahLst/>
              <a:cxnLst/>
              <a:rect l="l" t="t" r="r" b="b"/>
              <a:pathLst>
                <a:path w="125095" h="46989">
                  <a:moveTo>
                    <a:pt x="124841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46774"/>
                  </a:lnTo>
                  <a:lnTo>
                    <a:pt x="3632" y="46774"/>
                  </a:lnTo>
                  <a:lnTo>
                    <a:pt x="3632" y="3810"/>
                  </a:lnTo>
                  <a:lnTo>
                    <a:pt x="121196" y="3810"/>
                  </a:lnTo>
                  <a:lnTo>
                    <a:pt x="121196" y="46774"/>
                  </a:lnTo>
                  <a:lnTo>
                    <a:pt x="124841" y="46774"/>
                  </a:lnTo>
                  <a:lnTo>
                    <a:pt x="124841" y="3810"/>
                  </a:lnTo>
                  <a:lnTo>
                    <a:pt x="124841" y="3276"/>
                  </a:lnTo>
                  <a:lnTo>
                    <a:pt x="124841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5848167" y="3976780"/>
              <a:ext cx="93980" cy="38100"/>
            </a:xfrm>
            <a:custGeom>
              <a:avLst/>
              <a:gdLst/>
              <a:ahLst/>
              <a:cxnLst/>
              <a:rect l="l" t="t" r="r" b="b"/>
              <a:pathLst>
                <a:path w="93979" h="38100">
                  <a:moveTo>
                    <a:pt x="0" y="37821"/>
                  </a:moveTo>
                  <a:lnTo>
                    <a:pt x="93629" y="37821"/>
                  </a:lnTo>
                  <a:lnTo>
                    <a:pt x="93629" y="0"/>
                  </a:lnTo>
                  <a:lnTo>
                    <a:pt x="0" y="0"/>
                  </a:lnTo>
                  <a:lnTo>
                    <a:pt x="0" y="37821"/>
                  </a:lnTo>
                  <a:close/>
                </a:path>
              </a:pathLst>
            </a:custGeom>
            <a:solidFill>
              <a:srgbClr val="707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846343" y="3975450"/>
              <a:ext cx="97790" cy="39370"/>
            </a:xfrm>
            <a:custGeom>
              <a:avLst/>
              <a:gdLst/>
              <a:ahLst/>
              <a:cxnLst/>
              <a:rect l="l" t="t" r="r" b="b"/>
              <a:pathLst>
                <a:path w="97789" h="39370">
                  <a:moveTo>
                    <a:pt x="97243" y="3149"/>
                  </a:moveTo>
                  <a:lnTo>
                    <a:pt x="93624" y="3149"/>
                  </a:lnTo>
                  <a:lnTo>
                    <a:pt x="93624" y="39154"/>
                  </a:lnTo>
                  <a:lnTo>
                    <a:pt x="97243" y="39154"/>
                  </a:lnTo>
                  <a:lnTo>
                    <a:pt x="97243" y="3149"/>
                  </a:lnTo>
                  <a:close/>
                </a:path>
                <a:path w="97789" h="39370">
                  <a:moveTo>
                    <a:pt x="97243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9154"/>
                  </a:lnTo>
                  <a:lnTo>
                    <a:pt x="3632" y="39154"/>
                  </a:lnTo>
                  <a:lnTo>
                    <a:pt x="3632" y="2540"/>
                  </a:lnTo>
                  <a:lnTo>
                    <a:pt x="97243" y="2540"/>
                  </a:lnTo>
                  <a:lnTo>
                    <a:pt x="97243" y="0"/>
                  </a:lnTo>
                  <a:close/>
                </a:path>
              </a:pathLst>
            </a:custGeom>
            <a:solidFill>
              <a:srgbClr val="5E6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653079" y="3960414"/>
              <a:ext cx="113030" cy="54610"/>
            </a:xfrm>
            <a:custGeom>
              <a:avLst/>
              <a:gdLst/>
              <a:ahLst/>
              <a:cxnLst/>
              <a:rect l="l" t="t" r="r" b="b"/>
              <a:pathLst>
                <a:path w="113029" h="54610">
                  <a:moveTo>
                    <a:pt x="0" y="54187"/>
                  </a:moveTo>
                  <a:lnTo>
                    <a:pt x="112704" y="54187"/>
                  </a:lnTo>
                  <a:lnTo>
                    <a:pt x="112704" y="0"/>
                  </a:lnTo>
                  <a:lnTo>
                    <a:pt x="0" y="0"/>
                  </a:lnTo>
                  <a:lnTo>
                    <a:pt x="0" y="54187"/>
                  </a:lnTo>
                  <a:close/>
                </a:path>
              </a:pathLst>
            </a:custGeom>
            <a:solidFill>
              <a:srgbClr val="707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651233" y="3958940"/>
              <a:ext cx="116839" cy="55880"/>
            </a:xfrm>
            <a:custGeom>
              <a:avLst/>
              <a:gdLst/>
              <a:ahLst/>
              <a:cxnLst/>
              <a:rect l="l" t="t" r="r" b="b"/>
              <a:pathLst>
                <a:path w="116839" h="55879">
                  <a:moveTo>
                    <a:pt x="11637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5664"/>
                  </a:lnTo>
                  <a:lnTo>
                    <a:pt x="3644" y="55664"/>
                  </a:lnTo>
                  <a:lnTo>
                    <a:pt x="3644" y="3810"/>
                  </a:lnTo>
                  <a:lnTo>
                    <a:pt x="112725" y="3810"/>
                  </a:lnTo>
                  <a:lnTo>
                    <a:pt x="112725" y="55664"/>
                  </a:lnTo>
                  <a:lnTo>
                    <a:pt x="116370" y="55664"/>
                  </a:lnTo>
                  <a:lnTo>
                    <a:pt x="116370" y="3810"/>
                  </a:lnTo>
                  <a:lnTo>
                    <a:pt x="116370" y="3314"/>
                  </a:lnTo>
                  <a:lnTo>
                    <a:pt x="116370" y="0"/>
                  </a:lnTo>
                  <a:close/>
                </a:path>
              </a:pathLst>
            </a:custGeom>
            <a:solidFill>
              <a:srgbClr val="5E6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342939" y="4014602"/>
              <a:ext cx="660400" cy="1311910"/>
            </a:xfrm>
            <a:custGeom>
              <a:avLst/>
              <a:gdLst/>
              <a:ahLst/>
              <a:cxnLst/>
              <a:rect l="l" t="t" r="r" b="b"/>
              <a:pathLst>
                <a:path w="660400" h="1311910">
                  <a:moveTo>
                    <a:pt x="660143" y="0"/>
                  </a:moveTo>
                  <a:lnTo>
                    <a:pt x="0" y="0"/>
                  </a:lnTo>
                  <a:lnTo>
                    <a:pt x="0" y="1311875"/>
                  </a:lnTo>
                  <a:lnTo>
                    <a:pt x="660143" y="1311875"/>
                  </a:lnTo>
                  <a:lnTo>
                    <a:pt x="660143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341112" y="4012280"/>
              <a:ext cx="664210" cy="1315720"/>
            </a:xfrm>
            <a:custGeom>
              <a:avLst/>
              <a:gdLst/>
              <a:ahLst/>
              <a:cxnLst/>
              <a:rect l="l" t="t" r="r" b="b"/>
              <a:pathLst>
                <a:path w="664210" h="1315720">
                  <a:moveTo>
                    <a:pt x="663778" y="1270"/>
                  </a:moveTo>
                  <a:lnTo>
                    <a:pt x="663105" y="1270"/>
                  </a:lnTo>
                  <a:lnTo>
                    <a:pt x="663105" y="0"/>
                  </a:lnTo>
                  <a:lnTo>
                    <a:pt x="685" y="0"/>
                  </a:lnTo>
                  <a:lnTo>
                    <a:pt x="685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311910"/>
                  </a:lnTo>
                  <a:lnTo>
                    <a:pt x="0" y="1315720"/>
                  </a:lnTo>
                  <a:lnTo>
                    <a:pt x="663778" y="1315720"/>
                  </a:lnTo>
                  <a:lnTo>
                    <a:pt x="663778" y="1312379"/>
                  </a:lnTo>
                  <a:lnTo>
                    <a:pt x="663778" y="1311910"/>
                  </a:lnTo>
                  <a:lnTo>
                    <a:pt x="663778" y="4140"/>
                  </a:lnTo>
                  <a:lnTo>
                    <a:pt x="660146" y="4140"/>
                  </a:lnTo>
                  <a:lnTo>
                    <a:pt x="660146" y="1311910"/>
                  </a:lnTo>
                  <a:lnTo>
                    <a:pt x="3644" y="1311910"/>
                  </a:lnTo>
                  <a:lnTo>
                    <a:pt x="3644" y="3810"/>
                  </a:lnTo>
                  <a:lnTo>
                    <a:pt x="663778" y="3810"/>
                  </a:lnTo>
                  <a:lnTo>
                    <a:pt x="663778" y="127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373579" y="4055262"/>
              <a:ext cx="601345" cy="1189355"/>
            </a:xfrm>
            <a:custGeom>
              <a:avLst/>
              <a:gdLst/>
              <a:ahLst/>
              <a:cxnLst/>
              <a:rect l="l" t="t" r="r" b="b"/>
              <a:pathLst>
                <a:path w="601345" h="1189354">
                  <a:moveTo>
                    <a:pt x="600774" y="0"/>
                  </a:moveTo>
                  <a:lnTo>
                    <a:pt x="0" y="0"/>
                  </a:lnTo>
                  <a:lnTo>
                    <a:pt x="0" y="1188904"/>
                  </a:lnTo>
                  <a:lnTo>
                    <a:pt x="600774" y="1188904"/>
                  </a:lnTo>
                  <a:lnTo>
                    <a:pt x="600774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515531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3007" y="61603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513731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49"/>
                  </a:lnTo>
                  <a:lnTo>
                    <a:pt x="66606" y="61620"/>
                  </a:lnTo>
                  <a:lnTo>
                    <a:pt x="3616" y="61620"/>
                  </a:lnTo>
                  <a:lnTo>
                    <a:pt x="3616" y="3661"/>
                  </a:lnTo>
                  <a:lnTo>
                    <a:pt x="66606" y="3661"/>
                  </a:lnTo>
                  <a:lnTo>
                    <a:pt x="66606" y="831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61"/>
                  </a:moveTo>
                  <a:lnTo>
                    <a:pt x="62960" y="3661"/>
                  </a:lnTo>
                  <a:lnTo>
                    <a:pt x="62960" y="61620"/>
                  </a:lnTo>
                  <a:lnTo>
                    <a:pt x="66606" y="61620"/>
                  </a:lnTo>
                  <a:lnTo>
                    <a:pt x="66606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578538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2989" y="6159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576691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34" y="65257"/>
                  </a:lnTo>
                  <a:lnTo>
                    <a:pt x="65836" y="65257"/>
                  </a:lnTo>
                  <a:lnTo>
                    <a:pt x="66653" y="64443"/>
                  </a:lnTo>
                  <a:lnTo>
                    <a:pt x="66653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53" y="3625"/>
                  </a:lnTo>
                  <a:lnTo>
                    <a:pt x="66653" y="82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25"/>
                  </a:moveTo>
                  <a:lnTo>
                    <a:pt x="63007" y="3625"/>
                  </a:lnTo>
                  <a:lnTo>
                    <a:pt x="63007" y="61603"/>
                  </a:lnTo>
                  <a:lnTo>
                    <a:pt x="66653" y="61603"/>
                  </a:lnTo>
                  <a:lnTo>
                    <a:pt x="66653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515531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007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3007" y="61592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513731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795" y="65257"/>
                  </a:lnTo>
                  <a:lnTo>
                    <a:pt x="65811" y="65257"/>
                  </a:lnTo>
                  <a:lnTo>
                    <a:pt x="66606" y="64443"/>
                  </a:lnTo>
                  <a:lnTo>
                    <a:pt x="66606" y="61603"/>
                  </a:lnTo>
                  <a:lnTo>
                    <a:pt x="3616" y="61603"/>
                  </a:lnTo>
                  <a:lnTo>
                    <a:pt x="3616" y="3625"/>
                  </a:lnTo>
                  <a:lnTo>
                    <a:pt x="66606" y="3625"/>
                  </a:lnTo>
                  <a:lnTo>
                    <a:pt x="66606" y="82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25"/>
                  </a:moveTo>
                  <a:lnTo>
                    <a:pt x="62960" y="3625"/>
                  </a:lnTo>
                  <a:lnTo>
                    <a:pt x="62960" y="61603"/>
                  </a:lnTo>
                  <a:lnTo>
                    <a:pt x="66606" y="61603"/>
                  </a:lnTo>
                  <a:lnTo>
                    <a:pt x="66606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515531" y="499119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007" y="6162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513731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795" y="65239"/>
                  </a:lnTo>
                  <a:lnTo>
                    <a:pt x="65811" y="65239"/>
                  </a:lnTo>
                  <a:lnTo>
                    <a:pt x="66606" y="64437"/>
                  </a:lnTo>
                  <a:lnTo>
                    <a:pt x="66606" y="61614"/>
                  </a:lnTo>
                  <a:lnTo>
                    <a:pt x="3616" y="61614"/>
                  </a:lnTo>
                  <a:lnTo>
                    <a:pt x="3616" y="3647"/>
                  </a:lnTo>
                  <a:lnTo>
                    <a:pt x="66606" y="3647"/>
                  </a:lnTo>
                  <a:lnTo>
                    <a:pt x="66606" y="81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47"/>
                  </a:moveTo>
                  <a:lnTo>
                    <a:pt x="62960" y="3647"/>
                  </a:lnTo>
                  <a:lnTo>
                    <a:pt x="62960" y="61614"/>
                  </a:lnTo>
                  <a:lnTo>
                    <a:pt x="66606" y="61614"/>
                  </a:lnTo>
                  <a:lnTo>
                    <a:pt x="66606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704505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2989" y="6159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702688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12" y="65257"/>
                  </a:lnTo>
                  <a:lnTo>
                    <a:pt x="65817" y="65257"/>
                  </a:lnTo>
                  <a:lnTo>
                    <a:pt x="66635" y="64443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35" y="3625"/>
                  </a:lnTo>
                  <a:lnTo>
                    <a:pt x="66635" y="82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25"/>
                  </a:moveTo>
                  <a:lnTo>
                    <a:pt x="62995" y="3625"/>
                  </a:lnTo>
                  <a:lnTo>
                    <a:pt x="62995" y="61603"/>
                  </a:lnTo>
                  <a:lnTo>
                    <a:pt x="66635" y="61603"/>
                  </a:lnTo>
                  <a:lnTo>
                    <a:pt x="6663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641527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2989" y="6159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639699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16" y="65257"/>
                  </a:lnTo>
                  <a:lnTo>
                    <a:pt x="65819" y="65257"/>
                  </a:lnTo>
                  <a:lnTo>
                    <a:pt x="66635" y="64443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35" y="3625"/>
                  </a:lnTo>
                  <a:lnTo>
                    <a:pt x="6663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25"/>
                  </a:moveTo>
                  <a:lnTo>
                    <a:pt x="62989" y="3625"/>
                  </a:lnTo>
                  <a:lnTo>
                    <a:pt x="62989" y="61603"/>
                  </a:lnTo>
                  <a:lnTo>
                    <a:pt x="66635" y="61603"/>
                  </a:lnTo>
                  <a:lnTo>
                    <a:pt x="6663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767495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007" y="6162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765676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14" y="65239"/>
                  </a:lnTo>
                  <a:lnTo>
                    <a:pt x="65819" y="65239"/>
                  </a:lnTo>
                  <a:lnTo>
                    <a:pt x="66625" y="64437"/>
                  </a:lnTo>
                  <a:lnTo>
                    <a:pt x="66625" y="61614"/>
                  </a:lnTo>
                  <a:lnTo>
                    <a:pt x="3647" y="61614"/>
                  </a:lnTo>
                  <a:lnTo>
                    <a:pt x="3647" y="3647"/>
                  </a:lnTo>
                  <a:lnTo>
                    <a:pt x="66625" y="3647"/>
                  </a:lnTo>
                  <a:lnTo>
                    <a:pt x="6662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47"/>
                  </a:moveTo>
                  <a:lnTo>
                    <a:pt x="62989" y="3647"/>
                  </a:lnTo>
                  <a:lnTo>
                    <a:pt x="62989" y="61614"/>
                  </a:lnTo>
                  <a:lnTo>
                    <a:pt x="66625" y="61614"/>
                  </a:lnTo>
                  <a:lnTo>
                    <a:pt x="66625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5515531" y="486796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007" y="6163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513731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795" y="65247"/>
                  </a:lnTo>
                  <a:lnTo>
                    <a:pt x="65811" y="65247"/>
                  </a:lnTo>
                  <a:lnTo>
                    <a:pt x="66606" y="64433"/>
                  </a:lnTo>
                  <a:lnTo>
                    <a:pt x="66606" y="61586"/>
                  </a:lnTo>
                  <a:lnTo>
                    <a:pt x="3616" y="61586"/>
                  </a:lnTo>
                  <a:lnTo>
                    <a:pt x="3616" y="3618"/>
                  </a:lnTo>
                  <a:lnTo>
                    <a:pt x="66606" y="3618"/>
                  </a:lnTo>
                  <a:lnTo>
                    <a:pt x="66606" y="803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18"/>
                  </a:moveTo>
                  <a:lnTo>
                    <a:pt x="62960" y="3618"/>
                  </a:lnTo>
                  <a:lnTo>
                    <a:pt x="62960" y="61586"/>
                  </a:lnTo>
                  <a:lnTo>
                    <a:pt x="66606" y="61586"/>
                  </a:lnTo>
                  <a:lnTo>
                    <a:pt x="66606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767495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007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3007" y="61592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5765676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14" y="65257"/>
                  </a:lnTo>
                  <a:lnTo>
                    <a:pt x="65819" y="65257"/>
                  </a:lnTo>
                  <a:lnTo>
                    <a:pt x="66625" y="64443"/>
                  </a:lnTo>
                  <a:lnTo>
                    <a:pt x="66625" y="61603"/>
                  </a:lnTo>
                  <a:lnTo>
                    <a:pt x="3647" y="61603"/>
                  </a:lnTo>
                  <a:lnTo>
                    <a:pt x="3647" y="3625"/>
                  </a:lnTo>
                  <a:lnTo>
                    <a:pt x="66625" y="3625"/>
                  </a:lnTo>
                  <a:lnTo>
                    <a:pt x="6662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25"/>
                  </a:moveTo>
                  <a:lnTo>
                    <a:pt x="62989" y="3625"/>
                  </a:lnTo>
                  <a:lnTo>
                    <a:pt x="62989" y="61603"/>
                  </a:lnTo>
                  <a:lnTo>
                    <a:pt x="66625" y="61603"/>
                  </a:lnTo>
                  <a:lnTo>
                    <a:pt x="6662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515531" y="462151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007" y="61602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513731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795" y="65250"/>
                  </a:lnTo>
                  <a:lnTo>
                    <a:pt x="65811" y="65250"/>
                  </a:lnTo>
                  <a:lnTo>
                    <a:pt x="66606" y="64437"/>
                  </a:lnTo>
                  <a:lnTo>
                    <a:pt x="66606" y="61603"/>
                  </a:lnTo>
                  <a:lnTo>
                    <a:pt x="3616" y="61603"/>
                  </a:lnTo>
                  <a:lnTo>
                    <a:pt x="3616" y="3625"/>
                  </a:lnTo>
                  <a:lnTo>
                    <a:pt x="66606" y="3625"/>
                  </a:lnTo>
                  <a:lnTo>
                    <a:pt x="66606" y="806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25"/>
                  </a:moveTo>
                  <a:lnTo>
                    <a:pt x="62960" y="3625"/>
                  </a:lnTo>
                  <a:lnTo>
                    <a:pt x="62960" y="61603"/>
                  </a:lnTo>
                  <a:lnTo>
                    <a:pt x="66606" y="61603"/>
                  </a:lnTo>
                  <a:lnTo>
                    <a:pt x="66606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515531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3007" y="61625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513731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53"/>
                  </a:lnTo>
                  <a:lnTo>
                    <a:pt x="66606" y="61631"/>
                  </a:lnTo>
                  <a:lnTo>
                    <a:pt x="3616" y="61631"/>
                  </a:lnTo>
                  <a:lnTo>
                    <a:pt x="3616" y="3653"/>
                  </a:lnTo>
                  <a:lnTo>
                    <a:pt x="66606" y="3653"/>
                  </a:lnTo>
                  <a:lnTo>
                    <a:pt x="66606" y="820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53"/>
                  </a:moveTo>
                  <a:lnTo>
                    <a:pt x="62960" y="3653"/>
                  </a:lnTo>
                  <a:lnTo>
                    <a:pt x="62960" y="61631"/>
                  </a:lnTo>
                  <a:lnTo>
                    <a:pt x="66606" y="61631"/>
                  </a:lnTo>
                  <a:lnTo>
                    <a:pt x="66606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515531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3007" y="61606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513731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795" y="65250"/>
                  </a:lnTo>
                  <a:lnTo>
                    <a:pt x="65811" y="65250"/>
                  </a:lnTo>
                  <a:lnTo>
                    <a:pt x="66606" y="64443"/>
                  </a:lnTo>
                  <a:lnTo>
                    <a:pt x="66606" y="61603"/>
                  </a:lnTo>
                  <a:lnTo>
                    <a:pt x="3616" y="61603"/>
                  </a:lnTo>
                  <a:lnTo>
                    <a:pt x="3616" y="3636"/>
                  </a:lnTo>
                  <a:lnTo>
                    <a:pt x="66606" y="3636"/>
                  </a:lnTo>
                  <a:lnTo>
                    <a:pt x="66606" y="835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60" y="3636"/>
                  </a:lnTo>
                  <a:lnTo>
                    <a:pt x="62960" y="61603"/>
                  </a:lnTo>
                  <a:lnTo>
                    <a:pt x="66606" y="61603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515531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3007" y="61628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513731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795" y="65238"/>
                  </a:lnTo>
                  <a:lnTo>
                    <a:pt x="65811" y="65238"/>
                  </a:lnTo>
                  <a:lnTo>
                    <a:pt x="66606" y="64432"/>
                  </a:lnTo>
                  <a:lnTo>
                    <a:pt x="66606" y="61602"/>
                  </a:lnTo>
                  <a:lnTo>
                    <a:pt x="3616" y="61602"/>
                  </a:lnTo>
                  <a:lnTo>
                    <a:pt x="3616" y="3636"/>
                  </a:lnTo>
                  <a:lnTo>
                    <a:pt x="66606" y="3636"/>
                  </a:lnTo>
                  <a:lnTo>
                    <a:pt x="66606" y="795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60" y="3636"/>
                  </a:lnTo>
                  <a:lnTo>
                    <a:pt x="62960" y="61602"/>
                  </a:lnTo>
                  <a:lnTo>
                    <a:pt x="66606" y="61602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515531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007" y="6161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513731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53"/>
                  </a:lnTo>
                  <a:lnTo>
                    <a:pt x="66606" y="61614"/>
                  </a:lnTo>
                  <a:lnTo>
                    <a:pt x="3616" y="61614"/>
                  </a:lnTo>
                  <a:lnTo>
                    <a:pt x="3616" y="3663"/>
                  </a:lnTo>
                  <a:lnTo>
                    <a:pt x="66606" y="3663"/>
                  </a:lnTo>
                  <a:lnTo>
                    <a:pt x="66606" y="842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63"/>
                  </a:moveTo>
                  <a:lnTo>
                    <a:pt x="62960" y="3663"/>
                  </a:lnTo>
                  <a:lnTo>
                    <a:pt x="62960" y="61614"/>
                  </a:lnTo>
                  <a:lnTo>
                    <a:pt x="66606" y="61614"/>
                  </a:lnTo>
                  <a:lnTo>
                    <a:pt x="66606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5515531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007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3007" y="6159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5513731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53"/>
                  </a:lnTo>
                  <a:lnTo>
                    <a:pt x="66606" y="61614"/>
                  </a:lnTo>
                  <a:lnTo>
                    <a:pt x="3616" y="61614"/>
                  </a:lnTo>
                  <a:lnTo>
                    <a:pt x="3616" y="3646"/>
                  </a:lnTo>
                  <a:lnTo>
                    <a:pt x="66606" y="3646"/>
                  </a:lnTo>
                  <a:lnTo>
                    <a:pt x="66606" y="812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46"/>
                  </a:moveTo>
                  <a:lnTo>
                    <a:pt x="62960" y="3646"/>
                  </a:lnTo>
                  <a:lnTo>
                    <a:pt x="62960" y="61614"/>
                  </a:lnTo>
                  <a:lnTo>
                    <a:pt x="66606" y="61614"/>
                  </a:lnTo>
                  <a:lnTo>
                    <a:pt x="66606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767495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3007" y="61603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765676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49"/>
                  </a:lnTo>
                  <a:lnTo>
                    <a:pt x="66625" y="61620"/>
                  </a:lnTo>
                  <a:lnTo>
                    <a:pt x="3647" y="61620"/>
                  </a:lnTo>
                  <a:lnTo>
                    <a:pt x="3647" y="3661"/>
                  </a:lnTo>
                  <a:lnTo>
                    <a:pt x="66625" y="3661"/>
                  </a:lnTo>
                  <a:lnTo>
                    <a:pt x="66625" y="831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61"/>
                  </a:moveTo>
                  <a:lnTo>
                    <a:pt x="62989" y="3661"/>
                  </a:lnTo>
                  <a:lnTo>
                    <a:pt x="62989" y="61620"/>
                  </a:lnTo>
                  <a:lnTo>
                    <a:pt x="66625" y="61620"/>
                  </a:lnTo>
                  <a:lnTo>
                    <a:pt x="6662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452541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2989" y="61625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450742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53"/>
                  </a:lnTo>
                  <a:lnTo>
                    <a:pt x="66606" y="61631"/>
                  </a:lnTo>
                  <a:lnTo>
                    <a:pt x="3618" y="61631"/>
                  </a:lnTo>
                  <a:lnTo>
                    <a:pt x="3618" y="3653"/>
                  </a:lnTo>
                  <a:lnTo>
                    <a:pt x="66606" y="3653"/>
                  </a:lnTo>
                  <a:lnTo>
                    <a:pt x="66606" y="820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53"/>
                  </a:moveTo>
                  <a:lnTo>
                    <a:pt x="62978" y="3653"/>
                  </a:lnTo>
                  <a:lnTo>
                    <a:pt x="62978" y="61631"/>
                  </a:lnTo>
                  <a:lnTo>
                    <a:pt x="66606" y="61631"/>
                  </a:lnTo>
                  <a:lnTo>
                    <a:pt x="66606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515531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007" y="6163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513731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795" y="65275"/>
                  </a:lnTo>
                  <a:lnTo>
                    <a:pt x="65811" y="65275"/>
                  </a:lnTo>
                  <a:lnTo>
                    <a:pt x="66606" y="64451"/>
                  </a:lnTo>
                  <a:lnTo>
                    <a:pt x="66606" y="61621"/>
                  </a:lnTo>
                  <a:lnTo>
                    <a:pt x="3616" y="61621"/>
                  </a:lnTo>
                  <a:lnTo>
                    <a:pt x="3616" y="3643"/>
                  </a:lnTo>
                  <a:lnTo>
                    <a:pt x="66606" y="3643"/>
                  </a:lnTo>
                  <a:lnTo>
                    <a:pt x="66606" y="81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43"/>
                  </a:moveTo>
                  <a:lnTo>
                    <a:pt x="62960" y="3643"/>
                  </a:lnTo>
                  <a:lnTo>
                    <a:pt x="62960" y="61621"/>
                  </a:lnTo>
                  <a:lnTo>
                    <a:pt x="66606" y="61621"/>
                  </a:lnTo>
                  <a:lnTo>
                    <a:pt x="66606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515531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3007" y="61607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513731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795" y="65250"/>
                  </a:lnTo>
                  <a:lnTo>
                    <a:pt x="65811" y="65250"/>
                  </a:lnTo>
                  <a:lnTo>
                    <a:pt x="66606" y="64435"/>
                  </a:lnTo>
                  <a:lnTo>
                    <a:pt x="66606" y="61606"/>
                  </a:lnTo>
                  <a:lnTo>
                    <a:pt x="3616" y="61606"/>
                  </a:lnTo>
                  <a:lnTo>
                    <a:pt x="3616" y="3646"/>
                  </a:lnTo>
                  <a:lnTo>
                    <a:pt x="66606" y="3646"/>
                  </a:lnTo>
                  <a:lnTo>
                    <a:pt x="66606" y="81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46"/>
                  </a:moveTo>
                  <a:lnTo>
                    <a:pt x="62960" y="3646"/>
                  </a:lnTo>
                  <a:lnTo>
                    <a:pt x="62960" y="61606"/>
                  </a:lnTo>
                  <a:lnTo>
                    <a:pt x="66606" y="61606"/>
                  </a:lnTo>
                  <a:lnTo>
                    <a:pt x="66606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515531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007" y="6162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513731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795" y="65242"/>
                  </a:lnTo>
                  <a:lnTo>
                    <a:pt x="65811" y="65242"/>
                  </a:lnTo>
                  <a:lnTo>
                    <a:pt x="66606" y="64429"/>
                  </a:lnTo>
                  <a:lnTo>
                    <a:pt x="66606" y="61596"/>
                  </a:lnTo>
                  <a:lnTo>
                    <a:pt x="3616" y="61596"/>
                  </a:lnTo>
                  <a:lnTo>
                    <a:pt x="3616" y="3636"/>
                  </a:lnTo>
                  <a:lnTo>
                    <a:pt x="66606" y="3636"/>
                  </a:lnTo>
                  <a:lnTo>
                    <a:pt x="66606" y="798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60" y="3636"/>
                  </a:lnTo>
                  <a:lnTo>
                    <a:pt x="62960" y="61596"/>
                  </a:lnTo>
                  <a:lnTo>
                    <a:pt x="66606" y="61596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515531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007" y="61602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513731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795" y="65260"/>
                  </a:lnTo>
                  <a:lnTo>
                    <a:pt x="65811" y="65260"/>
                  </a:lnTo>
                  <a:lnTo>
                    <a:pt x="66606" y="64443"/>
                  </a:lnTo>
                  <a:lnTo>
                    <a:pt x="66606" y="61641"/>
                  </a:lnTo>
                  <a:lnTo>
                    <a:pt x="3616" y="61641"/>
                  </a:lnTo>
                  <a:lnTo>
                    <a:pt x="3616" y="3653"/>
                  </a:lnTo>
                  <a:lnTo>
                    <a:pt x="66606" y="3653"/>
                  </a:lnTo>
                  <a:lnTo>
                    <a:pt x="66606" y="820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53"/>
                  </a:moveTo>
                  <a:lnTo>
                    <a:pt x="62960" y="3653"/>
                  </a:lnTo>
                  <a:lnTo>
                    <a:pt x="62960" y="61641"/>
                  </a:lnTo>
                  <a:lnTo>
                    <a:pt x="66606" y="61641"/>
                  </a:lnTo>
                  <a:lnTo>
                    <a:pt x="66606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578538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2989" y="6161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576691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34" y="65256"/>
                  </a:lnTo>
                  <a:lnTo>
                    <a:pt x="65836" y="65256"/>
                  </a:lnTo>
                  <a:lnTo>
                    <a:pt x="66653" y="64453"/>
                  </a:lnTo>
                  <a:lnTo>
                    <a:pt x="66653" y="61628"/>
                  </a:lnTo>
                  <a:lnTo>
                    <a:pt x="3646" y="61628"/>
                  </a:lnTo>
                  <a:lnTo>
                    <a:pt x="3646" y="3636"/>
                  </a:lnTo>
                  <a:lnTo>
                    <a:pt x="66653" y="3636"/>
                  </a:lnTo>
                  <a:lnTo>
                    <a:pt x="66653" y="812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36"/>
                  </a:moveTo>
                  <a:lnTo>
                    <a:pt x="63007" y="3636"/>
                  </a:lnTo>
                  <a:lnTo>
                    <a:pt x="63007" y="61628"/>
                  </a:lnTo>
                  <a:lnTo>
                    <a:pt x="66653" y="61628"/>
                  </a:lnTo>
                  <a:lnTo>
                    <a:pt x="66653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767495" y="486795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41"/>
                  </a:lnTo>
                  <a:lnTo>
                    <a:pt x="63007" y="6164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765676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14" y="65247"/>
                  </a:lnTo>
                  <a:lnTo>
                    <a:pt x="65819" y="65247"/>
                  </a:lnTo>
                  <a:lnTo>
                    <a:pt x="66625" y="64433"/>
                  </a:lnTo>
                  <a:lnTo>
                    <a:pt x="66625" y="61586"/>
                  </a:lnTo>
                  <a:lnTo>
                    <a:pt x="3647" y="61586"/>
                  </a:lnTo>
                  <a:lnTo>
                    <a:pt x="3647" y="3618"/>
                  </a:lnTo>
                  <a:lnTo>
                    <a:pt x="66625" y="3618"/>
                  </a:lnTo>
                  <a:lnTo>
                    <a:pt x="66625" y="803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18"/>
                  </a:moveTo>
                  <a:lnTo>
                    <a:pt x="62989" y="3618"/>
                  </a:lnTo>
                  <a:lnTo>
                    <a:pt x="62989" y="61586"/>
                  </a:lnTo>
                  <a:lnTo>
                    <a:pt x="66625" y="61586"/>
                  </a:lnTo>
                  <a:lnTo>
                    <a:pt x="66625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641516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2989" y="6161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639699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6" y="65256"/>
                  </a:lnTo>
                  <a:lnTo>
                    <a:pt x="65819" y="65256"/>
                  </a:lnTo>
                  <a:lnTo>
                    <a:pt x="66635" y="64453"/>
                  </a:lnTo>
                  <a:lnTo>
                    <a:pt x="66635" y="61628"/>
                  </a:lnTo>
                  <a:lnTo>
                    <a:pt x="3646" y="61628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1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89" y="3636"/>
                  </a:lnTo>
                  <a:lnTo>
                    <a:pt x="62989" y="61628"/>
                  </a:lnTo>
                  <a:lnTo>
                    <a:pt x="66635" y="61628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704505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2989" y="6161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702688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2" y="65256"/>
                  </a:lnTo>
                  <a:lnTo>
                    <a:pt x="65817" y="65256"/>
                  </a:lnTo>
                  <a:lnTo>
                    <a:pt x="66635" y="64453"/>
                  </a:lnTo>
                  <a:lnTo>
                    <a:pt x="66635" y="61628"/>
                  </a:lnTo>
                  <a:lnTo>
                    <a:pt x="3646" y="61628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12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95" y="3636"/>
                  </a:lnTo>
                  <a:lnTo>
                    <a:pt x="62995" y="61628"/>
                  </a:lnTo>
                  <a:lnTo>
                    <a:pt x="66635" y="61628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767495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3007" y="6161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765676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4" y="65256"/>
                  </a:lnTo>
                  <a:lnTo>
                    <a:pt x="65819" y="65256"/>
                  </a:lnTo>
                  <a:lnTo>
                    <a:pt x="66625" y="64453"/>
                  </a:lnTo>
                  <a:lnTo>
                    <a:pt x="66625" y="61628"/>
                  </a:lnTo>
                  <a:lnTo>
                    <a:pt x="3647" y="61628"/>
                  </a:lnTo>
                  <a:lnTo>
                    <a:pt x="3647" y="3636"/>
                  </a:lnTo>
                  <a:lnTo>
                    <a:pt x="66625" y="3636"/>
                  </a:lnTo>
                  <a:lnTo>
                    <a:pt x="66625" y="81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36"/>
                  </a:moveTo>
                  <a:lnTo>
                    <a:pt x="62989" y="3636"/>
                  </a:lnTo>
                  <a:lnTo>
                    <a:pt x="62989" y="61628"/>
                  </a:lnTo>
                  <a:lnTo>
                    <a:pt x="66625" y="61628"/>
                  </a:lnTo>
                  <a:lnTo>
                    <a:pt x="6662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452541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450742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53"/>
                  </a:lnTo>
                  <a:lnTo>
                    <a:pt x="66606" y="61614"/>
                  </a:lnTo>
                  <a:lnTo>
                    <a:pt x="3618" y="61614"/>
                  </a:lnTo>
                  <a:lnTo>
                    <a:pt x="3618" y="3663"/>
                  </a:lnTo>
                  <a:lnTo>
                    <a:pt x="66606" y="3663"/>
                  </a:lnTo>
                  <a:lnTo>
                    <a:pt x="66606" y="842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63"/>
                  </a:moveTo>
                  <a:lnTo>
                    <a:pt x="62978" y="3663"/>
                  </a:lnTo>
                  <a:lnTo>
                    <a:pt x="62978" y="61614"/>
                  </a:lnTo>
                  <a:lnTo>
                    <a:pt x="66606" y="61614"/>
                  </a:lnTo>
                  <a:lnTo>
                    <a:pt x="66606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452541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2989" y="6161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450742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2" y="65256"/>
                  </a:lnTo>
                  <a:lnTo>
                    <a:pt x="65793" y="65256"/>
                  </a:lnTo>
                  <a:lnTo>
                    <a:pt x="66606" y="64453"/>
                  </a:lnTo>
                  <a:lnTo>
                    <a:pt x="66606" y="61628"/>
                  </a:lnTo>
                  <a:lnTo>
                    <a:pt x="3618" y="61628"/>
                  </a:lnTo>
                  <a:lnTo>
                    <a:pt x="3618" y="3636"/>
                  </a:lnTo>
                  <a:lnTo>
                    <a:pt x="66606" y="3636"/>
                  </a:lnTo>
                  <a:lnTo>
                    <a:pt x="66606" y="812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78" y="3636"/>
                  </a:lnTo>
                  <a:lnTo>
                    <a:pt x="62978" y="61628"/>
                  </a:lnTo>
                  <a:lnTo>
                    <a:pt x="66606" y="61628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452541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2989" y="6159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450742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53"/>
                  </a:lnTo>
                  <a:lnTo>
                    <a:pt x="66606" y="61614"/>
                  </a:lnTo>
                  <a:lnTo>
                    <a:pt x="3618" y="61614"/>
                  </a:lnTo>
                  <a:lnTo>
                    <a:pt x="3618" y="3646"/>
                  </a:lnTo>
                  <a:lnTo>
                    <a:pt x="66606" y="3646"/>
                  </a:lnTo>
                  <a:lnTo>
                    <a:pt x="66606" y="812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46"/>
                  </a:moveTo>
                  <a:lnTo>
                    <a:pt x="62978" y="3646"/>
                  </a:lnTo>
                  <a:lnTo>
                    <a:pt x="62978" y="61614"/>
                  </a:lnTo>
                  <a:lnTo>
                    <a:pt x="66606" y="61614"/>
                  </a:lnTo>
                  <a:lnTo>
                    <a:pt x="66606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767495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007" y="6162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765676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14" y="65242"/>
                  </a:lnTo>
                  <a:lnTo>
                    <a:pt x="65819" y="65242"/>
                  </a:lnTo>
                  <a:lnTo>
                    <a:pt x="66625" y="64429"/>
                  </a:lnTo>
                  <a:lnTo>
                    <a:pt x="66625" y="61596"/>
                  </a:lnTo>
                  <a:lnTo>
                    <a:pt x="3647" y="61596"/>
                  </a:lnTo>
                  <a:lnTo>
                    <a:pt x="3647" y="3636"/>
                  </a:lnTo>
                  <a:lnTo>
                    <a:pt x="66625" y="3636"/>
                  </a:lnTo>
                  <a:lnTo>
                    <a:pt x="66625" y="798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36"/>
                  </a:moveTo>
                  <a:lnTo>
                    <a:pt x="62989" y="3636"/>
                  </a:lnTo>
                  <a:lnTo>
                    <a:pt x="62989" y="61596"/>
                  </a:lnTo>
                  <a:lnTo>
                    <a:pt x="66625" y="61596"/>
                  </a:lnTo>
                  <a:lnTo>
                    <a:pt x="6662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452541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450742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12" y="65242"/>
                  </a:lnTo>
                  <a:lnTo>
                    <a:pt x="65793" y="65242"/>
                  </a:lnTo>
                  <a:lnTo>
                    <a:pt x="66606" y="64429"/>
                  </a:lnTo>
                  <a:lnTo>
                    <a:pt x="66606" y="61596"/>
                  </a:lnTo>
                  <a:lnTo>
                    <a:pt x="3618" y="61596"/>
                  </a:lnTo>
                  <a:lnTo>
                    <a:pt x="3618" y="3636"/>
                  </a:lnTo>
                  <a:lnTo>
                    <a:pt x="66606" y="3636"/>
                  </a:lnTo>
                  <a:lnTo>
                    <a:pt x="66606" y="798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78" y="3636"/>
                  </a:lnTo>
                  <a:lnTo>
                    <a:pt x="62978" y="61596"/>
                  </a:lnTo>
                  <a:lnTo>
                    <a:pt x="66606" y="61596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515531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3007" y="6161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5513731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795" y="65256"/>
                  </a:lnTo>
                  <a:lnTo>
                    <a:pt x="65811" y="65256"/>
                  </a:lnTo>
                  <a:lnTo>
                    <a:pt x="66606" y="64453"/>
                  </a:lnTo>
                  <a:lnTo>
                    <a:pt x="66606" y="61628"/>
                  </a:lnTo>
                  <a:lnTo>
                    <a:pt x="3616" y="61628"/>
                  </a:lnTo>
                  <a:lnTo>
                    <a:pt x="3616" y="3636"/>
                  </a:lnTo>
                  <a:lnTo>
                    <a:pt x="66606" y="3636"/>
                  </a:lnTo>
                  <a:lnTo>
                    <a:pt x="66606" y="812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60" y="3636"/>
                  </a:lnTo>
                  <a:lnTo>
                    <a:pt x="62960" y="61628"/>
                  </a:lnTo>
                  <a:lnTo>
                    <a:pt x="66606" y="61628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767495" y="462150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007" y="6161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765676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14" y="65250"/>
                  </a:lnTo>
                  <a:lnTo>
                    <a:pt x="65819" y="65250"/>
                  </a:lnTo>
                  <a:lnTo>
                    <a:pt x="66625" y="64437"/>
                  </a:lnTo>
                  <a:lnTo>
                    <a:pt x="66625" y="61603"/>
                  </a:lnTo>
                  <a:lnTo>
                    <a:pt x="3647" y="61603"/>
                  </a:lnTo>
                  <a:lnTo>
                    <a:pt x="3647" y="3625"/>
                  </a:lnTo>
                  <a:lnTo>
                    <a:pt x="66625" y="3625"/>
                  </a:lnTo>
                  <a:lnTo>
                    <a:pt x="66625" y="806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25"/>
                  </a:moveTo>
                  <a:lnTo>
                    <a:pt x="62989" y="3625"/>
                  </a:lnTo>
                  <a:lnTo>
                    <a:pt x="62989" y="61603"/>
                  </a:lnTo>
                  <a:lnTo>
                    <a:pt x="66625" y="61603"/>
                  </a:lnTo>
                  <a:lnTo>
                    <a:pt x="6662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767495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007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3007" y="6159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765676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53"/>
                  </a:lnTo>
                  <a:lnTo>
                    <a:pt x="66625" y="61614"/>
                  </a:lnTo>
                  <a:lnTo>
                    <a:pt x="3647" y="61614"/>
                  </a:lnTo>
                  <a:lnTo>
                    <a:pt x="3647" y="3646"/>
                  </a:lnTo>
                  <a:lnTo>
                    <a:pt x="66625" y="3646"/>
                  </a:lnTo>
                  <a:lnTo>
                    <a:pt x="66625" y="81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46"/>
                  </a:moveTo>
                  <a:lnTo>
                    <a:pt x="62989" y="3646"/>
                  </a:lnTo>
                  <a:lnTo>
                    <a:pt x="62989" y="61614"/>
                  </a:lnTo>
                  <a:lnTo>
                    <a:pt x="66625" y="61614"/>
                  </a:lnTo>
                  <a:lnTo>
                    <a:pt x="6662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767495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007" y="6163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765676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14" y="65275"/>
                  </a:lnTo>
                  <a:lnTo>
                    <a:pt x="65819" y="65275"/>
                  </a:lnTo>
                  <a:lnTo>
                    <a:pt x="66625" y="64451"/>
                  </a:lnTo>
                  <a:lnTo>
                    <a:pt x="66625" y="61621"/>
                  </a:lnTo>
                  <a:lnTo>
                    <a:pt x="3647" y="61621"/>
                  </a:lnTo>
                  <a:lnTo>
                    <a:pt x="3647" y="3643"/>
                  </a:lnTo>
                  <a:lnTo>
                    <a:pt x="66625" y="3643"/>
                  </a:lnTo>
                  <a:lnTo>
                    <a:pt x="6662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43"/>
                  </a:moveTo>
                  <a:lnTo>
                    <a:pt x="62989" y="3643"/>
                  </a:lnTo>
                  <a:lnTo>
                    <a:pt x="62989" y="61621"/>
                  </a:lnTo>
                  <a:lnTo>
                    <a:pt x="66625" y="61621"/>
                  </a:lnTo>
                  <a:lnTo>
                    <a:pt x="66625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767495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007" y="61602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765676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14" y="65260"/>
                  </a:lnTo>
                  <a:lnTo>
                    <a:pt x="65819" y="65260"/>
                  </a:lnTo>
                  <a:lnTo>
                    <a:pt x="66625" y="64443"/>
                  </a:lnTo>
                  <a:lnTo>
                    <a:pt x="66625" y="61641"/>
                  </a:lnTo>
                  <a:lnTo>
                    <a:pt x="3647" y="61641"/>
                  </a:lnTo>
                  <a:lnTo>
                    <a:pt x="3647" y="3653"/>
                  </a:lnTo>
                  <a:lnTo>
                    <a:pt x="66625" y="3653"/>
                  </a:lnTo>
                  <a:lnTo>
                    <a:pt x="66625" y="820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53"/>
                  </a:moveTo>
                  <a:lnTo>
                    <a:pt x="62989" y="3653"/>
                  </a:lnTo>
                  <a:lnTo>
                    <a:pt x="62989" y="61641"/>
                  </a:lnTo>
                  <a:lnTo>
                    <a:pt x="66625" y="61641"/>
                  </a:lnTo>
                  <a:lnTo>
                    <a:pt x="6662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767495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007" y="6162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765676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47"/>
                  </a:lnTo>
                  <a:lnTo>
                    <a:pt x="66625" y="61641"/>
                  </a:lnTo>
                  <a:lnTo>
                    <a:pt x="3647" y="61641"/>
                  </a:lnTo>
                  <a:lnTo>
                    <a:pt x="3647" y="3657"/>
                  </a:lnTo>
                  <a:lnTo>
                    <a:pt x="66625" y="3657"/>
                  </a:lnTo>
                  <a:lnTo>
                    <a:pt x="6662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57"/>
                  </a:moveTo>
                  <a:lnTo>
                    <a:pt x="62989" y="3657"/>
                  </a:lnTo>
                  <a:lnTo>
                    <a:pt x="62989" y="61641"/>
                  </a:lnTo>
                  <a:lnTo>
                    <a:pt x="66625" y="61641"/>
                  </a:lnTo>
                  <a:lnTo>
                    <a:pt x="66625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767495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3007" y="61607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765676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14" y="65250"/>
                  </a:lnTo>
                  <a:lnTo>
                    <a:pt x="65819" y="65250"/>
                  </a:lnTo>
                  <a:lnTo>
                    <a:pt x="66625" y="64435"/>
                  </a:lnTo>
                  <a:lnTo>
                    <a:pt x="66625" y="61606"/>
                  </a:lnTo>
                  <a:lnTo>
                    <a:pt x="3647" y="61606"/>
                  </a:lnTo>
                  <a:lnTo>
                    <a:pt x="3647" y="3646"/>
                  </a:lnTo>
                  <a:lnTo>
                    <a:pt x="66625" y="3646"/>
                  </a:lnTo>
                  <a:lnTo>
                    <a:pt x="6662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46"/>
                  </a:moveTo>
                  <a:lnTo>
                    <a:pt x="62989" y="3646"/>
                  </a:lnTo>
                  <a:lnTo>
                    <a:pt x="62989" y="61606"/>
                  </a:lnTo>
                  <a:lnTo>
                    <a:pt x="66625" y="61606"/>
                  </a:lnTo>
                  <a:lnTo>
                    <a:pt x="6662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767495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3007" y="61606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765676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14" y="65250"/>
                  </a:lnTo>
                  <a:lnTo>
                    <a:pt x="65819" y="65250"/>
                  </a:lnTo>
                  <a:lnTo>
                    <a:pt x="66625" y="64443"/>
                  </a:lnTo>
                  <a:lnTo>
                    <a:pt x="66625" y="61603"/>
                  </a:lnTo>
                  <a:lnTo>
                    <a:pt x="3647" y="61603"/>
                  </a:lnTo>
                  <a:lnTo>
                    <a:pt x="3647" y="3636"/>
                  </a:lnTo>
                  <a:lnTo>
                    <a:pt x="66625" y="3636"/>
                  </a:lnTo>
                  <a:lnTo>
                    <a:pt x="66625" y="835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36"/>
                  </a:moveTo>
                  <a:lnTo>
                    <a:pt x="62989" y="3636"/>
                  </a:lnTo>
                  <a:lnTo>
                    <a:pt x="62989" y="61603"/>
                  </a:lnTo>
                  <a:lnTo>
                    <a:pt x="66625" y="61603"/>
                  </a:lnTo>
                  <a:lnTo>
                    <a:pt x="6662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767495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007" y="6161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765676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53"/>
                  </a:lnTo>
                  <a:lnTo>
                    <a:pt x="66625" y="61614"/>
                  </a:lnTo>
                  <a:lnTo>
                    <a:pt x="3647" y="61614"/>
                  </a:lnTo>
                  <a:lnTo>
                    <a:pt x="3647" y="3663"/>
                  </a:lnTo>
                  <a:lnTo>
                    <a:pt x="66625" y="3663"/>
                  </a:lnTo>
                  <a:lnTo>
                    <a:pt x="66625" y="84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63"/>
                  </a:moveTo>
                  <a:lnTo>
                    <a:pt x="62989" y="3663"/>
                  </a:lnTo>
                  <a:lnTo>
                    <a:pt x="62989" y="61614"/>
                  </a:lnTo>
                  <a:lnTo>
                    <a:pt x="66625" y="61614"/>
                  </a:lnTo>
                  <a:lnTo>
                    <a:pt x="66625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767495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3007" y="61625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5765676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53"/>
                  </a:lnTo>
                  <a:lnTo>
                    <a:pt x="66625" y="61631"/>
                  </a:lnTo>
                  <a:lnTo>
                    <a:pt x="3647" y="61631"/>
                  </a:lnTo>
                  <a:lnTo>
                    <a:pt x="3647" y="3653"/>
                  </a:lnTo>
                  <a:lnTo>
                    <a:pt x="66625" y="3653"/>
                  </a:lnTo>
                  <a:lnTo>
                    <a:pt x="66625" y="820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53"/>
                  </a:moveTo>
                  <a:lnTo>
                    <a:pt x="62989" y="3653"/>
                  </a:lnTo>
                  <a:lnTo>
                    <a:pt x="62989" y="61631"/>
                  </a:lnTo>
                  <a:lnTo>
                    <a:pt x="66625" y="61631"/>
                  </a:lnTo>
                  <a:lnTo>
                    <a:pt x="6662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767495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3007" y="61628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765676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14" y="65238"/>
                  </a:lnTo>
                  <a:lnTo>
                    <a:pt x="65819" y="65238"/>
                  </a:lnTo>
                  <a:lnTo>
                    <a:pt x="66625" y="64432"/>
                  </a:lnTo>
                  <a:lnTo>
                    <a:pt x="66625" y="61602"/>
                  </a:lnTo>
                  <a:lnTo>
                    <a:pt x="3647" y="61602"/>
                  </a:lnTo>
                  <a:lnTo>
                    <a:pt x="3647" y="3636"/>
                  </a:lnTo>
                  <a:lnTo>
                    <a:pt x="66625" y="3636"/>
                  </a:lnTo>
                  <a:lnTo>
                    <a:pt x="66625" y="795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36"/>
                  </a:moveTo>
                  <a:lnTo>
                    <a:pt x="62989" y="3636"/>
                  </a:lnTo>
                  <a:lnTo>
                    <a:pt x="62989" y="61602"/>
                  </a:lnTo>
                  <a:lnTo>
                    <a:pt x="66625" y="61602"/>
                  </a:lnTo>
                  <a:lnTo>
                    <a:pt x="6662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515531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007" y="6162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513731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47"/>
                  </a:lnTo>
                  <a:lnTo>
                    <a:pt x="66606" y="61641"/>
                  </a:lnTo>
                  <a:lnTo>
                    <a:pt x="3616" y="61641"/>
                  </a:lnTo>
                  <a:lnTo>
                    <a:pt x="3616" y="3657"/>
                  </a:lnTo>
                  <a:lnTo>
                    <a:pt x="66606" y="3657"/>
                  </a:lnTo>
                  <a:lnTo>
                    <a:pt x="66606" y="82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57"/>
                  </a:moveTo>
                  <a:lnTo>
                    <a:pt x="62960" y="3657"/>
                  </a:lnTo>
                  <a:lnTo>
                    <a:pt x="62960" y="61641"/>
                  </a:lnTo>
                  <a:lnTo>
                    <a:pt x="66606" y="61641"/>
                  </a:lnTo>
                  <a:lnTo>
                    <a:pt x="66606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5578538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5576691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34" y="65275"/>
                  </a:lnTo>
                  <a:lnTo>
                    <a:pt x="65836" y="65275"/>
                  </a:lnTo>
                  <a:lnTo>
                    <a:pt x="66653" y="64451"/>
                  </a:lnTo>
                  <a:lnTo>
                    <a:pt x="66653" y="61621"/>
                  </a:lnTo>
                  <a:lnTo>
                    <a:pt x="3646" y="61621"/>
                  </a:lnTo>
                  <a:lnTo>
                    <a:pt x="3646" y="3643"/>
                  </a:lnTo>
                  <a:lnTo>
                    <a:pt x="66653" y="3643"/>
                  </a:lnTo>
                  <a:lnTo>
                    <a:pt x="66653" y="81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43"/>
                  </a:moveTo>
                  <a:lnTo>
                    <a:pt x="63007" y="3643"/>
                  </a:lnTo>
                  <a:lnTo>
                    <a:pt x="63007" y="61621"/>
                  </a:lnTo>
                  <a:lnTo>
                    <a:pt x="66653" y="61621"/>
                  </a:lnTo>
                  <a:lnTo>
                    <a:pt x="66653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5578538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5576691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53"/>
                  </a:lnTo>
                  <a:lnTo>
                    <a:pt x="66653" y="61614"/>
                  </a:lnTo>
                  <a:lnTo>
                    <a:pt x="3646" y="61614"/>
                  </a:lnTo>
                  <a:lnTo>
                    <a:pt x="3646" y="3663"/>
                  </a:lnTo>
                  <a:lnTo>
                    <a:pt x="66653" y="3663"/>
                  </a:lnTo>
                  <a:lnTo>
                    <a:pt x="66653" y="842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63"/>
                  </a:moveTo>
                  <a:lnTo>
                    <a:pt x="63007" y="3663"/>
                  </a:lnTo>
                  <a:lnTo>
                    <a:pt x="63007" y="61614"/>
                  </a:lnTo>
                  <a:lnTo>
                    <a:pt x="66653" y="61614"/>
                  </a:lnTo>
                  <a:lnTo>
                    <a:pt x="66653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5641527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5639699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53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63"/>
                  </a:lnTo>
                  <a:lnTo>
                    <a:pt x="66635" y="3663"/>
                  </a:lnTo>
                  <a:lnTo>
                    <a:pt x="66635" y="84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63"/>
                  </a:moveTo>
                  <a:lnTo>
                    <a:pt x="62989" y="3663"/>
                  </a:lnTo>
                  <a:lnTo>
                    <a:pt x="62989" y="61614"/>
                  </a:lnTo>
                  <a:lnTo>
                    <a:pt x="66635" y="61614"/>
                  </a:lnTo>
                  <a:lnTo>
                    <a:pt x="66635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578538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2989" y="61628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5576691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34" y="65238"/>
                  </a:lnTo>
                  <a:lnTo>
                    <a:pt x="65836" y="65238"/>
                  </a:lnTo>
                  <a:lnTo>
                    <a:pt x="66653" y="64432"/>
                  </a:lnTo>
                  <a:lnTo>
                    <a:pt x="66653" y="61602"/>
                  </a:lnTo>
                  <a:lnTo>
                    <a:pt x="3646" y="61602"/>
                  </a:lnTo>
                  <a:lnTo>
                    <a:pt x="3646" y="3636"/>
                  </a:lnTo>
                  <a:lnTo>
                    <a:pt x="66653" y="3636"/>
                  </a:lnTo>
                  <a:lnTo>
                    <a:pt x="66653" y="795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36"/>
                  </a:moveTo>
                  <a:lnTo>
                    <a:pt x="63007" y="3636"/>
                  </a:lnTo>
                  <a:lnTo>
                    <a:pt x="63007" y="61602"/>
                  </a:lnTo>
                  <a:lnTo>
                    <a:pt x="66653" y="61602"/>
                  </a:lnTo>
                  <a:lnTo>
                    <a:pt x="66653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5578538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2989" y="6159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5576691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53"/>
                  </a:lnTo>
                  <a:lnTo>
                    <a:pt x="66653" y="61614"/>
                  </a:lnTo>
                  <a:lnTo>
                    <a:pt x="3646" y="61614"/>
                  </a:lnTo>
                  <a:lnTo>
                    <a:pt x="3646" y="3646"/>
                  </a:lnTo>
                  <a:lnTo>
                    <a:pt x="66653" y="3646"/>
                  </a:lnTo>
                  <a:lnTo>
                    <a:pt x="66653" y="812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46"/>
                  </a:moveTo>
                  <a:lnTo>
                    <a:pt x="63007" y="3646"/>
                  </a:lnTo>
                  <a:lnTo>
                    <a:pt x="63007" y="61614"/>
                  </a:lnTo>
                  <a:lnTo>
                    <a:pt x="66653" y="61614"/>
                  </a:lnTo>
                  <a:lnTo>
                    <a:pt x="66653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5641516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2989" y="6159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5639699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53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46"/>
                  </a:lnTo>
                  <a:lnTo>
                    <a:pt x="66635" y="3646"/>
                  </a:lnTo>
                  <a:lnTo>
                    <a:pt x="66635" y="812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46"/>
                  </a:moveTo>
                  <a:lnTo>
                    <a:pt x="62989" y="3646"/>
                  </a:lnTo>
                  <a:lnTo>
                    <a:pt x="62989" y="61614"/>
                  </a:lnTo>
                  <a:lnTo>
                    <a:pt x="66635" y="61614"/>
                  </a:lnTo>
                  <a:lnTo>
                    <a:pt x="6663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5578538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2989" y="61607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5576691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34" y="65250"/>
                  </a:lnTo>
                  <a:lnTo>
                    <a:pt x="65836" y="65250"/>
                  </a:lnTo>
                  <a:lnTo>
                    <a:pt x="66653" y="64435"/>
                  </a:lnTo>
                  <a:lnTo>
                    <a:pt x="66653" y="61606"/>
                  </a:lnTo>
                  <a:lnTo>
                    <a:pt x="3646" y="61606"/>
                  </a:lnTo>
                  <a:lnTo>
                    <a:pt x="3646" y="3646"/>
                  </a:lnTo>
                  <a:lnTo>
                    <a:pt x="66653" y="3646"/>
                  </a:lnTo>
                  <a:lnTo>
                    <a:pt x="66653" y="81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46"/>
                  </a:moveTo>
                  <a:lnTo>
                    <a:pt x="63007" y="3646"/>
                  </a:lnTo>
                  <a:lnTo>
                    <a:pt x="63007" y="61606"/>
                  </a:lnTo>
                  <a:lnTo>
                    <a:pt x="66653" y="61606"/>
                  </a:lnTo>
                  <a:lnTo>
                    <a:pt x="66653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578538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2989" y="6160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5576691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34" y="65250"/>
                  </a:lnTo>
                  <a:lnTo>
                    <a:pt x="65836" y="65250"/>
                  </a:lnTo>
                  <a:lnTo>
                    <a:pt x="66653" y="64443"/>
                  </a:lnTo>
                  <a:lnTo>
                    <a:pt x="66653" y="61603"/>
                  </a:lnTo>
                  <a:lnTo>
                    <a:pt x="3646" y="61603"/>
                  </a:lnTo>
                  <a:lnTo>
                    <a:pt x="3646" y="3636"/>
                  </a:lnTo>
                  <a:lnTo>
                    <a:pt x="66653" y="3636"/>
                  </a:lnTo>
                  <a:lnTo>
                    <a:pt x="66653" y="835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36"/>
                  </a:moveTo>
                  <a:lnTo>
                    <a:pt x="63007" y="3636"/>
                  </a:lnTo>
                  <a:lnTo>
                    <a:pt x="63007" y="61603"/>
                  </a:lnTo>
                  <a:lnTo>
                    <a:pt x="66653" y="61603"/>
                  </a:lnTo>
                  <a:lnTo>
                    <a:pt x="66653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5578538" y="462151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576691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34" y="65250"/>
                  </a:lnTo>
                  <a:lnTo>
                    <a:pt x="65836" y="65250"/>
                  </a:lnTo>
                  <a:lnTo>
                    <a:pt x="66653" y="64437"/>
                  </a:lnTo>
                  <a:lnTo>
                    <a:pt x="66653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53" y="3625"/>
                  </a:lnTo>
                  <a:lnTo>
                    <a:pt x="66653" y="806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25"/>
                  </a:moveTo>
                  <a:lnTo>
                    <a:pt x="63007" y="3625"/>
                  </a:lnTo>
                  <a:lnTo>
                    <a:pt x="63007" y="61603"/>
                  </a:lnTo>
                  <a:lnTo>
                    <a:pt x="66653" y="61603"/>
                  </a:lnTo>
                  <a:lnTo>
                    <a:pt x="66653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578538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576691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47"/>
                  </a:lnTo>
                  <a:lnTo>
                    <a:pt x="66653" y="61641"/>
                  </a:lnTo>
                  <a:lnTo>
                    <a:pt x="3646" y="61641"/>
                  </a:lnTo>
                  <a:lnTo>
                    <a:pt x="3646" y="3657"/>
                  </a:lnTo>
                  <a:lnTo>
                    <a:pt x="66653" y="3657"/>
                  </a:lnTo>
                  <a:lnTo>
                    <a:pt x="66653" y="82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57"/>
                  </a:moveTo>
                  <a:lnTo>
                    <a:pt x="63007" y="3657"/>
                  </a:lnTo>
                  <a:lnTo>
                    <a:pt x="63007" y="61641"/>
                  </a:lnTo>
                  <a:lnTo>
                    <a:pt x="66653" y="61641"/>
                  </a:lnTo>
                  <a:lnTo>
                    <a:pt x="66653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5578538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2989" y="61625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5576691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53"/>
                  </a:lnTo>
                  <a:lnTo>
                    <a:pt x="66653" y="61631"/>
                  </a:lnTo>
                  <a:lnTo>
                    <a:pt x="3646" y="61631"/>
                  </a:lnTo>
                  <a:lnTo>
                    <a:pt x="3646" y="3653"/>
                  </a:lnTo>
                  <a:lnTo>
                    <a:pt x="66653" y="3653"/>
                  </a:lnTo>
                  <a:lnTo>
                    <a:pt x="66653" y="820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53"/>
                  </a:moveTo>
                  <a:lnTo>
                    <a:pt x="63007" y="3653"/>
                  </a:lnTo>
                  <a:lnTo>
                    <a:pt x="63007" y="61631"/>
                  </a:lnTo>
                  <a:lnTo>
                    <a:pt x="66653" y="61631"/>
                  </a:lnTo>
                  <a:lnTo>
                    <a:pt x="66653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5641527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5639699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16" y="65260"/>
                  </a:lnTo>
                  <a:lnTo>
                    <a:pt x="65819" y="65260"/>
                  </a:lnTo>
                  <a:lnTo>
                    <a:pt x="66635" y="64443"/>
                  </a:lnTo>
                  <a:lnTo>
                    <a:pt x="66635" y="61641"/>
                  </a:lnTo>
                  <a:lnTo>
                    <a:pt x="3646" y="61641"/>
                  </a:lnTo>
                  <a:lnTo>
                    <a:pt x="3646" y="3653"/>
                  </a:lnTo>
                  <a:lnTo>
                    <a:pt x="66635" y="3653"/>
                  </a:lnTo>
                  <a:lnTo>
                    <a:pt x="66635" y="820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53"/>
                  </a:moveTo>
                  <a:lnTo>
                    <a:pt x="62989" y="3653"/>
                  </a:lnTo>
                  <a:lnTo>
                    <a:pt x="62989" y="61641"/>
                  </a:lnTo>
                  <a:lnTo>
                    <a:pt x="66635" y="61641"/>
                  </a:lnTo>
                  <a:lnTo>
                    <a:pt x="6663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641527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2989" y="61607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639699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16" y="65250"/>
                  </a:lnTo>
                  <a:lnTo>
                    <a:pt x="65819" y="65250"/>
                  </a:lnTo>
                  <a:lnTo>
                    <a:pt x="66635" y="64435"/>
                  </a:lnTo>
                  <a:lnTo>
                    <a:pt x="66635" y="61606"/>
                  </a:lnTo>
                  <a:lnTo>
                    <a:pt x="3646" y="61606"/>
                  </a:lnTo>
                  <a:lnTo>
                    <a:pt x="3646" y="3646"/>
                  </a:lnTo>
                  <a:lnTo>
                    <a:pt x="66635" y="3646"/>
                  </a:lnTo>
                  <a:lnTo>
                    <a:pt x="6663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46"/>
                  </a:moveTo>
                  <a:lnTo>
                    <a:pt x="62989" y="3646"/>
                  </a:lnTo>
                  <a:lnTo>
                    <a:pt x="62989" y="61606"/>
                  </a:lnTo>
                  <a:lnTo>
                    <a:pt x="66635" y="61606"/>
                  </a:lnTo>
                  <a:lnTo>
                    <a:pt x="6663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641527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5639699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16" y="65275"/>
                  </a:lnTo>
                  <a:lnTo>
                    <a:pt x="65819" y="65275"/>
                  </a:lnTo>
                  <a:lnTo>
                    <a:pt x="66635" y="64451"/>
                  </a:lnTo>
                  <a:lnTo>
                    <a:pt x="66635" y="61621"/>
                  </a:lnTo>
                  <a:lnTo>
                    <a:pt x="3646" y="61621"/>
                  </a:lnTo>
                  <a:lnTo>
                    <a:pt x="3646" y="3643"/>
                  </a:lnTo>
                  <a:lnTo>
                    <a:pt x="66635" y="3643"/>
                  </a:lnTo>
                  <a:lnTo>
                    <a:pt x="6663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43"/>
                  </a:moveTo>
                  <a:lnTo>
                    <a:pt x="62989" y="3643"/>
                  </a:lnTo>
                  <a:lnTo>
                    <a:pt x="62989" y="61621"/>
                  </a:lnTo>
                  <a:lnTo>
                    <a:pt x="66635" y="61621"/>
                  </a:lnTo>
                  <a:lnTo>
                    <a:pt x="66635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5641527" y="486795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41"/>
                  </a:lnTo>
                  <a:lnTo>
                    <a:pt x="62989" y="6164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639699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16" y="65247"/>
                  </a:lnTo>
                  <a:lnTo>
                    <a:pt x="65819" y="65247"/>
                  </a:lnTo>
                  <a:lnTo>
                    <a:pt x="66635" y="64433"/>
                  </a:lnTo>
                  <a:lnTo>
                    <a:pt x="66635" y="61586"/>
                  </a:lnTo>
                  <a:lnTo>
                    <a:pt x="3646" y="61586"/>
                  </a:lnTo>
                  <a:lnTo>
                    <a:pt x="3646" y="3618"/>
                  </a:lnTo>
                  <a:lnTo>
                    <a:pt x="66635" y="3618"/>
                  </a:lnTo>
                  <a:lnTo>
                    <a:pt x="66635" y="803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18"/>
                  </a:moveTo>
                  <a:lnTo>
                    <a:pt x="62989" y="3618"/>
                  </a:lnTo>
                  <a:lnTo>
                    <a:pt x="62989" y="61586"/>
                  </a:lnTo>
                  <a:lnTo>
                    <a:pt x="66635" y="61586"/>
                  </a:lnTo>
                  <a:lnTo>
                    <a:pt x="66635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641527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2989" y="61603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5639699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49"/>
                  </a:lnTo>
                  <a:lnTo>
                    <a:pt x="66635" y="61620"/>
                  </a:lnTo>
                  <a:lnTo>
                    <a:pt x="3646" y="61620"/>
                  </a:lnTo>
                  <a:lnTo>
                    <a:pt x="3646" y="3661"/>
                  </a:lnTo>
                  <a:lnTo>
                    <a:pt x="66635" y="3661"/>
                  </a:lnTo>
                  <a:lnTo>
                    <a:pt x="66635" y="831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61"/>
                  </a:moveTo>
                  <a:lnTo>
                    <a:pt x="62989" y="3661"/>
                  </a:lnTo>
                  <a:lnTo>
                    <a:pt x="62989" y="61620"/>
                  </a:lnTo>
                  <a:lnTo>
                    <a:pt x="66635" y="61620"/>
                  </a:lnTo>
                  <a:lnTo>
                    <a:pt x="6663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641527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2989" y="61628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639699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16" y="65238"/>
                  </a:lnTo>
                  <a:lnTo>
                    <a:pt x="65819" y="65238"/>
                  </a:lnTo>
                  <a:lnTo>
                    <a:pt x="66635" y="64432"/>
                  </a:lnTo>
                  <a:lnTo>
                    <a:pt x="66635" y="61602"/>
                  </a:lnTo>
                  <a:lnTo>
                    <a:pt x="3646" y="61602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795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89" y="3636"/>
                  </a:lnTo>
                  <a:lnTo>
                    <a:pt x="62989" y="61602"/>
                  </a:lnTo>
                  <a:lnTo>
                    <a:pt x="66635" y="61602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5641527" y="462150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5639699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16" y="65250"/>
                  </a:lnTo>
                  <a:lnTo>
                    <a:pt x="65819" y="65250"/>
                  </a:lnTo>
                  <a:lnTo>
                    <a:pt x="66635" y="64437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35" y="3625"/>
                  </a:lnTo>
                  <a:lnTo>
                    <a:pt x="66635" y="806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25"/>
                  </a:moveTo>
                  <a:lnTo>
                    <a:pt x="62989" y="3625"/>
                  </a:lnTo>
                  <a:lnTo>
                    <a:pt x="62989" y="61603"/>
                  </a:lnTo>
                  <a:lnTo>
                    <a:pt x="66635" y="61603"/>
                  </a:lnTo>
                  <a:lnTo>
                    <a:pt x="6663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641527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2989" y="61625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639699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53"/>
                  </a:lnTo>
                  <a:lnTo>
                    <a:pt x="66635" y="61631"/>
                  </a:lnTo>
                  <a:lnTo>
                    <a:pt x="3646" y="61631"/>
                  </a:lnTo>
                  <a:lnTo>
                    <a:pt x="3646" y="3653"/>
                  </a:lnTo>
                  <a:lnTo>
                    <a:pt x="66635" y="3653"/>
                  </a:lnTo>
                  <a:lnTo>
                    <a:pt x="66635" y="820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53"/>
                  </a:moveTo>
                  <a:lnTo>
                    <a:pt x="62989" y="3653"/>
                  </a:lnTo>
                  <a:lnTo>
                    <a:pt x="62989" y="61631"/>
                  </a:lnTo>
                  <a:lnTo>
                    <a:pt x="66635" y="61631"/>
                  </a:lnTo>
                  <a:lnTo>
                    <a:pt x="6663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5641527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2989" y="6160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5639699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16" y="65250"/>
                  </a:lnTo>
                  <a:lnTo>
                    <a:pt x="65819" y="65250"/>
                  </a:lnTo>
                  <a:lnTo>
                    <a:pt x="66635" y="64443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35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89" y="3636"/>
                  </a:lnTo>
                  <a:lnTo>
                    <a:pt x="62989" y="61603"/>
                  </a:lnTo>
                  <a:lnTo>
                    <a:pt x="66635" y="61603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5641527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5639699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47"/>
                  </a:lnTo>
                  <a:lnTo>
                    <a:pt x="66635" y="61641"/>
                  </a:lnTo>
                  <a:lnTo>
                    <a:pt x="3646" y="61641"/>
                  </a:lnTo>
                  <a:lnTo>
                    <a:pt x="3646" y="3657"/>
                  </a:lnTo>
                  <a:lnTo>
                    <a:pt x="66635" y="3657"/>
                  </a:lnTo>
                  <a:lnTo>
                    <a:pt x="6663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57"/>
                  </a:moveTo>
                  <a:lnTo>
                    <a:pt x="62989" y="3657"/>
                  </a:lnTo>
                  <a:lnTo>
                    <a:pt x="62989" y="61641"/>
                  </a:lnTo>
                  <a:lnTo>
                    <a:pt x="66635" y="61641"/>
                  </a:lnTo>
                  <a:lnTo>
                    <a:pt x="66635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5704505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5702688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47"/>
                  </a:lnTo>
                  <a:lnTo>
                    <a:pt x="66635" y="61641"/>
                  </a:lnTo>
                  <a:lnTo>
                    <a:pt x="3646" y="61641"/>
                  </a:lnTo>
                  <a:lnTo>
                    <a:pt x="3646" y="3657"/>
                  </a:lnTo>
                  <a:lnTo>
                    <a:pt x="66635" y="3657"/>
                  </a:lnTo>
                  <a:lnTo>
                    <a:pt x="66635" y="82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57"/>
                  </a:moveTo>
                  <a:lnTo>
                    <a:pt x="62995" y="3657"/>
                  </a:lnTo>
                  <a:lnTo>
                    <a:pt x="62995" y="61641"/>
                  </a:lnTo>
                  <a:lnTo>
                    <a:pt x="66635" y="61641"/>
                  </a:lnTo>
                  <a:lnTo>
                    <a:pt x="66635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5704505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2989" y="61625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5702688" y="437321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53"/>
                  </a:lnTo>
                  <a:lnTo>
                    <a:pt x="66635" y="61631"/>
                  </a:lnTo>
                  <a:lnTo>
                    <a:pt x="3646" y="61631"/>
                  </a:lnTo>
                  <a:lnTo>
                    <a:pt x="3646" y="3653"/>
                  </a:lnTo>
                  <a:lnTo>
                    <a:pt x="66635" y="3653"/>
                  </a:lnTo>
                  <a:lnTo>
                    <a:pt x="66635" y="820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53"/>
                  </a:moveTo>
                  <a:lnTo>
                    <a:pt x="62995" y="3653"/>
                  </a:lnTo>
                  <a:lnTo>
                    <a:pt x="62995" y="61631"/>
                  </a:lnTo>
                  <a:lnTo>
                    <a:pt x="66635" y="61631"/>
                  </a:lnTo>
                  <a:lnTo>
                    <a:pt x="6663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5704505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2989" y="61628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702688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12" y="65238"/>
                  </a:lnTo>
                  <a:lnTo>
                    <a:pt x="65817" y="65238"/>
                  </a:lnTo>
                  <a:lnTo>
                    <a:pt x="66635" y="64432"/>
                  </a:lnTo>
                  <a:lnTo>
                    <a:pt x="66635" y="61602"/>
                  </a:lnTo>
                  <a:lnTo>
                    <a:pt x="3646" y="61602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795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95" y="3636"/>
                  </a:lnTo>
                  <a:lnTo>
                    <a:pt x="62995" y="61602"/>
                  </a:lnTo>
                  <a:lnTo>
                    <a:pt x="66635" y="61602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704505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2989" y="6160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702688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12" y="65250"/>
                  </a:lnTo>
                  <a:lnTo>
                    <a:pt x="65817" y="65250"/>
                  </a:lnTo>
                  <a:lnTo>
                    <a:pt x="66635" y="64443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35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95" y="3636"/>
                  </a:lnTo>
                  <a:lnTo>
                    <a:pt x="62995" y="61603"/>
                  </a:lnTo>
                  <a:lnTo>
                    <a:pt x="66635" y="61603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704505" y="462150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702688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12" y="65250"/>
                  </a:lnTo>
                  <a:lnTo>
                    <a:pt x="65817" y="65250"/>
                  </a:lnTo>
                  <a:lnTo>
                    <a:pt x="66635" y="64437"/>
                  </a:lnTo>
                  <a:lnTo>
                    <a:pt x="66635" y="61603"/>
                  </a:lnTo>
                  <a:lnTo>
                    <a:pt x="3646" y="61603"/>
                  </a:lnTo>
                  <a:lnTo>
                    <a:pt x="3646" y="3625"/>
                  </a:lnTo>
                  <a:lnTo>
                    <a:pt x="66635" y="3625"/>
                  </a:lnTo>
                  <a:lnTo>
                    <a:pt x="66635" y="806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25"/>
                  </a:moveTo>
                  <a:lnTo>
                    <a:pt x="62995" y="3625"/>
                  </a:lnTo>
                  <a:lnTo>
                    <a:pt x="62995" y="61603"/>
                  </a:lnTo>
                  <a:lnTo>
                    <a:pt x="66635" y="61603"/>
                  </a:lnTo>
                  <a:lnTo>
                    <a:pt x="6663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578538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576691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34" y="65242"/>
                  </a:lnTo>
                  <a:lnTo>
                    <a:pt x="65836" y="65242"/>
                  </a:lnTo>
                  <a:lnTo>
                    <a:pt x="66653" y="64429"/>
                  </a:lnTo>
                  <a:lnTo>
                    <a:pt x="66653" y="61596"/>
                  </a:lnTo>
                  <a:lnTo>
                    <a:pt x="3646" y="61596"/>
                  </a:lnTo>
                  <a:lnTo>
                    <a:pt x="3646" y="3636"/>
                  </a:lnTo>
                  <a:lnTo>
                    <a:pt x="66653" y="3636"/>
                  </a:lnTo>
                  <a:lnTo>
                    <a:pt x="66653" y="798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36"/>
                  </a:moveTo>
                  <a:lnTo>
                    <a:pt x="63007" y="3636"/>
                  </a:lnTo>
                  <a:lnTo>
                    <a:pt x="63007" y="61596"/>
                  </a:lnTo>
                  <a:lnTo>
                    <a:pt x="66653" y="61596"/>
                  </a:lnTo>
                  <a:lnTo>
                    <a:pt x="66653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704505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2989" y="6159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702688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53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46"/>
                  </a:lnTo>
                  <a:lnTo>
                    <a:pt x="66635" y="3646"/>
                  </a:lnTo>
                  <a:lnTo>
                    <a:pt x="66635" y="812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46"/>
                  </a:moveTo>
                  <a:lnTo>
                    <a:pt x="62995" y="3646"/>
                  </a:lnTo>
                  <a:lnTo>
                    <a:pt x="62995" y="61614"/>
                  </a:lnTo>
                  <a:lnTo>
                    <a:pt x="66635" y="61614"/>
                  </a:lnTo>
                  <a:lnTo>
                    <a:pt x="6663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704505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702688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12" y="65242"/>
                  </a:lnTo>
                  <a:lnTo>
                    <a:pt x="65817" y="65242"/>
                  </a:lnTo>
                  <a:lnTo>
                    <a:pt x="66635" y="64429"/>
                  </a:lnTo>
                  <a:lnTo>
                    <a:pt x="66635" y="61596"/>
                  </a:lnTo>
                  <a:lnTo>
                    <a:pt x="3646" y="61596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798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95" y="3636"/>
                  </a:lnTo>
                  <a:lnTo>
                    <a:pt x="62995" y="61596"/>
                  </a:lnTo>
                  <a:lnTo>
                    <a:pt x="66635" y="61596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641516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639699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16" y="65242"/>
                  </a:lnTo>
                  <a:lnTo>
                    <a:pt x="65819" y="65242"/>
                  </a:lnTo>
                  <a:lnTo>
                    <a:pt x="66635" y="64429"/>
                  </a:lnTo>
                  <a:lnTo>
                    <a:pt x="66635" y="61596"/>
                  </a:lnTo>
                  <a:lnTo>
                    <a:pt x="3646" y="61596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798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36"/>
                  </a:moveTo>
                  <a:lnTo>
                    <a:pt x="62989" y="3636"/>
                  </a:lnTo>
                  <a:lnTo>
                    <a:pt x="62989" y="61596"/>
                  </a:lnTo>
                  <a:lnTo>
                    <a:pt x="66635" y="61596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704505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9" y="6161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5702688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53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63"/>
                  </a:lnTo>
                  <a:lnTo>
                    <a:pt x="66635" y="3663"/>
                  </a:lnTo>
                  <a:lnTo>
                    <a:pt x="66635" y="842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63"/>
                  </a:moveTo>
                  <a:lnTo>
                    <a:pt x="62995" y="3663"/>
                  </a:lnTo>
                  <a:lnTo>
                    <a:pt x="62995" y="61614"/>
                  </a:lnTo>
                  <a:lnTo>
                    <a:pt x="66635" y="61614"/>
                  </a:lnTo>
                  <a:lnTo>
                    <a:pt x="66635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5578538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5576691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34" y="65260"/>
                  </a:lnTo>
                  <a:lnTo>
                    <a:pt x="65836" y="65260"/>
                  </a:lnTo>
                  <a:lnTo>
                    <a:pt x="66653" y="64443"/>
                  </a:lnTo>
                  <a:lnTo>
                    <a:pt x="66653" y="61641"/>
                  </a:lnTo>
                  <a:lnTo>
                    <a:pt x="3646" y="61641"/>
                  </a:lnTo>
                  <a:lnTo>
                    <a:pt x="3646" y="3653"/>
                  </a:lnTo>
                  <a:lnTo>
                    <a:pt x="66653" y="3653"/>
                  </a:lnTo>
                  <a:lnTo>
                    <a:pt x="66653" y="820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53"/>
                  </a:moveTo>
                  <a:lnTo>
                    <a:pt x="63007" y="3653"/>
                  </a:lnTo>
                  <a:lnTo>
                    <a:pt x="63007" y="61641"/>
                  </a:lnTo>
                  <a:lnTo>
                    <a:pt x="66653" y="61641"/>
                  </a:lnTo>
                  <a:lnTo>
                    <a:pt x="66653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5704505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2989" y="61607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5702688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12" y="65250"/>
                  </a:lnTo>
                  <a:lnTo>
                    <a:pt x="65817" y="65250"/>
                  </a:lnTo>
                  <a:lnTo>
                    <a:pt x="66635" y="64435"/>
                  </a:lnTo>
                  <a:lnTo>
                    <a:pt x="66635" y="61606"/>
                  </a:lnTo>
                  <a:lnTo>
                    <a:pt x="3646" y="61606"/>
                  </a:lnTo>
                  <a:lnTo>
                    <a:pt x="3646" y="3646"/>
                  </a:lnTo>
                  <a:lnTo>
                    <a:pt x="66635" y="3646"/>
                  </a:lnTo>
                  <a:lnTo>
                    <a:pt x="66635" y="81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46"/>
                  </a:moveTo>
                  <a:lnTo>
                    <a:pt x="62995" y="3646"/>
                  </a:lnTo>
                  <a:lnTo>
                    <a:pt x="62995" y="61606"/>
                  </a:lnTo>
                  <a:lnTo>
                    <a:pt x="66635" y="61606"/>
                  </a:lnTo>
                  <a:lnTo>
                    <a:pt x="6663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578538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576691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34" y="65239"/>
                  </a:lnTo>
                  <a:lnTo>
                    <a:pt x="65836" y="65239"/>
                  </a:lnTo>
                  <a:lnTo>
                    <a:pt x="66653" y="64437"/>
                  </a:lnTo>
                  <a:lnTo>
                    <a:pt x="66653" y="61614"/>
                  </a:lnTo>
                  <a:lnTo>
                    <a:pt x="3646" y="61614"/>
                  </a:lnTo>
                  <a:lnTo>
                    <a:pt x="3646" y="3647"/>
                  </a:lnTo>
                  <a:lnTo>
                    <a:pt x="66653" y="3647"/>
                  </a:lnTo>
                  <a:lnTo>
                    <a:pt x="66653" y="81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47"/>
                  </a:moveTo>
                  <a:lnTo>
                    <a:pt x="63007" y="3647"/>
                  </a:lnTo>
                  <a:lnTo>
                    <a:pt x="63007" y="61614"/>
                  </a:lnTo>
                  <a:lnTo>
                    <a:pt x="66653" y="61614"/>
                  </a:lnTo>
                  <a:lnTo>
                    <a:pt x="66653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578538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2989" y="61603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5576691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49"/>
                  </a:lnTo>
                  <a:lnTo>
                    <a:pt x="66653" y="61620"/>
                  </a:lnTo>
                  <a:lnTo>
                    <a:pt x="3646" y="61620"/>
                  </a:lnTo>
                  <a:lnTo>
                    <a:pt x="3646" y="3661"/>
                  </a:lnTo>
                  <a:lnTo>
                    <a:pt x="66653" y="3661"/>
                  </a:lnTo>
                  <a:lnTo>
                    <a:pt x="66653" y="831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61"/>
                  </a:moveTo>
                  <a:lnTo>
                    <a:pt x="63007" y="3661"/>
                  </a:lnTo>
                  <a:lnTo>
                    <a:pt x="63007" y="61620"/>
                  </a:lnTo>
                  <a:lnTo>
                    <a:pt x="66653" y="61620"/>
                  </a:lnTo>
                  <a:lnTo>
                    <a:pt x="66653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5704505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5702688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12" y="65275"/>
                  </a:lnTo>
                  <a:lnTo>
                    <a:pt x="65817" y="65275"/>
                  </a:lnTo>
                  <a:lnTo>
                    <a:pt x="66635" y="64451"/>
                  </a:lnTo>
                  <a:lnTo>
                    <a:pt x="66635" y="61621"/>
                  </a:lnTo>
                  <a:lnTo>
                    <a:pt x="3646" y="61621"/>
                  </a:lnTo>
                  <a:lnTo>
                    <a:pt x="3646" y="3643"/>
                  </a:lnTo>
                  <a:lnTo>
                    <a:pt x="66635" y="3643"/>
                  </a:lnTo>
                  <a:lnTo>
                    <a:pt x="66635" y="81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43"/>
                  </a:moveTo>
                  <a:lnTo>
                    <a:pt x="62995" y="3643"/>
                  </a:lnTo>
                  <a:lnTo>
                    <a:pt x="62995" y="61621"/>
                  </a:lnTo>
                  <a:lnTo>
                    <a:pt x="66635" y="61621"/>
                  </a:lnTo>
                  <a:lnTo>
                    <a:pt x="66635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5578538" y="486796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5576691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34" y="65247"/>
                  </a:lnTo>
                  <a:lnTo>
                    <a:pt x="65836" y="65247"/>
                  </a:lnTo>
                  <a:lnTo>
                    <a:pt x="66653" y="64433"/>
                  </a:lnTo>
                  <a:lnTo>
                    <a:pt x="66653" y="61586"/>
                  </a:lnTo>
                  <a:lnTo>
                    <a:pt x="3646" y="61586"/>
                  </a:lnTo>
                  <a:lnTo>
                    <a:pt x="3646" y="3618"/>
                  </a:lnTo>
                  <a:lnTo>
                    <a:pt x="66653" y="3618"/>
                  </a:lnTo>
                  <a:lnTo>
                    <a:pt x="66653" y="803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18"/>
                  </a:moveTo>
                  <a:lnTo>
                    <a:pt x="63007" y="3618"/>
                  </a:lnTo>
                  <a:lnTo>
                    <a:pt x="63007" y="61586"/>
                  </a:lnTo>
                  <a:lnTo>
                    <a:pt x="66653" y="61586"/>
                  </a:lnTo>
                  <a:lnTo>
                    <a:pt x="66653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5641527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5639699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16" y="65239"/>
                  </a:lnTo>
                  <a:lnTo>
                    <a:pt x="65819" y="65239"/>
                  </a:lnTo>
                  <a:lnTo>
                    <a:pt x="66635" y="64437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47"/>
                  </a:lnTo>
                  <a:lnTo>
                    <a:pt x="66635" y="3647"/>
                  </a:lnTo>
                  <a:lnTo>
                    <a:pt x="66635" y="81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47"/>
                  </a:moveTo>
                  <a:lnTo>
                    <a:pt x="62989" y="3647"/>
                  </a:lnTo>
                  <a:lnTo>
                    <a:pt x="62989" y="61614"/>
                  </a:lnTo>
                  <a:lnTo>
                    <a:pt x="66635" y="61614"/>
                  </a:lnTo>
                  <a:lnTo>
                    <a:pt x="66635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5704505" y="486795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41"/>
                  </a:lnTo>
                  <a:lnTo>
                    <a:pt x="62989" y="6164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5702688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12" y="65247"/>
                  </a:lnTo>
                  <a:lnTo>
                    <a:pt x="65817" y="65247"/>
                  </a:lnTo>
                  <a:lnTo>
                    <a:pt x="66635" y="64433"/>
                  </a:lnTo>
                  <a:lnTo>
                    <a:pt x="66635" y="61586"/>
                  </a:lnTo>
                  <a:lnTo>
                    <a:pt x="3646" y="61586"/>
                  </a:lnTo>
                  <a:lnTo>
                    <a:pt x="3646" y="3618"/>
                  </a:lnTo>
                  <a:lnTo>
                    <a:pt x="66635" y="3618"/>
                  </a:lnTo>
                  <a:lnTo>
                    <a:pt x="66635" y="803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18"/>
                  </a:moveTo>
                  <a:lnTo>
                    <a:pt x="62995" y="3618"/>
                  </a:lnTo>
                  <a:lnTo>
                    <a:pt x="62995" y="61586"/>
                  </a:lnTo>
                  <a:lnTo>
                    <a:pt x="66635" y="61586"/>
                  </a:lnTo>
                  <a:lnTo>
                    <a:pt x="66635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5704505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5702688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12" y="65260"/>
                  </a:lnTo>
                  <a:lnTo>
                    <a:pt x="65817" y="65260"/>
                  </a:lnTo>
                  <a:lnTo>
                    <a:pt x="66635" y="64443"/>
                  </a:lnTo>
                  <a:lnTo>
                    <a:pt x="66635" y="61641"/>
                  </a:lnTo>
                  <a:lnTo>
                    <a:pt x="3646" y="61641"/>
                  </a:lnTo>
                  <a:lnTo>
                    <a:pt x="3646" y="3653"/>
                  </a:lnTo>
                  <a:lnTo>
                    <a:pt x="66635" y="3653"/>
                  </a:lnTo>
                  <a:lnTo>
                    <a:pt x="66635" y="820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53"/>
                  </a:moveTo>
                  <a:lnTo>
                    <a:pt x="62995" y="3653"/>
                  </a:lnTo>
                  <a:lnTo>
                    <a:pt x="62995" y="61641"/>
                  </a:lnTo>
                  <a:lnTo>
                    <a:pt x="66635" y="61641"/>
                  </a:lnTo>
                  <a:lnTo>
                    <a:pt x="6663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5704505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5702688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12" y="65239"/>
                  </a:lnTo>
                  <a:lnTo>
                    <a:pt x="65817" y="65239"/>
                  </a:lnTo>
                  <a:lnTo>
                    <a:pt x="66635" y="64437"/>
                  </a:lnTo>
                  <a:lnTo>
                    <a:pt x="66635" y="61614"/>
                  </a:lnTo>
                  <a:lnTo>
                    <a:pt x="3646" y="61614"/>
                  </a:lnTo>
                  <a:lnTo>
                    <a:pt x="3646" y="3647"/>
                  </a:lnTo>
                  <a:lnTo>
                    <a:pt x="66635" y="3647"/>
                  </a:lnTo>
                  <a:lnTo>
                    <a:pt x="66635" y="81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47"/>
                  </a:moveTo>
                  <a:lnTo>
                    <a:pt x="62995" y="3647"/>
                  </a:lnTo>
                  <a:lnTo>
                    <a:pt x="62995" y="61614"/>
                  </a:lnTo>
                  <a:lnTo>
                    <a:pt x="66635" y="61614"/>
                  </a:lnTo>
                  <a:lnTo>
                    <a:pt x="66635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5704505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2989" y="61603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5702688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49"/>
                  </a:lnTo>
                  <a:lnTo>
                    <a:pt x="66635" y="61620"/>
                  </a:lnTo>
                  <a:lnTo>
                    <a:pt x="3646" y="61620"/>
                  </a:lnTo>
                  <a:lnTo>
                    <a:pt x="3646" y="3661"/>
                  </a:lnTo>
                  <a:lnTo>
                    <a:pt x="66635" y="3661"/>
                  </a:lnTo>
                  <a:lnTo>
                    <a:pt x="66635" y="831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61"/>
                  </a:moveTo>
                  <a:lnTo>
                    <a:pt x="62995" y="3661"/>
                  </a:lnTo>
                  <a:lnTo>
                    <a:pt x="62995" y="61620"/>
                  </a:lnTo>
                  <a:lnTo>
                    <a:pt x="66635" y="61620"/>
                  </a:lnTo>
                  <a:lnTo>
                    <a:pt x="6663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5515531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007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3007" y="56866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5513731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1" y="0"/>
                  </a:moveTo>
                  <a:lnTo>
                    <a:pt x="795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795" y="60501"/>
                  </a:lnTo>
                  <a:lnTo>
                    <a:pt x="65811" y="60501"/>
                  </a:lnTo>
                  <a:lnTo>
                    <a:pt x="66606" y="59695"/>
                  </a:lnTo>
                  <a:lnTo>
                    <a:pt x="66606" y="56861"/>
                  </a:lnTo>
                  <a:lnTo>
                    <a:pt x="3616" y="56861"/>
                  </a:lnTo>
                  <a:lnTo>
                    <a:pt x="3616" y="3636"/>
                  </a:lnTo>
                  <a:lnTo>
                    <a:pt x="66606" y="3636"/>
                  </a:lnTo>
                  <a:lnTo>
                    <a:pt x="66606" y="802"/>
                  </a:lnTo>
                  <a:lnTo>
                    <a:pt x="65811" y="0"/>
                  </a:lnTo>
                  <a:close/>
                </a:path>
                <a:path w="66675" h="60960">
                  <a:moveTo>
                    <a:pt x="66606" y="3636"/>
                  </a:moveTo>
                  <a:lnTo>
                    <a:pt x="62960" y="3636"/>
                  </a:lnTo>
                  <a:lnTo>
                    <a:pt x="62960" y="56861"/>
                  </a:lnTo>
                  <a:lnTo>
                    <a:pt x="66606" y="56861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5389293" y="499119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248" y="6162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5387464" y="498938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17" y="65239"/>
                  </a:lnTo>
                  <a:lnTo>
                    <a:pt x="66081" y="65239"/>
                  </a:lnTo>
                  <a:lnTo>
                    <a:pt x="66895" y="64437"/>
                  </a:lnTo>
                  <a:lnTo>
                    <a:pt x="66895" y="61614"/>
                  </a:lnTo>
                  <a:lnTo>
                    <a:pt x="3629" y="61614"/>
                  </a:lnTo>
                  <a:lnTo>
                    <a:pt x="3629" y="3647"/>
                  </a:lnTo>
                  <a:lnTo>
                    <a:pt x="66895" y="3647"/>
                  </a:lnTo>
                  <a:lnTo>
                    <a:pt x="66895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47"/>
                  </a:moveTo>
                  <a:lnTo>
                    <a:pt x="63277" y="3647"/>
                  </a:lnTo>
                  <a:lnTo>
                    <a:pt x="63277" y="61614"/>
                  </a:lnTo>
                  <a:lnTo>
                    <a:pt x="66895" y="61614"/>
                  </a:lnTo>
                  <a:lnTo>
                    <a:pt x="66895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5389293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3248" y="61603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5387464" y="492776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49"/>
                  </a:lnTo>
                  <a:lnTo>
                    <a:pt x="66895" y="61620"/>
                  </a:lnTo>
                  <a:lnTo>
                    <a:pt x="3629" y="61620"/>
                  </a:lnTo>
                  <a:lnTo>
                    <a:pt x="3629" y="3661"/>
                  </a:lnTo>
                  <a:lnTo>
                    <a:pt x="66895" y="3661"/>
                  </a:lnTo>
                  <a:lnTo>
                    <a:pt x="66895" y="831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61"/>
                  </a:moveTo>
                  <a:lnTo>
                    <a:pt x="63277" y="3661"/>
                  </a:lnTo>
                  <a:lnTo>
                    <a:pt x="63277" y="61620"/>
                  </a:lnTo>
                  <a:lnTo>
                    <a:pt x="66895" y="61620"/>
                  </a:lnTo>
                  <a:lnTo>
                    <a:pt x="6689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389293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248" y="6163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387464" y="474291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17" y="65275"/>
                  </a:lnTo>
                  <a:lnTo>
                    <a:pt x="66081" y="65275"/>
                  </a:lnTo>
                  <a:lnTo>
                    <a:pt x="66895" y="64451"/>
                  </a:lnTo>
                  <a:lnTo>
                    <a:pt x="66895" y="61621"/>
                  </a:lnTo>
                  <a:lnTo>
                    <a:pt x="3629" y="61621"/>
                  </a:lnTo>
                  <a:lnTo>
                    <a:pt x="3629" y="3643"/>
                  </a:lnTo>
                  <a:lnTo>
                    <a:pt x="66895" y="3643"/>
                  </a:lnTo>
                  <a:lnTo>
                    <a:pt x="66895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43"/>
                  </a:moveTo>
                  <a:lnTo>
                    <a:pt x="63277" y="3643"/>
                  </a:lnTo>
                  <a:lnTo>
                    <a:pt x="63277" y="61621"/>
                  </a:lnTo>
                  <a:lnTo>
                    <a:pt x="66895" y="61621"/>
                  </a:lnTo>
                  <a:lnTo>
                    <a:pt x="66895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389293" y="486796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248" y="6163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387464" y="4866173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17" y="65247"/>
                  </a:lnTo>
                  <a:lnTo>
                    <a:pt x="66081" y="65247"/>
                  </a:lnTo>
                  <a:lnTo>
                    <a:pt x="66895" y="64433"/>
                  </a:lnTo>
                  <a:lnTo>
                    <a:pt x="66895" y="61586"/>
                  </a:lnTo>
                  <a:lnTo>
                    <a:pt x="3629" y="61586"/>
                  </a:lnTo>
                  <a:lnTo>
                    <a:pt x="3629" y="3618"/>
                  </a:lnTo>
                  <a:lnTo>
                    <a:pt x="66895" y="3618"/>
                  </a:lnTo>
                  <a:lnTo>
                    <a:pt x="66895" y="803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18"/>
                  </a:moveTo>
                  <a:lnTo>
                    <a:pt x="63277" y="3618"/>
                  </a:lnTo>
                  <a:lnTo>
                    <a:pt x="63277" y="61586"/>
                  </a:lnTo>
                  <a:lnTo>
                    <a:pt x="66895" y="61586"/>
                  </a:lnTo>
                  <a:lnTo>
                    <a:pt x="66895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389293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248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3248" y="61592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387464" y="5050994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17" y="65257"/>
                  </a:lnTo>
                  <a:lnTo>
                    <a:pt x="66081" y="65257"/>
                  </a:lnTo>
                  <a:lnTo>
                    <a:pt x="66895" y="64443"/>
                  </a:lnTo>
                  <a:lnTo>
                    <a:pt x="66895" y="61603"/>
                  </a:lnTo>
                  <a:lnTo>
                    <a:pt x="3629" y="61603"/>
                  </a:lnTo>
                  <a:lnTo>
                    <a:pt x="3629" y="3625"/>
                  </a:lnTo>
                  <a:lnTo>
                    <a:pt x="66895" y="3625"/>
                  </a:lnTo>
                  <a:lnTo>
                    <a:pt x="66895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25"/>
                  </a:moveTo>
                  <a:lnTo>
                    <a:pt x="63277" y="3625"/>
                  </a:lnTo>
                  <a:lnTo>
                    <a:pt x="63277" y="61603"/>
                  </a:lnTo>
                  <a:lnTo>
                    <a:pt x="66895" y="61603"/>
                  </a:lnTo>
                  <a:lnTo>
                    <a:pt x="6689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641527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2989" y="5686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639699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9" y="0"/>
                  </a:moveTo>
                  <a:lnTo>
                    <a:pt x="816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16" y="60501"/>
                  </a:lnTo>
                  <a:lnTo>
                    <a:pt x="65819" y="60501"/>
                  </a:lnTo>
                  <a:lnTo>
                    <a:pt x="66635" y="59695"/>
                  </a:lnTo>
                  <a:lnTo>
                    <a:pt x="66635" y="56861"/>
                  </a:lnTo>
                  <a:lnTo>
                    <a:pt x="3646" y="56861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02"/>
                  </a:lnTo>
                  <a:lnTo>
                    <a:pt x="65819" y="0"/>
                  </a:lnTo>
                  <a:close/>
                </a:path>
                <a:path w="66675" h="60960">
                  <a:moveTo>
                    <a:pt x="66635" y="3636"/>
                  </a:moveTo>
                  <a:lnTo>
                    <a:pt x="62989" y="3636"/>
                  </a:lnTo>
                  <a:lnTo>
                    <a:pt x="62989" y="56861"/>
                  </a:lnTo>
                  <a:lnTo>
                    <a:pt x="66635" y="56861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389293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248" y="61624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387464" y="5112598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47"/>
                  </a:lnTo>
                  <a:lnTo>
                    <a:pt x="66895" y="61631"/>
                  </a:lnTo>
                  <a:lnTo>
                    <a:pt x="3629" y="61631"/>
                  </a:lnTo>
                  <a:lnTo>
                    <a:pt x="3629" y="3661"/>
                  </a:lnTo>
                  <a:lnTo>
                    <a:pt x="66895" y="3661"/>
                  </a:lnTo>
                  <a:lnTo>
                    <a:pt x="66895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61"/>
                  </a:moveTo>
                  <a:lnTo>
                    <a:pt x="63277" y="3661"/>
                  </a:lnTo>
                  <a:lnTo>
                    <a:pt x="63277" y="61631"/>
                  </a:lnTo>
                  <a:lnTo>
                    <a:pt x="66895" y="61631"/>
                  </a:lnTo>
                  <a:lnTo>
                    <a:pt x="6689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389293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8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3248" y="5687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387464" y="4069908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66081" y="0"/>
                  </a:moveTo>
                  <a:lnTo>
                    <a:pt x="817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17" y="60495"/>
                  </a:lnTo>
                  <a:lnTo>
                    <a:pt x="66081" y="60495"/>
                  </a:lnTo>
                  <a:lnTo>
                    <a:pt x="66895" y="59688"/>
                  </a:lnTo>
                  <a:lnTo>
                    <a:pt x="66895" y="56859"/>
                  </a:lnTo>
                  <a:lnTo>
                    <a:pt x="3629" y="56859"/>
                  </a:lnTo>
                  <a:lnTo>
                    <a:pt x="3629" y="3629"/>
                  </a:lnTo>
                  <a:lnTo>
                    <a:pt x="66895" y="3629"/>
                  </a:lnTo>
                  <a:lnTo>
                    <a:pt x="66895" y="806"/>
                  </a:lnTo>
                  <a:lnTo>
                    <a:pt x="66081" y="0"/>
                  </a:lnTo>
                  <a:close/>
                </a:path>
                <a:path w="67310" h="60960">
                  <a:moveTo>
                    <a:pt x="66895" y="3629"/>
                  </a:moveTo>
                  <a:lnTo>
                    <a:pt x="63277" y="3629"/>
                  </a:lnTo>
                  <a:lnTo>
                    <a:pt x="63277" y="56859"/>
                  </a:lnTo>
                  <a:lnTo>
                    <a:pt x="66895" y="56859"/>
                  </a:lnTo>
                  <a:lnTo>
                    <a:pt x="66895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452541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2989" y="5686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5450742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793" y="0"/>
                  </a:moveTo>
                  <a:lnTo>
                    <a:pt x="812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12" y="60501"/>
                  </a:lnTo>
                  <a:lnTo>
                    <a:pt x="65793" y="60501"/>
                  </a:lnTo>
                  <a:lnTo>
                    <a:pt x="66606" y="59695"/>
                  </a:lnTo>
                  <a:lnTo>
                    <a:pt x="66606" y="56861"/>
                  </a:lnTo>
                  <a:lnTo>
                    <a:pt x="3618" y="56861"/>
                  </a:lnTo>
                  <a:lnTo>
                    <a:pt x="3618" y="3636"/>
                  </a:lnTo>
                  <a:lnTo>
                    <a:pt x="66606" y="3636"/>
                  </a:lnTo>
                  <a:lnTo>
                    <a:pt x="66606" y="802"/>
                  </a:lnTo>
                  <a:lnTo>
                    <a:pt x="65793" y="0"/>
                  </a:lnTo>
                  <a:close/>
                </a:path>
                <a:path w="66675" h="60960">
                  <a:moveTo>
                    <a:pt x="66606" y="3636"/>
                  </a:moveTo>
                  <a:lnTo>
                    <a:pt x="62978" y="3636"/>
                  </a:lnTo>
                  <a:lnTo>
                    <a:pt x="62978" y="56861"/>
                  </a:lnTo>
                  <a:lnTo>
                    <a:pt x="66606" y="56861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5389293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48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3248" y="56866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387464" y="5174230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66081" y="0"/>
                  </a:moveTo>
                  <a:lnTo>
                    <a:pt x="817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17" y="60501"/>
                  </a:lnTo>
                  <a:lnTo>
                    <a:pt x="66081" y="60501"/>
                  </a:lnTo>
                  <a:lnTo>
                    <a:pt x="66895" y="59695"/>
                  </a:lnTo>
                  <a:lnTo>
                    <a:pt x="66895" y="56861"/>
                  </a:lnTo>
                  <a:lnTo>
                    <a:pt x="3629" y="56861"/>
                  </a:lnTo>
                  <a:lnTo>
                    <a:pt x="3629" y="3636"/>
                  </a:lnTo>
                  <a:lnTo>
                    <a:pt x="66895" y="3636"/>
                  </a:lnTo>
                  <a:lnTo>
                    <a:pt x="66895" y="802"/>
                  </a:lnTo>
                  <a:lnTo>
                    <a:pt x="66081" y="0"/>
                  </a:lnTo>
                  <a:close/>
                </a:path>
                <a:path w="67310" h="60960">
                  <a:moveTo>
                    <a:pt x="66895" y="3636"/>
                  </a:moveTo>
                  <a:lnTo>
                    <a:pt x="63277" y="3636"/>
                  </a:lnTo>
                  <a:lnTo>
                    <a:pt x="63277" y="56861"/>
                  </a:lnTo>
                  <a:lnTo>
                    <a:pt x="66895" y="56861"/>
                  </a:lnTo>
                  <a:lnTo>
                    <a:pt x="6689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5389293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248" y="61602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5387464" y="480453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17" y="65260"/>
                  </a:lnTo>
                  <a:lnTo>
                    <a:pt x="66081" y="65260"/>
                  </a:lnTo>
                  <a:lnTo>
                    <a:pt x="66895" y="64443"/>
                  </a:lnTo>
                  <a:lnTo>
                    <a:pt x="66895" y="61641"/>
                  </a:lnTo>
                  <a:lnTo>
                    <a:pt x="3629" y="61641"/>
                  </a:lnTo>
                  <a:lnTo>
                    <a:pt x="3629" y="3653"/>
                  </a:lnTo>
                  <a:lnTo>
                    <a:pt x="66895" y="3653"/>
                  </a:lnTo>
                  <a:lnTo>
                    <a:pt x="66895" y="820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53"/>
                  </a:moveTo>
                  <a:lnTo>
                    <a:pt x="63277" y="3653"/>
                  </a:lnTo>
                  <a:lnTo>
                    <a:pt x="63277" y="61641"/>
                  </a:lnTo>
                  <a:lnTo>
                    <a:pt x="66895" y="61641"/>
                  </a:lnTo>
                  <a:lnTo>
                    <a:pt x="6689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5389293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3248" y="61625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5387464" y="4373219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53"/>
                  </a:lnTo>
                  <a:lnTo>
                    <a:pt x="66895" y="61631"/>
                  </a:lnTo>
                  <a:lnTo>
                    <a:pt x="3629" y="61631"/>
                  </a:lnTo>
                  <a:lnTo>
                    <a:pt x="3629" y="3653"/>
                  </a:lnTo>
                  <a:lnTo>
                    <a:pt x="66895" y="3653"/>
                  </a:lnTo>
                  <a:lnTo>
                    <a:pt x="66895" y="820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53"/>
                  </a:moveTo>
                  <a:lnTo>
                    <a:pt x="63277" y="3653"/>
                  </a:lnTo>
                  <a:lnTo>
                    <a:pt x="63277" y="61631"/>
                  </a:lnTo>
                  <a:lnTo>
                    <a:pt x="66895" y="61631"/>
                  </a:lnTo>
                  <a:lnTo>
                    <a:pt x="66895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5389293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248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3248" y="61594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5387464" y="424999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53"/>
                  </a:lnTo>
                  <a:lnTo>
                    <a:pt x="66895" y="61614"/>
                  </a:lnTo>
                  <a:lnTo>
                    <a:pt x="3629" y="61614"/>
                  </a:lnTo>
                  <a:lnTo>
                    <a:pt x="3629" y="3646"/>
                  </a:lnTo>
                  <a:lnTo>
                    <a:pt x="66895" y="3646"/>
                  </a:lnTo>
                  <a:lnTo>
                    <a:pt x="66895" y="81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46"/>
                  </a:moveTo>
                  <a:lnTo>
                    <a:pt x="63277" y="3646"/>
                  </a:lnTo>
                  <a:lnTo>
                    <a:pt x="63277" y="61614"/>
                  </a:lnTo>
                  <a:lnTo>
                    <a:pt x="66895" y="61614"/>
                  </a:lnTo>
                  <a:lnTo>
                    <a:pt x="6689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389293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248" y="61614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5387464" y="4311605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53"/>
                  </a:lnTo>
                  <a:lnTo>
                    <a:pt x="66895" y="61614"/>
                  </a:lnTo>
                  <a:lnTo>
                    <a:pt x="3629" y="61614"/>
                  </a:lnTo>
                  <a:lnTo>
                    <a:pt x="3629" y="3663"/>
                  </a:lnTo>
                  <a:lnTo>
                    <a:pt x="66895" y="3663"/>
                  </a:lnTo>
                  <a:lnTo>
                    <a:pt x="66895" y="84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63"/>
                  </a:moveTo>
                  <a:lnTo>
                    <a:pt x="63277" y="3663"/>
                  </a:lnTo>
                  <a:lnTo>
                    <a:pt x="63277" y="61614"/>
                  </a:lnTo>
                  <a:lnTo>
                    <a:pt x="66895" y="61614"/>
                  </a:lnTo>
                  <a:lnTo>
                    <a:pt x="66895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5389293" y="412860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11"/>
                  </a:lnTo>
                  <a:lnTo>
                    <a:pt x="63248" y="6161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5387464" y="4126767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17" y="65256"/>
                  </a:lnTo>
                  <a:lnTo>
                    <a:pt x="66081" y="65256"/>
                  </a:lnTo>
                  <a:lnTo>
                    <a:pt x="66895" y="64453"/>
                  </a:lnTo>
                  <a:lnTo>
                    <a:pt x="66895" y="61628"/>
                  </a:lnTo>
                  <a:lnTo>
                    <a:pt x="3629" y="61628"/>
                  </a:lnTo>
                  <a:lnTo>
                    <a:pt x="3629" y="3636"/>
                  </a:lnTo>
                  <a:lnTo>
                    <a:pt x="66895" y="3636"/>
                  </a:lnTo>
                  <a:lnTo>
                    <a:pt x="66895" y="81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36"/>
                  </a:moveTo>
                  <a:lnTo>
                    <a:pt x="63277" y="3636"/>
                  </a:lnTo>
                  <a:lnTo>
                    <a:pt x="63277" y="61628"/>
                  </a:lnTo>
                  <a:lnTo>
                    <a:pt x="66895" y="61628"/>
                  </a:lnTo>
                  <a:lnTo>
                    <a:pt x="6689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5389293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248" y="6162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5387464" y="4188395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17" y="65242"/>
                  </a:lnTo>
                  <a:lnTo>
                    <a:pt x="66081" y="65242"/>
                  </a:lnTo>
                  <a:lnTo>
                    <a:pt x="66895" y="64429"/>
                  </a:lnTo>
                  <a:lnTo>
                    <a:pt x="66895" y="61596"/>
                  </a:lnTo>
                  <a:lnTo>
                    <a:pt x="3629" y="61596"/>
                  </a:lnTo>
                  <a:lnTo>
                    <a:pt x="3629" y="3636"/>
                  </a:lnTo>
                  <a:lnTo>
                    <a:pt x="66895" y="3636"/>
                  </a:lnTo>
                  <a:lnTo>
                    <a:pt x="66895" y="798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36"/>
                  </a:moveTo>
                  <a:lnTo>
                    <a:pt x="63277" y="3636"/>
                  </a:lnTo>
                  <a:lnTo>
                    <a:pt x="63277" y="61596"/>
                  </a:lnTo>
                  <a:lnTo>
                    <a:pt x="66895" y="61596"/>
                  </a:lnTo>
                  <a:lnTo>
                    <a:pt x="6689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5389293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3248" y="61628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5387464" y="443485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17" y="65238"/>
                  </a:lnTo>
                  <a:lnTo>
                    <a:pt x="66081" y="65238"/>
                  </a:lnTo>
                  <a:lnTo>
                    <a:pt x="66895" y="64432"/>
                  </a:lnTo>
                  <a:lnTo>
                    <a:pt x="66895" y="61602"/>
                  </a:lnTo>
                  <a:lnTo>
                    <a:pt x="3629" y="61602"/>
                  </a:lnTo>
                  <a:lnTo>
                    <a:pt x="3629" y="3636"/>
                  </a:lnTo>
                  <a:lnTo>
                    <a:pt x="66895" y="3636"/>
                  </a:lnTo>
                  <a:lnTo>
                    <a:pt x="66895" y="795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36"/>
                  </a:moveTo>
                  <a:lnTo>
                    <a:pt x="63277" y="3636"/>
                  </a:lnTo>
                  <a:lnTo>
                    <a:pt x="63277" y="61602"/>
                  </a:lnTo>
                  <a:lnTo>
                    <a:pt x="66895" y="61602"/>
                  </a:lnTo>
                  <a:lnTo>
                    <a:pt x="6689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5389293" y="462151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248" y="61602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5387464" y="4619699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17" y="65250"/>
                  </a:lnTo>
                  <a:lnTo>
                    <a:pt x="66081" y="65250"/>
                  </a:lnTo>
                  <a:lnTo>
                    <a:pt x="66895" y="64437"/>
                  </a:lnTo>
                  <a:lnTo>
                    <a:pt x="66895" y="61603"/>
                  </a:lnTo>
                  <a:lnTo>
                    <a:pt x="3629" y="61603"/>
                  </a:lnTo>
                  <a:lnTo>
                    <a:pt x="3629" y="3625"/>
                  </a:lnTo>
                  <a:lnTo>
                    <a:pt x="66895" y="3625"/>
                  </a:lnTo>
                  <a:lnTo>
                    <a:pt x="66895" y="806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25"/>
                  </a:moveTo>
                  <a:lnTo>
                    <a:pt x="63277" y="3625"/>
                  </a:lnTo>
                  <a:lnTo>
                    <a:pt x="63277" y="61603"/>
                  </a:lnTo>
                  <a:lnTo>
                    <a:pt x="66895" y="61603"/>
                  </a:lnTo>
                  <a:lnTo>
                    <a:pt x="66895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5389293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248" y="61621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5387464" y="4558057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7" y="65267"/>
                  </a:lnTo>
                  <a:lnTo>
                    <a:pt x="66081" y="65267"/>
                  </a:lnTo>
                  <a:lnTo>
                    <a:pt x="66895" y="64447"/>
                  </a:lnTo>
                  <a:lnTo>
                    <a:pt x="66895" y="61641"/>
                  </a:lnTo>
                  <a:lnTo>
                    <a:pt x="3629" y="61641"/>
                  </a:lnTo>
                  <a:lnTo>
                    <a:pt x="3629" y="3657"/>
                  </a:lnTo>
                  <a:lnTo>
                    <a:pt x="66895" y="3657"/>
                  </a:lnTo>
                  <a:lnTo>
                    <a:pt x="66895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57"/>
                  </a:moveTo>
                  <a:lnTo>
                    <a:pt x="63277" y="3657"/>
                  </a:lnTo>
                  <a:lnTo>
                    <a:pt x="63277" y="61641"/>
                  </a:lnTo>
                  <a:lnTo>
                    <a:pt x="66895" y="61641"/>
                  </a:lnTo>
                  <a:lnTo>
                    <a:pt x="66895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5389293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3248" y="61607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5387464" y="4681303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17" y="65250"/>
                  </a:lnTo>
                  <a:lnTo>
                    <a:pt x="66081" y="65250"/>
                  </a:lnTo>
                  <a:lnTo>
                    <a:pt x="66895" y="64435"/>
                  </a:lnTo>
                  <a:lnTo>
                    <a:pt x="66895" y="61606"/>
                  </a:lnTo>
                  <a:lnTo>
                    <a:pt x="3629" y="61606"/>
                  </a:lnTo>
                  <a:lnTo>
                    <a:pt x="3629" y="3646"/>
                  </a:lnTo>
                  <a:lnTo>
                    <a:pt x="66895" y="3646"/>
                  </a:lnTo>
                  <a:lnTo>
                    <a:pt x="66895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46"/>
                  </a:moveTo>
                  <a:lnTo>
                    <a:pt x="63277" y="3646"/>
                  </a:lnTo>
                  <a:lnTo>
                    <a:pt x="63277" y="61606"/>
                  </a:lnTo>
                  <a:lnTo>
                    <a:pt x="66895" y="61606"/>
                  </a:lnTo>
                  <a:lnTo>
                    <a:pt x="66895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5389293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48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3248" y="61606"/>
                  </a:lnTo>
                  <a:lnTo>
                    <a:pt x="63248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5387464" y="4496454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817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17" y="65250"/>
                  </a:lnTo>
                  <a:lnTo>
                    <a:pt x="66081" y="65250"/>
                  </a:lnTo>
                  <a:lnTo>
                    <a:pt x="66895" y="64443"/>
                  </a:lnTo>
                  <a:lnTo>
                    <a:pt x="66895" y="61603"/>
                  </a:lnTo>
                  <a:lnTo>
                    <a:pt x="3629" y="61603"/>
                  </a:lnTo>
                  <a:lnTo>
                    <a:pt x="3629" y="3636"/>
                  </a:lnTo>
                  <a:lnTo>
                    <a:pt x="66895" y="3636"/>
                  </a:lnTo>
                  <a:lnTo>
                    <a:pt x="66895" y="835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95" y="3636"/>
                  </a:moveTo>
                  <a:lnTo>
                    <a:pt x="63277" y="3636"/>
                  </a:lnTo>
                  <a:lnTo>
                    <a:pt x="63277" y="61603"/>
                  </a:lnTo>
                  <a:lnTo>
                    <a:pt x="66895" y="61603"/>
                  </a:lnTo>
                  <a:lnTo>
                    <a:pt x="6689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5578538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2989" y="5686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5576691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36" y="0"/>
                  </a:moveTo>
                  <a:lnTo>
                    <a:pt x="834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34" y="60501"/>
                  </a:lnTo>
                  <a:lnTo>
                    <a:pt x="65836" y="60501"/>
                  </a:lnTo>
                  <a:lnTo>
                    <a:pt x="66653" y="59695"/>
                  </a:lnTo>
                  <a:lnTo>
                    <a:pt x="66653" y="56861"/>
                  </a:lnTo>
                  <a:lnTo>
                    <a:pt x="3646" y="56861"/>
                  </a:lnTo>
                  <a:lnTo>
                    <a:pt x="3646" y="3636"/>
                  </a:lnTo>
                  <a:lnTo>
                    <a:pt x="66653" y="3636"/>
                  </a:lnTo>
                  <a:lnTo>
                    <a:pt x="66653" y="802"/>
                  </a:lnTo>
                  <a:lnTo>
                    <a:pt x="65836" y="0"/>
                  </a:lnTo>
                  <a:close/>
                </a:path>
                <a:path w="66675" h="60960">
                  <a:moveTo>
                    <a:pt x="66653" y="3636"/>
                  </a:moveTo>
                  <a:lnTo>
                    <a:pt x="63007" y="3636"/>
                  </a:lnTo>
                  <a:lnTo>
                    <a:pt x="63007" y="56861"/>
                  </a:lnTo>
                  <a:lnTo>
                    <a:pt x="66653" y="56861"/>
                  </a:lnTo>
                  <a:lnTo>
                    <a:pt x="66653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5704505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2989" y="5686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5702688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7" y="0"/>
                  </a:moveTo>
                  <a:lnTo>
                    <a:pt x="812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12" y="60501"/>
                  </a:lnTo>
                  <a:lnTo>
                    <a:pt x="65817" y="60501"/>
                  </a:lnTo>
                  <a:lnTo>
                    <a:pt x="66635" y="59695"/>
                  </a:lnTo>
                  <a:lnTo>
                    <a:pt x="66635" y="56861"/>
                  </a:lnTo>
                  <a:lnTo>
                    <a:pt x="3646" y="56861"/>
                  </a:lnTo>
                  <a:lnTo>
                    <a:pt x="3646" y="3636"/>
                  </a:lnTo>
                  <a:lnTo>
                    <a:pt x="66635" y="3636"/>
                  </a:lnTo>
                  <a:lnTo>
                    <a:pt x="66635" y="802"/>
                  </a:lnTo>
                  <a:lnTo>
                    <a:pt x="65817" y="0"/>
                  </a:lnTo>
                  <a:close/>
                </a:path>
                <a:path w="66675" h="60960">
                  <a:moveTo>
                    <a:pt x="66635" y="3636"/>
                  </a:moveTo>
                  <a:lnTo>
                    <a:pt x="62995" y="3636"/>
                  </a:lnTo>
                  <a:lnTo>
                    <a:pt x="62995" y="56861"/>
                  </a:lnTo>
                  <a:lnTo>
                    <a:pt x="66635" y="56861"/>
                  </a:lnTo>
                  <a:lnTo>
                    <a:pt x="6663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893488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251" y="61621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5891669" y="4558057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47"/>
                  </a:lnTo>
                  <a:lnTo>
                    <a:pt x="66888" y="61641"/>
                  </a:lnTo>
                  <a:lnTo>
                    <a:pt x="3636" y="61641"/>
                  </a:lnTo>
                  <a:lnTo>
                    <a:pt x="3636" y="3657"/>
                  </a:lnTo>
                  <a:lnTo>
                    <a:pt x="66888" y="3657"/>
                  </a:lnTo>
                  <a:lnTo>
                    <a:pt x="66888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57"/>
                  </a:moveTo>
                  <a:lnTo>
                    <a:pt x="63252" y="3657"/>
                  </a:lnTo>
                  <a:lnTo>
                    <a:pt x="63252" y="61641"/>
                  </a:lnTo>
                  <a:lnTo>
                    <a:pt x="66888" y="61641"/>
                  </a:lnTo>
                  <a:lnTo>
                    <a:pt x="66888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5893488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3251" y="61607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891669" y="4681303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796" y="65250"/>
                  </a:lnTo>
                  <a:lnTo>
                    <a:pt x="66081" y="65250"/>
                  </a:lnTo>
                  <a:lnTo>
                    <a:pt x="66888" y="64435"/>
                  </a:lnTo>
                  <a:lnTo>
                    <a:pt x="66888" y="61606"/>
                  </a:lnTo>
                  <a:lnTo>
                    <a:pt x="3636" y="61606"/>
                  </a:lnTo>
                  <a:lnTo>
                    <a:pt x="3636" y="3646"/>
                  </a:lnTo>
                  <a:lnTo>
                    <a:pt x="66888" y="3646"/>
                  </a:lnTo>
                  <a:lnTo>
                    <a:pt x="66888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46"/>
                  </a:moveTo>
                  <a:lnTo>
                    <a:pt x="63252" y="3646"/>
                  </a:lnTo>
                  <a:lnTo>
                    <a:pt x="63252" y="61606"/>
                  </a:lnTo>
                  <a:lnTo>
                    <a:pt x="66888" y="61606"/>
                  </a:lnTo>
                  <a:lnTo>
                    <a:pt x="66888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5893488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3251" y="61628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5891669" y="443485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796" y="65238"/>
                  </a:lnTo>
                  <a:lnTo>
                    <a:pt x="66081" y="65238"/>
                  </a:lnTo>
                  <a:lnTo>
                    <a:pt x="66888" y="64432"/>
                  </a:lnTo>
                  <a:lnTo>
                    <a:pt x="66888" y="61602"/>
                  </a:lnTo>
                  <a:lnTo>
                    <a:pt x="3636" y="61602"/>
                  </a:lnTo>
                  <a:lnTo>
                    <a:pt x="3636" y="3636"/>
                  </a:lnTo>
                  <a:lnTo>
                    <a:pt x="66888" y="3636"/>
                  </a:lnTo>
                  <a:lnTo>
                    <a:pt x="66888" y="795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36"/>
                  </a:moveTo>
                  <a:lnTo>
                    <a:pt x="63252" y="3636"/>
                  </a:lnTo>
                  <a:lnTo>
                    <a:pt x="63252" y="61602"/>
                  </a:lnTo>
                  <a:lnTo>
                    <a:pt x="66888" y="61602"/>
                  </a:lnTo>
                  <a:lnTo>
                    <a:pt x="66888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5893488" y="462150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251" y="6161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5891669" y="4619699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796" y="65250"/>
                  </a:lnTo>
                  <a:lnTo>
                    <a:pt x="66081" y="65250"/>
                  </a:lnTo>
                  <a:lnTo>
                    <a:pt x="66888" y="64437"/>
                  </a:lnTo>
                  <a:lnTo>
                    <a:pt x="66888" y="61603"/>
                  </a:lnTo>
                  <a:lnTo>
                    <a:pt x="3636" y="61603"/>
                  </a:lnTo>
                  <a:lnTo>
                    <a:pt x="3636" y="3625"/>
                  </a:lnTo>
                  <a:lnTo>
                    <a:pt x="66888" y="3625"/>
                  </a:lnTo>
                  <a:lnTo>
                    <a:pt x="66888" y="806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25"/>
                  </a:moveTo>
                  <a:lnTo>
                    <a:pt x="63252" y="3625"/>
                  </a:lnTo>
                  <a:lnTo>
                    <a:pt x="63252" y="61603"/>
                  </a:lnTo>
                  <a:lnTo>
                    <a:pt x="66888" y="61603"/>
                  </a:lnTo>
                  <a:lnTo>
                    <a:pt x="66888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5893488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251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3251" y="6159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5891669" y="424999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53"/>
                  </a:lnTo>
                  <a:lnTo>
                    <a:pt x="66888" y="61614"/>
                  </a:lnTo>
                  <a:lnTo>
                    <a:pt x="3636" y="61614"/>
                  </a:lnTo>
                  <a:lnTo>
                    <a:pt x="3636" y="3646"/>
                  </a:lnTo>
                  <a:lnTo>
                    <a:pt x="66888" y="3646"/>
                  </a:lnTo>
                  <a:lnTo>
                    <a:pt x="66888" y="81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46"/>
                  </a:moveTo>
                  <a:lnTo>
                    <a:pt x="63252" y="3646"/>
                  </a:lnTo>
                  <a:lnTo>
                    <a:pt x="63252" y="61614"/>
                  </a:lnTo>
                  <a:lnTo>
                    <a:pt x="66888" y="61614"/>
                  </a:lnTo>
                  <a:lnTo>
                    <a:pt x="66888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5893488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3251" y="61621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5891669" y="4188395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796" y="65242"/>
                  </a:lnTo>
                  <a:lnTo>
                    <a:pt x="66081" y="65242"/>
                  </a:lnTo>
                  <a:lnTo>
                    <a:pt x="66888" y="64429"/>
                  </a:lnTo>
                  <a:lnTo>
                    <a:pt x="66888" y="61596"/>
                  </a:lnTo>
                  <a:lnTo>
                    <a:pt x="3636" y="61596"/>
                  </a:lnTo>
                  <a:lnTo>
                    <a:pt x="3636" y="3636"/>
                  </a:lnTo>
                  <a:lnTo>
                    <a:pt x="66888" y="3636"/>
                  </a:lnTo>
                  <a:lnTo>
                    <a:pt x="66888" y="798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36"/>
                  </a:moveTo>
                  <a:lnTo>
                    <a:pt x="63252" y="3636"/>
                  </a:lnTo>
                  <a:lnTo>
                    <a:pt x="63252" y="61596"/>
                  </a:lnTo>
                  <a:lnTo>
                    <a:pt x="66888" y="61596"/>
                  </a:lnTo>
                  <a:lnTo>
                    <a:pt x="66888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5893488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3251" y="61631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5891669" y="474291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796" y="65275"/>
                  </a:lnTo>
                  <a:lnTo>
                    <a:pt x="66081" y="65275"/>
                  </a:lnTo>
                  <a:lnTo>
                    <a:pt x="66888" y="64451"/>
                  </a:lnTo>
                  <a:lnTo>
                    <a:pt x="66888" y="61621"/>
                  </a:lnTo>
                  <a:lnTo>
                    <a:pt x="3636" y="61621"/>
                  </a:lnTo>
                  <a:lnTo>
                    <a:pt x="3636" y="3643"/>
                  </a:lnTo>
                  <a:lnTo>
                    <a:pt x="66888" y="3643"/>
                  </a:lnTo>
                  <a:lnTo>
                    <a:pt x="66888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43"/>
                  </a:moveTo>
                  <a:lnTo>
                    <a:pt x="63252" y="3643"/>
                  </a:lnTo>
                  <a:lnTo>
                    <a:pt x="63252" y="61621"/>
                  </a:lnTo>
                  <a:lnTo>
                    <a:pt x="66888" y="61621"/>
                  </a:lnTo>
                  <a:lnTo>
                    <a:pt x="66888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5893488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251" y="6161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5891669" y="4311605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53"/>
                  </a:lnTo>
                  <a:lnTo>
                    <a:pt x="66888" y="61614"/>
                  </a:lnTo>
                  <a:lnTo>
                    <a:pt x="3636" y="61614"/>
                  </a:lnTo>
                  <a:lnTo>
                    <a:pt x="3636" y="3663"/>
                  </a:lnTo>
                  <a:lnTo>
                    <a:pt x="66888" y="3663"/>
                  </a:lnTo>
                  <a:lnTo>
                    <a:pt x="66888" y="84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63"/>
                  </a:moveTo>
                  <a:lnTo>
                    <a:pt x="63252" y="3663"/>
                  </a:lnTo>
                  <a:lnTo>
                    <a:pt x="63252" y="61614"/>
                  </a:lnTo>
                  <a:lnTo>
                    <a:pt x="66888" y="61614"/>
                  </a:lnTo>
                  <a:lnTo>
                    <a:pt x="66888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5893488" y="437503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5"/>
                  </a:lnTo>
                  <a:lnTo>
                    <a:pt x="63251" y="61625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5891669" y="4373219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20"/>
                  </a:lnTo>
                  <a:lnTo>
                    <a:pt x="0" y="64453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53"/>
                  </a:lnTo>
                  <a:lnTo>
                    <a:pt x="66888" y="61631"/>
                  </a:lnTo>
                  <a:lnTo>
                    <a:pt x="3636" y="61631"/>
                  </a:lnTo>
                  <a:lnTo>
                    <a:pt x="3636" y="3653"/>
                  </a:lnTo>
                  <a:lnTo>
                    <a:pt x="66888" y="3653"/>
                  </a:lnTo>
                  <a:lnTo>
                    <a:pt x="66888" y="820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53"/>
                  </a:moveTo>
                  <a:lnTo>
                    <a:pt x="63252" y="3653"/>
                  </a:lnTo>
                  <a:lnTo>
                    <a:pt x="63252" y="61631"/>
                  </a:lnTo>
                  <a:lnTo>
                    <a:pt x="66888" y="61631"/>
                  </a:lnTo>
                  <a:lnTo>
                    <a:pt x="66888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5893488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3251" y="61606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5891669" y="4496454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796" y="65250"/>
                  </a:lnTo>
                  <a:lnTo>
                    <a:pt x="66081" y="65250"/>
                  </a:lnTo>
                  <a:lnTo>
                    <a:pt x="66888" y="64443"/>
                  </a:lnTo>
                  <a:lnTo>
                    <a:pt x="66888" y="61603"/>
                  </a:lnTo>
                  <a:lnTo>
                    <a:pt x="3636" y="61603"/>
                  </a:lnTo>
                  <a:lnTo>
                    <a:pt x="3636" y="3636"/>
                  </a:lnTo>
                  <a:lnTo>
                    <a:pt x="66888" y="3636"/>
                  </a:lnTo>
                  <a:lnTo>
                    <a:pt x="66888" y="835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36"/>
                  </a:moveTo>
                  <a:lnTo>
                    <a:pt x="63252" y="3636"/>
                  </a:lnTo>
                  <a:lnTo>
                    <a:pt x="63252" y="61603"/>
                  </a:lnTo>
                  <a:lnTo>
                    <a:pt x="66888" y="61603"/>
                  </a:lnTo>
                  <a:lnTo>
                    <a:pt x="66888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5893488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251" y="6162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5891669" y="5112598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47"/>
                  </a:lnTo>
                  <a:lnTo>
                    <a:pt x="66888" y="61631"/>
                  </a:lnTo>
                  <a:lnTo>
                    <a:pt x="3636" y="61631"/>
                  </a:lnTo>
                  <a:lnTo>
                    <a:pt x="3636" y="3661"/>
                  </a:lnTo>
                  <a:lnTo>
                    <a:pt x="66888" y="3661"/>
                  </a:lnTo>
                  <a:lnTo>
                    <a:pt x="66888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61"/>
                  </a:moveTo>
                  <a:lnTo>
                    <a:pt x="63252" y="3661"/>
                  </a:lnTo>
                  <a:lnTo>
                    <a:pt x="63252" y="61631"/>
                  </a:lnTo>
                  <a:lnTo>
                    <a:pt x="66888" y="61631"/>
                  </a:lnTo>
                  <a:lnTo>
                    <a:pt x="66888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5830502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5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2985" y="56866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5828666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26" y="0"/>
                  </a:moveTo>
                  <a:lnTo>
                    <a:pt x="828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28" y="60501"/>
                  </a:lnTo>
                  <a:lnTo>
                    <a:pt x="65826" y="60501"/>
                  </a:lnTo>
                  <a:lnTo>
                    <a:pt x="66639" y="59695"/>
                  </a:lnTo>
                  <a:lnTo>
                    <a:pt x="66639" y="56861"/>
                  </a:lnTo>
                  <a:lnTo>
                    <a:pt x="3636" y="56861"/>
                  </a:lnTo>
                  <a:lnTo>
                    <a:pt x="3636" y="3636"/>
                  </a:lnTo>
                  <a:lnTo>
                    <a:pt x="66639" y="3636"/>
                  </a:lnTo>
                  <a:lnTo>
                    <a:pt x="66639" y="802"/>
                  </a:lnTo>
                  <a:lnTo>
                    <a:pt x="65826" y="0"/>
                  </a:lnTo>
                  <a:close/>
                </a:path>
                <a:path w="66675" h="60960">
                  <a:moveTo>
                    <a:pt x="66639" y="3636"/>
                  </a:moveTo>
                  <a:lnTo>
                    <a:pt x="62997" y="3636"/>
                  </a:lnTo>
                  <a:lnTo>
                    <a:pt x="62997" y="56861"/>
                  </a:lnTo>
                  <a:lnTo>
                    <a:pt x="66639" y="56861"/>
                  </a:lnTo>
                  <a:lnTo>
                    <a:pt x="66639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5893488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3251" y="61602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5891669" y="4804531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796" y="65260"/>
                  </a:lnTo>
                  <a:lnTo>
                    <a:pt x="66081" y="65260"/>
                  </a:lnTo>
                  <a:lnTo>
                    <a:pt x="66888" y="64443"/>
                  </a:lnTo>
                  <a:lnTo>
                    <a:pt x="66888" y="61641"/>
                  </a:lnTo>
                  <a:lnTo>
                    <a:pt x="3636" y="61641"/>
                  </a:lnTo>
                  <a:lnTo>
                    <a:pt x="3636" y="3653"/>
                  </a:lnTo>
                  <a:lnTo>
                    <a:pt x="66888" y="3653"/>
                  </a:lnTo>
                  <a:lnTo>
                    <a:pt x="66888" y="820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53"/>
                  </a:moveTo>
                  <a:lnTo>
                    <a:pt x="63252" y="3653"/>
                  </a:lnTo>
                  <a:lnTo>
                    <a:pt x="63252" y="61641"/>
                  </a:lnTo>
                  <a:lnTo>
                    <a:pt x="66888" y="61641"/>
                  </a:lnTo>
                  <a:lnTo>
                    <a:pt x="66888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5767495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007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3007" y="56866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5765676" y="5174230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9" y="0"/>
                  </a:moveTo>
                  <a:lnTo>
                    <a:pt x="814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814" y="60501"/>
                  </a:lnTo>
                  <a:lnTo>
                    <a:pt x="65819" y="60501"/>
                  </a:lnTo>
                  <a:lnTo>
                    <a:pt x="66625" y="59695"/>
                  </a:lnTo>
                  <a:lnTo>
                    <a:pt x="66625" y="56861"/>
                  </a:lnTo>
                  <a:lnTo>
                    <a:pt x="3647" y="56861"/>
                  </a:lnTo>
                  <a:lnTo>
                    <a:pt x="3647" y="3636"/>
                  </a:lnTo>
                  <a:lnTo>
                    <a:pt x="66625" y="3636"/>
                  </a:lnTo>
                  <a:lnTo>
                    <a:pt x="66625" y="802"/>
                  </a:lnTo>
                  <a:lnTo>
                    <a:pt x="65819" y="0"/>
                  </a:lnTo>
                  <a:close/>
                </a:path>
                <a:path w="66675" h="60960">
                  <a:moveTo>
                    <a:pt x="66625" y="3636"/>
                  </a:moveTo>
                  <a:lnTo>
                    <a:pt x="62989" y="3636"/>
                  </a:lnTo>
                  <a:lnTo>
                    <a:pt x="62989" y="56861"/>
                  </a:lnTo>
                  <a:lnTo>
                    <a:pt x="66625" y="56861"/>
                  </a:lnTo>
                  <a:lnTo>
                    <a:pt x="66625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5893488" y="5176047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51" y="0"/>
                  </a:moveTo>
                  <a:lnTo>
                    <a:pt x="0" y="0"/>
                  </a:lnTo>
                  <a:lnTo>
                    <a:pt x="0" y="56866"/>
                  </a:lnTo>
                  <a:lnTo>
                    <a:pt x="63251" y="56866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5891669" y="5174230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66081" y="0"/>
                  </a:moveTo>
                  <a:lnTo>
                    <a:pt x="796" y="0"/>
                  </a:lnTo>
                  <a:lnTo>
                    <a:pt x="0" y="802"/>
                  </a:lnTo>
                  <a:lnTo>
                    <a:pt x="0" y="59695"/>
                  </a:lnTo>
                  <a:lnTo>
                    <a:pt x="796" y="60501"/>
                  </a:lnTo>
                  <a:lnTo>
                    <a:pt x="66081" y="60501"/>
                  </a:lnTo>
                  <a:lnTo>
                    <a:pt x="66888" y="59695"/>
                  </a:lnTo>
                  <a:lnTo>
                    <a:pt x="66888" y="56861"/>
                  </a:lnTo>
                  <a:lnTo>
                    <a:pt x="3636" y="56861"/>
                  </a:lnTo>
                  <a:lnTo>
                    <a:pt x="3636" y="3636"/>
                  </a:lnTo>
                  <a:lnTo>
                    <a:pt x="66888" y="3636"/>
                  </a:lnTo>
                  <a:lnTo>
                    <a:pt x="66888" y="802"/>
                  </a:lnTo>
                  <a:lnTo>
                    <a:pt x="66081" y="0"/>
                  </a:lnTo>
                  <a:close/>
                </a:path>
                <a:path w="67310" h="60960">
                  <a:moveTo>
                    <a:pt x="66888" y="3636"/>
                  </a:moveTo>
                  <a:lnTo>
                    <a:pt x="63252" y="3636"/>
                  </a:lnTo>
                  <a:lnTo>
                    <a:pt x="63252" y="56861"/>
                  </a:lnTo>
                  <a:lnTo>
                    <a:pt x="66888" y="56861"/>
                  </a:lnTo>
                  <a:lnTo>
                    <a:pt x="66888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5893488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251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3251" y="61592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5891669" y="5050994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796" y="65257"/>
                  </a:lnTo>
                  <a:lnTo>
                    <a:pt x="66081" y="65257"/>
                  </a:lnTo>
                  <a:lnTo>
                    <a:pt x="66888" y="64443"/>
                  </a:lnTo>
                  <a:lnTo>
                    <a:pt x="66888" y="61603"/>
                  </a:lnTo>
                  <a:lnTo>
                    <a:pt x="3636" y="61603"/>
                  </a:lnTo>
                  <a:lnTo>
                    <a:pt x="3636" y="3625"/>
                  </a:lnTo>
                  <a:lnTo>
                    <a:pt x="66888" y="3625"/>
                  </a:lnTo>
                  <a:lnTo>
                    <a:pt x="66888" y="82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25"/>
                  </a:moveTo>
                  <a:lnTo>
                    <a:pt x="63252" y="3625"/>
                  </a:lnTo>
                  <a:lnTo>
                    <a:pt x="63252" y="61603"/>
                  </a:lnTo>
                  <a:lnTo>
                    <a:pt x="66888" y="61603"/>
                  </a:lnTo>
                  <a:lnTo>
                    <a:pt x="66888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5893488" y="486795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41"/>
                  </a:lnTo>
                  <a:lnTo>
                    <a:pt x="63251" y="61641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5891669" y="4866173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796" y="65247"/>
                  </a:lnTo>
                  <a:lnTo>
                    <a:pt x="66081" y="65247"/>
                  </a:lnTo>
                  <a:lnTo>
                    <a:pt x="66888" y="64433"/>
                  </a:lnTo>
                  <a:lnTo>
                    <a:pt x="66888" y="61586"/>
                  </a:lnTo>
                  <a:lnTo>
                    <a:pt x="3636" y="61586"/>
                  </a:lnTo>
                  <a:lnTo>
                    <a:pt x="3636" y="3618"/>
                  </a:lnTo>
                  <a:lnTo>
                    <a:pt x="66888" y="3618"/>
                  </a:lnTo>
                  <a:lnTo>
                    <a:pt x="66888" y="803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18"/>
                  </a:moveTo>
                  <a:lnTo>
                    <a:pt x="63252" y="3618"/>
                  </a:lnTo>
                  <a:lnTo>
                    <a:pt x="63252" y="61586"/>
                  </a:lnTo>
                  <a:lnTo>
                    <a:pt x="66888" y="61586"/>
                  </a:lnTo>
                  <a:lnTo>
                    <a:pt x="66888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5893488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3251" y="61603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5891669" y="492776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796" y="65267"/>
                  </a:lnTo>
                  <a:lnTo>
                    <a:pt x="66081" y="65267"/>
                  </a:lnTo>
                  <a:lnTo>
                    <a:pt x="66888" y="64449"/>
                  </a:lnTo>
                  <a:lnTo>
                    <a:pt x="66888" y="61620"/>
                  </a:lnTo>
                  <a:lnTo>
                    <a:pt x="3636" y="61620"/>
                  </a:lnTo>
                  <a:lnTo>
                    <a:pt x="3636" y="3661"/>
                  </a:lnTo>
                  <a:lnTo>
                    <a:pt x="66888" y="3661"/>
                  </a:lnTo>
                  <a:lnTo>
                    <a:pt x="66888" y="831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61"/>
                  </a:moveTo>
                  <a:lnTo>
                    <a:pt x="63252" y="3661"/>
                  </a:lnTo>
                  <a:lnTo>
                    <a:pt x="63252" y="61620"/>
                  </a:lnTo>
                  <a:lnTo>
                    <a:pt x="66888" y="61620"/>
                  </a:lnTo>
                  <a:lnTo>
                    <a:pt x="66888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5893488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251" y="6162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5891669" y="4989380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796" y="65239"/>
                  </a:lnTo>
                  <a:lnTo>
                    <a:pt x="66081" y="65239"/>
                  </a:lnTo>
                  <a:lnTo>
                    <a:pt x="66888" y="64437"/>
                  </a:lnTo>
                  <a:lnTo>
                    <a:pt x="66888" y="61614"/>
                  </a:lnTo>
                  <a:lnTo>
                    <a:pt x="3636" y="61614"/>
                  </a:lnTo>
                  <a:lnTo>
                    <a:pt x="3636" y="3647"/>
                  </a:lnTo>
                  <a:lnTo>
                    <a:pt x="66888" y="3647"/>
                  </a:lnTo>
                  <a:lnTo>
                    <a:pt x="66888" y="814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47"/>
                  </a:moveTo>
                  <a:lnTo>
                    <a:pt x="63252" y="3647"/>
                  </a:lnTo>
                  <a:lnTo>
                    <a:pt x="63252" y="61614"/>
                  </a:lnTo>
                  <a:lnTo>
                    <a:pt x="66888" y="61614"/>
                  </a:lnTo>
                  <a:lnTo>
                    <a:pt x="66888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5641516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2989" y="5687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5639699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9" y="0"/>
                  </a:moveTo>
                  <a:lnTo>
                    <a:pt x="816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16" y="60495"/>
                  </a:lnTo>
                  <a:lnTo>
                    <a:pt x="65819" y="60495"/>
                  </a:lnTo>
                  <a:lnTo>
                    <a:pt x="66635" y="59688"/>
                  </a:lnTo>
                  <a:lnTo>
                    <a:pt x="66635" y="56859"/>
                  </a:lnTo>
                  <a:lnTo>
                    <a:pt x="3646" y="56859"/>
                  </a:lnTo>
                  <a:lnTo>
                    <a:pt x="3646" y="3629"/>
                  </a:lnTo>
                  <a:lnTo>
                    <a:pt x="66635" y="3629"/>
                  </a:lnTo>
                  <a:lnTo>
                    <a:pt x="66635" y="806"/>
                  </a:lnTo>
                  <a:lnTo>
                    <a:pt x="65819" y="0"/>
                  </a:lnTo>
                  <a:close/>
                </a:path>
                <a:path w="66675" h="60960">
                  <a:moveTo>
                    <a:pt x="66635" y="3629"/>
                  </a:moveTo>
                  <a:lnTo>
                    <a:pt x="62989" y="3629"/>
                  </a:lnTo>
                  <a:lnTo>
                    <a:pt x="62989" y="56859"/>
                  </a:lnTo>
                  <a:lnTo>
                    <a:pt x="66635" y="56859"/>
                  </a:lnTo>
                  <a:lnTo>
                    <a:pt x="66635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5641527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5639699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6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6" y="65267"/>
                  </a:lnTo>
                  <a:lnTo>
                    <a:pt x="65819" y="65267"/>
                  </a:lnTo>
                  <a:lnTo>
                    <a:pt x="66635" y="64447"/>
                  </a:lnTo>
                  <a:lnTo>
                    <a:pt x="66635" y="61631"/>
                  </a:lnTo>
                  <a:lnTo>
                    <a:pt x="3646" y="61631"/>
                  </a:lnTo>
                  <a:lnTo>
                    <a:pt x="3646" y="3661"/>
                  </a:lnTo>
                  <a:lnTo>
                    <a:pt x="66635" y="3661"/>
                  </a:lnTo>
                  <a:lnTo>
                    <a:pt x="6663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35" y="3661"/>
                  </a:moveTo>
                  <a:lnTo>
                    <a:pt x="62989" y="3661"/>
                  </a:lnTo>
                  <a:lnTo>
                    <a:pt x="62989" y="61631"/>
                  </a:lnTo>
                  <a:lnTo>
                    <a:pt x="66635" y="61631"/>
                  </a:lnTo>
                  <a:lnTo>
                    <a:pt x="6663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5704505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5702688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7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2" y="65267"/>
                  </a:lnTo>
                  <a:lnTo>
                    <a:pt x="65817" y="65267"/>
                  </a:lnTo>
                  <a:lnTo>
                    <a:pt x="66635" y="64447"/>
                  </a:lnTo>
                  <a:lnTo>
                    <a:pt x="66635" y="61631"/>
                  </a:lnTo>
                  <a:lnTo>
                    <a:pt x="3646" y="61631"/>
                  </a:lnTo>
                  <a:lnTo>
                    <a:pt x="3646" y="3661"/>
                  </a:lnTo>
                  <a:lnTo>
                    <a:pt x="66635" y="3661"/>
                  </a:lnTo>
                  <a:lnTo>
                    <a:pt x="66635" y="824"/>
                  </a:lnTo>
                  <a:lnTo>
                    <a:pt x="65817" y="0"/>
                  </a:lnTo>
                  <a:close/>
                </a:path>
                <a:path w="66675" h="65404">
                  <a:moveTo>
                    <a:pt x="66635" y="3661"/>
                  </a:moveTo>
                  <a:lnTo>
                    <a:pt x="62995" y="3661"/>
                  </a:lnTo>
                  <a:lnTo>
                    <a:pt x="62995" y="61631"/>
                  </a:lnTo>
                  <a:lnTo>
                    <a:pt x="66635" y="61631"/>
                  </a:lnTo>
                  <a:lnTo>
                    <a:pt x="6663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5767495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007" y="6162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5765676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9" y="0"/>
                  </a:moveTo>
                  <a:lnTo>
                    <a:pt x="814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4" y="65267"/>
                  </a:lnTo>
                  <a:lnTo>
                    <a:pt x="65819" y="65267"/>
                  </a:lnTo>
                  <a:lnTo>
                    <a:pt x="66625" y="64447"/>
                  </a:lnTo>
                  <a:lnTo>
                    <a:pt x="66625" y="61631"/>
                  </a:lnTo>
                  <a:lnTo>
                    <a:pt x="3647" y="61631"/>
                  </a:lnTo>
                  <a:lnTo>
                    <a:pt x="3647" y="3661"/>
                  </a:lnTo>
                  <a:lnTo>
                    <a:pt x="66625" y="3661"/>
                  </a:lnTo>
                  <a:lnTo>
                    <a:pt x="66625" y="824"/>
                  </a:lnTo>
                  <a:lnTo>
                    <a:pt x="65819" y="0"/>
                  </a:lnTo>
                  <a:close/>
                </a:path>
                <a:path w="66675" h="65404">
                  <a:moveTo>
                    <a:pt x="66625" y="3661"/>
                  </a:moveTo>
                  <a:lnTo>
                    <a:pt x="62989" y="3661"/>
                  </a:lnTo>
                  <a:lnTo>
                    <a:pt x="62989" y="61631"/>
                  </a:lnTo>
                  <a:lnTo>
                    <a:pt x="66625" y="61631"/>
                  </a:lnTo>
                  <a:lnTo>
                    <a:pt x="66625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5578538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5576691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36" y="0"/>
                  </a:moveTo>
                  <a:lnTo>
                    <a:pt x="834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34" y="65267"/>
                  </a:lnTo>
                  <a:lnTo>
                    <a:pt x="65836" y="65267"/>
                  </a:lnTo>
                  <a:lnTo>
                    <a:pt x="66653" y="64447"/>
                  </a:lnTo>
                  <a:lnTo>
                    <a:pt x="66653" y="61631"/>
                  </a:lnTo>
                  <a:lnTo>
                    <a:pt x="3646" y="61631"/>
                  </a:lnTo>
                  <a:lnTo>
                    <a:pt x="3646" y="3661"/>
                  </a:lnTo>
                  <a:lnTo>
                    <a:pt x="66653" y="3661"/>
                  </a:lnTo>
                  <a:lnTo>
                    <a:pt x="66653" y="824"/>
                  </a:lnTo>
                  <a:lnTo>
                    <a:pt x="65836" y="0"/>
                  </a:lnTo>
                  <a:close/>
                </a:path>
                <a:path w="66675" h="65404">
                  <a:moveTo>
                    <a:pt x="66653" y="3661"/>
                  </a:moveTo>
                  <a:lnTo>
                    <a:pt x="63007" y="3661"/>
                  </a:lnTo>
                  <a:lnTo>
                    <a:pt x="63007" y="61631"/>
                  </a:lnTo>
                  <a:lnTo>
                    <a:pt x="66653" y="61631"/>
                  </a:lnTo>
                  <a:lnTo>
                    <a:pt x="66653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5515531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007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3007" y="61624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5513731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11" y="0"/>
                  </a:moveTo>
                  <a:lnTo>
                    <a:pt x="795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795" y="65267"/>
                  </a:lnTo>
                  <a:lnTo>
                    <a:pt x="65811" y="65267"/>
                  </a:lnTo>
                  <a:lnTo>
                    <a:pt x="66606" y="64447"/>
                  </a:lnTo>
                  <a:lnTo>
                    <a:pt x="66606" y="61631"/>
                  </a:lnTo>
                  <a:lnTo>
                    <a:pt x="3616" y="61631"/>
                  </a:lnTo>
                  <a:lnTo>
                    <a:pt x="3616" y="3661"/>
                  </a:lnTo>
                  <a:lnTo>
                    <a:pt x="66606" y="3661"/>
                  </a:lnTo>
                  <a:lnTo>
                    <a:pt x="66606" y="824"/>
                  </a:lnTo>
                  <a:lnTo>
                    <a:pt x="65811" y="0"/>
                  </a:lnTo>
                  <a:close/>
                </a:path>
                <a:path w="66675" h="65404">
                  <a:moveTo>
                    <a:pt x="66606" y="3661"/>
                  </a:moveTo>
                  <a:lnTo>
                    <a:pt x="62960" y="3661"/>
                  </a:lnTo>
                  <a:lnTo>
                    <a:pt x="62960" y="61631"/>
                  </a:lnTo>
                  <a:lnTo>
                    <a:pt x="66606" y="61631"/>
                  </a:lnTo>
                  <a:lnTo>
                    <a:pt x="66606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5830502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5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2985" y="61592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5828666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28" y="65257"/>
                  </a:lnTo>
                  <a:lnTo>
                    <a:pt x="65826" y="65257"/>
                  </a:lnTo>
                  <a:lnTo>
                    <a:pt x="66639" y="64443"/>
                  </a:lnTo>
                  <a:lnTo>
                    <a:pt x="66639" y="61603"/>
                  </a:lnTo>
                  <a:lnTo>
                    <a:pt x="3636" y="61603"/>
                  </a:lnTo>
                  <a:lnTo>
                    <a:pt x="3636" y="3625"/>
                  </a:lnTo>
                  <a:lnTo>
                    <a:pt x="66639" y="3625"/>
                  </a:lnTo>
                  <a:lnTo>
                    <a:pt x="66639" y="82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25"/>
                  </a:moveTo>
                  <a:lnTo>
                    <a:pt x="62997" y="3625"/>
                  </a:lnTo>
                  <a:lnTo>
                    <a:pt x="62997" y="61603"/>
                  </a:lnTo>
                  <a:lnTo>
                    <a:pt x="66639" y="61603"/>
                  </a:lnTo>
                  <a:lnTo>
                    <a:pt x="66639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5830502" y="4991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5" y="6162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5828666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28" y="65239"/>
                  </a:lnTo>
                  <a:lnTo>
                    <a:pt x="65826" y="65239"/>
                  </a:lnTo>
                  <a:lnTo>
                    <a:pt x="66639" y="64437"/>
                  </a:lnTo>
                  <a:lnTo>
                    <a:pt x="66639" y="61614"/>
                  </a:lnTo>
                  <a:lnTo>
                    <a:pt x="3636" y="61614"/>
                  </a:lnTo>
                  <a:lnTo>
                    <a:pt x="3636" y="3647"/>
                  </a:lnTo>
                  <a:lnTo>
                    <a:pt x="66639" y="3647"/>
                  </a:lnTo>
                  <a:lnTo>
                    <a:pt x="66639" y="81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47"/>
                  </a:moveTo>
                  <a:lnTo>
                    <a:pt x="62997" y="3647"/>
                  </a:lnTo>
                  <a:lnTo>
                    <a:pt x="62997" y="61614"/>
                  </a:lnTo>
                  <a:lnTo>
                    <a:pt x="66639" y="61614"/>
                  </a:lnTo>
                  <a:lnTo>
                    <a:pt x="66639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5830502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2985" y="61603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5828666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28" y="65267"/>
                  </a:lnTo>
                  <a:lnTo>
                    <a:pt x="65826" y="65267"/>
                  </a:lnTo>
                  <a:lnTo>
                    <a:pt x="66639" y="64449"/>
                  </a:lnTo>
                  <a:lnTo>
                    <a:pt x="66639" y="61620"/>
                  </a:lnTo>
                  <a:lnTo>
                    <a:pt x="3636" y="61620"/>
                  </a:lnTo>
                  <a:lnTo>
                    <a:pt x="3636" y="3661"/>
                  </a:lnTo>
                  <a:lnTo>
                    <a:pt x="66639" y="3661"/>
                  </a:lnTo>
                  <a:lnTo>
                    <a:pt x="66639" y="831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61"/>
                  </a:moveTo>
                  <a:lnTo>
                    <a:pt x="62997" y="3661"/>
                  </a:lnTo>
                  <a:lnTo>
                    <a:pt x="62997" y="61620"/>
                  </a:lnTo>
                  <a:lnTo>
                    <a:pt x="66639" y="61620"/>
                  </a:lnTo>
                  <a:lnTo>
                    <a:pt x="66639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5452541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9" y="61624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5450742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47"/>
                  </a:lnTo>
                  <a:lnTo>
                    <a:pt x="66606" y="61631"/>
                  </a:lnTo>
                  <a:lnTo>
                    <a:pt x="3618" y="61631"/>
                  </a:lnTo>
                  <a:lnTo>
                    <a:pt x="3618" y="3661"/>
                  </a:lnTo>
                  <a:lnTo>
                    <a:pt x="66606" y="3661"/>
                  </a:lnTo>
                  <a:lnTo>
                    <a:pt x="66606" y="82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61"/>
                  </a:moveTo>
                  <a:lnTo>
                    <a:pt x="62978" y="3661"/>
                  </a:lnTo>
                  <a:lnTo>
                    <a:pt x="62978" y="61631"/>
                  </a:lnTo>
                  <a:lnTo>
                    <a:pt x="66606" y="61631"/>
                  </a:lnTo>
                  <a:lnTo>
                    <a:pt x="66606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5830502" y="511442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24"/>
                  </a:lnTo>
                  <a:lnTo>
                    <a:pt x="62985" y="6162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5828666" y="5112598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28" y="65267"/>
                  </a:lnTo>
                  <a:lnTo>
                    <a:pt x="65826" y="65267"/>
                  </a:lnTo>
                  <a:lnTo>
                    <a:pt x="66639" y="64447"/>
                  </a:lnTo>
                  <a:lnTo>
                    <a:pt x="66639" y="61631"/>
                  </a:lnTo>
                  <a:lnTo>
                    <a:pt x="3636" y="61631"/>
                  </a:lnTo>
                  <a:lnTo>
                    <a:pt x="3636" y="3661"/>
                  </a:lnTo>
                  <a:lnTo>
                    <a:pt x="66639" y="3661"/>
                  </a:lnTo>
                  <a:lnTo>
                    <a:pt x="66639" y="82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61"/>
                  </a:moveTo>
                  <a:lnTo>
                    <a:pt x="62997" y="3661"/>
                  </a:lnTo>
                  <a:lnTo>
                    <a:pt x="62997" y="61631"/>
                  </a:lnTo>
                  <a:lnTo>
                    <a:pt x="66639" y="61631"/>
                  </a:lnTo>
                  <a:lnTo>
                    <a:pt x="66639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5452541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2989" y="61607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5450742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12" y="65250"/>
                  </a:lnTo>
                  <a:lnTo>
                    <a:pt x="65793" y="65250"/>
                  </a:lnTo>
                  <a:lnTo>
                    <a:pt x="66606" y="64435"/>
                  </a:lnTo>
                  <a:lnTo>
                    <a:pt x="66606" y="61606"/>
                  </a:lnTo>
                  <a:lnTo>
                    <a:pt x="3618" y="61606"/>
                  </a:lnTo>
                  <a:lnTo>
                    <a:pt x="3618" y="3646"/>
                  </a:lnTo>
                  <a:lnTo>
                    <a:pt x="66606" y="3646"/>
                  </a:lnTo>
                  <a:lnTo>
                    <a:pt x="66606" y="81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46"/>
                  </a:moveTo>
                  <a:lnTo>
                    <a:pt x="62978" y="3646"/>
                  </a:lnTo>
                  <a:lnTo>
                    <a:pt x="62978" y="61606"/>
                  </a:lnTo>
                  <a:lnTo>
                    <a:pt x="66606" y="61606"/>
                  </a:lnTo>
                  <a:lnTo>
                    <a:pt x="66606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5830502" y="486795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41"/>
                  </a:lnTo>
                  <a:lnTo>
                    <a:pt x="62985" y="61641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5828666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28" y="65247"/>
                  </a:lnTo>
                  <a:lnTo>
                    <a:pt x="65826" y="65247"/>
                  </a:lnTo>
                  <a:lnTo>
                    <a:pt x="66639" y="64433"/>
                  </a:lnTo>
                  <a:lnTo>
                    <a:pt x="66639" y="61586"/>
                  </a:lnTo>
                  <a:lnTo>
                    <a:pt x="3636" y="61586"/>
                  </a:lnTo>
                  <a:lnTo>
                    <a:pt x="3636" y="3618"/>
                  </a:lnTo>
                  <a:lnTo>
                    <a:pt x="66639" y="3618"/>
                  </a:lnTo>
                  <a:lnTo>
                    <a:pt x="66639" y="803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18"/>
                  </a:moveTo>
                  <a:lnTo>
                    <a:pt x="62997" y="3618"/>
                  </a:lnTo>
                  <a:lnTo>
                    <a:pt x="62997" y="61586"/>
                  </a:lnTo>
                  <a:lnTo>
                    <a:pt x="66639" y="61586"/>
                  </a:lnTo>
                  <a:lnTo>
                    <a:pt x="66639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5452541" y="462151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5450742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12" y="65250"/>
                  </a:lnTo>
                  <a:lnTo>
                    <a:pt x="65793" y="65250"/>
                  </a:lnTo>
                  <a:lnTo>
                    <a:pt x="66606" y="64437"/>
                  </a:lnTo>
                  <a:lnTo>
                    <a:pt x="66606" y="61603"/>
                  </a:lnTo>
                  <a:lnTo>
                    <a:pt x="3618" y="61603"/>
                  </a:lnTo>
                  <a:lnTo>
                    <a:pt x="3618" y="3625"/>
                  </a:lnTo>
                  <a:lnTo>
                    <a:pt x="66606" y="3625"/>
                  </a:lnTo>
                  <a:lnTo>
                    <a:pt x="66606" y="806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25"/>
                  </a:moveTo>
                  <a:lnTo>
                    <a:pt x="62978" y="3625"/>
                  </a:lnTo>
                  <a:lnTo>
                    <a:pt x="62978" y="61603"/>
                  </a:lnTo>
                  <a:lnTo>
                    <a:pt x="66606" y="61603"/>
                  </a:lnTo>
                  <a:lnTo>
                    <a:pt x="66606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5452541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5450742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47"/>
                  </a:lnTo>
                  <a:lnTo>
                    <a:pt x="66606" y="61641"/>
                  </a:lnTo>
                  <a:lnTo>
                    <a:pt x="3618" y="61641"/>
                  </a:lnTo>
                  <a:lnTo>
                    <a:pt x="3618" y="3657"/>
                  </a:lnTo>
                  <a:lnTo>
                    <a:pt x="66606" y="3657"/>
                  </a:lnTo>
                  <a:lnTo>
                    <a:pt x="66606" y="82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57"/>
                  </a:moveTo>
                  <a:lnTo>
                    <a:pt x="62978" y="3657"/>
                  </a:lnTo>
                  <a:lnTo>
                    <a:pt x="62978" y="61641"/>
                  </a:lnTo>
                  <a:lnTo>
                    <a:pt x="66606" y="61641"/>
                  </a:lnTo>
                  <a:lnTo>
                    <a:pt x="66606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5452541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5450742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12" y="65275"/>
                  </a:lnTo>
                  <a:lnTo>
                    <a:pt x="65793" y="65275"/>
                  </a:lnTo>
                  <a:lnTo>
                    <a:pt x="66606" y="64451"/>
                  </a:lnTo>
                  <a:lnTo>
                    <a:pt x="66606" y="61621"/>
                  </a:lnTo>
                  <a:lnTo>
                    <a:pt x="3618" y="61621"/>
                  </a:lnTo>
                  <a:lnTo>
                    <a:pt x="3618" y="3643"/>
                  </a:lnTo>
                  <a:lnTo>
                    <a:pt x="66606" y="3643"/>
                  </a:lnTo>
                  <a:lnTo>
                    <a:pt x="66606" y="81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43"/>
                  </a:moveTo>
                  <a:lnTo>
                    <a:pt x="62978" y="3643"/>
                  </a:lnTo>
                  <a:lnTo>
                    <a:pt x="62978" y="61621"/>
                  </a:lnTo>
                  <a:lnTo>
                    <a:pt x="66606" y="61621"/>
                  </a:lnTo>
                  <a:lnTo>
                    <a:pt x="66606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5452541" y="449829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6"/>
                  </a:lnTo>
                  <a:lnTo>
                    <a:pt x="62989" y="61606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5450742" y="449645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35"/>
                  </a:lnTo>
                  <a:lnTo>
                    <a:pt x="0" y="64443"/>
                  </a:lnTo>
                  <a:lnTo>
                    <a:pt x="812" y="65250"/>
                  </a:lnTo>
                  <a:lnTo>
                    <a:pt x="65793" y="65250"/>
                  </a:lnTo>
                  <a:lnTo>
                    <a:pt x="66606" y="64443"/>
                  </a:lnTo>
                  <a:lnTo>
                    <a:pt x="66606" y="61603"/>
                  </a:lnTo>
                  <a:lnTo>
                    <a:pt x="3618" y="61603"/>
                  </a:lnTo>
                  <a:lnTo>
                    <a:pt x="3618" y="3636"/>
                  </a:lnTo>
                  <a:lnTo>
                    <a:pt x="66606" y="3636"/>
                  </a:lnTo>
                  <a:lnTo>
                    <a:pt x="66606" y="835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78" y="3636"/>
                  </a:lnTo>
                  <a:lnTo>
                    <a:pt x="62978" y="61603"/>
                  </a:lnTo>
                  <a:lnTo>
                    <a:pt x="66606" y="61603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5452541" y="4867963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9" y="6163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5450742" y="486617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03"/>
                  </a:lnTo>
                  <a:lnTo>
                    <a:pt x="0" y="64433"/>
                  </a:lnTo>
                  <a:lnTo>
                    <a:pt x="812" y="65247"/>
                  </a:lnTo>
                  <a:lnTo>
                    <a:pt x="65793" y="65247"/>
                  </a:lnTo>
                  <a:lnTo>
                    <a:pt x="66606" y="64433"/>
                  </a:lnTo>
                  <a:lnTo>
                    <a:pt x="66606" y="61586"/>
                  </a:lnTo>
                  <a:lnTo>
                    <a:pt x="3618" y="61586"/>
                  </a:lnTo>
                  <a:lnTo>
                    <a:pt x="3618" y="3618"/>
                  </a:lnTo>
                  <a:lnTo>
                    <a:pt x="66606" y="3618"/>
                  </a:lnTo>
                  <a:lnTo>
                    <a:pt x="66606" y="803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18"/>
                  </a:moveTo>
                  <a:lnTo>
                    <a:pt x="62978" y="3618"/>
                  </a:lnTo>
                  <a:lnTo>
                    <a:pt x="62978" y="61586"/>
                  </a:lnTo>
                  <a:lnTo>
                    <a:pt x="66606" y="61586"/>
                  </a:lnTo>
                  <a:lnTo>
                    <a:pt x="66606" y="3618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5452541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9" y="6160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5450742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12" y="65260"/>
                  </a:lnTo>
                  <a:lnTo>
                    <a:pt x="65793" y="65260"/>
                  </a:lnTo>
                  <a:lnTo>
                    <a:pt x="66606" y="64443"/>
                  </a:lnTo>
                  <a:lnTo>
                    <a:pt x="66606" y="61641"/>
                  </a:lnTo>
                  <a:lnTo>
                    <a:pt x="3618" y="61641"/>
                  </a:lnTo>
                  <a:lnTo>
                    <a:pt x="3618" y="3653"/>
                  </a:lnTo>
                  <a:lnTo>
                    <a:pt x="66606" y="3653"/>
                  </a:lnTo>
                  <a:lnTo>
                    <a:pt x="66606" y="820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53"/>
                  </a:moveTo>
                  <a:lnTo>
                    <a:pt x="62978" y="3653"/>
                  </a:lnTo>
                  <a:lnTo>
                    <a:pt x="62978" y="61641"/>
                  </a:lnTo>
                  <a:lnTo>
                    <a:pt x="66606" y="61641"/>
                  </a:lnTo>
                  <a:lnTo>
                    <a:pt x="66606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5452541" y="4991199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9" y="6162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5450742" y="498938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14"/>
                  </a:lnTo>
                  <a:lnTo>
                    <a:pt x="0" y="64437"/>
                  </a:lnTo>
                  <a:lnTo>
                    <a:pt x="812" y="65239"/>
                  </a:lnTo>
                  <a:lnTo>
                    <a:pt x="65793" y="65239"/>
                  </a:lnTo>
                  <a:lnTo>
                    <a:pt x="66606" y="64437"/>
                  </a:lnTo>
                  <a:lnTo>
                    <a:pt x="66606" y="61614"/>
                  </a:lnTo>
                  <a:lnTo>
                    <a:pt x="3618" y="61614"/>
                  </a:lnTo>
                  <a:lnTo>
                    <a:pt x="3618" y="3647"/>
                  </a:lnTo>
                  <a:lnTo>
                    <a:pt x="66606" y="3647"/>
                  </a:lnTo>
                  <a:lnTo>
                    <a:pt x="66606" y="81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47"/>
                  </a:moveTo>
                  <a:lnTo>
                    <a:pt x="62978" y="3647"/>
                  </a:lnTo>
                  <a:lnTo>
                    <a:pt x="62978" y="61614"/>
                  </a:lnTo>
                  <a:lnTo>
                    <a:pt x="66606" y="61614"/>
                  </a:lnTo>
                  <a:lnTo>
                    <a:pt x="66606" y="364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5452541" y="4929595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03"/>
                  </a:lnTo>
                  <a:lnTo>
                    <a:pt x="62989" y="61603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5450742" y="492776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31"/>
                  </a:lnTo>
                  <a:lnTo>
                    <a:pt x="0" y="64449"/>
                  </a:lnTo>
                  <a:lnTo>
                    <a:pt x="812" y="65267"/>
                  </a:lnTo>
                  <a:lnTo>
                    <a:pt x="65793" y="65267"/>
                  </a:lnTo>
                  <a:lnTo>
                    <a:pt x="66606" y="64449"/>
                  </a:lnTo>
                  <a:lnTo>
                    <a:pt x="66606" y="61620"/>
                  </a:lnTo>
                  <a:lnTo>
                    <a:pt x="3618" y="61620"/>
                  </a:lnTo>
                  <a:lnTo>
                    <a:pt x="3618" y="3661"/>
                  </a:lnTo>
                  <a:lnTo>
                    <a:pt x="66606" y="3661"/>
                  </a:lnTo>
                  <a:lnTo>
                    <a:pt x="66606" y="831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61"/>
                  </a:moveTo>
                  <a:lnTo>
                    <a:pt x="62978" y="3661"/>
                  </a:lnTo>
                  <a:lnTo>
                    <a:pt x="62978" y="61620"/>
                  </a:lnTo>
                  <a:lnTo>
                    <a:pt x="66606" y="61620"/>
                  </a:lnTo>
                  <a:lnTo>
                    <a:pt x="66606" y="3661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5452541" y="505283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9" y="0"/>
                  </a:moveTo>
                  <a:lnTo>
                    <a:pt x="0" y="0"/>
                  </a:lnTo>
                  <a:lnTo>
                    <a:pt x="0" y="61592"/>
                  </a:lnTo>
                  <a:lnTo>
                    <a:pt x="62989" y="61592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5450742" y="5050994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824"/>
                  </a:lnTo>
                  <a:lnTo>
                    <a:pt x="0" y="64443"/>
                  </a:lnTo>
                  <a:lnTo>
                    <a:pt x="812" y="65257"/>
                  </a:lnTo>
                  <a:lnTo>
                    <a:pt x="65793" y="65257"/>
                  </a:lnTo>
                  <a:lnTo>
                    <a:pt x="66606" y="64443"/>
                  </a:lnTo>
                  <a:lnTo>
                    <a:pt x="66606" y="61603"/>
                  </a:lnTo>
                  <a:lnTo>
                    <a:pt x="3618" y="61603"/>
                  </a:lnTo>
                  <a:lnTo>
                    <a:pt x="3618" y="3625"/>
                  </a:lnTo>
                  <a:lnTo>
                    <a:pt x="66606" y="3625"/>
                  </a:lnTo>
                  <a:lnTo>
                    <a:pt x="66606" y="824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25"/>
                  </a:moveTo>
                  <a:lnTo>
                    <a:pt x="62978" y="3625"/>
                  </a:lnTo>
                  <a:lnTo>
                    <a:pt x="62978" y="61603"/>
                  </a:lnTo>
                  <a:lnTo>
                    <a:pt x="66606" y="61603"/>
                  </a:lnTo>
                  <a:lnTo>
                    <a:pt x="66606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5893488" y="41285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3251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3251" y="61614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5891669" y="4126767"/>
              <a:ext cx="67310" cy="65405"/>
            </a:xfrm>
            <a:custGeom>
              <a:avLst/>
              <a:gdLst/>
              <a:ahLst/>
              <a:cxnLst/>
              <a:rect l="l" t="t" r="r" b="b"/>
              <a:pathLst>
                <a:path w="67310" h="65404">
                  <a:moveTo>
                    <a:pt x="66081" y="0"/>
                  </a:moveTo>
                  <a:lnTo>
                    <a:pt x="796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796" y="65256"/>
                  </a:lnTo>
                  <a:lnTo>
                    <a:pt x="66081" y="65256"/>
                  </a:lnTo>
                  <a:lnTo>
                    <a:pt x="66888" y="64453"/>
                  </a:lnTo>
                  <a:lnTo>
                    <a:pt x="66888" y="61628"/>
                  </a:lnTo>
                  <a:lnTo>
                    <a:pt x="3636" y="61628"/>
                  </a:lnTo>
                  <a:lnTo>
                    <a:pt x="3636" y="3636"/>
                  </a:lnTo>
                  <a:lnTo>
                    <a:pt x="66888" y="3636"/>
                  </a:lnTo>
                  <a:lnTo>
                    <a:pt x="66888" y="812"/>
                  </a:lnTo>
                  <a:lnTo>
                    <a:pt x="66081" y="0"/>
                  </a:lnTo>
                  <a:close/>
                </a:path>
                <a:path w="67310" h="65404">
                  <a:moveTo>
                    <a:pt x="66888" y="3636"/>
                  </a:moveTo>
                  <a:lnTo>
                    <a:pt x="63252" y="3636"/>
                  </a:lnTo>
                  <a:lnTo>
                    <a:pt x="63252" y="61628"/>
                  </a:lnTo>
                  <a:lnTo>
                    <a:pt x="66888" y="61628"/>
                  </a:lnTo>
                  <a:lnTo>
                    <a:pt x="66888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5767495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007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3007" y="5687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5765676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9" y="0"/>
                  </a:moveTo>
                  <a:lnTo>
                    <a:pt x="814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14" y="60495"/>
                  </a:lnTo>
                  <a:lnTo>
                    <a:pt x="65819" y="60495"/>
                  </a:lnTo>
                  <a:lnTo>
                    <a:pt x="66625" y="59688"/>
                  </a:lnTo>
                  <a:lnTo>
                    <a:pt x="66625" y="56859"/>
                  </a:lnTo>
                  <a:lnTo>
                    <a:pt x="3647" y="56859"/>
                  </a:lnTo>
                  <a:lnTo>
                    <a:pt x="3647" y="3629"/>
                  </a:lnTo>
                  <a:lnTo>
                    <a:pt x="66625" y="3629"/>
                  </a:lnTo>
                  <a:lnTo>
                    <a:pt x="66625" y="806"/>
                  </a:lnTo>
                  <a:lnTo>
                    <a:pt x="65819" y="0"/>
                  </a:lnTo>
                  <a:close/>
                </a:path>
                <a:path w="66675" h="60960">
                  <a:moveTo>
                    <a:pt x="66625" y="3629"/>
                  </a:moveTo>
                  <a:lnTo>
                    <a:pt x="62989" y="3629"/>
                  </a:lnTo>
                  <a:lnTo>
                    <a:pt x="62989" y="56859"/>
                  </a:lnTo>
                  <a:lnTo>
                    <a:pt x="66625" y="56859"/>
                  </a:lnTo>
                  <a:lnTo>
                    <a:pt x="66625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5830502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5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2985" y="56871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5828666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26" y="0"/>
                  </a:moveTo>
                  <a:lnTo>
                    <a:pt x="828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28" y="60495"/>
                  </a:lnTo>
                  <a:lnTo>
                    <a:pt x="65826" y="60495"/>
                  </a:lnTo>
                  <a:lnTo>
                    <a:pt x="66639" y="59688"/>
                  </a:lnTo>
                  <a:lnTo>
                    <a:pt x="66639" y="56859"/>
                  </a:lnTo>
                  <a:lnTo>
                    <a:pt x="3636" y="56859"/>
                  </a:lnTo>
                  <a:lnTo>
                    <a:pt x="3636" y="3629"/>
                  </a:lnTo>
                  <a:lnTo>
                    <a:pt x="66639" y="3629"/>
                  </a:lnTo>
                  <a:lnTo>
                    <a:pt x="66639" y="806"/>
                  </a:lnTo>
                  <a:lnTo>
                    <a:pt x="65826" y="0"/>
                  </a:lnTo>
                  <a:close/>
                </a:path>
                <a:path w="66675" h="60960">
                  <a:moveTo>
                    <a:pt x="66639" y="3629"/>
                  </a:moveTo>
                  <a:lnTo>
                    <a:pt x="62997" y="3629"/>
                  </a:lnTo>
                  <a:lnTo>
                    <a:pt x="62997" y="56859"/>
                  </a:lnTo>
                  <a:lnTo>
                    <a:pt x="66639" y="56859"/>
                  </a:lnTo>
                  <a:lnTo>
                    <a:pt x="66639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5893488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251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3251" y="56871"/>
                  </a:lnTo>
                  <a:lnTo>
                    <a:pt x="63251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5891669" y="4069908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66081" y="0"/>
                  </a:moveTo>
                  <a:lnTo>
                    <a:pt x="796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796" y="60495"/>
                  </a:lnTo>
                  <a:lnTo>
                    <a:pt x="66081" y="60495"/>
                  </a:lnTo>
                  <a:lnTo>
                    <a:pt x="66888" y="59688"/>
                  </a:lnTo>
                  <a:lnTo>
                    <a:pt x="66888" y="56859"/>
                  </a:lnTo>
                  <a:lnTo>
                    <a:pt x="3636" y="56859"/>
                  </a:lnTo>
                  <a:lnTo>
                    <a:pt x="3636" y="3629"/>
                  </a:lnTo>
                  <a:lnTo>
                    <a:pt x="66888" y="3629"/>
                  </a:lnTo>
                  <a:lnTo>
                    <a:pt x="66888" y="806"/>
                  </a:lnTo>
                  <a:lnTo>
                    <a:pt x="66081" y="0"/>
                  </a:lnTo>
                  <a:close/>
                </a:path>
                <a:path w="67310" h="60960">
                  <a:moveTo>
                    <a:pt x="66888" y="3629"/>
                  </a:moveTo>
                  <a:lnTo>
                    <a:pt x="63252" y="3629"/>
                  </a:lnTo>
                  <a:lnTo>
                    <a:pt x="63252" y="56859"/>
                  </a:lnTo>
                  <a:lnTo>
                    <a:pt x="66888" y="56859"/>
                  </a:lnTo>
                  <a:lnTo>
                    <a:pt x="66888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5830502" y="412859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5" y="6161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828666" y="412676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28" y="65256"/>
                  </a:lnTo>
                  <a:lnTo>
                    <a:pt x="65826" y="65256"/>
                  </a:lnTo>
                  <a:lnTo>
                    <a:pt x="66639" y="64453"/>
                  </a:lnTo>
                  <a:lnTo>
                    <a:pt x="66639" y="61628"/>
                  </a:lnTo>
                  <a:lnTo>
                    <a:pt x="3636" y="61628"/>
                  </a:lnTo>
                  <a:lnTo>
                    <a:pt x="3636" y="3636"/>
                  </a:lnTo>
                  <a:lnTo>
                    <a:pt x="66639" y="3636"/>
                  </a:lnTo>
                  <a:lnTo>
                    <a:pt x="66639" y="812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36"/>
                  </a:moveTo>
                  <a:lnTo>
                    <a:pt x="62997" y="3636"/>
                  </a:lnTo>
                  <a:lnTo>
                    <a:pt x="62997" y="61628"/>
                  </a:lnTo>
                  <a:lnTo>
                    <a:pt x="66639" y="61628"/>
                  </a:lnTo>
                  <a:lnTo>
                    <a:pt x="66639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452541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2989" y="5687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5450742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793" y="0"/>
                  </a:moveTo>
                  <a:lnTo>
                    <a:pt x="812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12" y="60495"/>
                  </a:lnTo>
                  <a:lnTo>
                    <a:pt x="65793" y="60495"/>
                  </a:lnTo>
                  <a:lnTo>
                    <a:pt x="66606" y="59688"/>
                  </a:lnTo>
                  <a:lnTo>
                    <a:pt x="66606" y="56859"/>
                  </a:lnTo>
                  <a:lnTo>
                    <a:pt x="3618" y="56859"/>
                  </a:lnTo>
                  <a:lnTo>
                    <a:pt x="3618" y="3629"/>
                  </a:lnTo>
                  <a:lnTo>
                    <a:pt x="66606" y="3629"/>
                  </a:lnTo>
                  <a:lnTo>
                    <a:pt x="66606" y="806"/>
                  </a:lnTo>
                  <a:lnTo>
                    <a:pt x="65793" y="0"/>
                  </a:lnTo>
                  <a:close/>
                </a:path>
                <a:path w="66675" h="60960">
                  <a:moveTo>
                    <a:pt x="66606" y="3629"/>
                  </a:moveTo>
                  <a:lnTo>
                    <a:pt x="62978" y="3629"/>
                  </a:lnTo>
                  <a:lnTo>
                    <a:pt x="62978" y="56859"/>
                  </a:lnTo>
                  <a:lnTo>
                    <a:pt x="66606" y="56859"/>
                  </a:lnTo>
                  <a:lnTo>
                    <a:pt x="66606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5515531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3007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3007" y="56871"/>
                  </a:lnTo>
                  <a:lnTo>
                    <a:pt x="6300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5513731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1" y="0"/>
                  </a:moveTo>
                  <a:lnTo>
                    <a:pt x="795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795" y="60495"/>
                  </a:lnTo>
                  <a:lnTo>
                    <a:pt x="65811" y="60495"/>
                  </a:lnTo>
                  <a:lnTo>
                    <a:pt x="66606" y="59688"/>
                  </a:lnTo>
                  <a:lnTo>
                    <a:pt x="66606" y="56859"/>
                  </a:lnTo>
                  <a:lnTo>
                    <a:pt x="3616" y="56859"/>
                  </a:lnTo>
                  <a:lnTo>
                    <a:pt x="3616" y="3629"/>
                  </a:lnTo>
                  <a:lnTo>
                    <a:pt x="66606" y="3629"/>
                  </a:lnTo>
                  <a:lnTo>
                    <a:pt x="66606" y="806"/>
                  </a:lnTo>
                  <a:lnTo>
                    <a:pt x="65811" y="0"/>
                  </a:lnTo>
                  <a:close/>
                </a:path>
                <a:path w="66675" h="60960">
                  <a:moveTo>
                    <a:pt x="66606" y="3629"/>
                  </a:moveTo>
                  <a:lnTo>
                    <a:pt x="62960" y="3629"/>
                  </a:lnTo>
                  <a:lnTo>
                    <a:pt x="62960" y="56859"/>
                  </a:lnTo>
                  <a:lnTo>
                    <a:pt x="66606" y="56859"/>
                  </a:lnTo>
                  <a:lnTo>
                    <a:pt x="66606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5578538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2989" y="5687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5576691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36" y="0"/>
                  </a:moveTo>
                  <a:lnTo>
                    <a:pt x="834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34" y="60495"/>
                  </a:lnTo>
                  <a:lnTo>
                    <a:pt x="65836" y="60495"/>
                  </a:lnTo>
                  <a:lnTo>
                    <a:pt x="66653" y="59688"/>
                  </a:lnTo>
                  <a:lnTo>
                    <a:pt x="66653" y="56859"/>
                  </a:lnTo>
                  <a:lnTo>
                    <a:pt x="3646" y="56859"/>
                  </a:lnTo>
                  <a:lnTo>
                    <a:pt x="3646" y="3629"/>
                  </a:lnTo>
                  <a:lnTo>
                    <a:pt x="66653" y="3629"/>
                  </a:lnTo>
                  <a:lnTo>
                    <a:pt x="66653" y="806"/>
                  </a:lnTo>
                  <a:lnTo>
                    <a:pt x="65836" y="0"/>
                  </a:lnTo>
                  <a:close/>
                </a:path>
                <a:path w="66675" h="60960">
                  <a:moveTo>
                    <a:pt x="66653" y="3629"/>
                  </a:moveTo>
                  <a:lnTo>
                    <a:pt x="63007" y="3629"/>
                  </a:lnTo>
                  <a:lnTo>
                    <a:pt x="63007" y="56859"/>
                  </a:lnTo>
                  <a:lnTo>
                    <a:pt x="66653" y="56859"/>
                  </a:lnTo>
                  <a:lnTo>
                    <a:pt x="66653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5830502" y="419020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5" y="61621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5828666" y="418839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798"/>
                  </a:lnTo>
                  <a:lnTo>
                    <a:pt x="0" y="64429"/>
                  </a:lnTo>
                  <a:lnTo>
                    <a:pt x="828" y="65242"/>
                  </a:lnTo>
                  <a:lnTo>
                    <a:pt x="65826" y="65242"/>
                  </a:lnTo>
                  <a:lnTo>
                    <a:pt x="66639" y="64429"/>
                  </a:lnTo>
                  <a:lnTo>
                    <a:pt x="66639" y="61596"/>
                  </a:lnTo>
                  <a:lnTo>
                    <a:pt x="3636" y="61596"/>
                  </a:lnTo>
                  <a:lnTo>
                    <a:pt x="3636" y="3636"/>
                  </a:lnTo>
                  <a:lnTo>
                    <a:pt x="66639" y="3636"/>
                  </a:lnTo>
                  <a:lnTo>
                    <a:pt x="66639" y="798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36"/>
                  </a:moveTo>
                  <a:lnTo>
                    <a:pt x="62997" y="3636"/>
                  </a:lnTo>
                  <a:lnTo>
                    <a:pt x="62997" y="61596"/>
                  </a:lnTo>
                  <a:lnTo>
                    <a:pt x="66639" y="61596"/>
                  </a:lnTo>
                  <a:lnTo>
                    <a:pt x="66639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5704505" y="4071730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989" y="0"/>
                  </a:moveTo>
                  <a:lnTo>
                    <a:pt x="0" y="0"/>
                  </a:lnTo>
                  <a:lnTo>
                    <a:pt x="0" y="56871"/>
                  </a:lnTo>
                  <a:lnTo>
                    <a:pt x="62989" y="56871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5702688" y="406990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65817" y="0"/>
                  </a:moveTo>
                  <a:lnTo>
                    <a:pt x="812" y="0"/>
                  </a:lnTo>
                  <a:lnTo>
                    <a:pt x="0" y="806"/>
                  </a:lnTo>
                  <a:lnTo>
                    <a:pt x="0" y="59688"/>
                  </a:lnTo>
                  <a:lnTo>
                    <a:pt x="812" y="60495"/>
                  </a:lnTo>
                  <a:lnTo>
                    <a:pt x="65817" y="60495"/>
                  </a:lnTo>
                  <a:lnTo>
                    <a:pt x="66635" y="59688"/>
                  </a:lnTo>
                  <a:lnTo>
                    <a:pt x="66635" y="56859"/>
                  </a:lnTo>
                  <a:lnTo>
                    <a:pt x="3646" y="56859"/>
                  </a:lnTo>
                  <a:lnTo>
                    <a:pt x="3646" y="3629"/>
                  </a:lnTo>
                  <a:lnTo>
                    <a:pt x="66635" y="3629"/>
                  </a:lnTo>
                  <a:lnTo>
                    <a:pt x="66635" y="806"/>
                  </a:lnTo>
                  <a:lnTo>
                    <a:pt x="65817" y="0"/>
                  </a:lnTo>
                  <a:close/>
                </a:path>
                <a:path w="66675" h="60960">
                  <a:moveTo>
                    <a:pt x="66635" y="3629"/>
                  </a:moveTo>
                  <a:lnTo>
                    <a:pt x="62995" y="3629"/>
                  </a:lnTo>
                  <a:lnTo>
                    <a:pt x="62995" y="56859"/>
                  </a:lnTo>
                  <a:lnTo>
                    <a:pt x="66635" y="56859"/>
                  </a:lnTo>
                  <a:lnTo>
                    <a:pt x="66635" y="3629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5452541" y="443666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9" y="0"/>
                  </a:moveTo>
                  <a:lnTo>
                    <a:pt x="0" y="0"/>
                  </a:lnTo>
                  <a:lnTo>
                    <a:pt x="0" y="61628"/>
                  </a:lnTo>
                  <a:lnTo>
                    <a:pt x="62989" y="61628"/>
                  </a:lnTo>
                  <a:lnTo>
                    <a:pt x="6298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5450742" y="443485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793" y="0"/>
                  </a:moveTo>
                  <a:lnTo>
                    <a:pt x="812" y="0"/>
                  </a:lnTo>
                  <a:lnTo>
                    <a:pt x="0" y="795"/>
                  </a:lnTo>
                  <a:lnTo>
                    <a:pt x="0" y="64432"/>
                  </a:lnTo>
                  <a:lnTo>
                    <a:pt x="812" y="65238"/>
                  </a:lnTo>
                  <a:lnTo>
                    <a:pt x="65793" y="65238"/>
                  </a:lnTo>
                  <a:lnTo>
                    <a:pt x="66606" y="64432"/>
                  </a:lnTo>
                  <a:lnTo>
                    <a:pt x="66606" y="61602"/>
                  </a:lnTo>
                  <a:lnTo>
                    <a:pt x="3618" y="61602"/>
                  </a:lnTo>
                  <a:lnTo>
                    <a:pt x="3618" y="3636"/>
                  </a:lnTo>
                  <a:lnTo>
                    <a:pt x="66606" y="3636"/>
                  </a:lnTo>
                  <a:lnTo>
                    <a:pt x="66606" y="795"/>
                  </a:lnTo>
                  <a:lnTo>
                    <a:pt x="65793" y="0"/>
                  </a:lnTo>
                  <a:close/>
                </a:path>
                <a:path w="66675" h="65404">
                  <a:moveTo>
                    <a:pt x="66606" y="3636"/>
                  </a:moveTo>
                  <a:lnTo>
                    <a:pt x="62978" y="3636"/>
                  </a:lnTo>
                  <a:lnTo>
                    <a:pt x="62978" y="61602"/>
                  </a:lnTo>
                  <a:lnTo>
                    <a:pt x="66606" y="61602"/>
                  </a:lnTo>
                  <a:lnTo>
                    <a:pt x="66606" y="363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5830502" y="4806360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02"/>
                  </a:lnTo>
                  <a:lnTo>
                    <a:pt x="62985" y="61602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5828666" y="480453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20"/>
                  </a:lnTo>
                  <a:lnTo>
                    <a:pt x="0" y="64443"/>
                  </a:lnTo>
                  <a:lnTo>
                    <a:pt x="828" y="65260"/>
                  </a:lnTo>
                  <a:lnTo>
                    <a:pt x="65826" y="65260"/>
                  </a:lnTo>
                  <a:lnTo>
                    <a:pt x="66639" y="64443"/>
                  </a:lnTo>
                  <a:lnTo>
                    <a:pt x="66639" y="61641"/>
                  </a:lnTo>
                  <a:lnTo>
                    <a:pt x="3636" y="61641"/>
                  </a:lnTo>
                  <a:lnTo>
                    <a:pt x="3636" y="3653"/>
                  </a:lnTo>
                  <a:lnTo>
                    <a:pt x="66639" y="3653"/>
                  </a:lnTo>
                  <a:lnTo>
                    <a:pt x="66639" y="820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53"/>
                  </a:moveTo>
                  <a:lnTo>
                    <a:pt x="62997" y="3653"/>
                  </a:lnTo>
                  <a:lnTo>
                    <a:pt x="62997" y="61641"/>
                  </a:lnTo>
                  <a:lnTo>
                    <a:pt x="66639" y="61641"/>
                  </a:lnTo>
                  <a:lnTo>
                    <a:pt x="66639" y="365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5830502" y="4559896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21"/>
                  </a:lnTo>
                  <a:lnTo>
                    <a:pt x="62985" y="61621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5828666" y="4558057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24"/>
                  </a:lnTo>
                  <a:lnTo>
                    <a:pt x="0" y="64447"/>
                  </a:lnTo>
                  <a:lnTo>
                    <a:pt x="828" y="65267"/>
                  </a:lnTo>
                  <a:lnTo>
                    <a:pt x="65826" y="65267"/>
                  </a:lnTo>
                  <a:lnTo>
                    <a:pt x="66639" y="64447"/>
                  </a:lnTo>
                  <a:lnTo>
                    <a:pt x="66639" y="61641"/>
                  </a:lnTo>
                  <a:lnTo>
                    <a:pt x="3636" y="61641"/>
                  </a:lnTo>
                  <a:lnTo>
                    <a:pt x="3636" y="3657"/>
                  </a:lnTo>
                  <a:lnTo>
                    <a:pt x="66639" y="3657"/>
                  </a:lnTo>
                  <a:lnTo>
                    <a:pt x="66639" y="82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57"/>
                  </a:moveTo>
                  <a:lnTo>
                    <a:pt x="62997" y="3657"/>
                  </a:lnTo>
                  <a:lnTo>
                    <a:pt x="62997" y="61641"/>
                  </a:lnTo>
                  <a:lnTo>
                    <a:pt x="66639" y="61641"/>
                  </a:lnTo>
                  <a:lnTo>
                    <a:pt x="66639" y="3657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5830502" y="4683121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07"/>
                  </a:lnTo>
                  <a:lnTo>
                    <a:pt x="62985" y="61607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5828666" y="4681303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14"/>
                  </a:lnTo>
                  <a:lnTo>
                    <a:pt x="0" y="64435"/>
                  </a:lnTo>
                  <a:lnTo>
                    <a:pt x="828" y="65250"/>
                  </a:lnTo>
                  <a:lnTo>
                    <a:pt x="65826" y="65250"/>
                  </a:lnTo>
                  <a:lnTo>
                    <a:pt x="66639" y="64435"/>
                  </a:lnTo>
                  <a:lnTo>
                    <a:pt x="66639" y="61606"/>
                  </a:lnTo>
                  <a:lnTo>
                    <a:pt x="3636" y="61606"/>
                  </a:lnTo>
                  <a:lnTo>
                    <a:pt x="3636" y="3646"/>
                  </a:lnTo>
                  <a:lnTo>
                    <a:pt x="66639" y="3646"/>
                  </a:lnTo>
                  <a:lnTo>
                    <a:pt x="66639" y="81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46"/>
                  </a:moveTo>
                  <a:lnTo>
                    <a:pt x="62997" y="3646"/>
                  </a:lnTo>
                  <a:lnTo>
                    <a:pt x="62997" y="61606"/>
                  </a:lnTo>
                  <a:lnTo>
                    <a:pt x="66639" y="61606"/>
                  </a:lnTo>
                  <a:lnTo>
                    <a:pt x="66639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5830502" y="4621507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5" y="6161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5828666" y="4619699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06"/>
                  </a:lnTo>
                  <a:lnTo>
                    <a:pt x="0" y="64437"/>
                  </a:lnTo>
                  <a:lnTo>
                    <a:pt x="828" y="65250"/>
                  </a:lnTo>
                  <a:lnTo>
                    <a:pt x="65826" y="65250"/>
                  </a:lnTo>
                  <a:lnTo>
                    <a:pt x="66639" y="64437"/>
                  </a:lnTo>
                  <a:lnTo>
                    <a:pt x="66639" y="61603"/>
                  </a:lnTo>
                  <a:lnTo>
                    <a:pt x="3636" y="61603"/>
                  </a:lnTo>
                  <a:lnTo>
                    <a:pt x="3636" y="3625"/>
                  </a:lnTo>
                  <a:lnTo>
                    <a:pt x="66639" y="3625"/>
                  </a:lnTo>
                  <a:lnTo>
                    <a:pt x="66639" y="806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25"/>
                  </a:moveTo>
                  <a:lnTo>
                    <a:pt x="62997" y="3625"/>
                  </a:lnTo>
                  <a:lnTo>
                    <a:pt x="62997" y="61603"/>
                  </a:lnTo>
                  <a:lnTo>
                    <a:pt x="66639" y="61603"/>
                  </a:lnTo>
                  <a:lnTo>
                    <a:pt x="66639" y="3625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5830502" y="4744728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31"/>
                  </a:lnTo>
                  <a:lnTo>
                    <a:pt x="62985" y="61631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5828666" y="4742910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14"/>
                  </a:lnTo>
                  <a:lnTo>
                    <a:pt x="0" y="64451"/>
                  </a:lnTo>
                  <a:lnTo>
                    <a:pt x="828" y="65275"/>
                  </a:lnTo>
                  <a:lnTo>
                    <a:pt x="65826" y="65275"/>
                  </a:lnTo>
                  <a:lnTo>
                    <a:pt x="66639" y="64451"/>
                  </a:lnTo>
                  <a:lnTo>
                    <a:pt x="66639" y="61621"/>
                  </a:lnTo>
                  <a:lnTo>
                    <a:pt x="3636" y="61621"/>
                  </a:lnTo>
                  <a:lnTo>
                    <a:pt x="3636" y="3643"/>
                  </a:lnTo>
                  <a:lnTo>
                    <a:pt x="66639" y="3643"/>
                  </a:lnTo>
                  <a:lnTo>
                    <a:pt x="66639" y="814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43"/>
                  </a:moveTo>
                  <a:lnTo>
                    <a:pt x="62997" y="3643"/>
                  </a:lnTo>
                  <a:lnTo>
                    <a:pt x="62997" y="61621"/>
                  </a:lnTo>
                  <a:lnTo>
                    <a:pt x="66639" y="61621"/>
                  </a:lnTo>
                  <a:lnTo>
                    <a:pt x="66639" y="364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5830502" y="4313422"/>
              <a:ext cx="63500" cy="62230"/>
            </a:xfrm>
            <a:custGeom>
              <a:avLst/>
              <a:gdLst/>
              <a:ahLst/>
              <a:cxnLst/>
              <a:rect l="l" t="t" r="r" b="b"/>
              <a:pathLst>
                <a:path w="63500" h="62229">
                  <a:moveTo>
                    <a:pt x="62985" y="0"/>
                  </a:moveTo>
                  <a:lnTo>
                    <a:pt x="0" y="0"/>
                  </a:lnTo>
                  <a:lnTo>
                    <a:pt x="0" y="61614"/>
                  </a:lnTo>
                  <a:lnTo>
                    <a:pt x="62985" y="6161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5828666" y="4311605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42"/>
                  </a:lnTo>
                  <a:lnTo>
                    <a:pt x="0" y="64453"/>
                  </a:lnTo>
                  <a:lnTo>
                    <a:pt x="828" y="65267"/>
                  </a:lnTo>
                  <a:lnTo>
                    <a:pt x="65826" y="65267"/>
                  </a:lnTo>
                  <a:lnTo>
                    <a:pt x="66639" y="64453"/>
                  </a:lnTo>
                  <a:lnTo>
                    <a:pt x="66639" y="61614"/>
                  </a:lnTo>
                  <a:lnTo>
                    <a:pt x="3636" y="61614"/>
                  </a:lnTo>
                  <a:lnTo>
                    <a:pt x="3636" y="3663"/>
                  </a:lnTo>
                  <a:lnTo>
                    <a:pt x="66639" y="3663"/>
                  </a:lnTo>
                  <a:lnTo>
                    <a:pt x="66639" y="842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63"/>
                  </a:moveTo>
                  <a:lnTo>
                    <a:pt x="62997" y="3663"/>
                  </a:lnTo>
                  <a:lnTo>
                    <a:pt x="62997" y="61614"/>
                  </a:lnTo>
                  <a:lnTo>
                    <a:pt x="66639" y="61614"/>
                  </a:lnTo>
                  <a:lnTo>
                    <a:pt x="66639" y="3663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5830502" y="4251827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985" y="0"/>
                  </a:moveTo>
                  <a:lnTo>
                    <a:pt x="0" y="0"/>
                  </a:lnTo>
                  <a:lnTo>
                    <a:pt x="0" y="61594"/>
                  </a:lnTo>
                  <a:lnTo>
                    <a:pt x="62985" y="61594"/>
                  </a:lnTo>
                  <a:lnTo>
                    <a:pt x="6298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5828666" y="4249991"/>
              <a:ext cx="66675" cy="65405"/>
            </a:xfrm>
            <a:custGeom>
              <a:avLst/>
              <a:gdLst/>
              <a:ahLst/>
              <a:cxnLst/>
              <a:rect l="l" t="t" r="r" b="b"/>
              <a:pathLst>
                <a:path w="66675" h="65404">
                  <a:moveTo>
                    <a:pt x="65826" y="0"/>
                  </a:moveTo>
                  <a:lnTo>
                    <a:pt x="828" y="0"/>
                  </a:lnTo>
                  <a:lnTo>
                    <a:pt x="0" y="812"/>
                  </a:lnTo>
                  <a:lnTo>
                    <a:pt x="0" y="64453"/>
                  </a:lnTo>
                  <a:lnTo>
                    <a:pt x="828" y="65267"/>
                  </a:lnTo>
                  <a:lnTo>
                    <a:pt x="65826" y="65267"/>
                  </a:lnTo>
                  <a:lnTo>
                    <a:pt x="66639" y="64453"/>
                  </a:lnTo>
                  <a:lnTo>
                    <a:pt x="66639" y="61614"/>
                  </a:lnTo>
                  <a:lnTo>
                    <a:pt x="3636" y="61614"/>
                  </a:lnTo>
                  <a:lnTo>
                    <a:pt x="3636" y="3646"/>
                  </a:lnTo>
                  <a:lnTo>
                    <a:pt x="66639" y="3646"/>
                  </a:lnTo>
                  <a:lnTo>
                    <a:pt x="66639" y="812"/>
                  </a:lnTo>
                  <a:lnTo>
                    <a:pt x="65826" y="0"/>
                  </a:lnTo>
                  <a:close/>
                </a:path>
                <a:path w="66675" h="65404">
                  <a:moveTo>
                    <a:pt x="66639" y="3646"/>
                  </a:moveTo>
                  <a:lnTo>
                    <a:pt x="62997" y="3646"/>
                  </a:lnTo>
                  <a:lnTo>
                    <a:pt x="62997" y="61614"/>
                  </a:lnTo>
                  <a:lnTo>
                    <a:pt x="66639" y="61614"/>
                  </a:lnTo>
                  <a:lnTo>
                    <a:pt x="66639" y="3646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5330329" y="4001998"/>
              <a:ext cx="685800" cy="25400"/>
            </a:xfrm>
            <a:custGeom>
              <a:avLst/>
              <a:gdLst/>
              <a:ahLst/>
              <a:cxnLst/>
              <a:rect l="l" t="t" r="r" b="b"/>
              <a:pathLst>
                <a:path w="685800" h="25400">
                  <a:moveTo>
                    <a:pt x="685370" y="0"/>
                  </a:moveTo>
                  <a:lnTo>
                    <a:pt x="0" y="0"/>
                  </a:lnTo>
                  <a:lnTo>
                    <a:pt x="0" y="25224"/>
                  </a:lnTo>
                  <a:lnTo>
                    <a:pt x="685370" y="25224"/>
                  </a:lnTo>
                  <a:lnTo>
                    <a:pt x="685370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5328501" y="3999580"/>
              <a:ext cx="689610" cy="29209"/>
            </a:xfrm>
            <a:custGeom>
              <a:avLst/>
              <a:gdLst/>
              <a:ahLst/>
              <a:cxnLst/>
              <a:rect l="l" t="t" r="r" b="b"/>
              <a:pathLst>
                <a:path w="689610" h="29210">
                  <a:moveTo>
                    <a:pt x="689013" y="1270"/>
                  </a:moveTo>
                  <a:lnTo>
                    <a:pt x="688238" y="1270"/>
                  </a:lnTo>
                  <a:lnTo>
                    <a:pt x="688238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25400"/>
                  </a:lnTo>
                  <a:lnTo>
                    <a:pt x="0" y="29210"/>
                  </a:lnTo>
                  <a:lnTo>
                    <a:pt x="689013" y="29210"/>
                  </a:lnTo>
                  <a:lnTo>
                    <a:pt x="689013" y="25831"/>
                  </a:lnTo>
                  <a:lnTo>
                    <a:pt x="689013" y="25400"/>
                  </a:lnTo>
                  <a:lnTo>
                    <a:pt x="689013" y="4241"/>
                  </a:lnTo>
                  <a:lnTo>
                    <a:pt x="685368" y="4241"/>
                  </a:lnTo>
                  <a:lnTo>
                    <a:pt x="685368" y="25400"/>
                  </a:lnTo>
                  <a:lnTo>
                    <a:pt x="3644" y="25400"/>
                  </a:lnTo>
                  <a:lnTo>
                    <a:pt x="3644" y="3810"/>
                  </a:lnTo>
                  <a:lnTo>
                    <a:pt x="689013" y="3810"/>
                  </a:lnTo>
                  <a:lnTo>
                    <a:pt x="689013" y="1270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6" name="object 7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8639" y="4116762"/>
              <a:ext cx="561337" cy="511657"/>
            </a:xfrm>
            <a:prstGeom prst="rect">
              <a:avLst/>
            </a:prstGeom>
          </p:spPr>
        </p:pic>
        <p:pic>
          <p:nvPicPr>
            <p:cNvPr id="767" name="object 7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8639" y="4685274"/>
              <a:ext cx="561337" cy="530607"/>
            </a:xfrm>
            <a:prstGeom prst="rect">
              <a:avLst/>
            </a:prstGeom>
          </p:spPr>
        </p:pic>
        <p:sp>
          <p:nvSpPr>
            <p:cNvPr id="768" name="object 768"/>
            <p:cNvSpPr/>
            <p:nvPr/>
          </p:nvSpPr>
          <p:spPr>
            <a:xfrm>
              <a:off x="6366711" y="4016801"/>
              <a:ext cx="167640" cy="81280"/>
            </a:xfrm>
            <a:custGeom>
              <a:avLst/>
              <a:gdLst/>
              <a:ahLst/>
              <a:cxnLst/>
              <a:rect l="l" t="t" r="r" b="b"/>
              <a:pathLst>
                <a:path w="167640" h="81279">
                  <a:moveTo>
                    <a:pt x="0" y="81226"/>
                  </a:moveTo>
                  <a:lnTo>
                    <a:pt x="167352" y="81226"/>
                  </a:lnTo>
                  <a:lnTo>
                    <a:pt x="167352" y="0"/>
                  </a:lnTo>
                  <a:lnTo>
                    <a:pt x="0" y="0"/>
                  </a:lnTo>
                  <a:lnTo>
                    <a:pt x="0" y="81226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6364884" y="4014820"/>
              <a:ext cx="171450" cy="31115"/>
            </a:xfrm>
            <a:custGeom>
              <a:avLst/>
              <a:gdLst/>
              <a:ahLst/>
              <a:cxnLst/>
              <a:rect l="l" t="t" r="r" b="b"/>
              <a:pathLst>
                <a:path w="171450" h="31114">
                  <a:moveTo>
                    <a:pt x="171018" y="1270"/>
                  </a:moveTo>
                  <a:lnTo>
                    <a:pt x="170675" y="1270"/>
                  </a:lnTo>
                  <a:lnTo>
                    <a:pt x="170675" y="0"/>
                  </a:lnTo>
                  <a:lnTo>
                    <a:pt x="342" y="0"/>
                  </a:lnTo>
                  <a:lnTo>
                    <a:pt x="342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31102"/>
                  </a:lnTo>
                  <a:lnTo>
                    <a:pt x="3644" y="31102"/>
                  </a:lnTo>
                  <a:lnTo>
                    <a:pt x="3644" y="3810"/>
                  </a:lnTo>
                  <a:lnTo>
                    <a:pt x="167386" y="3810"/>
                  </a:lnTo>
                  <a:lnTo>
                    <a:pt x="167386" y="31102"/>
                  </a:lnTo>
                  <a:lnTo>
                    <a:pt x="171018" y="31102"/>
                  </a:lnTo>
                  <a:lnTo>
                    <a:pt x="171018" y="3810"/>
                  </a:lnTo>
                  <a:lnTo>
                    <a:pt x="171018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6475874" y="4045921"/>
              <a:ext cx="167640" cy="52705"/>
            </a:xfrm>
            <a:custGeom>
              <a:avLst/>
              <a:gdLst/>
              <a:ahLst/>
              <a:cxnLst/>
              <a:rect l="l" t="t" r="r" b="b"/>
              <a:pathLst>
                <a:path w="167640" h="52704">
                  <a:moveTo>
                    <a:pt x="0" y="52106"/>
                  </a:moveTo>
                  <a:lnTo>
                    <a:pt x="167352" y="52106"/>
                  </a:lnTo>
                  <a:lnTo>
                    <a:pt x="167352" y="0"/>
                  </a:lnTo>
                  <a:lnTo>
                    <a:pt x="0" y="0"/>
                  </a:lnTo>
                  <a:lnTo>
                    <a:pt x="0" y="52106"/>
                  </a:lnTo>
                  <a:close/>
                </a:path>
              </a:pathLst>
            </a:custGeom>
            <a:solidFill>
              <a:srgbClr val="707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6474053" y="4044030"/>
              <a:ext cx="171450" cy="54610"/>
            </a:xfrm>
            <a:custGeom>
              <a:avLst/>
              <a:gdLst/>
              <a:ahLst/>
              <a:cxnLst/>
              <a:rect l="l" t="t" r="r" b="b"/>
              <a:pathLst>
                <a:path w="171450" h="54610">
                  <a:moveTo>
                    <a:pt x="171005" y="1270"/>
                  </a:moveTo>
                  <a:lnTo>
                    <a:pt x="170764" y="1270"/>
                  </a:lnTo>
                  <a:lnTo>
                    <a:pt x="170764" y="0"/>
                  </a:lnTo>
                  <a:lnTo>
                    <a:pt x="228" y="0"/>
                  </a:lnTo>
                  <a:lnTo>
                    <a:pt x="228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4000"/>
                  </a:lnTo>
                  <a:lnTo>
                    <a:pt x="3632" y="54000"/>
                  </a:lnTo>
                  <a:lnTo>
                    <a:pt x="3632" y="3810"/>
                  </a:lnTo>
                  <a:lnTo>
                    <a:pt x="167373" y="3810"/>
                  </a:lnTo>
                  <a:lnTo>
                    <a:pt x="167373" y="54000"/>
                  </a:lnTo>
                  <a:lnTo>
                    <a:pt x="171005" y="54000"/>
                  </a:lnTo>
                  <a:lnTo>
                    <a:pt x="171005" y="3810"/>
                  </a:lnTo>
                  <a:lnTo>
                    <a:pt x="171005" y="1270"/>
                  </a:lnTo>
                  <a:close/>
                </a:path>
              </a:pathLst>
            </a:custGeom>
            <a:solidFill>
              <a:srgbClr val="5E6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6126591" y="4016801"/>
              <a:ext cx="167640" cy="81280"/>
            </a:xfrm>
            <a:custGeom>
              <a:avLst/>
              <a:gdLst/>
              <a:ahLst/>
              <a:cxnLst/>
              <a:rect l="l" t="t" r="r" b="b"/>
              <a:pathLst>
                <a:path w="167639" h="81279">
                  <a:moveTo>
                    <a:pt x="0" y="81226"/>
                  </a:moveTo>
                  <a:lnTo>
                    <a:pt x="167370" y="81226"/>
                  </a:lnTo>
                  <a:lnTo>
                    <a:pt x="167370" y="0"/>
                  </a:lnTo>
                  <a:lnTo>
                    <a:pt x="0" y="0"/>
                  </a:lnTo>
                  <a:lnTo>
                    <a:pt x="0" y="81226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6124753" y="4014820"/>
              <a:ext cx="171450" cy="83820"/>
            </a:xfrm>
            <a:custGeom>
              <a:avLst/>
              <a:gdLst/>
              <a:ahLst/>
              <a:cxnLst/>
              <a:rect l="l" t="t" r="r" b="b"/>
              <a:pathLst>
                <a:path w="171450" h="83820">
                  <a:moveTo>
                    <a:pt x="171005" y="1270"/>
                  </a:moveTo>
                  <a:lnTo>
                    <a:pt x="170662" y="1270"/>
                  </a:lnTo>
                  <a:lnTo>
                    <a:pt x="170662" y="0"/>
                  </a:lnTo>
                  <a:lnTo>
                    <a:pt x="342" y="0"/>
                  </a:lnTo>
                  <a:lnTo>
                    <a:pt x="342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83210"/>
                  </a:lnTo>
                  <a:lnTo>
                    <a:pt x="3644" y="83210"/>
                  </a:lnTo>
                  <a:lnTo>
                    <a:pt x="3644" y="3810"/>
                  </a:lnTo>
                  <a:lnTo>
                    <a:pt x="167373" y="3810"/>
                  </a:lnTo>
                  <a:lnTo>
                    <a:pt x="167373" y="31102"/>
                  </a:lnTo>
                  <a:lnTo>
                    <a:pt x="171005" y="31102"/>
                  </a:lnTo>
                  <a:lnTo>
                    <a:pt x="171005" y="3810"/>
                  </a:lnTo>
                  <a:lnTo>
                    <a:pt x="171005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6235743" y="4045921"/>
              <a:ext cx="167640" cy="52705"/>
            </a:xfrm>
            <a:custGeom>
              <a:avLst/>
              <a:gdLst/>
              <a:ahLst/>
              <a:cxnLst/>
              <a:rect l="l" t="t" r="r" b="b"/>
              <a:pathLst>
                <a:path w="167639" h="52704">
                  <a:moveTo>
                    <a:pt x="0" y="52106"/>
                  </a:moveTo>
                  <a:lnTo>
                    <a:pt x="167354" y="52106"/>
                  </a:lnTo>
                  <a:lnTo>
                    <a:pt x="167354" y="0"/>
                  </a:lnTo>
                  <a:lnTo>
                    <a:pt x="0" y="0"/>
                  </a:lnTo>
                  <a:lnTo>
                    <a:pt x="0" y="52106"/>
                  </a:lnTo>
                  <a:close/>
                </a:path>
              </a:pathLst>
            </a:custGeom>
            <a:solidFill>
              <a:srgbClr val="707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6233922" y="4044030"/>
              <a:ext cx="171450" cy="54610"/>
            </a:xfrm>
            <a:custGeom>
              <a:avLst/>
              <a:gdLst/>
              <a:ahLst/>
              <a:cxnLst/>
              <a:rect l="l" t="t" r="r" b="b"/>
              <a:pathLst>
                <a:path w="171450" h="54610">
                  <a:moveTo>
                    <a:pt x="171005" y="1270"/>
                  </a:moveTo>
                  <a:lnTo>
                    <a:pt x="170764" y="1270"/>
                  </a:lnTo>
                  <a:lnTo>
                    <a:pt x="170764" y="0"/>
                  </a:lnTo>
                  <a:lnTo>
                    <a:pt x="228" y="0"/>
                  </a:lnTo>
                  <a:lnTo>
                    <a:pt x="228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4000"/>
                  </a:lnTo>
                  <a:lnTo>
                    <a:pt x="3632" y="54000"/>
                  </a:lnTo>
                  <a:lnTo>
                    <a:pt x="3632" y="3810"/>
                  </a:lnTo>
                  <a:lnTo>
                    <a:pt x="167347" y="3810"/>
                  </a:lnTo>
                  <a:lnTo>
                    <a:pt x="167347" y="54000"/>
                  </a:lnTo>
                  <a:lnTo>
                    <a:pt x="171005" y="54000"/>
                  </a:lnTo>
                  <a:lnTo>
                    <a:pt x="171005" y="3810"/>
                  </a:lnTo>
                  <a:lnTo>
                    <a:pt x="171005" y="1270"/>
                  </a:lnTo>
                  <a:close/>
                </a:path>
              </a:pathLst>
            </a:custGeom>
            <a:solidFill>
              <a:srgbClr val="5E6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6057611" y="4098028"/>
              <a:ext cx="618490" cy="1228725"/>
            </a:xfrm>
            <a:custGeom>
              <a:avLst/>
              <a:gdLst/>
              <a:ahLst/>
              <a:cxnLst/>
              <a:rect l="l" t="t" r="r" b="b"/>
              <a:pathLst>
                <a:path w="618490" h="1228725">
                  <a:moveTo>
                    <a:pt x="618163" y="0"/>
                  </a:moveTo>
                  <a:lnTo>
                    <a:pt x="0" y="0"/>
                  </a:lnTo>
                  <a:lnTo>
                    <a:pt x="0" y="1228449"/>
                  </a:lnTo>
                  <a:lnTo>
                    <a:pt x="618163" y="1228449"/>
                  </a:lnTo>
                  <a:lnTo>
                    <a:pt x="618163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6055779" y="4096100"/>
              <a:ext cx="622300" cy="1231900"/>
            </a:xfrm>
            <a:custGeom>
              <a:avLst/>
              <a:gdLst/>
              <a:ahLst/>
              <a:cxnLst/>
              <a:rect l="l" t="t" r="r" b="b"/>
              <a:pathLst>
                <a:path w="622300" h="1231900">
                  <a:moveTo>
                    <a:pt x="621804" y="1031379"/>
                  </a:moveTo>
                  <a:lnTo>
                    <a:pt x="618172" y="1031379"/>
                  </a:lnTo>
                  <a:lnTo>
                    <a:pt x="618172" y="1228090"/>
                  </a:lnTo>
                  <a:lnTo>
                    <a:pt x="0" y="1228090"/>
                  </a:lnTo>
                  <a:lnTo>
                    <a:pt x="0" y="1231900"/>
                  </a:lnTo>
                  <a:lnTo>
                    <a:pt x="621804" y="1231900"/>
                  </a:lnTo>
                  <a:lnTo>
                    <a:pt x="621804" y="1228559"/>
                  </a:lnTo>
                  <a:lnTo>
                    <a:pt x="621804" y="1228090"/>
                  </a:lnTo>
                  <a:lnTo>
                    <a:pt x="621804" y="1031379"/>
                  </a:lnTo>
                  <a:close/>
                </a:path>
                <a:path w="622300" h="1231900">
                  <a:moveTo>
                    <a:pt x="621804" y="758825"/>
                  </a:moveTo>
                  <a:lnTo>
                    <a:pt x="618172" y="758825"/>
                  </a:lnTo>
                  <a:lnTo>
                    <a:pt x="618172" y="978306"/>
                  </a:lnTo>
                  <a:lnTo>
                    <a:pt x="621804" y="978306"/>
                  </a:lnTo>
                  <a:lnTo>
                    <a:pt x="621804" y="758825"/>
                  </a:lnTo>
                  <a:close/>
                </a:path>
                <a:path w="622300" h="1231900">
                  <a:moveTo>
                    <a:pt x="621804" y="486257"/>
                  </a:moveTo>
                  <a:lnTo>
                    <a:pt x="618172" y="486257"/>
                  </a:lnTo>
                  <a:lnTo>
                    <a:pt x="618172" y="705726"/>
                  </a:lnTo>
                  <a:lnTo>
                    <a:pt x="621804" y="705726"/>
                  </a:lnTo>
                  <a:lnTo>
                    <a:pt x="621804" y="486257"/>
                  </a:lnTo>
                  <a:close/>
                </a:path>
                <a:path w="622300" h="1231900">
                  <a:moveTo>
                    <a:pt x="621804" y="213702"/>
                  </a:moveTo>
                  <a:lnTo>
                    <a:pt x="618172" y="213702"/>
                  </a:lnTo>
                  <a:lnTo>
                    <a:pt x="618172" y="433184"/>
                  </a:lnTo>
                  <a:lnTo>
                    <a:pt x="621804" y="433184"/>
                  </a:lnTo>
                  <a:lnTo>
                    <a:pt x="621804" y="213702"/>
                  </a:lnTo>
                  <a:close/>
                </a:path>
                <a:path w="622300" h="1231900">
                  <a:moveTo>
                    <a:pt x="621804" y="1270"/>
                  </a:moveTo>
                  <a:lnTo>
                    <a:pt x="621525" y="1270"/>
                  </a:lnTo>
                  <a:lnTo>
                    <a:pt x="621525" y="0"/>
                  </a:lnTo>
                  <a:lnTo>
                    <a:pt x="279" y="0"/>
                  </a:lnTo>
                  <a:lnTo>
                    <a:pt x="279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234835"/>
                  </a:lnTo>
                  <a:lnTo>
                    <a:pt x="3644" y="234835"/>
                  </a:lnTo>
                  <a:lnTo>
                    <a:pt x="3644" y="3810"/>
                  </a:lnTo>
                  <a:lnTo>
                    <a:pt x="618172" y="3810"/>
                  </a:lnTo>
                  <a:lnTo>
                    <a:pt x="618172" y="160604"/>
                  </a:lnTo>
                  <a:lnTo>
                    <a:pt x="621804" y="160604"/>
                  </a:lnTo>
                  <a:lnTo>
                    <a:pt x="621804" y="3810"/>
                  </a:lnTo>
                  <a:lnTo>
                    <a:pt x="621804" y="127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6086301" y="4136094"/>
              <a:ext cx="562610" cy="1113790"/>
            </a:xfrm>
            <a:custGeom>
              <a:avLst/>
              <a:gdLst/>
              <a:ahLst/>
              <a:cxnLst/>
              <a:rect l="l" t="t" r="r" b="b"/>
              <a:pathLst>
                <a:path w="562609" h="1113789">
                  <a:moveTo>
                    <a:pt x="562561" y="0"/>
                  </a:moveTo>
                  <a:lnTo>
                    <a:pt x="0" y="0"/>
                  </a:lnTo>
                  <a:lnTo>
                    <a:pt x="0" y="1113282"/>
                  </a:lnTo>
                  <a:lnTo>
                    <a:pt x="562561" y="1113282"/>
                  </a:lnTo>
                  <a:lnTo>
                    <a:pt x="562561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6278213" y="50702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678"/>
                  </a:lnTo>
                  <a:lnTo>
                    <a:pt x="58981" y="57678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6276394" y="5068408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32"/>
                  </a:lnTo>
                  <a:lnTo>
                    <a:pt x="62618" y="61332"/>
                  </a:lnTo>
                  <a:lnTo>
                    <a:pt x="62618" y="57696"/>
                  </a:lnTo>
                  <a:lnTo>
                    <a:pt x="3636" y="57696"/>
                  </a:lnTo>
                  <a:lnTo>
                    <a:pt x="3636" y="3616"/>
                  </a:lnTo>
                  <a:lnTo>
                    <a:pt x="62618" y="3616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16"/>
                  </a:moveTo>
                  <a:lnTo>
                    <a:pt x="58990" y="3616"/>
                  </a:lnTo>
                  <a:lnTo>
                    <a:pt x="58990" y="57696"/>
                  </a:lnTo>
                  <a:lnTo>
                    <a:pt x="62618" y="57696"/>
                  </a:lnTo>
                  <a:lnTo>
                    <a:pt x="62618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6219222" y="50702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678"/>
                  </a:lnTo>
                  <a:lnTo>
                    <a:pt x="58990" y="57678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6217415" y="5068408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32"/>
                  </a:lnTo>
                  <a:lnTo>
                    <a:pt x="62614" y="61332"/>
                  </a:lnTo>
                  <a:lnTo>
                    <a:pt x="62614" y="57696"/>
                  </a:lnTo>
                  <a:lnTo>
                    <a:pt x="3643" y="57696"/>
                  </a:lnTo>
                  <a:lnTo>
                    <a:pt x="3643" y="3616"/>
                  </a:lnTo>
                  <a:lnTo>
                    <a:pt x="62614" y="3616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16"/>
                  </a:moveTo>
                  <a:lnTo>
                    <a:pt x="58978" y="3616"/>
                  </a:lnTo>
                  <a:lnTo>
                    <a:pt x="58978" y="57696"/>
                  </a:lnTo>
                  <a:lnTo>
                    <a:pt x="62614" y="57696"/>
                  </a:lnTo>
                  <a:lnTo>
                    <a:pt x="62614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6219222" y="501251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22"/>
                  </a:lnTo>
                  <a:lnTo>
                    <a:pt x="58990" y="57722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6217415" y="5010711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14" y="61321"/>
                  </a:lnTo>
                  <a:lnTo>
                    <a:pt x="62614" y="57685"/>
                  </a:lnTo>
                  <a:lnTo>
                    <a:pt x="3643" y="57685"/>
                  </a:lnTo>
                  <a:lnTo>
                    <a:pt x="3643" y="3616"/>
                  </a:lnTo>
                  <a:lnTo>
                    <a:pt x="62614" y="3616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16"/>
                  </a:moveTo>
                  <a:lnTo>
                    <a:pt x="58978" y="3616"/>
                  </a:lnTo>
                  <a:lnTo>
                    <a:pt x="58978" y="57685"/>
                  </a:lnTo>
                  <a:lnTo>
                    <a:pt x="62614" y="57685"/>
                  </a:lnTo>
                  <a:lnTo>
                    <a:pt x="62614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6219222" y="4897119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11"/>
                  </a:lnTo>
                  <a:lnTo>
                    <a:pt x="58990" y="57711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6217415" y="4895320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14" y="61321"/>
                  </a:lnTo>
                  <a:lnTo>
                    <a:pt x="62614" y="57685"/>
                  </a:lnTo>
                  <a:lnTo>
                    <a:pt x="3643" y="57685"/>
                  </a:lnTo>
                  <a:lnTo>
                    <a:pt x="3643" y="3618"/>
                  </a:lnTo>
                  <a:lnTo>
                    <a:pt x="62614" y="3618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18"/>
                  </a:moveTo>
                  <a:lnTo>
                    <a:pt x="58978" y="3618"/>
                  </a:lnTo>
                  <a:lnTo>
                    <a:pt x="58978" y="57685"/>
                  </a:lnTo>
                  <a:lnTo>
                    <a:pt x="62614" y="57685"/>
                  </a:lnTo>
                  <a:lnTo>
                    <a:pt x="62614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6219222" y="4666324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90" y="57707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6217415" y="4664513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14" y="61343"/>
                  </a:lnTo>
                  <a:lnTo>
                    <a:pt x="62614" y="57689"/>
                  </a:lnTo>
                  <a:lnTo>
                    <a:pt x="3643" y="57689"/>
                  </a:lnTo>
                  <a:lnTo>
                    <a:pt x="3643" y="3647"/>
                  </a:lnTo>
                  <a:lnTo>
                    <a:pt x="62614" y="3647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47"/>
                  </a:moveTo>
                  <a:lnTo>
                    <a:pt x="58978" y="3647"/>
                  </a:lnTo>
                  <a:lnTo>
                    <a:pt x="58978" y="57689"/>
                  </a:lnTo>
                  <a:lnTo>
                    <a:pt x="62614" y="57689"/>
                  </a:lnTo>
                  <a:lnTo>
                    <a:pt x="62614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6219222" y="45509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04"/>
                  </a:lnTo>
                  <a:lnTo>
                    <a:pt x="58990" y="57704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6217415" y="454912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23"/>
                  </a:lnTo>
                  <a:lnTo>
                    <a:pt x="62614" y="61323"/>
                  </a:lnTo>
                  <a:lnTo>
                    <a:pt x="62614" y="57697"/>
                  </a:lnTo>
                  <a:lnTo>
                    <a:pt x="3643" y="57697"/>
                  </a:lnTo>
                  <a:lnTo>
                    <a:pt x="3643" y="3647"/>
                  </a:lnTo>
                  <a:lnTo>
                    <a:pt x="62614" y="3647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47"/>
                  </a:moveTo>
                  <a:lnTo>
                    <a:pt x="58978" y="3647"/>
                  </a:lnTo>
                  <a:lnTo>
                    <a:pt x="58978" y="57697"/>
                  </a:lnTo>
                  <a:lnTo>
                    <a:pt x="62614" y="57697"/>
                  </a:lnTo>
                  <a:lnTo>
                    <a:pt x="62614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6219222" y="449323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01"/>
                  </a:lnTo>
                  <a:lnTo>
                    <a:pt x="58990" y="57701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6217415" y="449141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54"/>
                  </a:lnTo>
                  <a:lnTo>
                    <a:pt x="62614" y="61354"/>
                  </a:lnTo>
                  <a:lnTo>
                    <a:pt x="62614" y="57707"/>
                  </a:lnTo>
                  <a:lnTo>
                    <a:pt x="3643" y="57707"/>
                  </a:lnTo>
                  <a:lnTo>
                    <a:pt x="3643" y="3646"/>
                  </a:lnTo>
                  <a:lnTo>
                    <a:pt x="62614" y="3646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46"/>
                  </a:moveTo>
                  <a:lnTo>
                    <a:pt x="58978" y="3646"/>
                  </a:lnTo>
                  <a:lnTo>
                    <a:pt x="58978" y="57707"/>
                  </a:lnTo>
                  <a:lnTo>
                    <a:pt x="62614" y="57707"/>
                  </a:lnTo>
                  <a:lnTo>
                    <a:pt x="62614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6219222" y="437783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90" y="57707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6217415" y="437601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44"/>
                  </a:lnTo>
                  <a:lnTo>
                    <a:pt x="62614" y="61344"/>
                  </a:lnTo>
                  <a:lnTo>
                    <a:pt x="62614" y="57701"/>
                  </a:lnTo>
                  <a:lnTo>
                    <a:pt x="3643" y="57701"/>
                  </a:lnTo>
                  <a:lnTo>
                    <a:pt x="3643" y="3639"/>
                  </a:lnTo>
                  <a:lnTo>
                    <a:pt x="62614" y="3639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39"/>
                  </a:moveTo>
                  <a:lnTo>
                    <a:pt x="58978" y="3639"/>
                  </a:lnTo>
                  <a:lnTo>
                    <a:pt x="58978" y="57701"/>
                  </a:lnTo>
                  <a:lnTo>
                    <a:pt x="62614" y="57701"/>
                  </a:lnTo>
                  <a:lnTo>
                    <a:pt x="62614" y="363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6219222" y="432015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679"/>
                  </a:lnTo>
                  <a:lnTo>
                    <a:pt x="58990" y="57679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6217415" y="431834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15"/>
                  </a:lnTo>
                  <a:lnTo>
                    <a:pt x="62614" y="61315"/>
                  </a:lnTo>
                  <a:lnTo>
                    <a:pt x="62614" y="57668"/>
                  </a:lnTo>
                  <a:lnTo>
                    <a:pt x="3643" y="57668"/>
                  </a:lnTo>
                  <a:lnTo>
                    <a:pt x="3643" y="3610"/>
                  </a:lnTo>
                  <a:lnTo>
                    <a:pt x="62614" y="3610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10"/>
                  </a:moveTo>
                  <a:lnTo>
                    <a:pt x="58978" y="3610"/>
                  </a:lnTo>
                  <a:lnTo>
                    <a:pt x="58978" y="57668"/>
                  </a:lnTo>
                  <a:lnTo>
                    <a:pt x="62614" y="57668"/>
                  </a:lnTo>
                  <a:lnTo>
                    <a:pt x="62614" y="3610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6219222" y="472403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693"/>
                  </a:lnTo>
                  <a:lnTo>
                    <a:pt x="58990" y="57693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6217415" y="472220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62614" y="61341"/>
                  </a:lnTo>
                  <a:lnTo>
                    <a:pt x="62614" y="57722"/>
                  </a:lnTo>
                  <a:lnTo>
                    <a:pt x="3643" y="57722"/>
                  </a:lnTo>
                  <a:lnTo>
                    <a:pt x="3643" y="3653"/>
                  </a:lnTo>
                  <a:lnTo>
                    <a:pt x="62614" y="3653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53"/>
                  </a:moveTo>
                  <a:lnTo>
                    <a:pt x="58978" y="3653"/>
                  </a:lnTo>
                  <a:lnTo>
                    <a:pt x="58978" y="57722"/>
                  </a:lnTo>
                  <a:lnTo>
                    <a:pt x="62614" y="57722"/>
                  </a:lnTo>
                  <a:lnTo>
                    <a:pt x="62614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6219222" y="483942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697"/>
                  </a:lnTo>
                  <a:lnTo>
                    <a:pt x="58990" y="57697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6217415" y="483760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39"/>
                  </a:lnTo>
                  <a:lnTo>
                    <a:pt x="62614" y="61339"/>
                  </a:lnTo>
                  <a:lnTo>
                    <a:pt x="62614" y="57715"/>
                  </a:lnTo>
                  <a:lnTo>
                    <a:pt x="3643" y="57715"/>
                  </a:lnTo>
                  <a:lnTo>
                    <a:pt x="3643" y="3642"/>
                  </a:lnTo>
                  <a:lnTo>
                    <a:pt x="62614" y="3642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42"/>
                  </a:moveTo>
                  <a:lnTo>
                    <a:pt x="58978" y="3642"/>
                  </a:lnTo>
                  <a:lnTo>
                    <a:pt x="58978" y="57715"/>
                  </a:lnTo>
                  <a:lnTo>
                    <a:pt x="62614" y="57715"/>
                  </a:lnTo>
                  <a:lnTo>
                    <a:pt x="62614" y="3642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6278213" y="420475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1" y="57707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6276394" y="420292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18" y="61343"/>
                  </a:lnTo>
                  <a:lnTo>
                    <a:pt x="62618" y="57689"/>
                  </a:lnTo>
                  <a:lnTo>
                    <a:pt x="3636" y="57689"/>
                  </a:lnTo>
                  <a:lnTo>
                    <a:pt x="3636" y="3636"/>
                  </a:lnTo>
                  <a:lnTo>
                    <a:pt x="62618" y="3636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36"/>
                  </a:moveTo>
                  <a:lnTo>
                    <a:pt x="58990" y="3636"/>
                  </a:lnTo>
                  <a:lnTo>
                    <a:pt x="58990" y="57689"/>
                  </a:lnTo>
                  <a:lnTo>
                    <a:pt x="62618" y="57689"/>
                  </a:lnTo>
                  <a:lnTo>
                    <a:pt x="6261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6160240" y="437783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2" y="57707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6158423" y="437601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44"/>
                  </a:lnTo>
                  <a:lnTo>
                    <a:pt x="62636" y="61344"/>
                  </a:lnTo>
                  <a:lnTo>
                    <a:pt x="62636" y="57701"/>
                  </a:lnTo>
                  <a:lnTo>
                    <a:pt x="3636" y="57701"/>
                  </a:lnTo>
                  <a:lnTo>
                    <a:pt x="3636" y="3639"/>
                  </a:lnTo>
                  <a:lnTo>
                    <a:pt x="62636" y="3639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39"/>
                  </a:moveTo>
                  <a:lnTo>
                    <a:pt x="58992" y="3639"/>
                  </a:lnTo>
                  <a:lnTo>
                    <a:pt x="58992" y="57701"/>
                  </a:lnTo>
                  <a:lnTo>
                    <a:pt x="62636" y="57701"/>
                  </a:lnTo>
                  <a:lnTo>
                    <a:pt x="62636" y="363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6160240" y="420475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2" y="57707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6158423" y="420292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36" y="61343"/>
                  </a:lnTo>
                  <a:lnTo>
                    <a:pt x="62636" y="57689"/>
                  </a:lnTo>
                  <a:lnTo>
                    <a:pt x="3636" y="57689"/>
                  </a:lnTo>
                  <a:lnTo>
                    <a:pt x="3636" y="3636"/>
                  </a:lnTo>
                  <a:lnTo>
                    <a:pt x="62636" y="3636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36"/>
                  </a:moveTo>
                  <a:lnTo>
                    <a:pt x="58992" y="3636"/>
                  </a:lnTo>
                  <a:lnTo>
                    <a:pt x="58992" y="57689"/>
                  </a:lnTo>
                  <a:lnTo>
                    <a:pt x="62636" y="57689"/>
                  </a:lnTo>
                  <a:lnTo>
                    <a:pt x="6263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6160240" y="432015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679"/>
                  </a:lnTo>
                  <a:lnTo>
                    <a:pt x="58982" y="57679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6158423" y="431834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15"/>
                  </a:lnTo>
                  <a:lnTo>
                    <a:pt x="62636" y="61315"/>
                  </a:lnTo>
                  <a:lnTo>
                    <a:pt x="62636" y="57668"/>
                  </a:lnTo>
                  <a:lnTo>
                    <a:pt x="3636" y="57668"/>
                  </a:lnTo>
                  <a:lnTo>
                    <a:pt x="3636" y="3610"/>
                  </a:lnTo>
                  <a:lnTo>
                    <a:pt x="62636" y="3610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10"/>
                  </a:moveTo>
                  <a:lnTo>
                    <a:pt x="58992" y="3610"/>
                  </a:lnTo>
                  <a:lnTo>
                    <a:pt x="58992" y="57668"/>
                  </a:lnTo>
                  <a:lnTo>
                    <a:pt x="62636" y="57668"/>
                  </a:lnTo>
                  <a:lnTo>
                    <a:pt x="62636" y="3610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6219222" y="420475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90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90" y="57707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6217415" y="420292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4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14" y="61343"/>
                  </a:lnTo>
                  <a:lnTo>
                    <a:pt x="62614" y="57689"/>
                  </a:lnTo>
                  <a:lnTo>
                    <a:pt x="3643" y="57689"/>
                  </a:lnTo>
                  <a:lnTo>
                    <a:pt x="3643" y="3636"/>
                  </a:lnTo>
                  <a:lnTo>
                    <a:pt x="62614" y="3636"/>
                  </a:lnTo>
                  <a:lnTo>
                    <a:pt x="62614" y="0"/>
                  </a:lnTo>
                  <a:close/>
                </a:path>
                <a:path w="62864" h="61595">
                  <a:moveTo>
                    <a:pt x="62614" y="3636"/>
                  </a:moveTo>
                  <a:lnTo>
                    <a:pt x="58978" y="3636"/>
                  </a:lnTo>
                  <a:lnTo>
                    <a:pt x="58978" y="57689"/>
                  </a:lnTo>
                  <a:lnTo>
                    <a:pt x="62614" y="57689"/>
                  </a:lnTo>
                  <a:lnTo>
                    <a:pt x="62614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6278213" y="437783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1" y="57707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6276394" y="437601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44"/>
                  </a:lnTo>
                  <a:lnTo>
                    <a:pt x="62618" y="61344"/>
                  </a:lnTo>
                  <a:lnTo>
                    <a:pt x="62618" y="57701"/>
                  </a:lnTo>
                  <a:lnTo>
                    <a:pt x="3636" y="57701"/>
                  </a:lnTo>
                  <a:lnTo>
                    <a:pt x="3636" y="3639"/>
                  </a:lnTo>
                  <a:lnTo>
                    <a:pt x="62618" y="3639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39"/>
                  </a:moveTo>
                  <a:lnTo>
                    <a:pt x="58990" y="3639"/>
                  </a:lnTo>
                  <a:lnTo>
                    <a:pt x="58990" y="57701"/>
                  </a:lnTo>
                  <a:lnTo>
                    <a:pt x="62618" y="57701"/>
                  </a:lnTo>
                  <a:lnTo>
                    <a:pt x="62618" y="363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6278213" y="449323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01"/>
                  </a:lnTo>
                  <a:lnTo>
                    <a:pt x="58981" y="57701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6276394" y="449141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54"/>
                  </a:lnTo>
                  <a:lnTo>
                    <a:pt x="62618" y="61354"/>
                  </a:lnTo>
                  <a:lnTo>
                    <a:pt x="62618" y="57707"/>
                  </a:lnTo>
                  <a:lnTo>
                    <a:pt x="3636" y="57707"/>
                  </a:lnTo>
                  <a:lnTo>
                    <a:pt x="3636" y="3646"/>
                  </a:lnTo>
                  <a:lnTo>
                    <a:pt x="62618" y="3646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46"/>
                  </a:moveTo>
                  <a:lnTo>
                    <a:pt x="58990" y="3646"/>
                  </a:lnTo>
                  <a:lnTo>
                    <a:pt x="58990" y="57707"/>
                  </a:lnTo>
                  <a:lnTo>
                    <a:pt x="62618" y="57707"/>
                  </a:lnTo>
                  <a:lnTo>
                    <a:pt x="62618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6278213" y="432015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679"/>
                  </a:lnTo>
                  <a:lnTo>
                    <a:pt x="58981" y="57679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6276394" y="431834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15"/>
                  </a:lnTo>
                  <a:lnTo>
                    <a:pt x="62618" y="61315"/>
                  </a:lnTo>
                  <a:lnTo>
                    <a:pt x="62618" y="57668"/>
                  </a:lnTo>
                  <a:lnTo>
                    <a:pt x="3636" y="57668"/>
                  </a:lnTo>
                  <a:lnTo>
                    <a:pt x="3636" y="3610"/>
                  </a:lnTo>
                  <a:lnTo>
                    <a:pt x="62618" y="3610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10"/>
                  </a:moveTo>
                  <a:lnTo>
                    <a:pt x="58990" y="3610"/>
                  </a:lnTo>
                  <a:lnTo>
                    <a:pt x="58990" y="57668"/>
                  </a:lnTo>
                  <a:lnTo>
                    <a:pt x="62618" y="57668"/>
                  </a:lnTo>
                  <a:lnTo>
                    <a:pt x="62618" y="3610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6278213" y="472403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693"/>
                  </a:lnTo>
                  <a:lnTo>
                    <a:pt x="58981" y="57693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6276394" y="472220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62618" y="61341"/>
                  </a:lnTo>
                  <a:lnTo>
                    <a:pt x="62618" y="57722"/>
                  </a:lnTo>
                  <a:lnTo>
                    <a:pt x="3636" y="57722"/>
                  </a:lnTo>
                  <a:lnTo>
                    <a:pt x="3636" y="3653"/>
                  </a:lnTo>
                  <a:lnTo>
                    <a:pt x="62618" y="3653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53"/>
                  </a:moveTo>
                  <a:lnTo>
                    <a:pt x="58990" y="3653"/>
                  </a:lnTo>
                  <a:lnTo>
                    <a:pt x="58990" y="57722"/>
                  </a:lnTo>
                  <a:lnTo>
                    <a:pt x="62618" y="57722"/>
                  </a:lnTo>
                  <a:lnTo>
                    <a:pt x="62618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6278213" y="45509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04"/>
                  </a:lnTo>
                  <a:lnTo>
                    <a:pt x="58981" y="57704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6276394" y="454912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23"/>
                  </a:lnTo>
                  <a:lnTo>
                    <a:pt x="62618" y="61323"/>
                  </a:lnTo>
                  <a:lnTo>
                    <a:pt x="62618" y="57697"/>
                  </a:lnTo>
                  <a:lnTo>
                    <a:pt x="3636" y="57697"/>
                  </a:lnTo>
                  <a:lnTo>
                    <a:pt x="3636" y="3647"/>
                  </a:lnTo>
                  <a:lnTo>
                    <a:pt x="62618" y="3647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47"/>
                  </a:moveTo>
                  <a:lnTo>
                    <a:pt x="58990" y="3647"/>
                  </a:lnTo>
                  <a:lnTo>
                    <a:pt x="58990" y="57697"/>
                  </a:lnTo>
                  <a:lnTo>
                    <a:pt x="62618" y="57697"/>
                  </a:lnTo>
                  <a:lnTo>
                    <a:pt x="62618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6278213" y="4666324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1" y="57707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6276394" y="4664513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18" y="61343"/>
                  </a:lnTo>
                  <a:lnTo>
                    <a:pt x="62618" y="57689"/>
                  </a:lnTo>
                  <a:lnTo>
                    <a:pt x="3636" y="57689"/>
                  </a:lnTo>
                  <a:lnTo>
                    <a:pt x="3636" y="3647"/>
                  </a:lnTo>
                  <a:lnTo>
                    <a:pt x="62618" y="3647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47"/>
                  </a:moveTo>
                  <a:lnTo>
                    <a:pt x="58990" y="3647"/>
                  </a:lnTo>
                  <a:lnTo>
                    <a:pt x="58990" y="57689"/>
                  </a:lnTo>
                  <a:lnTo>
                    <a:pt x="62618" y="57689"/>
                  </a:lnTo>
                  <a:lnTo>
                    <a:pt x="62618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6278213" y="483942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697"/>
                  </a:lnTo>
                  <a:lnTo>
                    <a:pt x="58981" y="57697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6276394" y="483760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39"/>
                  </a:lnTo>
                  <a:lnTo>
                    <a:pt x="62618" y="61339"/>
                  </a:lnTo>
                  <a:lnTo>
                    <a:pt x="62618" y="57715"/>
                  </a:lnTo>
                  <a:lnTo>
                    <a:pt x="3636" y="57715"/>
                  </a:lnTo>
                  <a:lnTo>
                    <a:pt x="3636" y="3642"/>
                  </a:lnTo>
                  <a:lnTo>
                    <a:pt x="62618" y="3642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42"/>
                  </a:moveTo>
                  <a:lnTo>
                    <a:pt x="58990" y="3642"/>
                  </a:lnTo>
                  <a:lnTo>
                    <a:pt x="58990" y="57715"/>
                  </a:lnTo>
                  <a:lnTo>
                    <a:pt x="62618" y="57715"/>
                  </a:lnTo>
                  <a:lnTo>
                    <a:pt x="62618" y="3642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6278213" y="501251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22"/>
                  </a:lnTo>
                  <a:lnTo>
                    <a:pt x="58981" y="57722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6276394" y="5010711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18" y="61321"/>
                  </a:lnTo>
                  <a:lnTo>
                    <a:pt x="62618" y="57685"/>
                  </a:lnTo>
                  <a:lnTo>
                    <a:pt x="3636" y="57685"/>
                  </a:lnTo>
                  <a:lnTo>
                    <a:pt x="3636" y="3616"/>
                  </a:lnTo>
                  <a:lnTo>
                    <a:pt x="62618" y="3616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16"/>
                  </a:moveTo>
                  <a:lnTo>
                    <a:pt x="58990" y="3616"/>
                  </a:lnTo>
                  <a:lnTo>
                    <a:pt x="58990" y="57685"/>
                  </a:lnTo>
                  <a:lnTo>
                    <a:pt x="62618" y="57685"/>
                  </a:lnTo>
                  <a:lnTo>
                    <a:pt x="62618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6278213" y="4897119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1" y="0"/>
                  </a:moveTo>
                  <a:lnTo>
                    <a:pt x="0" y="0"/>
                  </a:lnTo>
                  <a:lnTo>
                    <a:pt x="0" y="57711"/>
                  </a:lnTo>
                  <a:lnTo>
                    <a:pt x="58981" y="57711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6276394" y="4895320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18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18" y="61321"/>
                  </a:lnTo>
                  <a:lnTo>
                    <a:pt x="62618" y="57685"/>
                  </a:lnTo>
                  <a:lnTo>
                    <a:pt x="3636" y="57685"/>
                  </a:lnTo>
                  <a:lnTo>
                    <a:pt x="3636" y="3618"/>
                  </a:lnTo>
                  <a:lnTo>
                    <a:pt x="62618" y="3618"/>
                  </a:lnTo>
                  <a:lnTo>
                    <a:pt x="62618" y="0"/>
                  </a:lnTo>
                  <a:close/>
                </a:path>
                <a:path w="62864" h="61595">
                  <a:moveTo>
                    <a:pt x="62618" y="3618"/>
                  </a:moveTo>
                  <a:lnTo>
                    <a:pt x="58990" y="3618"/>
                  </a:lnTo>
                  <a:lnTo>
                    <a:pt x="58990" y="57685"/>
                  </a:lnTo>
                  <a:lnTo>
                    <a:pt x="62618" y="57685"/>
                  </a:lnTo>
                  <a:lnTo>
                    <a:pt x="62618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6219222" y="5185603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90" y="0"/>
                  </a:moveTo>
                  <a:lnTo>
                    <a:pt x="0" y="0"/>
                  </a:lnTo>
                  <a:lnTo>
                    <a:pt x="0" y="53272"/>
                  </a:lnTo>
                  <a:lnTo>
                    <a:pt x="58990" y="53272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6217415" y="5183792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14" y="0"/>
                  </a:moveTo>
                  <a:lnTo>
                    <a:pt x="0" y="0"/>
                  </a:lnTo>
                  <a:lnTo>
                    <a:pt x="0" y="56901"/>
                  </a:lnTo>
                  <a:lnTo>
                    <a:pt x="62614" y="56901"/>
                  </a:lnTo>
                  <a:lnTo>
                    <a:pt x="62614" y="53254"/>
                  </a:lnTo>
                  <a:lnTo>
                    <a:pt x="3643" y="53254"/>
                  </a:lnTo>
                  <a:lnTo>
                    <a:pt x="3643" y="3636"/>
                  </a:lnTo>
                  <a:lnTo>
                    <a:pt x="62614" y="3636"/>
                  </a:lnTo>
                  <a:lnTo>
                    <a:pt x="62614" y="0"/>
                  </a:lnTo>
                  <a:close/>
                </a:path>
                <a:path w="62864" h="57150">
                  <a:moveTo>
                    <a:pt x="62614" y="3636"/>
                  </a:moveTo>
                  <a:lnTo>
                    <a:pt x="58978" y="3636"/>
                  </a:lnTo>
                  <a:lnTo>
                    <a:pt x="58978" y="53254"/>
                  </a:lnTo>
                  <a:lnTo>
                    <a:pt x="62614" y="53254"/>
                  </a:lnTo>
                  <a:lnTo>
                    <a:pt x="62614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6100998" y="5012510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22"/>
                  </a:lnTo>
                  <a:lnTo>
                    <a:pt x="59241" y="57722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6099181" y="5010711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877" y="61321"/>
                  </a:lnTo>
                  <a:lnTo>
                    <a:pt x="62877" y="57685"/>
                  </a:lnTo>
                  <a:lnTo>
                    <a:pt x="3643" y="57685"/>
                  </a:lnTo>
                  <a:lnTo>
                    <a:pt x="3643" y="3616"/>
                  </a:lnTo>
                  <a:lnTo>
                    <a:pt x="62877" y="3616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16"/>
                  </a:moveTo>
                  <a:lnTo>
                    <a:pt x="59241" y="3616"/>
                  </a:lnTo>
                  <a:lnTo>
                    <a:pt x="59241" y="57685"/>
                  </a:lnTo>
                  <a:lnTo>
                    <a:pt x="62877" y="57685"/>
                  </a:lnTo>
                  <a:lnTo>
                    <a:pt x="62877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6100998" y="4897119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11"/>
                  </a:lnTo>
                  <a:lnTo>
                    <a:pt x="59241" y="57711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6099181" y="4895320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877" y="61321"/>
                  </a:lnTo>
                  <a:lnTo>
                    <a:pt x="62877" y="57685"/>
                  </a:lnTo>
                  <a:lnTo>
                    <a:pt x="3643" y="57685"/>
                  </a:lnTo>
                  <a:lnTo>
                    <a:pt x="3643" y="3618"/>
                  </a:lnTo>
                  <a:lnTo>
                    <a:pt x="62877" y="3618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18"/>
                  </a:moveTo>
                  <a:lnTo>
                    <a:pt x="59241" y="3618"/>
                  </a:lnTo>
                  <a:lnTo>
                    <a:pt x="59241" y="57685"/>
                  </a:lnTo>
                  <a:lnTo>
                    <a:pt x="62877" y="57685"/>
                  </a:lnTo>
                  <a:lnTo>
                    <a:pt x="62877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6100998" y="5070233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678"/>
                  </a:lnTo>
                  <a:lnTo>
                    <a:pt x="59241" y="57678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6099181" y="5068408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32"/>
                  </a:lnTo>
                  <a:lnTo>
                    <a:pt x="62877" y="61332"/>
                  </a:lnTo>
                  <a:lnTo>
                    <a:pt x="62877" y="57696"/>
                  </a:lnTo>
                  <a:lnTo>
                    <a:pt x="3643" y="57696"/>
                  </a:lnTo>
                  <a:lnTo>
                    <a:pt x="3643" y="3616"/>
                  </a:lnTo>
                  <a:lnTo>
                    <a:pt x="62877" y="3616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16"/>
                  </a:moveTo>
                  <a:lnTo>
                    <a:pt x="59241" y="3616"/>
                  </a:lnTo>
                  <a:lnTo>
                    <a:pt x="59241" y="57696"/>
                  </a:lnTo>
                  <a:lnTo>
                    <a:pt x="62877" y="57696"/>
                  </a:lnTo>
                  <a:lnTo>
                    <a:pt x="62877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6100998" y="4151516"/>
              <a:ext cx="59690" cy="53340"/>
            </a:xfrm>
            <a:custGeom>
              <a:avLst/>
              <a:gdLst/>
              <a:ahLst/>
              <a:cxnLst/>
              <a:rect l="l" t="t" r="r" b="b"/>
              <a:pathLst>
                <a:path w="59689" h="53339">
                  <a:moveTo>
                    <a:pt x="59241" y="0"/>
                  </a:moveTo>
                  <a:lnTo>
                    <a:pt x="0" y="0"/>
                  </a:lnTo>
                  <a:lnTo>
                    <a:pt x="0" y="53233"/>
                  </a:lnTo>
                  <a:lnTo>
                    <a:pt x="59241" y="53233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6099181" y="4149676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877" y="0"/>
                  </a:moveTo>
                  <a:lnTo>
                    <a:pt x="0" y="0"/>
                  </a:lnTo>
                  <a:lnTo>
                    <a:pt x="0" y="56894"/>
                  </a:lnTo>
                  <a:lnTo>
                    <a:pt x="62877" y="56894"/>
                  </a:lnTo>
                  <a:lnTo>
                    <a:pt x="62877" y="53237"/>
                  </a:lnTo>
                  <a:lnTo>
                    <a:pt x="3643" y="53237"/>
                  </a:lnTo>
                  <a:lnTo>
                    <a:pt x="3643" y="3629"/>
                  </a:lnTo>
                  <a:lnTo>
                    <a:pt x="62877" y="3629"/>
                  </a:lnTo>
                  <a:lnTo>
                    <a:pt x="62877" y="0"/>
                  </a:lnTo>
                  <a:close/>
                </a:path>
                <a:path w="63500" h="57150">
                  <a:moveTo>
                    <a:pt x="62877" y="3629"/>
                  </a:moveTo>
                  <a:lnTo>
                    <a:pt x="59241" y="3629"/>
                  </a:lnTo>
                  <a:lnTo>
                    <a:pt x="59241" y="53237"/>
                  </a:lnTo>
                  <a:lnTo>
                    <a:pt x="62877" y="53237"/>
                  </a:lnTo>
                  <a:lnTo>
                    <a:pt x="62877" y="362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6160240" y="5185603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82" y="0"/>
                  </a:moveTo>
                  <a:lnTo>
                    <a:pt x="0" y="0"/>
                  </a:lnTo>
                  <a:lnTo>
                    <a:pt x="0" y="53272"/>
                  </a:lnTo>
                  <a:lnTo>
                    <a:pt x="58982" y="53272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6158423" y="5183792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36" y="0"/>
                  </a:moveTo>
                  <a:lnTo>
                    <a:pt x="0" y="0"/>
                  </a:lnTo>
                  <a:lnTo>
                    <a:pt x="0" y="56901"/>
                  </a:lnTo>
                  <a:lnTo>
                    <a:pt x="62636" y="56901"/>
                  </a:lnTo>
                  <a:lnTo>
                    <a:pt x="62636" y="53254"/>
                  </a:lnTo>
                  <a:lnTo>
                    <a:pt x="3636" y="53254"/>
                  </a:lnTo>
                  <a:lnTo>
                    <a:pt x="3636" y="3636"/>
                  </a:lnTo>
                  <a:lnTo>
                    <a:pt x="62636" y="3636"/>
                  </a:lnTo>
                  <a:lnTo>
                    <a:pt x="62636" y="0"/>
                  </a:lnTo>
                  <a:close/>
                </a:path>
                <a:path w="62864" h="57150">
                  <a:moveTo>
                    <a:pt x="62636" y="3636"/>
                  </a:moveTo>
                  <a:lnTo>
                    <a:pt x="58992" y="3636"/>
                  </a:lnTo>
                  <a:lnTo>
                    <a:pt x="58992" y="53254"/>
                  </a:lnTo>
                  <a:lnTo>
                    <a:pt x="62636" y="53254"/>
                  </a:lnTo>
                  <a:lnTo>
                    <a:pt x="62636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6100998" y="5185603"/>
              <a:ext cx="59690" cy="53340"/>
            </a:xfrm>
            <a:custGeom>
              <a:avLst/>
              <a:gdLst/>
              <a:ahLst/>
              <a:cxnLst/>
              <a:rect l="l" t="t" r="r" b="b"/>
              <a:pathLst>
                <a:path w="59689" h="53339">
                  <a:moveTo>
                    <a:pt x="59241" y="0"/>
                  </a:moveTo>
                  <a:lnTo>
                    <a:pt x="0" y="0"/>
                  </a:lnTo>
                  <a:lnTo>
                    <a:pt x="0" y="53272"/>
                  </a:lnTo>
                  <a:lnTo>
                    <a:pt x="59241" y="53272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6099181" y="5183792"/>
              <a:ext cx="63500" cy="57150"/>
            </a:xfrm>
            <a:custGeom>
              <a:avLst/>
              <a:gdLst/>
              <a:ahLst/>
              <a:cxnLst/>
              <a:rect l="l" t="t" r="r" b="b"/>
              <a:pathLst>
                <a:path w="63500" h="57150">
                  <a:moveTo>
                    <a:pt x="62877" y="0"/>
                  </a:moveTo>
                  <a:lnTo>
                    <a:pt x="0" y="0"/>
                  </a:lnTo>
                  <a:lnTo>
                    <a:pt x="0" y="56901"/>
                  </a:lnTo>
                  <a:lnTo>
                    <a:pt x="62877" y="56901"/>
                  </a:lnTo>
                  <a:lnTo>
                    <a:pt x="62877" y="53254"/>
                  </a:lnTo>
                  <a:lnTo>
                    <a:pt x="3643" y="53254"/>
                  </a:lnTo>
                  <a:lnTo>
                    <a:pt x="3643" y="3636"/>
                  </a:lnTo>
                  <a:lnTo>
                    <a:pt x="62877" y="3636"/>
                  </a:lnTo>
                  <a:lnTo>
                    <a:pt x="62877" y="0"/>
                  </a:lnTo>
                  <a:close/>
                </a:path>
                <a:path w="63500" h="57150">
                  <a:moveTo>
                    <a:pt x="62877" y="3636"/>
                  </a:moveTo>
                  <a:lnTo>
                    <a:pt x="59241" y="3636"/>
                  </a:lnTo>
                  <a:lnTo>
                    <a:pt x="59241" y="53254"/>
                  </a:lnTo>
                  <a:lnTo>
                    <a:pt x="62877" y="53254"/>
                  </a:lnTo>
                  <a:lnTo>
                    <a:pt x="62877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6100998" y="4839422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697"/>
                  </a:lnTo>
                  <a:lnTo>
                    <a:pt x="59241" y="57697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6099181" y="4837605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39"/>
                  </a:lnTo>
                  <a:lnTo>
                    <a:pt x="62877" y="61339"/>
                  </a:lnTo>
                  <a:lnTo>
                    <a:pt x="62877" y="57715"/>
                  </a:lnTo>
                  <a:lnTo>
                    <a:pt x="3643" y="57715"/>
                  </a:lnTo>
                  <a:lnTo>
                    <a:pt x="3643" y="3642"/>
                  </a:lnTo>
                  <a:lnTo>
                    <a:pt x="62877" y="3642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42"/>
                  </a:moveTo>
                  <a:lnTo>
                    <a:pt x="59241" y="3642"/>
                  </a:lnTo>
                  <a:lnTo>
                    <a:pt x="59241" y="57715"/>
                  </a:lnTo>
                  <a:lnTo>
                    <a:pt x="62877" y="57715"/>
                  </a:lnTo>
                  <a:lnTo>
                    <a:pt x="62877" y="3642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6100998" y="4320151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679"/>
                  </a:lnTo>
                  <a:lnTo>
                    <a:pt x="59241" y="57679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6099181" y="4318344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15"/>
                  </a:lnTo>
                  <a:lnTo>
                    <a:pt x="62877" y="61315"/>
                  </a:lnTo>
                  <a:lnTo>
                    <a:pt x="62877" y="57668"/>
                  </a:lnTo>
                  <a:lnTo>
                    <a:pt x="3643" y="57668"/>
                  </a:lnTo>
                  <a:lnTo>
                    <a:pt x="3643" y="3610"/>
                  </a:lnTo>
                  <a:lnTo>
                    <a:pt x="62877" y="3610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10"/>
                  </a:moveTo>
                  <a:lnTo>
                    <a:pt x="59241" y="3610"/>
                  </a:lnTo>
                  <a:lnTo>
                    <a:pt x="59241" y="57668"/>
                  </a:lnTo>
                  <a:lnTo>
                    <a:pt x="62877" y="57668"/>
                  </a:lnTo>
                  <a:lnTo>
                    <a:pt x="62877" y="3610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6100998" y="4377830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9241" y="57707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6099181" y="437601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44"/>
                  </a:lnTo>
                  <a:lnTo>
                    <a:pt x="62877" y="61344"/>
                  </a:lnTo>
                  <a:lnTo>
                    <a:pt x="62877" y="57701"/>
                  </a:lnTo>
                  <a:lnTo>
                    <a:pt x="3643" y="57701"/>
                  </a:lnTo>
                  <a:lnTo>
                    <a:pt x="3643" y="3639"/>
                  </a:lnTo>
                  <a:lnTo>
                    <a:pt x="62877" y="3639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39"/>
                  </a:moveTo>
                  <a:lnTo>
                    <a:pt x="59241" y="3639"/>
                  </a:lnTo>
                  <a:lnTo>
                    <a:pt x="59241" y="57701"/>
                  </a:lnTo>
                  <a:lnTo>
                    <a:pt x="62877" y="57701"/>
                  </a:lnTo>
                  <a:lnTo>
                    <a:pt x="62877" y="363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6100998" y="4204750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9241" y="57707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6099181" y="4202925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877" y="61343"/>
                  </a:lnTo>
                  <a:lnTo>
                    <a:pt x="62877" y="57689"/>
                  </a:lnTo>
                  <a:lnTo>
                    <a:pt x="3643" y="57689"/>
                  </a:lnTo>
                  <a:lnTo>
                    <a:pt x="3643" y="3636"/>
                  </a:lnTo>
                  <a:lnTo>
                    <a:pt x="62877" y="3636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36"/>
                  </a:moveTo>
                  <a:lnTo>
                    <a:pt x="59241" y="3636"/>
                  </a:lnTo>
                  <a:lnTo>
                    <a:pt x="59241" y="57689"/>
                  </a:lnTo>
                  <a:lnTo>
                    <a:pt x="62877" y="57689"/>
                  </a:lnTo>
                  <a:lnTo>
                    <a:pt x="62877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6100998" y="4493232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01"/>
                  </a:lnTo>
                  <a:lnTo>
                    <a:pt x="59241" y="57701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6099181" y="4491414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54"/>
                  </a:lnTo>
                  <a:lnTo>
                    <a:pt x="62877" y="61354"/>
                  </a:lnTo>
                  <a:lnTo>
                    <a:pt x="62877" y="57707"/>
                  </a:lnTo>
                  <a:lnTo>
                    <a:pt x="3643" y="57707"/>
                  </a:lnTo>
                  <a:lnTo>
                    <a:pt x="3643" y="3646"/>
                  </a:lnTo>
                  <a:lnTo>
                    <a:pt x="62877" y="3646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46"/>
                  </a:moveTo>
                  <a:lnTo>
                    <a:pt x="59241" y="3646"/>
                  </a:lnTo>
                  <a:lnTo>
                    <a:pt x="59241" y="57707"/>
                  </a:lnTo>
                  <a:lnTo>
                    <a:pt x="62877" y="57707"/>
                  </a:lnTo>
                  <a:lnTo>
                    <a:pt x="62877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6100998" y="4666324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9241" y="57707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6099181" y="4664513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877" y="61343"/>
                  </a:lnTo>
                  <a:lnTo>
                    <a:pt x="62877" y="57689"/>
                  </a:lnTo>
                  <a:lnTo>
                    <a:pt x="3643" y="57689"/>
                  </a:lnTo>
                  <a:lnTo>
                    <a:pt x="3643" y="3647"/>
                  </a:lnTo>
                  <a:lnTo>
                    <a:pt x="62877" y="3647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47"/>
                  </a:moveTo>
                  <a:lnTo>
                    <a:pt x="59241" y="3647"/>
                  </a:lnTo>
                  <a:lnTo>
                    <a:pt x="59241" y="57689"/>
                  </a:lnTo>
                  <a:lnTo>
                    <a:pt x="62877" y="57689"/>
                  </a:lnTo>
                  <a:lnTo>
                    <a:pt x="62877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6100998" y="4724031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693"/>
                  </a:lnTo>
                  <a:lnTo>
                    <a:pt x="59241" y="57693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6099181" y="472220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62877" y="61341"/>
                  </a:lnTo>
                  <a:lnTo>
                    <a:pt x="62877" y="57722"/>
                  </a:lnTo>
                  <a:lnTo>
                    <a:pt x="3643" y="57722"/>
                  </a:lnTo>
                  <a:lnTo>
                    <a:pt x="3643" y="3653"/>
                  </a:lnTo>
                  <a:lnTo>
                    <a:pt x="62877" y="3653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53"/>
                  </a:moveTo>
                  <a:lnTo>
                    <a:pt x="59241" y="3653"/>
                  </a:lnTo>
                  <a:lnTo>
                    <a:pt x="59241" y="57722"/>
                  </a:lnTo>
                  <a:lnTo>
                    <a:pt x="62877" y="57722"/>
                  </a:lnTo>
                  <a:lnTo>
                    <a:pt x="62877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6100998" y="4550933"/>
              <a:ext cx="59690" cy="57785"/>
            </a:xfrm>
            <a:custGeom>
              <a:avLst/>
              <a:gdLst/>
              <a:ahLst/>
              <a:cxnLst/>
              <a:rect l="l" t="t" r="r" b="b"/>
              <a:pathLst>
                <a:path w="59689" h="57785">
                  <a:moveTo>
                    <a:pt x="59241" y="0"/>
                  </a:moveTo>
                  <a:lnTo>
                    <a:pt x="0" y="0"/>
                  </a:lnTo>
                  <a:lnTo>
                    <a:pt x="0" y="57704"/>
                  </a:lnTo>
                  <a:lnTo>
                    <a:pt x="59241" y="57704"/>
                  </a:lnTo>
                  <a:lnTo>
                    <a:pt x="5924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6099181" y="4549122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2877" y="0"/>
                  </a:moveTo>
                  <a:lnTo>
                    <a:pt x="0" y="0"/>
                  </a:lnTo>
                  <a:lnTo>
                    <a:pt x="0" y="61323"/>
                  </a:lnTo>
                  <a:lnTo>
                    <a:pt x="62877" y="61323"/>
                  </a:lnTo>
                  <a:lnTo>
                    <a:pt x="62877" y="57697"/>
                  </a:lnTo>
                  <a:lnTo>
                    <a:pt x="3643" y="57697"/>
                  </a:lnTo>
                  <a:lnTo>
                    <a:pt x="3643" y="3647"/>
                  </a:lnTo>
                  <a:lnTo>
                    <a:pt x="62877" y="3647"/>
                  </a:lnTo>
                  <a:lnTo>
                    <a:pt x="62877" y="0"/>
                  </a:lnTo>
                  <a:close/>
                </a:path>
                <a:path w="63500" h="61595">
                  <a:moveTo>
                    <a:pt x="62877" y="3647"/>
                  </a:moveTo>
                  <a:lnTo>
                    <a:pt x="59241" y="3647"/>
                  </a:lnTo>
                  <a:lnTo>
                    <a:pt x="59241" y="57697"/>
                  </a:lnTo>
                  <a:lnTo>
                    <a:pt x="62877" y="57697"/>
                  </a:lnTo>
                  <a:lnTo>
                    <a:pt x="62877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6278213" y="5185603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81" y="0"/>
                  </a:moveTo>
                  <a:lnTo>
                    <a:pt x="0" y="0"/>
                  </a:lnTo>
                  <a:lnTo>
                    <a:pt x="0" y="53272"/>
                  </a:lnTo>
                  <a:lnTo>
                    <a:pt x="58981" y="53272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6276394" y="5183792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18" y="0"/>
                  </a:moveTo>
                  <a:lnTo>
                    <a:pt x="0" y="0"/>
                  </a:lnTo>
                  <a:lnTo>
                    <a:pt x="0" y="56901"/>
                  </a:lnTo>
                  <a:lnTo>
                    <a:pt x="62618" y="56901"/>
                  </a:lnTo>
                  <a:lnTo>
                    <a:pt x="62618" y="53254"/>
                  </a:lnTo>
                  <a:lnTo>
                    <a:pt x="3636" y="53254"/>
                  </a:lnTo>
                  <a:lnTo>
                    <a:pt x="3636" y="3636"/>
                  </a:lnTo>
                  <a:lnTo>
                    <a:pt x="62618" y="3636"/>
                  </a:lnTo>
                  <a:lnTo>
                    <a:pt x="62618" y="0"/>
                  </a:lnTo>
                  <a:close/>
                </a:path>
                <a:path w="62864" h="57150">
                  <a:moveTo>
                    <a:pt x="62618" y="3636"/>
                  </a:moveTo>
                  <a:lnTo>
                    <a:pt x="58990" y="3636"/>
                  </a:lnTo>
                  <a:lnTo>
                    <a:pt x="58990" y="53254"/>
                  </a:lnTo>
                  <a:lnTo>
                    <a:pt x="62618" y="53254"/>
                  </a:lnTo>
                  <a:lnTo>
                    <a:pt x="62618" y="363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6160240" y="472403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693"/>
                  </a:lnTo>
                  <a:lnTo>
                    <a:pt x="58982" y="57693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6158423" y="472220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41"/>
                  </a:lnTo>
                  <a:lnTo>
                    <a:pt x="62636" y="61341"/>
                  </a:lnTo>
                  <a:lnTo>
                    <a:pt x="62636" y="57722"/>
                  </a:lnTo>
                  <a:lnTo>
                    <a:pt x="3636" y="57722"/>
                  </a:lnTo>
                  <a:lnTo>
                    <a:pt x="3636" y="3653"/>
                  </a:lnTo>
                  <a:lnTo>
                    <a:pt x="62636" y="3653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53"/>
                  </a:moveTo>
                  <a:lnTo>
                    <a:pt x="58992" y="3653"/>
                  </a:lnTo>
                  <a:lnTo>
                    <a:pt x="58992" y="57722"/>
                  </a:lnTo>
                  <a:lnTo>
                    <a:pt x="62636" y="57722"/>
                  </a:lnTo>
                  <a:lnTo>
                    <a:pt x="62636" y="3653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6160240" y="4666324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07"/>
                  </a:lnTo>
                  <a:lnTo>
                    <a:pt x="58982" y="57707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6158423" y="4664513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43"/>
                  </a:lnTo>
                  <a:lnTo>
                    <a:pt x="62636" y="61343"/>
                  </a:lnTo>
                  <a:lnTo>
                    <a:pt x="62636" y="57689"/>
                  </a:lnTo>
                  <a:lnTo>
                    <a:pt x="3636" y="57689"/>
                  </a:lnTo>
                  <a:lnTo>
                    <a:pt x="3636" y="3647"/>
                  </a:lnTo>
                  <a:lnTo>
                    <a:pt x="62636" y="3647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47"/>
                  </a:moveTo>
                  <a:lnTo>
                    <a:pt x="58992" y="3647"/>
                  </a:lnTo>
                  <a:lnTo>
                    <a:pt x="58992" y="57689"/>
                  </a:lnTo>
                  <a:lnTo>
                    <a:pt x="62636" y="57689"/>
                  </a:lnTo>
                  <a:lnTo>
                    <a:pt x="6263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6160240" y="45509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04"/>
                  </a:lnTo>
                  <a:lnTo>
                    <a:pt x="58982" y="57704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6158423" y="4549122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23"/>
                  </a:lnTo>
                  <a:lnTo>
                    <a:pt x="62636" y="61323"/>
                  </a:lnTo>
                  <a:lnTo>
                    <a:pt x="62636" y="57697"/>
                  </a:lnTo>
                  <a:lnTo>
                    <a:pt x="3636" y="57697"/>
                  </a:lnTo>
                  <a:lnTo>
                    <a:pt x="3636" y="3647"/>
                  </a:lnTo>
                  <a:lnTo>
                    <a:pt x="62636" y="3647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47"/>
                  </a:moveTo>
                  <a:lnTo>
                    <a:pt x="58992" y="3647"/>
                  </a:lnTo>
                  <a:lnTo>
                    <a:pt x="58992" y="57697"/>
                  </a:lnTo>
                  <a:lnTo>
                    <a:pt x="62636" y="57697"/>
                  </a:lnTo>
                  <a:lnTo>
                    <a:pt x="62636" y="3647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6160240" y="4897119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11"/>
                  </a:lnTo>
                  <a:lnTo>
                    <a:pt x="58982" y="57711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6158423" y="4895320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36" y="61321"/>
                  </a:lnTo>
                  <a:lnTo>
                    <a:pt x="62636" y="57685"/>
                  </a:lnTo>
                  <a:lnTo>
                    <a:pt x="3636" y="57685"/>
                  </a:lnTo>
                  <a:lnTo>
                    <a:pt x="3636" y="3618"/>
                  </a:lnTo>
                  <a:lnTo>
                    <a:pt x="62636" y="3618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18"/>
                  </a:moveTo>
                  <a:lnTo>
                    <a:pt x="58992" y="3618"/>
                  </a:lnTo>
                  <a:lnTo>
                    <a:pt x="58992" y="57685"/>
                  </a:lnTo>
                  <a:lnTo>
                    <a:pt x="62636" y="57685"/>
                  </a:lnTo>
                  <a:lnTo>
                    <a:pt x="62636" y="3618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6160240" y="483942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697"/>
                  </a:lnTo>
                  <a:lnTo>
                    <a:pt x="58982" y="57697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6158423" y="4837605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39"/>
                  </a:lnTo>
                  <a:lnTo>
                    <a:pt x="62636" y="61339"/>
                  </a:lnTo>
                  <a:lnTo>
                    <a:pt x="62636" y="57715"/>
                  </a:lnTo>
                  <a:lnTo>
                    <a:pt x="3636" y="57715"/>
                  </a:lnTo>
                  <a:lnTo>
                    <a:pt x="3636" y="3642"/>
                  </a:lnTo>
                  <a:lnTo>
                    <a:pt x="62636" y="3642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42"/>
                  </a:moveTo>
                  <a:lnTo>
                    <a:pt x="58992" y="3642"/>
                  </a:lnTo>
                  <a:lnTo>
                    <a:pt x="58992" y="57715"/>
                  </a:lnTo>
                  <a:lnTo>
                    <a:pt x="62636" y="57715"/>
                  </a:lnTo>
                  <a:lnTo>
                    <a:pt x="62636" y="3642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6160240" y="5012510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22"/>
                  </a:lnTo>
                  <a:lnTo>
                    <a:pt x="58982" y="57722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6158423" y="5010711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21"/>
                  </a:lnTo>
                  <a:lnTo>
                    <a:pt x="62636" y="61321"/>
                  </a:lnTo>
                  <a:lnTo>
                    <a:pt x="62636" y="57685"/>
                  </a:lnTo>
                  <a:lnTo>
                    <a:pt x="3636" y="57685"/>
                  </a:lnTo>
                  <a:lnTo>
                    <a:pt x="3636" y="3616"/>
                  </a:lnTo>
                  <a:lnTo>
                    <a:pt x="62636" y="3616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16"/>
                  </a:moveTo>
                  <a:lnTo>
                    <a:pt x="58992" y="3616"/>
                  </a:lnTo>
                  <a:lnTo>
                    <a:pt x="58992" y="57685"/>
                  </a:lnTo>
                  <a:lnTo>
                    <a:pt x="62636" y="57685"/>
                  </a:lnTo>
                  <a:lnTo>
                    <a:pt x="6263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6160240" y="5070233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678"/>
                  </a:lnTo>
                  <a:lnTo>
                    <a:pt x="58982" y="57678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6158423" y="5068408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32"/>
                  </a:lnTo>
                  <a:lnTo>
                    <a:pt x="62636" y="61332"/>
                  </a:lnTo>
                  <a:lnTo>
                    <a:pt x="62636" y="57696"/>
                  </a:lnTo>
                  <a:lnTo>
                    <a:pt x="3636" y="57696"/>
                  </a:lnTo>
                  <a:lnTo>
                    <a:pt x="3636" y="3616"/>
                  </a:lnTo>
                  <a:lnTo>
                    <a:pt x="62636" y="3616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16"/>
                  </a:moveTo>
                  <a:lnTo>
                    <a:pt x="58992" y="3616"/>
                  </a:lnTo>
                  <a:lnTo>
                    <a:pt x="58992" y="57696"/>
                  </a:lnTo>
                  <a:lnTo>
                    <a:pt x="62636" y="57696"/>
                  </a:lnTo>
                  <a:lnTo>
                    <a:pt x="62636" y="361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6160240" y="4151516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82" y="0"/>
                  </a:moveTo>
                  <a:lnTo>
                    <a:pt x="0" y="0"/>
                  </a:lnTo>
                  <a:lnTo>
                    <a:pt x="0" y="53233"/>
                  </a:lnTo>
                  <a:lnTo>
                    <a:pt x="58982" y="53233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6158423" y="4149676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36" y="0"/>
                  </a:moveTo>
                  <a:lnTo>
                    <a:pt x="0" y="0"/>
                  </a:lnTo>
                  <a:lnTo>
                    <a:pt x="0" y="56894"/>
                  </a:lnTo>
                  <a:lnTo>
                    <a:pt x="62636" y="56894"/>
                  </a:lnTo>
                  <a:lnTo>
                    <a:pt x="62636" y="53237"/>
                  </a:lnTo>
                  <a:lnTo>
                    <a:pt x="3636" y="53237"/>
                  </a:lnTo>
                  <a:lnTo>
                    <a:pt x="3636" y="3629"/>
                  </a:lnTo>
                  <a:lnTo>
                    <a:pt x="62636" y="3629"/>
                  </a:lnTo>
                  <a:lnTo>
                    <a:pt x="62636" y="0"/>
                  </a:lnTo>
                  <a:close/>
                </a:path>
                <a:path w="62864" h="57150">
                  <a:moveTo>
                    <a:pt x="62636" y="3629"/>
                  </a:moveTo>
                  <a:lnTo>
                    <a:pt x="58992" y="3629"/>
                  </a:lnTo>
                  <a:lnTo>
                    <a:pt x="58992" y="53237"/>
                  </a:lnTo>
                  <a:lnTo>
                    <a:pt x="62636" y="53237"/>
                  </a:lnTo>
                  <a:lnTo>
                    <a:pt x="62636" y="362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6219222" y="4151516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90" y="0"/>
                  </a:moveTo>
                  <a:lnTo>
                    <a:pt x="0" y="0"/>
                  </a:lnTo>
                  <a:lnTo>
                    <a:pt x="0" y="53233"/>
                  </a:lnTo>
                  <a:lnTo>
                    <a:pt x="58990" y="53233"/>
                  </a:lnTo>
                  <a:lnTo>
                    <a:pt x="58990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6217415" y="4149676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14" y="0"/>
                  </a:moveTo>
                  <a:lnTo>
                    <a:pt x="0" y="0"/>
                  </a:lnTo>
                  <a:lnTo>
                    <a:pt x="0" y="56894"/>
                  </a:lnTo>
                  <a:lnTo>
                    <a:pt x="62614" y="56894"/>
                  </a:lnTo>
                  <a:lnTo>
                    <a:pt x="62614" y="53237"/>
                  </a:lnTo>
                  <a:lnTo>
                    <a:pt x="3643" y="53237"/>
                  </a:lnTo>
                  <a:lnTo>
                    <a:pt x="3643" y="3629"/>
                  </a:lnTo>
                  <a:lnTo>
                    <a:pt x="62614" y="3629"/>
                  </a:lnTo>
                  <a:lnTo>
                    <a:pt x="62614" y="0"/>
                  </a:lnTo>
                  <a:close/>
                </a:path>
                <a:path w="62864" h="57150">
                  <a:moveTo>
                    <a:pt x="62614" y="3629"/>
                  </a:moveTo>
                  <a:lnTo>
                    <a:pt x="58978" y="3629"/>
                  </a:lnTo>
                  <a:lnTo>
                    <a:pt x="58978" y="53237"/>
                  </a:lnTo>
                  <a:lnTo>
                    <a:pt x="62614" y="53237"/>
                  </a:lnTo>
                  <a:lnTo>
                    <a:pt x="62614" y="362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6278213" y="4151516"/>
              <a:ext cx="59055" cy="53340"/>
            </a:xfrm>
            <a:custGeom>
              <a:avLst/>
              <a:gdLst/>
              <a:ahLst/>
              <a:cxnLst/>
              <a:rect l="l" t="t" r="r" b="b"/>
              <a:pathLst>
                <a:path w="59054" h="53339">
                  <a:moveTo>
                    <a:pt x="58981" y="0"/>
                  </a:moveTo>
                  <a:lnTo>
                    <a:pt x="0" y="0"/>
                  </a:lnTo>
                  <a:lnTo>
                    <a:pt x="0" y="53233"/>
                  </a:lnTo>
                  <a:lnTo>
                    <a:pt x="58981" y="53233"/>
                  </a:lnTo>
                  <a:lnTo>
                    <a:pt x="5898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6276394" y="4149676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62618" y="0"/>
                  </a:moveTo>
                  <a:lnTo>
                    <a:pt x="0" y="0"/>
                  </a:lnTo>
                  <a:lnTo>
                    <a:pt x="0" y="56894"/>
                  </a:lnTo>
                  <a:lnTo>
                    <a:pt x="62618" y="56894"/>
                  </a:lnTo>
                  <a:lnTo>
                    <a:pt x="62618" y="53237"/>
                  </a:lnTo>
                  <a:lnTo>
                    <a:pt x="3636" y="53237"/>
                  </a:lnTo>
                  <a:lnTo>
                    <a:pt x="3636" y="3629"/>
                  </a:lnTo>
                  <a:lnTo>
                    <a:pt x="62618" y="3629"/>
                  </a:lnTo>
                  <a:lnTo>
                    <a:pt x="62618" y="0"/>
                  </a:lnTo>
                  <a:close/>
                </a:path>
                <a:path w="62864" h="57150">
                  <a:moveTo>
                    <a:pt x="62618" y="3629"/>
                  </a:moveTo>
                  <a:lnTo>
                    <a:pt x="58990" y="3629"/>
                  </a:lnTo>
                  <a:lnTo>
                    <a:pt x="58990" y="53237"/>
                  </a:lnTo>
                  <a:lnTo>
                    <a:pt x="62618" y="53237"/>
                  </a:lnTo>
                  <a:lnTo>
                    <a:pt x="62618" y="3629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6160240" y="4493232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982" y="0"/>
                  </a:moveTo>
                  <a:lnTo>
                    <a:pt x="0" y="0"/>
                  </a:lnTo>
                  <a:lnTo>
                    <a:pt x="0" y="57701"/>
                  </a:lnTo>
                  <a:lnTo>
                    <a:pt x="58982" y="57701"/>
                  </a:lnTo>
                  <a:lnTo>
                    <a:pt x="5898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6158423" y="4491414"/>
              <a:ext cx="62865" cy="61594"/>
            </a:xfrm>
            <a:custGeom>
              <a:avLst/>
              <a:gdLst/>
              <a:ahLst/>
              <a:cxnLst/>
              <a:rect l="l" t="t" r="r" b="b"/>
              <a:pathLst>
                <a:path w="62864" h="61595">
                  <a:moveTo>
                    <a:pt x="62636" y="0"/>
                  </a:moveTo>
                  <a:lnTo>
                    <a:pt x="0" y="0"/>
                  </a:lnTo>
                  <a:lnTo>
                    <a:pt x="0" y="61354"/>
                  </a:lnTo>
                  <a:lnTo>
                    <a:pt x="62636" y="61354"/>
                  </a:lnTo>
                  <a:lnTo>
                    <a:pt x="62636" y="57707"/>
                  </a:lnTo>
                  <a:lnTo>
                    <a:pt x="3636" y="57707"/>
                  </a:lnTo>
                  <a:lnTo>
                    <a:pt x="3636" y="3646"/>
                  </a:lnTo>
                  <a:lnTo>
                    <a:pt x="62636" y="3646"/>
                  </a:lnTo>
                  <a:lnTo>
                    <a:pt x="62636" y="0"/>
                  </a:lnTo>
                  <a:close/>
                </a:path>
                <a:path w="62864" h="61595">
                  <a:moveTo>
                    <a:pt x="62636" y="3646"/>
                  </a:moveTo>
                  <a:lnTo>
                    <a:pt x="58992" y="3646"/>
                  </a:lnTo>
                  <a:lnTo>
                    <a:pt x="58992" y="57707"/>
                  </a:lnTo>
                  <a:lnTo>
                    <a:pt x="62636" y="57707"/>
                  </a:lnTo>
                  <a:lnTo>
                    <a:pt x="62636" y="3646"/>
                  </a:lnTo>
                  <a:close/>
                </a:path>
              </a:pathLst>
            </a:custGeom>
            <a:solidFill>
              <a:srgbClr val="969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6045793" y="4086202"/>
              <a:ext cx="641985" cy="24130"/>
            </a:xfrm>
            <a:custGeom>
              <a:avLst/>
              <a:gdLst/>
              <a:ahLst/>
              <a:cxnLst/>
              <a:rect l="l" t="t" r="r" b="b"/>
              <a:pathLst>
                <a:path w="641984" h="24129">
                  <a:moveTo>
                    <a:pt x="641797" y="0"/>
                  </a:moveTo>
                  <a:lnTo>
                    <a:pt x="0" y="0"/>
                  </a:lnTo>
                  <a:lnTo>
                    <a:pt x="0" y="23637"/>
                  </a:lnTo>
                  <a:lnTo>
                    <a:pt x="641797" y="23637"/>
                  </a:lnTo>
                  <a:lnTo>
                    <a:pt x="641797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6043968" y="4084670"/>
              <a:ext cx="645795" cy="26670"/>
            </a:xfrm>
            <a:custGeom>
              <a:avLst/>
              <a:gdLst/>
              <a:ahLst/>
              <a:cxnLst/>
              <a:rect l="l" t="t" r="r" b="b"/>
              <a:pathLst>
                <a:path w="645795" h="26670">
                  <a:moveTo>
                    <a:pt x="645439" y="0"/>
                  </a:moveTo>
                  <a:lnTo>
                    <a:pt x="641781" y="0"/>
                  </a:lnTo>
                  <a:lnTo>
                    <a:pt x="641781" y="3810"/>
                  </a:lnTo>
                  <a:lnTo>
                    <a:pt x="641781" y="22860"/>
                  </a:lnTo>
                  <a:lnTo>
                    <a:pt x="3632" y="22860"/>
                  </a:lnTo>
                  <a:lnTo>
                    <a:pt x="3632" y="3810"/>
                  </a:lnTo>
                  <a:lnTo>
                    <a:pt x="641781" y="3810"/>
                  </a:lnTo>
                  <a:lnTo>
                    <a:pt x="64178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860"/>
                  </a:lnTo>
                  <a:lnTo>
                    <a:pt x="0" y="26670"/>
                  </a:lnTo>
                  <a:lnTo>
                    <a:pt x="645439" y="26670"/>
                  </a:lnTo>
                  <a:lnTo>
                    <a:pt x="645439" y="23342"/>
                  </a:lnTo>
                  <a:lnTo>
                    <a:pt x="645439" y="22860"/>
                  </a:lnTo>
                  <a:lnTo>
                    <a:pt x="645439" y="3810"/>
                  </a:lnTo>
                  <a:lnTo>
                    <a:pt x="645439" y="3352"/>
                  </a:lnTo>
                  <a:lnTo>
                    <a:pt x="645439" y="0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5" name="object 88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02691" y="4429444"/>
              <a:ext cx="228340" cy="246351"/>
            </a:xfrm>
            <a:prstGeom prst="rect">
              <a:avLst/>
            </a:prstGeom>
          </p:spPr>
        </p:pic>
        <p:pic>
          <p:nvPicPr>
            <p:cNvPr id="886" name="object 88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691" y="4979006"/>
              <a:ext cx="228340" cy="246351"/>
            </a:xfrm>
            <a:prstGeom prst="rect">
              <a:avLst/>
            </a:prstGeom>
          </p:spPr>
        </p:pic>
        <p:sp>
          <p:nvSpPr>
            <p:cNvPr id="887" name="object 887"/>
            <p:cNvSpPr/>
            <p:nvPr/>
          </p:nvSpPr>
          <p:spPr>
            <a:xfrm>
              <a:off x="6413860" y="4309798"/>
              <a:ext cx="261620" cy="16510"/>
            </a:xfrm>
            <a:custGeom>
              <a:avLst/>
              <a:gdLst/>
              <a:ahLst/>
              <a:cxnLst/>
              <a:rect l="l" t="t" r="r" b="b"/>
              <a:pathLst>
                <a:path w="261620" h="16510">
                  <a:moveTo>
                    <a:pt x="0" y="15890"/>
                  </a:moveTo>
                  <a:lnTo>
                    <a:pt x="261205" y="15890"/>
                  </a:lnTo>
                  <a:lnTo>
                    <a:pt x="261205" y="0"/>
                  </a:lnTo>
                  <a:lnTo>
                    <a:pt x="0" y="0"/>
                  </a:lnTo>
                  <a:lnTo>
                    <a:pt x="0" y="1589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6413850" y="4256704"/>
              <a:ext cx="270510" cy="53340"/>
            </a:xfrm>
            <a:custGeom>
              <a:avLst/>
              <a:gdLst/>
              <a:ahLst/>
              <a:cxnLst/>
              <a:rect l="l" t="t" r="r" b="b"/>
              <a:pathLst>
                <a:path w="270509" h="53339">
                  <a:moveTo>
                    <a:pt x="270272" y="0"/>
                  </a:moveTo>
                  <a:lnTo>
                    <a:pt x="0" y="0"/>
                  </a:lnTo>
                  <a:lnTo>
                    <a:pt x="0" y="53093"/>
                  </a:lnTo>
                  <a:lnTo>
                    <a:pt x="270272" y="53093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6412026" y="4254850"/>
              <a:ext cx="274320" cy="57150"/>
            </a:xfrm>
            <a:custGeom>
              <a:avLst/>
              <a:gdLst/>
              <a:ahLst/>
              <a:cxnLst/>
              <a:rect l="l" t="t" r="r" b="b"/>
              <a:pathLst>
                <a:path w="274320" h="57150">
                  <a:moveTo>
                    <a:pt x="273939" y="1270"/>
                  </a:moveTo>
                  <a:lnTo>
                    <a:pt x="273723" y="1270"/>
                  </a:lnTo>
                  <a:lnTo>
                    <a:pt x="273723" y="0"/>
                  </a:lnTo>
                  <a:lnTo>
                    <a:pt x="203" y="0"/>
                  </a:lnTo>
                  <a:lnTo>
                    <a:pt x="203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571" y="55880"/>
                  </a:lnTo>
                  <a:lnTo>
                    <a:pt x="571" y="57150"/>
                  </a:lnTo>
                  <a:lnTo>
                    <a:pt x="273342" y="57150"/>
                  </a:lnTo>
                  <a:lnTo>
                    <a:pt x="273342" y="55880"/>
                  </a:lnTo>
                  <a:lnTo>
                    <a:pt x="273939" y="55880"/>
                  </a:lnTo>
                  <a:lnTo>
                    <a:pt x="273939" y="53340"/>
                  </a:lnTo>
                  <a:lnTo>
                    <a:pt x="3644" y="53340"/>
                  </a:lnTo>
                  <a:lnTo>
                    <a:pt x="3644" y="3810"/>
                  </a:lnTo>
                  <a:lnTo>
                    <a:pt x="270294" y="3810"/>
                  </a:lnTo>
                  <a:lnTo>
                    <a:pt x="270294" y="53124"/>
                  </a:lnTo>
                  <a:lnTo>
                    <a:pt x="273939" y="53124"/>
                  </a:lnTo>
                  <a:lnTo>
                    <a:pt x="273939" y="3810"/>
                  </a:lnTo>
                  <a:lnTo>
                    <a:pt x="273939" y="3670"/>
                  </a:lnTo>
                  <a:lnTo>
                    <a:pt x="273939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6413860" y="4582346"/>
              <a:ext cx="261620" cy="16510"/>
            </a:xfrm>
            <a:custGeom>
              <a:avLst/>
              <a:gdLst/>
              <a:ahLst/>
              <a:cxnLst/>
              <a:rect l="l" t="t" r="r" b="b"/>
              <a:pathLst>
                <a:path w="261620" h="16510">
                  <a:moveTo>
                    <a:pt x="0" y="15915"/>
                  </a:moveTo>
                  <a:lnTo>
                    <a:pt x="261205" y="15915"/>
                  </a:lnTo>
                  <a:lnTo>
                    <a:pt x="261205" y="0"/>
                  </a:lnTo>
                  <a:lnTo>
                    <a:pt x="0" y="0"/>
                  </a:lnTo>
                  <a:lnTo>
                    <a:pt x="0" y="15915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6413850" y="4529275"/>
              <a:ext cx="270510" cy="53340"/>
            </a:xfrm>
            <a:custGeom>
              <a:avLst/>
              <a:gdLst/>
              <a:ahLst/>
              <a:cxnLst/>
              <a:rect l="l" t="t" r="r" b="b"/>
              <a:pathLst>
                <a:path w="270509" h="53339">
                  <a:moveTo>
                    <a:pt x="270272" y="0"/>
                  </a:moveTo>
                  <a:lnTo>
                    <a:pt x="0" y="0"/>
                  </a:lnTo>
                  <a:lnTo>
                    <a:pt x="0" y="53070"/>
                  </a:lnTo>
                  <a:lnTo>
                    <a:pt x="270272" y="53070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6412026" y="4527900"/>
              <a:ext cx="274320" cy="55880"/>
            </a:xfrm>
            <a:custGeom>
              <a:avLst/>
              <a:gdLst/>
              <a:ahLst/>
              <a:cxnLst/>
              <a:rect l="l" t="t" r="r" b="b"/>
              <a:pathLst>
                <a:path w="274320" h="55879">
                  <a:moveTo>
                    <a:pt x="273939" y="0"/>
                  </a:moveTo>
                  <a:lnTo>
                    <a:pt x="270294" y="0"/>
                  </a:lnTo>
                  <a:lnTo>
                    <a:pt x="270294" y="3810"/>
                  </a:lnTo>
                  <a:lnTo>
                    <a:pt x="270294" y="52070"/>
                  </a:lnTo>
                  <a:lnTo>
                    <a:pt x="3644" y="52070"/>
                  </a:lnTo>
                  <a:lnTo>
                    <a:pt x="3644" y="3810"/>
                  </a:lnTo>
                  <a:lnTo>
                    <a:pt x="270294" y="3810"/>
                  </a:lnTo>
                  <a:lnTo>
                    <a:pt x="270294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2070"/>
                  </a:lnTo>
                  <a:lnTo>
                    <a:pt x="0" y="55880"/>
                  </a:lnTo>
                  <a:lnTo>
                    <a:pt x="273939" y="55880"/>
                  </a:lnTo>
                  <a:lnTo>
                    <a:pt x="273939" y="52654"/>
                  </a:lnTo>
                  <a:lnTo>
                    <a:pt x="273939" y="52070"/>
                  </a:lnTo>
                  <a:lnTo>
                    <a:pt x="273939" y="3810"/>
                  </a:lnTo>
                  <a:lnTo>
                    <a:pt x="273939" y="3200"/>
                  </a:lnTo>
                  <a:lnTo>
                    <a:pt x="273939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6413860" y="4854917"/>
              <a:ext cx="261620" cy="16510"/>
            </a:xfrm>
            <a:custGeom>
              <a:avLst/>
              <a:gdLst/>
              <a:ahLst/>
              <a:cxnLst/>
              <a:rect l="l" t="t" r="r" b="b"/>
              <a:pathLst>
                <a:path w="261620" h="16510">
                  <a:moveTo>
                    <a:pt x="0" y="15892"/>
                  </a:moveTo>
                  <a:lnTo>
                    <a:pt x="261205" y="15892"/>
                  </a:lnTo>
                  <a:lnTo>
                    <a:pt x="261205" y="0"/>
                  </a:lnTo>
                  <a:lnTo>
                    <a:pt x="0" y="0"/>
                  </a:lnTo>
                  <a:lnTo>
                    <a:pt x="0" y="15892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6413850" y="4801817"/>
              <a:ext cx="270510" cy="53340"/>
            </a:xfrm>
            <a:custGeom>
              <a:avLst/>
              <a:gdLst/>
              <a:ahLst/>
              <a:cxnLst/>
              <a:rect l="l" t="t" r="r" b="b"/>
              <a:pathLst>
                <a:path w="270509" h="53339">
                  <a:moveTo>
                    <a:pt x="270272" y="0"/>
                  </a:moveTo>
                  <a:lnTo>
                    <a:pt x="0" y="0"/>
                  </a:lnTo>
                  <a:lnTo>
                    <a:pt x="0" y="53099"/>
                  </a:lnTo>
                  <a:lnTo>
                    <a:pt x="270272" y="53099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6412026" y="4799680"/>
              <a:ext cx="274320" cy="57150"/>
            </a:xfrm>
            <a:custGeom>
              <a:avLst/>
              <a:gdLst/>
              <a:ahLst/>
              <a:cxnLst/>
              <a:rect l="l" t="t" r="r" b="b"/>
              <a:pathLst>
                <a:path w="274320" h="57150">
                  <a:moveTo>
                    <a:pt x="273939" y="1270"/>
                  </a:moveTo>
                  <a:lnTo>
                    <a:pt x="273418" y="1270"/>
                  </a:lnTo>
                  <a:lnTo>
                    <a:pt x="273418" y="0"/>
                  </a:lnTo>
                  <a:lnTo>
                    <a:pt x="508" y="0"/>
                  </a:lnTo>
                  <a:lnTo>
                    <a:pt x="508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266" y="55880"/>
                  </a:lnTo>
                  <a:lnTo>
                    <a:pt x="266" y="57150"/>
                  </a:lnTo>
                  <a:lnTo>
                    <a:pt x="273659" y="57150"/>
                  </a:lnTo>
                  <a:lnTo>
                    <a:pt x="273659" y="55880"/>
                  </a:lnTo>
                  <a:lnTo>
                    <a:pt x="273939" y="55880"/>
                  </a:lnTo>
                  <a:lnTo>
                    <a:pt x="273939" y="53428"/>
                  </a:lnTo>
                  <a:lnTo>
                    <a:pt x="273939" y="3962"/>
                  </a:lnTo>
                  <a:lnTo>
                    <a:pt x="270294" y="3962"/>
                  </a:lnTo>
                  <a:lnTo>
                    <a:pt x="270294" y="53340"/>
                  </a:lnTo>
                  <a:lnTo>
                    <a:pt x="3644" y="53340"/>
                  </a:lnTo>
                  <a:lnTo>
                    <a:pt x="3644" y="3810"/>
                  </a:lnTo>
                  <a:lnTo>
                    <a:pt x="273939" y="3810"/>
                  </a:lnTo>
                  <a:lnTo>
                    <a:pt x="273939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6413860" y="5127480"/>
              <a:ext cx="261620" cy="16510"/>
            </a:xfrm>
            <a:custGeom>
              <a:avLst/>
              <a:gdLst/>
              <a:ahLst/>
              <a:cxnLst/>
              <a:rect l="l" t="t" r="r" b="b"/>
              <a:pathLst>
                <a:path w="261620" h="16510">
                  <a:moveTo>
                    <a:pt x="0" y="15900"/>
                  </a:moveTo>
                  <a:lnTo>
                    <a:pt x="261205" y="15900"/>
                  </a:lnTo>
                  <a:lnTo>
                    <a:pt x="261205" y="0"/>
                  </a:lnTo>
                  <a:lnTo>
                    <a:pt x="0" y="0"/>
                  </a:lnTo>
                  <a:lnTo>
                    <a:pt x="0" y="1590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6413850" y="5074395"/>
              <a:ext cx="270510" cy="53340"/>
            </a:xfrm>
            <a:custGeom>
              <a:avLst/>
              <a:gdLst/>
              <a:ahLst/>
              <a:cxnLst/>
              <a:rect l="l" t="t" r="r" b="b"/>
              <a:pathLst>
                <a:path w="270509" h="53339">
                  <a:moveTo>
                    <a:pt x="270272" y="0"/>
                  </a:moveTo>
                  <a:lnTo>
                    <a:pt x="0" y="0"/>
                  </a:lnTo>
                  <a:lnTo>
                    <a:pt x="0" y="53084"/>
                  </a:lnTo>
                  <a:lnTo>
                    <a:pt x="270272" y="53084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6412026" y="5072730"/>
              <a:ext cx="274320" cy="57150"/>
            </a:xfrm>
            <a:custGeom>
              <a:avLst/>
              <a:gdLst/>
              <a:ahLst/>
              <a:cxnLst/>
              <a:rect l="l" t="t" r="r" b="b"/>
              <a:pathLst>
                <a:path w="274320" h="57150">
                  <a:moveTo>
                    <a:pt x="273939" y="1270"/>
                  </a:moveTo>
                  <a:lnTo>
                    <a:pt x="273913" y="0"/>
                  </a:lnTo>
                  <a:lnTo>
                    <a:pt x="12" y="0"/>
                  </a:lnTo>
                  <a:lnTo>
                    <a:pt x="12" y="1270"/>
                  </a:lnTo>
                  <a:lnTo>
                    <a:pt x="0" y="3810"/>
                  </a:lnTo>
                  <a:lnTo>
                    <a:pt x="0" y="53340"/>
                  </a:lnTo>
                  <a:lnTo>
                    <a:pt x="0" y="55880"/>
                  </a:lnTo>
                  <a:lnTo>
                    <a:pt x="774" y="55880"/>
                  </a:lnTo>
                  <a:lnTo>
                    <a:pt x="774" y="57150"/>
                  </a:lnTo>
                  <a:lnTo>
                    <a:pt x="273138" y="57150"/>
                  </a:lnTo>
                  <a:lnTo>
                    <a:pt x="273138" y="55880"/>
                  </a:lnTo>
                  <a:lnTo>
                    <a:pt x="273939" y="55880"/>
                  </a:lnTo>
                  <a:lnTo>
                    <a:pt x="273939" y="53340"/>
                  </a:lnTo>
                  <a:lnTo>
                    <a:pt x="3644" y="53340"/>
                  </a:lnTo>
                  <a:lnTo>
                    <a:pt x="3644" y="3810"/>
                  </a:lnTo>
                  <a:lnTo>
                    <a:pt x="270294" y="3810"/>
                  </a:lnTo>
                  <a:lnTo>
                    <a:pt x="270294" y="52920"/>
                  </a:lnTo>
                  <a:lnTo>
                    <a:pt x="273939" y="52920"/>
                  </a:lnTo>
                  <a:lnTo>
                    <a:pt x="273939" y="3810"/>
                  </a:lnTo>
                  <a:lnTo>
                    <a:pt x="273939" y="3479"/>
                  </a:lnTo>
                  <a:lnTo>
                    <a:pt x="273939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4880965" y="4487006"/>
              <a:ext cx="572770" cy="839469"/>
            </a:xfrm>
            <a:custGeom>
              <a:avLst/>
              <a:gdLst/>
              <a:ahLst/>
              <a:cxnLst/>
              <a:rect l="l" t="t" r="r" b="b"/>
              <a:pathLst>
                <a:path w="572770" h="839470">
                  <a:moveTo>
                    <a:pt x="38722" y="214147"/>
                  </a:moveTo>
                  <a:lnTo>
                    <a:pt x="10706" y="214147"/>
                  </a:lnTo>
                  <a:lnTo>
                    <a:pt x="10706" y="420370"/>
                  </a:lnTo>
                  <a:lnTo>
                    <a:pt x="10706" y="481330"/>
                  </a:lnTo>
                  <a:lnTo>
                    <a:pt x="10706" y="839470"/>
                  </a:lnTo>
                  <a:lnTo>
                    <a:pt x="38722" y="839470"/>
                  </a:lnTo>
                  <a:lnTo>
                    <a:pt x="38722" y="481330"/>
                  </a:lnTo>
                  <a:lnTo>
                    <a:pt x="38722" y="420370"/>
                  </a:lnTo>
                  <a:lnTo>
                    <a:pt x="38722" y="214147"/>
                  </a:lnTo>
                  <a:close/>
                </a:path>
                <a:path w="572770" h="839470">
                  <a:moveTo>
                    <a:pt x="572516" y="420370"/>
                  </a:moveTo>
                  <a:lnTo>
                    <a:pt x="556539" y="420370"/>
                  </a:lnTo>
                  <a:lnTo>
                    <a:pt x="556539" y="48260"/>
                  </a:lnTo>
                  <a:lnTo>
                    <a:pt x="564134" y="48260"/>
                  </a:lnTo>
                  <a:lnTo>
                    <a:pt x="564134" y="0"/>
                  </a:lnTo>
                  <a:lnTo>
                    <a:pt x="0" y="0"/>
                  </a:lnTo>
                  <a:lnTo>
                    <a:pt x="0" y="48260"/>
                  </a:lnTo>
                  <a:lnTo>
                    <a:pt x="10706" y="48260"/>
                  </a:lnTo>
                  <a:lnTo>
                    <a:pt x="10706" y="159435"/>
                  </a:lnTo>
                  <a:lnTo>
                    <a:pt x="38722" y="159435"/>
                  </a:lnTo>
                  <a:lnTo>
                    <a:pt x="38722" y="48260"/>
                  </a:lnTo>
                  <a:lnTo>
                    <a:pt x="528345" y="48260"/>
                  </a:lnTo>
                  <a:lnTo>
                    <a:pt x="528345" y="420370"/>
                  </a:lnTo>
                  <a:lnTo>
                    <a:pt x="528345" y="481330"/>
                  </a:lnTo>
                  <a:lnTo>
                    <a:pt x="528345" y="839470"/>
                  </a:lnTo>
                  <a:lnTo>
                    <a:pt x="556539" y="839470"/>
                  </a:lnTo>
                  <a:lnTo>
                    <a:pt x="556539" y="481330"/>
                  </a:lnTo>
                  <a:lnTo>
                    <a:pt x="572516" y="481330"/>
                  </a:lnTo>
                  <a:lnTo>
                    <a:pt x="572516" y="420370"/>
                  </a:lnTo>
                  <a:close/>
                </a:path>
              </a:pathLst>
            </a:custGeom>
            <a:solidFill>
              <a:srgbClr val="B2B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4919687" y="4515952"/>
              <a:ext cx="490220" cy="810895"/>
            </a:xfrm>
            <a:custGeom>
              <a:avLst/>
              <a:gdLst/>
              <a:ahLst/>
              <a:cxnLst/>
              <a:rect l="l" t="t" r="r" b="b"/>
              <a:pathLst>
                <a:path w="490220" h="810895">
                  <a:moveTo>
                    <a:pt x="489625" y="0"/>
                  </a:moveTo>
                  <a:lnTo>
                    <a:pt x="0" y="0"/>
                  </a:lnTo>
                  <a:lnTo>
                    <a:pt x="0" y="810525"/>
                  </a:lnTo>
                  <a:lnTo>
                    <a:pt x="489625" y="810525"/>
                  </a:lnTo>
                  <a:lnTo>
                    <a:pt x="48962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4917859" y="4513930"/>
              <a:ext cx="493395" cy="814069"/>
            </a:xfrm>
            <a:custGeom>
              <a:avLst/>
              <a:gdLst/>
              <a:ahLst/>
              <a:cxnLst/>
              <a:rect l="l" t="t" r="r" b="b"/>
              <a:pathLst>
                <a:path w="493395" h="814070">
                  <a:moveTo>
                    <a:pt x="493268" y="463092"/>
                  </a:moveTo>
                  <a:lnTo>
                    <a:pt x="489610" y="463092"/>
                  </a:lnTo>
                  <a:lnTo>
                    <a:pt x="489610" y="810260"/>
                  </a:lnTo>
                  <a:lnTo>
                    <a:pt x="3644" y="810260"/>
                  </a:lnTo>
                  <a:lnTo>
                    <a:pt x="3644" y="187223"/>
                  </a:lnTo>
                  <a:lnTo>
                    <a:pt x="0" y="187223"/>
                  </a:lnTo>
                  <a:lnTo>
                    <a:pt x="0" y="810260"/>
                  </a:lnTo>
                  <a:lnTo>
                    <a:pt x="0" y="814070"/>
                  </a:lnTo>
                  <a:lnTo>
                    <a:pt x="493268" y="814070"/>
                  </a:lnTo>
                  <a:lnTo>
                    <a:pt x="493268" y="810729"/>
                  </a:lnTo>
                  <a:lnTo>
                    <a:pt x="493268" y="810260"/>
                  </a:lnTo>
                  <a:lnTo>
                    <a:pt x="493268" y="463092"/>
                  </a:lnTo>
                  <a:close/>
                </a:path>
                <a:path w="493395" h="814070">
                  <a:moveTo>
                    <a:pt x="493268" y="3848"/>
                  </a:moveTo>
                  <a:lnTo>
                    <a:pt x="489610" y="3848"/>
                  </a:lnTo>
                  <a:lnTo>
                    <a:pt x="489610" y="403656"/>
                  </a:lnTo>
                  <a:lnTo>
                    <a:pt x="493268" y="403656"/>
                  </a:lnTo>
                  <a:lnTo>
                    <a:pt x="493268" y="3848"/>
                  </a:lnTo>
                  <a:close/>
                </a:path>
                <a:path w="493395" h="814070">
                  <a:moveTo>
                    <a:pt x="493268" y="1270"/>
                  </a:moveTo>
                  <a:lnTo>
                    <a:pt x="492874" y="1270"/>
                  </a:lnTo>
                  <a:lnTo>
                    <a:pt x="492874" y="0"/>
                  </a:lnTo>
                  <a:lnTo>
                    <a:pt x="393" y="0"/>
                  </a:lnTo>
                  <a:lnTo>
                    <a:pt x="393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32511"/>
                  </a:lnTo>
                  <a:lnTo>
                    <a:pt x="3644" y="132511"/>
                  </a:lnTo>
                  <a:lnTo>
                    <a:pt x="3644" y="3810"/>
                  </a:lnTo>
                  <a:lnTo>
                    <a:pt x="493268" y="3810"/>
                  </a:lnTo>
                  <a:lnTo>
                    <a:pt x="493268" y="1270"/>
                  </a:lnTo>
                  <a:close/>
                </a:path>
              </a:pathLst>
            </a:custGeom>
            <a:solidFill>
              <a:srgbClr val="8789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5076068" y="4515952"/>
              <a:ext cx="9525" cy="810895"/>
            </a:xfrm>
            <a:custGeom>
              <a:avLst/>
              <a:gdLst/>
              <a:ahLst/>
              <a:cxnLst/>
              <a:rect l="l" t="t" r="r" b="b"/>
              <a:pathLst>
                <a:path w="9525" h="810895">
                  <a:moveTo>
                    <a:pt x="0" y="810525"/>
                  </a:moveTo>
                  <a:lnTo>
                    <a:pt x="9010" y="810525"/>
                  </a:lnTo>
                  <a:lnTo>
                    <a:pt x="9010" y="0"/>
                  </a:lnTo>
                  <a:lnTo>
                    <a:pt x="0" y="0"/>
                  </a:lnTo>
                  <a:lnTo>
                    <a:pt x="0" y="810525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117518" y="4610969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257126" y="0"/>
                  </a:moveTo>
                  <a:lnTo>
                    <a:pt x="0" y="0"/>
                  </a:lnTo>
                  <a:lnTo>
                    <a:pt x="0" y="257173"/>
                  </a:lnTo>
                  <a:lnTo>
                    <a:pt x="257126" y="257173"/>
                  </a:lnTo>
                  <a:lnTo>
                    <a:pt x="257126" y="0"/>
                  </a:lnTo>
                  <a:close/>
                </a:path>
              </a:pathLst>
            </a:custGeom>
            <a:solidFill>
              <a:srgbClr val="DBE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124228" y="4619898"/>
              <a:ext cx="243840" cy="239395"/>
            </a:xfrm>
            <a:custGeom>
              <a:avLst/>
              <a:gdLst/>
              <a:ahLst/>
              <a:cxnLst/>
              <a:rect l="l" t="t" r="r" b="b"/>
              <a:pathLst>
                <a:path w="243839" h="239395">
                  <a:moveTo>
                    <a:pt x="243712" y="0"/>
                  </a:moveTo>
                  <a:lnTo>
                    <a:pt x="0" y="0"/>
                  </a:lnTo>
                  <a:lnTo>
                    <a:pt x="0" y="239317"/>
                  </a:lnTo>
                  <a:lnTo>
                    <a:pt x="243712" y="239317"/>
                  </a:lnTo>
                  <a:lnTo>
                    <a:pt x="243712" y="0"/>
                  </a:lnTo>
                  <a:close/>
                </a:path>
              </a:pathLst>
            </a:custGeom>
            <a:solidFill>
              <a:srgbClr val="55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5127480" y="4622857"/>
              <a:ext cx="237490" cy="233045"/>
            </a:xfrm>
            <a:custGeom>
              <a:avLst/>
              <a:gdLst/>
              <a:ahLst/>
              <a:cxnLst/>
              <a:rect l="l" t="t" r="r" b="b"/>
              <a:pathLst>
                <a:path w="237489" h="233045">
                  <a:moveTo>
                    <a:pt x="237218" y="0"/>
                  </a:moveTo>
                  <a:lnTo>
                    <a:pt x="0" y="0"/>
                  </a:lnTo>
                  <a:lnTo>
                    <a:pt x="0" y="232985"/>
                  </a:lnTo>
                  <a:lnTo>
                    <a:pt x="237218" y="232985"/>
                  </a:lnTo>
                  <a:lnTo>
                    <a:pt x="23721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5122583" y="4616203"/>
              <a:ext cx="261620" cy="620395"/>
            </a:xfrm>
            <a:custGeom>
              <a:avLst/>
              <a:gdLst/>
              <a:ahLst/>
              <a:cxnLst/>
              <a:rect l="l" t="t" r="r" b="b"/>
              <a:pathLst>
                <a:path w="261620" h="620395">
                  <a:moveTo>
                    <a:pt x="247103" y="40474"/>
                  </a:moveTo>
                  <a:lnTo>
                    <a:pt x="193713" y="40474"/>
                  </a:lnTo>
                  <a:lnTo>
                    <a:pt x="193713" y="0"/>
                  </a:lnTo>
                  <a:lnTo>
                    <a:pt x="187337" y="0"/>
                  </a:lnTo>
                  <a:lnTo>
                    <a:pt x="187337" y="194995"/>
                  </a:lnTo>
                  <a:lnTo>
                    <a:pt x="126657" y="194995"/>
                  </a:lnTo>
                  <a:lnTo>
                    <a:pt x="126657" y="149745"/>
                  </a:lnTo>
                  <a:lnTo>
                    <a:pt x="187337" y="149745"/>
                  </a:lnTo>
                  <a:lnTo>
                    <a:pt x="187337" y="143497"/>
                  </a:lnTo>
                  <a:lnTo>
                    <a:pt x="126657" y="143497"/>
                  </a:lnTo>
                  <a:lnTo>
                    <a:pt x="126657" y="98221"/>
                  </a:lnTo>
                  <a:lnTo>
                    <a:pt x="187337" y="98221"/>
                  </a:lnTo>
                  <a:lnTo>
                    <a:pt x="187337" y="91960"/>
                  </a:lnTo>
                  <a:lnTo>
                    <a:pt x="126657" y="91960"/>
                  </a:lnTo>
                  <a:lnTo>
                    <a:pt x="126657" y="46723"/>
                  </a:lnTo>
                  <a:lnTo>
                    <a:pt x="187337" y="46723"/>
                  </a:lnTo>
                  <a:lnTo>
                    <a:pt x="187337" y="40474"/>
                  </a:lnTo>
                  <a:lnTo>
                    <a:pt x="126657" y="40474"/>
                  </a:lnTo>
                  <a:lnTo>
                    <a:pt x="126657" y="0"/>
                  </a:lnTo>
                  <a:lnTo>
                    <a:pt x="120319" y="0"/>
                  </a:lnTo>
                  <a:lnTo>
                    <a:pt x="120319" y="194995"/>
                  </a:lnTo>
                  <a:lnTo>
                    <a:pt x="59626" y="194995"/>
                  </a:lnTo>
                  <a:lnTo>
                    <a:pt x="59626" y="149745"/>
                  </a:lnTo>
                  <a:lnTo>
                    <a:pt x="120319" y="149745"/>
                  </a:lnTo>
                  <a:lnTo>
                    <a:pt x="120319" y="143497"/>
                  </a:lnTo>
                  <a:lnTo>
                    <a:pt x="59626" y="143497"/>
                  </a:lnTo>
                  <a:lnTo>
                    <a:pt x="59626" y="98221"/>
                  </a:lnTo>
                  <a:lnTo>
                    <a:pt x="120319" y="98221"/>
                  </a:lnTo>
                  <a:lnTo>
                    <a:pt x="120319" y="91960"/>
                  </a:lnTo>
                  <a:lnTo>
                    <a:pt x="59626" y="91960"/>
                  </a:lnTo>
                  <a:lnTo>
                    <a:pt x="59626" y="46723"/>
                  </a:lnTo>
                  <a:lnTo>
                    <a:pt x="120319" y="46723"/>
                  </a:lnTo>
                  <a:lnTo>
                    <a:pt x="120319" y="40474"/>
                  </a:lnTo>
                  <a:lnTo>
                    <a:pt x="59626" y="40474"/>
                  </a:lnTo>
                  <a:lnTo>
                    <a:pt x="59626" y="0"/>
                  </a:lnTo>
                  <a:lnTo>
                    <a:pt x="53289" y="0"/>
                  </a:lnTo>
                  <a:lnTo>
                    <a:pt x="53289" y="40474"/>
                  </a:lnTo>
                  <a:lnTo>
                    <a:pt x="0" y="40474"/>
                  </a:lnTo>
                  <a:lnTo>
                    <a:pt x="0" y="46723"/>
                  </a:lnTo>
                  <a:lnTo>
                    <a:pt x="53289" y="46723"/>
                  </a:lnTo>
                  <a:lnTo>
                    <a:pt x="53289" y="91960"/>
                  </a:lnTo>
                  <a:lnTo>
                    <a:pt x="0" y="91960"/>
                  </a:lnTo>
                  <a:lnTo>
                    <a:pt x="0" y="98221"/>
                  </a:lnTo>
                  <a:lnTo>
                    <a:pt x="53289" y="98221"/>
                  </a:lnTo>
                  <a:lnTo>
                    <a:pt x="53289" y="143497"/>
                  </a:lnTo>
                  <a:lnTo>
                    <a:pt x="0" y="143497"/>
                  </a:lnTo>
                  <a:lnTo>
                    <a:pt x="0" y="149745"/>
                  </a:lnTo>
                  <a:lnTo>
                    <a:pt x="53289" y="149745"/>
                  </a:lnTo>
                  <a:lnTo>
                    <a:pt x="53289" y="194995"/>
                  </a:lnTo>
                  <a:lnTo>
                    <a:pt x="0" y="194995"/>
                  </a:lnTo>
                  <a:lnTo>
                    <a:pt x="0" y="201231"/>
                  </a:lnTo>
                  <a:lnTo>
                    <a:pt x="53289" y="201231"/>
                  </a:lnTo>
                  <a:lnTo>
                    <a:pt x="53289" y="246862"/>
                  </a:lnTo>
                  <a:lnTo>
                    <a:pt x="59626" y="246862"/>
                  </a:lnTo>
                  <a:lnTo>
                    <a:pt x="59626" y="201231"/>
                  </a:lnTo>
                  <a:lnTo>
                    <a:pt x="120319" y="201231"/>
                  </a:lnTo>
                  <a:lnTo>
                    <a:pt x="120319" y="246862"/>
                  </a:lnTo>
                  <a:lnTo>
                    <a:pt x="126657" y="246862"/>
                  </a:lnTo>
                  <a:lnTo>
                    <a:pt x="126657" y="201231"/>
                  </a:lnTo>
                  <a:lnTo>
                    <a:pt x="187337" y="201231"/>
                  </a:lnTo>
                  <a:lnTo>
                    <a:pt x="187337" y="246862"/>
                  </a:lnTo>
                  <a:lnTo>
                    <a:pt x="193713" y="246862"/>
                  </a:lnTo>
                  <a:lnTo>
                    <a:pt x="193713" y="201231"/>
                  </a:lnTo>
                  <a:lnTo>
                    <a:pt x="247103" y="201231"/>
                  </a:lnTo>
                  <a:lnTo>
                    <a:pt x="247103" y="194995"/>
                  </a:lnTo>
                  <a:lnTo>
                    <a:pt x="193713" y="194995"/>
                  </a:lnTo>
                  <a:lnTo>
                    <a:pt x="193713" y="149745"/>
                  </a:lnTo>
                  <a:lnTo>
                    <a:pt x="247103" y="149745"/>
                  </a:lnTo>
                  <a:lnTo>
                    <a:pt x="247103" y="143497"/>
                  </a:lnTo>
                  <a:lnTo>
                    <a:pt x="193713" y="143497"/>
                  </a:lnTo>
                  <a:lnTo>
                    <a:pt x="193713" y="98221"/>
                  </a:lnTo>
                  <a:lnTo>
                    <a:pt x="247103" y="98221"/>
                  </a:lnTo>
                  <a:lnTo>
                    <a:pt x="247103" y="91960"/>
                  </a:lnTo>
                  <a:lnTo>
                    <a:pt x="193713" y="91960"/>
                  </a:lnTo>
                  <a:lnTo>
                    <a:pt x="193713" y="46723"/>
                  </a:lnTo>
                  <a:lnTo>
                    <a:pt x="247103" y="46723"/>
                  </a:lnTo>
                  <a:lnTo>
                    <a:pt x="247103" y="40474"/>
                  </a:lnTo>
                  <a:close/>
                </a:path>
                <a:path w="261620" h="620395">
                  <a:moveTo>
                    <a:pt x="261454" y="433146"/>
                  </a:moveTo>
                  <a:lnTo>
                    <a:pt x="131064" y="433146"/>
                  </a:lnTo>
                  <a:lnTo>
                    <a:pt x="131064" y="620128"/>
                  </a:lnTo>
                  <a:lnTo>
                    <a:pt x="261454" y="620128"/>
                  </a:lnTo>
                  <a:lnTo>
                    <a:pt x="261454" y="433146"/>
                  </a:lnTo>
                  <a:close/>
                </a:path>
              </a:pathLst>
            </a:custGeom>
            <a:solidFill>
              <a:srgbClr val="DBE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263494" y="5058540"/>
              <a:ext cx="111125" cy="168910"/>
            </a:xfrm>
            <a:custGeom>
              <a:avLst/>
              <a:gdLst/>
              <a:ahLst/>
              <a:cxnLst/>
              <a:rect l="l" t="t" r="r" b="b"/>
              <a:pathLst>
                <a:path w="111125" h="168910">
                  <a:moveTo>
                    <a:pt x="110689" y="0"/>
                  </a:moveTo>
                  <a:lnTo>
                    <a:pt x="0" y="0"/>
                  </a:lnTo>
                  <a:lnTo>
                    <a:pt x="0" y="168691"/>
                  </a:lnTo>
                  <a:lnTo>
                    <a:pt x="110689" y="168691"/>
                  </a:lnTo>
                  <a:lnTo>
                    <a:pt x="110689" y="0"/>
                  </a:lnTo>
                  <a:close/>
                </a:path>
              </a:pathLst>
            </a:custGeom>
            <a:solidFill>
              <a:srgbClr val="55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5266692" y="5061099"/>
              <a:ext cx="104775" cy="163195"/>
            </a:xfrm>
            <a:custGeom>
              <a:avLst/>
              <a:gdLst/>
              <a:ahLst/>
              <a:cxnLst/>
              <a:rect l="l" t="t" r="r" b="b"/>
              <a:pathLst>
                <a:path w="104775" h="163195">
                  <a:moveTo>
                    <a:pt x="104308" y="0"/>
                  </a:moveTo>
                  <a:lnTo>
                    <a:pt x="0" y="0"/>
                  </a:lnTo>
                  <a:lnTo>
                    <a:pt x="0" y="163047"/>
                  </a:lnTo>
                  <a:lnTo>
                    <a:pt x="104308" y="163047"/>
                  </a:lnTo>
                  <a:lnTo>
                    <a:pt x="104308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5108143" y="5049349"/>
              <a:ext cx="266065" cy="187325"/>
            </a:xfrm>
            <a:custGeom>
              <a:avLst/>
              <a:gdLst/>
              <a:ahLst/>
              <a:cxnLst/>
              <a:rect l="l" t="t" r="r" b="b"/>
              <a:pathLst>
                <a:path w="266064" h="187325">
                  <a:moveTo>
                    <a:pt x="130378" y="0"/>
                  </a:moveTo>
                  <a:lnTo>
                    <a:pt x="0" y="0"/>
                  </a:lnTo>
                  <a:lnTo>
                    <a:pt x="0" y="186982"/>
                  </a:lnTo>
                  <a:lnTo>
                    <a:pt x="130378" y="186982"/>
                  </a:lnTo>
                  <a:lnTo>
                    <a:pt x="130378" y="0"/>
                  </a:lnTo>
                  <a:close/>
                </a:path>
                <a:path w="266064" h="187325">
                  <a:moveTo>
                    <a:pt x="265874" y="46786"/>
                  </a:moveTo>
                  <a:lnTo>
                    <a:pt x="213563" y="46786"/>
                  </a:lnTo>
                  <a:lnTo>
                    <a:pt x="213563" y="9194"/>
                  </a:lnTo>
                  <a:lnTo>
                    <a:pt x="207835" y="9194"/>
                  </a:lnTo>
                  <a:lnTo>
                    <a:pt x="207835" y="46786"/>
                  </a:lnTo>
                  <a:lnTo>
                    <a:pt x="155524" y="46786"/>
                  </a:lnTo>
                  <a:lnTo>
                    <a:pt x="155524" y="52501"/>
                  </a:lnTo>
                  <a:lnTo>
                    <a:pt x="207835" y="52501"/>
                  </a:lnTo>
                  <a:lnTo>
                    <a:pt x="207835" y="91909"/>
                  </a:lnTo>
                  <a:lnTo>
                    <a:pt x="155524" y="91909"/>
                  </a:lnTo>
                  <a:lnTo>
                    <a:pt x="155524" y="97637"/>
                  </a:lnTo>
                  <a:lnTo>
                    <a:pt x="207835" y="97637"/>
                  </a:lnTo>
                  <a:lnTo>
                    <a:pt x="207835" y="137045"/>
                  </a:lnTo>
                  <a:lnTo>
                    <a:pt x="155524" y="137045"/>
                  </a:lnTo>
                  <a:lnTo>
                    <a:pt x="155524" y="142760"/>
                  </a:lnTo>
                  <a:lnTo>
                    <a:pt x="207835" y="142760"/>
                  </a:lnTo>
                  <a:lnTo>
                    <a:pt x="207835" y="177888"/>
                  </a:lnTo>
                  <a:lnTo>
                    <a:pt x="213563" y="177888"/>
                  </a:lnTo>
                  <a:lnTo>
                    <a:pt x="213563" y="142760"/>
                  </a:lnTo>
                  <a:lnTo>
                    <a:pt x="265874" y="142760"/>
                  </a:lnTo>
                  <a:lnTo>
                    <a:pt x="265874" y="137045"/>
                  </a:lnTo>
                  <a:lnTo>
                    <a:pt x="213563" y="137045"/>
                  </a:lnTo>
                  <a:lnTo>
                    <a:pt x="213563" y="97637"/>
                  </a:lnTo>
                  <a:lnTo>
                    <a:pt x="265874" y="97637"/>
                  </a:lnTo>
                  <a:lnTo>
                    <a:pt x="265874" y="91909"/>
                  </a:lnTo>
                  <a:lnTo>
                    <a:pt x="213563" y="91909"/>
                  </a:lnTo>
                  <a:lnTo>
                    <a:pt x="213563" y="52501"/>
                  </a:lnTo>
                  <a:lnTo>
                    <a:pt x="265874" y="52501"/>
                  </a:lnTo>
                  <a:lnTo>
                    <a:pt x="265874" y="46786"/>
                  </a:lnTo>
                  <a:close/>
                </a:path>
              </a:pathLst>
            </a:custGeom>
            <a:solidFill>
              <a:srgbClr val="DBE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5117961" y="5058540"/>
              <a:ext cx="111125" cy="168910"/>
            </a:xfrm>
            <a:custGeom>
              <a:avLst/>
              <a:gdLst/>
              <a:ahLst/>
              <a:cxnLst/>
              <a:rect l="l" t="t" r="r" b="b"/>
              <a:pathLst>
                <a:path w="111125" h="168910">
                  <a:moveTo>
                    <a:pt x="110724" y="0"/>
                  </a:moveTo>
                  <a:lnTo>
                    <a:pt x="0" y="0"/>
                  </a:lnTo>
                  <a:lnTo>
                    <a:pt x="0" y="168691"/>
                  </a:lnTo>
                  <a:lnTo>
                    <a:pt x="110724" y="168691"/>
                  </a:lnTo>
                  <a:lnTo>
                    <a:pt x="110724" y="0"/>
                  </a:lnTo>
                  <a:close/>
                </a:path>
              </a:pathLst>
            </a:custGeom>
            <a:solidFill>
              <a:srgbClr val="554B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5121173" y="5061099"/>
              <a:ext cx="104775" cy="163195"/>
            </a:xfrm>
            <a:custGeom>
              <a:avLst/>
              <a:gdLst/>
              <a:ahLst/>
              <a:cxnLst/>
              <a:rect l="l" t="t" r="r" b="b"/>
              <a:pathLst>
                <a:path w="104775" h="163195">
                  <a:moveTo>
                    <a:pt x="104312" y="0"/>
                  </a:moveTo>
                  <a:lnTo>
                    <a:pt x="0" y="0"/>
                  </a:lnTo>
                  <a:lnTo>
                    <a:pt x="0" y="163047"/>
                  </a:lnTo>
                  <a:lnTo>
                    <a:pt x="104312" y="163047"/>
                  </a:lnTo>
                  <a:lnTo>
                    <a:pt x="104312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5118150" y="5058544"/>
              <a:ext cx="110489" cy="168910"/>
            </a:xfrm>
            <a:custGeom>
              <a:avLst/>
              <a:gdLst/>
              <a:ahLst/>
              <a:cxnLst/>
              <a:rect l="l" t="t" r="r" b="b"/>
              <a:pathLst>
                <a:path w="110489" h="168910">
                  <a:moveTo>
                    <a:pt x="110350" y="37592"/>
                  </a:moveTo>
                  <a:lnTo>
                    <a:pt x="58039" y="37592"/>
                  </a:lnTo>
                  <a:lnTo>
                    <a:pt x="58039" y="0"/>
                  </a:lnTo>
                  <a:lnTo>
                    <a:pt x="52311" y="0"/>
                  </a:lnTo>
                  <a:lnTo>
                    <a:pt x="52311" y="37592"/>
                  </a:lnTo>
                  <a:lnTo>
                    <a:pt x="0" y="37592"/>
                  </a:lnTo>
                  <a:lnTo>
                    <a:pt x="0" y="43307"/>
                  </a:lnTo>
                  <a:lnTo>
                    <a:pt x="52311" y="43307"/>
                  </a:lnTo>
                  <a:lnTo>
                    <a:pt x="52311" y="82715"/>
                  </a:lnTo>
                  <a:lnTo>
                    <a:pt x="0" y="82715"/>
                  </a:lnTo>
                  <a:lnTo>
                    <a:pt x="0" y="88442"/>
                  </a:lnTo>
                  <a:lnTo>
                    <a:pt x="52311" y="88442"/>
                  </a:lnTo>
                  <a:lnTo>
                    <a:pt x="52311" y="127850"/>
                  </a:lnTo>
                  <a:lnTo>
                    <a:pt x="0" y="127850"/>
                  </a:lnTo>
                  <a:lnTo>
                    <a:pt x="0" y="133565"/>
                  </a:lnTo>
                  <a:lnTo>
                    <a:pt x="52311" y="133565"/>
                  </a:lnTo>
                  <a:lnTo>
                    <a:pt x="52311" y="168694"/>
                  </a:lnTo>
                  <a:lnTo>
                    <a:pt x="58039" y="168694"/>
                  </a:lnTo>
                  <a:lnTo>
                    <a:pt x="58039" y="133565"/>
                  </a:lnTo>
                  <a:lnTo>
                    <a:pt x="110350" y="133565"/>
                  </a:lnTo>
                  <a:lnTo>
                    <a:pt x="110350" y="127850"/>
                  </a:lnTo>
                  <a:lnTo>
                    <a:pt x="58039" y="127850"/>
                  </a:lnTo>
                  <a:lnTo>
                    <a:pt x="58039" y="88442"/>
                  </a:lnTo>
                  <a:lnTo>
                    <a:pt x="110350" y="88442"/>
                  </a:lnTo>
                  <a:lnTo>
                    <a:pt x="110350" y="82715"/>
                  </a:lnTo>
                  <a:lnTo>
                    <a:pt x="58039" y="82715"/>
                  </a:lnTo>
                  <a:lnTo>
                    <a:pt x="58039" y="43307"/>
                  </a:lnTo>
                  <a:lnTo>
                    <a:pt x="110350" y="43307"/>
                  </a:lnTo>
                  <a:lnTo>
                    <a:pt x="110350" y="37592"/>
                  </a:lnTo>
                  <a:close/>
                </a:path>
              </a:pathLst>
            </a:custGeom>
            <a:solidFill>
              <a:srgbClr val="DBE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5076068" y="4940809"/>
              <a:ext cx="333375" cy="59690"/>
            </a:xfrm>
            <a:custGeom>
              <a:avLst/>
              <a:gdLst/>
              <a:ahLst/>
              <a:cxnLst/>
              <a:rect l="l" t="t" r="r" b="b"/>
              <a:pathLst>
                <a:path w="333375" h="59689">
                  <a:moveTo>
                    <a:pt x="0" y="59435"/>
                  </a:moveTo>
                  <a:lnTo>
                    <a:pt x="333235" y="59435"/>
                  </a:lnTo>
                  <a:lnTo>
                    <a:pt x="333235" y="0"/>
                  </a:lnTo>
                  <a:lnTo>
                    <a:pt x="0" y="0"/>
                  </a:lnTo>
                  <a:lnTo>
                    <a:pt x="0" y="59435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5033361" y="4917582"/>
              <a:ext cx="390525" cy="59690"/>
            </a:xfrm>
            <a:custGeom>
              <a:avLst/>
              <a:gdLst/>
              <a:ahLst/>
              <a:cxnLst/>
              <a:rect l="l" t="t" r="r" b="b"/>
              <a:pathLst>
                <a:path w="390525" h="59689">
                  <a:moveTo>
                    <a:pt x="390279" y="0"/>
                  </a:moveTo>
                  <a:lnTo>
                    <a:pt x="0" y="0"/>
                  </a:lnTo>
                  <a:lnTo>
                    <a:pt x="0" y="59439"/>
                  </a:lnTo>
                  <a:lnTo>
                    <a:pt x="390279" y="59439"/>
                  </a:lnTo>
                  <a:lnTo>
                    <a:pt x="390279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5076063" y="4915250"/>
              <a:ext cx="349885" cy="63500"/>
            </a:xfrm>
            <a:custGeom>
              <a:avLst/>
              <a:gdLst/>
              <a:ahLst/>
              <a:cxnLst/>
              <a:rect l="l" t="t" r="r" b="b"/>
              <a:pathLst>
                <a:path w="349885" h="63500">
                  <a:moveTo>
                    <a:pt x="349389" y="4152"/>
                  </a:moveTo>
                  <a:lnTo>
                    <a:pt x="345744" y="4152"/>
                  </a:lnTo>
                  <a:lnTo>
                    <a:pt x="345744" y="59690"/>
                  </a:lnTo>
                  <a:lnTo>
                    <a:pt x="0" y="59690"/>
                  </a:lnTo>
                  <a:lnTo>
                    <a:pt x="0" y="62230"/>
                  </a:lnTo>
                  <a:lnTo>
                    <a:pt x="0" y="63500"/>
                  </a:lnTo>
                  <a:lnTo>
                    <a:pt x="349288" y="63500"/>
                  </a:lnTo>
                  <a:lnTo>
                    <a:pt x="349288" y="62230"/>
                  </a:lnTo>
                  <a:lnTo>
                    <a:pt x="349389" y="59956"/>
                  </a:lnTo>
                  <a:lnTo>
                    <a:pt x="349389" y="59690"/>
                  </a:lnTo>
                  <a:lnTo>
                    <a:pt x="349389" y="4152"/>
                  </a:lnTo>
                  <a:close/>
                </a:path>
                <a:path w="349885" h="63500">
                  <a:moveTo>
                    <a:pt x="349389" y="1270"/>
                  </a:moveTo>
                  <a:lnTo>
                    <a:pt x="348716" y="1270"/>
                  </a:lnTo>
                  <a:lnTo>
                    <a:pt x="34871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9389" y="3810"/>
                  </a:lnTo>
                  <a:lnTo>
                    <a:pt x="349389" y="1270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4919687" y="4515952"/>
              <a:ext cx="156845" cy="810895"/>
            </a:xfrm>
            <a:custGeom>
              <a:avLst/>
              <a:gdLst/>
              <a:ahLst/>
              <a:cxnLst/>
              <a:rect l="l" t="t" r="r" b="b"/>
              <a:pathLst>
                <a:path w="156845" h="810895">
                  <a:moveTo>
                    <a:pt x="156380" y="0"/>
                  </a:moveTo>
                  <a:lnTo>
                    <a:pt x="0" y="0"/>
                  </a:lnTo>
                  <a:lnTo>
                    <a:pt x="0" y="810525"/>
                  </a:lnTo>
                  <a:lnTo>
                    <a:pt x="156380" y="810525"/>
                  </a:lnTo>
                  <a:lnTo>
                    <a:pt x="156380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4917859" y="4513930"/>
              <a:ext cx="160020" cy="814069"/>
            </a:xfrm>
            <a:custGeom>
              <a:avLst/>
              <a:gdLst/>
              <a:ahLst/>
              <a:cxnLst/>
              <a:rect l="l" t="t" r="r" b="b"/>
              <a:pathLst>
                <a:path w="160020" h="814070">
                  <a:moveTo>
                    <a:pt x="160020" y="3848"/>
                  </a:moveTo>
                  <a:lnTo>
                    <a:pt x="156387" y="3848"/>
                  </a:lnTo>
                  <a:lnTo>
                    <a:pt x="156387" y="810260"/>
                  </a:lnTo>
                  <a:lnTo>
                    <a:pt x="3644" y="810260"/>
                  </a:lnTo>
                  <a:lnTo>
                    <a:pt x="3644" y="187223"/>
                  </a:lnTo>
                  <a:lnTo>
                    <a:pt x="0" y="187223"/>
                  </a:lnTo>
                  <a:lnTo>
                    <a:pt x="0" y="810260"/>
                  </a:lnTo>
                  <a:lnTo>
                    <a:pt x="0" y="814070"/>
                  </a:lnTo>
                  <a:lnTo>
                    <a:pt x="160020" y="814070"/>
                  </a:lnTo>
                  <a:lnTo>
                    <a:pt x="160020" y="810729"/>
                  </a:lnTo>
                  <a:lnTo>
                    <a:pt x="160020" y="810260"/>
                  </a:lnTo>
                  <a:lnTo>
                    <a:pt x="160020" y="3848"/>
                  </a:lnTo>
                  <a:close/>
                </a:path>
                <a:path w="160020" h="814070">
                  <a:moveTo>
                    <a:pt x="160020" y="1270"/>
                  </a:moveTo>
                  <a:lnTo>
                    <a:pt x="159639" y="1270"/>
                  </a:lnTo>
                  <a:lnTo>
                    <a:pt x="159639" y="0"/>
                  </a:lnTo>
                  <a:lnTo>
                    <a:pt x="393" y="0"/>
                  </a:lnTo>
                  <a:lnTo>
                    <a:pt x="393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132511"/>
                  </a:lnTo>
                  <a:lnTo>
                    <a:pt x="3644" y="132511"/>
                  </a:lnTo>
                  <a:lnTo>
                    <a:pt x="3644" y="3810"/>
                  </a:lnTo>
                  <a:lnTo>
                    <a:pt x="160020" y="3810"/>
                  </a:lnTo>
                  <a:lnTo>
                    <a:pt x="160020" y="1270"/>
                  </a:lnTo>
                  <a:close/>
                </a:path>
              </a:pathLst>
            </a:custGeom>
            <a:solidFill>
              <a:srgbClr val="8789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8" name="object 9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08254" y="4495770"/>
              <a:ext cx="518925" cy="72856"/>
            </a:xfrm>
            <a:prstGeom prst="rect">
              <a:avLst/>
            </a:prstGeom>
          </p:spPr>
        </p:pic>
        <p:sp>
          <p:nvSpPr>
            <p:cNvPr id="919" name="object 919"/>
            <p:cNvSpPr/>
            <p:nvPr/>
          </p:nvSpPr>
          <p:spPr>
            <a:xfrm>
              <a:off x="4975728" y="4614480"/>
              <a:ext cx="44450" cy="125095"/>
            </a:xfrm>
            <a:custGeom>
              <a:avLst/>
              <a:gdLst/>
              <a:ahLst/>
              <a:cxnLst/>
              <a:rect l="l" t="t" r="r" b="b"/>
              <a:pathLst>
                <a:path w="44450" h="125095">
                  <a:moveTo>
                    <a:pt x="44305" y="0"/>
                  </a:moveTo>
                  <a:lnTo>
                    <a:pt x="0" y="0"/>
                  </a:lnTo>
                  <a:lnTo>
                    <a:pt x="0" y="124538"/>
                  </a:lnTo>
                  <a:lnTo>
                    <a:pt x="44305" y="124538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7CB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4973828" y="4612990"/>
              <a:ext cx="48260" cy="128270"/>
            </a:xfrm>
            <a:custGeom>
              <a:avLst/>
              <a:gdLst/>
              <a:ahLst/>
              <a:cxnLst/>
              <a:rect l="l" t="t" r="r" b="b"/>
              <a:pathLst>
                <a:path w="48260" h="128270">
                  <a:moveTo>
                    <a:pt x="481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4460"/>
                  </a:lnTo>
                  <a:lnTo>
                    <a:pt x="0" y="128270"/>
                  </a:lnTo>
                  <a:lnTo>
                    <a:pt x="48107" y="128270"/>
                  </a:lnTo>
                  <a:lnTo>
                    <a:pt x="48107" y="124460"/>
                  </a:lnTo>
                  <a:lnTo>
                    <a:pt x="3810" y="124460"/>
                  </a:lnTo>
                  <a:lnTo>
                    <a:pt x="3810" y="3810"/>
                  </a:lnTo>
                  <a:lnTo>
                    <a:pt x="44297" y="3810"/>
                  </a:lnTo>
                  <a:lnTo>
                    <a:pt x="44297" y="124091"/>
                  </a:lnTo>
                  <a:lnTo>
                    <a:pt x="48107" y="124091"/>
                  </a:lnTo>
                  <a:lnTo>
                    <a:pt x="48107" y="3810"/>
                  </a:lnTo>
                  <a:lnTo>
                    <a:pt x="48107" y="3403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4975728" y="4614480"/>
              <a:ext cx="44450" cy="60325"/>
            </a:xfrm>
            <a:custGeom>
              <a:avLst/>
              <a:gdLst/>
              <a:ahLst/>
              <a:cxnLst/>
              <a:rect l="l" t="t" r="r" b="b"/>
              <a:pathLst>
                <a:path w="44450" h="60325">
                  <a:moveTo>
                    <a:pt x="44305" y="0"/>
                  </a:moveTo>
                  <a:lnTo>
                    <a:pt x="0" y="0"/>
                  </a:lnTo>
                  <a:lnTo>
                    <a:pt x="0" y="60138"/>
                  </a:lnTo>
                  <a:lnTo>
                    <a:pt x="44305" y="60138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4973839" y="4612590"/>
              <a:ext cx="48260" cy="64135"/>
            </a:xfrm>
            <a:custGeom>
              <a:avLst/>
              <a:gdLst/>
              <a:ahLst/>
              <a:cxnLst/>
              <a:rect l="l" t="t" r="r" b="b"/>
              <a:pathLst>
                <a:path w="48260" h="64135">
                  <a:moveTo>
                    <a:pt x="48106" y="0"/>
                  </a:moveTo>
                  <a:lnTo>
                    <a:pt x="0" y="0"/>
                  </a:lnTo>
                  <a:lnTo>
                    <a:pt x="0" y="63929"/>
                  </a:lnTo>
                  <a:lnTo>
                    <a:pt x="48106" y="63929"/>
                  </a:lnTo>
                  <a:lnTo>
                    <a:pt x="48106" y="60148"/>
                  </a:lnTo>
                  <a:lnTo>
                    <a:pt x="3808" y="60148"/>
                  </a:lnTo>
                  <a:lnTo>
                    <a:pt x="3808" y="3801"/>
                  </a:lnTo>
                  <a:lnTo>
                    <a:pt x="48106" y="3801"/>
                  </a:lnTo>
                  <a:lnTo>
                    <a:pt x="48106" y="0"/>
                  </a:lnTo>
                  <a:close/>
                </a:path>
                <a:path w="48260" h="64135">
                  <a:moveTo>
                    <a:pt x="48106" y="3801"/>
                  </a:moveTo>
                  <a:lnTo>
                    <a:pt x="44289" y="3801"/>
                  </a:lnTo>
                  <a:lnTo>
                    <a:pt x="44289" y="60148"/>
                  </a:lnTo>
                  <a:lnTo>
                    <a:pt x="48106" y="60148"/>
                  </a:lnTo>
                  <a:lnTo>
                    <a:pt x="48106" y="38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4975728" y="4777480"/>
              <a:ext cx="44450" cy="125095"/>
            </a:xfrm>
            <a:custGeom>
              <a:avLst/>
              <a:gdLst/>
              <a:ahLst/>
              <a:cxnLst/>
              <a:rect l="l" t="t" r="r" b="b"/>
              <a:pathLst>
                <a:path w="44450" h="125095">
                  <a:moveTo>
                    <a:pt x="44305" y="0"/>
                  </a:moveTo>
                  <a:lnTo>
                    <a:pt x="0" y="0"/>
                  </a:lnTo>
                  <a:lnTo>
                    <a:pt x="0" y="124506"/>
                  </a:lnTo>
                  <a:lnTo>
                    <a:pt x="44305" y="124506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7CB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4973828" y="4775550"/>
              <a:ext cx="48260" cy="128270"/>
            </a:xfrm>
            <a:custGeom>
              <a:avLst/>
              <a:gdLst/>
              <a:ahLst/>
              <a:cxnLst/>
              <a:rect l="l" t="t" r="r" b="b"/>
              <a:pathLst>
                <a:path w="48260" h="128270">
                  <a:moveTo>
                    <a:pt x="481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4460"/>
                  </a:lnTo>
                  <a:lnTo>
                    <a:pt x="0" y="128270"/>
                  </a:lnTo>
                  <a:lnTo>
                    <a:pt x="48107" y="128270"/>
                  </a:lnTo>
                  <a:lnTo>
                    <a:pt x="48107" y="124536"/>
                  </a:lnTo>
                  <a:lnTo>
                    <a:pt x="48107" y="3822"/>
                  </a:lnTo>
                  <a:lnTo>
                    <a:pt x="44297" y="3822"/>
                  </a:lnTo>
                  <a:lnTo>
                    <a:pt x="44297" y="124460"/>
                  </a:lnTo>
                  <a:lnTo>
                    <a:pt x="3810" y="124460"/>
                  </a:lnTo>
                  <a:lnTo>
                    <a:pt x="3810" y="3810"/>
                  </a:lnTo>
                  <a:lnTo>
                    <a:pt x="48107" y="381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4975728" y="4777480"/>
              <a:ext cx="44450" cy="60325"/>
            </a:xfrm>
            <a:custGeom>
              <a:avLst/>
              <a:gdLst/>
              <a:ahLst/>
              <a:cxnLst/>
              <a:rect l="l" t="t" r="r" b="b"/>
              <a:pathLst>
                <a:path w="44450" h="60325">
                  <a:moveTo>
                    <a:pt x="44305" y="0"/>
                  </a:moveTo>
                  <a:lnTo>
                    <a:pt x="0" y="0"/>
                  </a:lnTo>
                  <a:lnTo>
                    <a:pt x="0" y="60124"/>
                  </a:lnTo>
                  <a:lnTo>
                    <a:pt x="44305" y="60124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4973839" y="4775583"/>
              <a:ext cx="48260" cy="64135"/>
            </a:xfrm>
            <a:custGeom>
              <a:avLst/>
              <a:gdLst/>
              <a:ahLst/>
              <a:cxnLst/>
              <a:rect l="l" t="t" r="r" b="b"/>
              <a:pathLst>
                <a:path w="48260" h="64135">
                  <a:moveTo>
                    <a:pt x="48106" y="0"/>
                  </a:moveTo>
                  <a:lnTo>
                    <a:pt x="0" y="0"/>
                  </a:lnTo>
                  <a:lnTo>
                    <a:pt x="0" y="63947"/>
                  </a:lnTo>
                  <a:lnTo>
                    <a:pt x="48106" y="63947"/>
                  </a:lnTo>
                  <a:lnTo>
                    <a:pt x="48106" y="60128"/>
                  </a:lnTo>
                  <a:lnTo>
                    <a:pt x="3808" y="60128"/>
                  </a:lnTo>
                  <a:lnTo>
                    <a:pt x="3808" y="3780"/>
                  </a:lnTo>
                  <a:lnTo>
                    <a:pt x="48106" y="3780"/>
                  </a:lnTo>
                  <a:lnTo>
                    <a:pt x="48106" y="0"/>
                  </a:lnTo>
                  <a:close/>
                </a:path>
                <a:path w="48260" h="64135">
                  <a:moveTo>
                    <a:pt x="48106" y="3780"/>
                  </a:moveTo>
                  <a:lnTo>
                    <a:pt x="44289" y="3780"/>
                  </a:lnTo>
                  <a:lnTo>
                    <a:pt x="44289" y="60128"/>
                  </a:lnTo>
                  <a:lnTo>
                    <a:pt x="48106" y="60128"/>
                  </a:lnTo>
                  <a:lnTo>
                    <a:pt x="48106" y="3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4975728" y="4940485"/>
              <a:ext cx="44450" cy="125095"/>
            </a:xfrm>
            <a:custGeom>
              <a:avLst/>
              <a:gdLst/>
              <a:ahLst/>
              <a:cxnLst/>
              <a:rect l="l" t="t" r="r" b="b"/>
              <a:pathLst>
                <a:path w="44450" h="125095">
                  <a:moveTo>
                    <a:pt x="44305" y="0"/>
                  </a:moveTo>
                  <a:lnTo>
                    <a:pt x="0" y="0"/>
                  </a:lnTo>
                  <a:lnTo>
                    <a:pt x="0" y="124466"/>
                  </a:lnTo>
                  <a:lnTo>
                    <a:pt x="44305" y="124466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7CB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4973828" y="4938110"/>
              <a:ext cx="48260" cy="128270"/>
            </a:xfrm>
            <a:custGeom>
              <a:avLst/>
              <a:gdLst/>
              <a:ahLst/>
              <a:cxnLst/>
              <a:rect l="l" t="t" r="r" b="b"/>
              <a:pathLst>
                <a:path w="48260" h="128270">
                  <a:moveTo>
                    <a:pt x="481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4460"/>
                  </a:lnTo>
                  <a:lnTo>
                    <a:pt x="0" y="128270"/>
                  </a:lnTo>
                  <a:lnTo>
                    <a:pt x="48107" y="128270"/>
                  </a:lnTo>
                  <a:lnTo>
                    <a:pt x="48107" y="124955"/>
                  </a:lnTo>
                  <a:lnTo>
                    <a:pt x="48107" y="124460"/>
                  </a:lnTo>
                  <a:lnTo>
                    <a:pt x="48107" y="4241"/>
                  </a:lnTo>
                  <a:lnTo>
                    <a:pt x="44297" y="4241"/>
                  </a:lnTo>
                  <a:lnTo>
                    <a:pt x="44297" y="124460"/>
                  </a:lnTo>
                  <a:lnTo>
                    <a:pt x="3810" y="124460"/>
                  </a:lnTo>
                  <a:lnTo>
                    <a:pt x="3810" y="3810"/>
                  </a:lnTo>
                  <a:lnTo>
                    <a:pt x="48107" y="3810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4975728" y="4940496"/>
              <a:ext cx="44450" cy="60325"/>
            </a:xfrm>
            <a:custGeom>
              <a:avLst/>
              <a:gdLst/>
              <a:ahLst/>
              <a:cxnLst/>
              <a:rect l="l" t="t" r="r" b="b"/>
              <a:pathLst>
                <a:path w="44450" h="60325">
                  <a:moveTo>
                    <a:pt x="44305" y="0"/>
                  </a:moveTo>
                  <a:lnTo>
                    <a:pt x="0" y="0"/>
                  </a:lnTo>
                  <a:lnTo>
                    <a:pt x="0" y="60109"/>
                  </a:lnTo>
                  <a:lnTo>
                    <a:pt x="44305" y="60109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4973839" y="4938585"/>
              <a:ext cx="48260" cy="64135"/>
            </a:xfrm>
            <a:custGeom>
              <a:avLst/>
              <a:gdLst/>
              <a:ahLst/>
              <a:cxnLst/>
              <a:rect l="l" t="t" r="r" b="b"/>
              <a:pathLst>
                <a:path w="48260" h="64135">
                  <a:moveTo>
                    <a:pt x="48106" y="0"/>
                  </a:moveTo>
                  <a:lnTo>
                    <a:pt x="0" y="0"/>
                  </a:lnTo>
                  <a:lnTo>
                    <a:pt x="0" y="63902"/>
                  </a:lnTo>
                  <a:lnTo>
                    <a:pt x="48106" y="63902"/>
                  </a:lnTo>
                  <a:lnTo>
                    <a:pt x="48106" y="60093"/>
                  </a:lnTo>
                  <a:lnTo>
                    <a:pt x="3808" y="60093"/>
                  </a:lnTo>
                  <a:lnTo>
                    <a:pt x="3808" y="3765"/>
                  </a:lnTo>
                  <a:lnTo>
                    <a:pt x="48106" y="3765"/>
                  </a:lnTo>
                  <a:lnTo>
                    <a:pt x="48106" y="0"/>
                  </a:lnTo>
                  <a:close/>
                </a:path>
                <a:path w="48260" h="64135">
                  <a:moveTo>
                    <a:pt x="48106" y="3765"/>
                  </a:moveTo>
                  <a:lnTo>
                    <a:pt x="44289" y="3765"/>
                  </a:lnTo>
                  <a:lnTo>
                    <a:pt x="44289" y="60093"/>
                  </a:lnTo>
                  <a:lnTo>
                    <a:pt x="48106" y="60093"/>
                  </a:lnTo>
                  <a:lnTo>
                    <a:pt x="48106" y="3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4975728" y="5103442"/>
              <a:ext cx="44450" cy="125095"/>
            </a:xfrm>
            <a:custGeom>
              <a:avLst/>
              <a:gdLst/>
              <a:ahLst/>
              <a:cxnLst/>
              <a:rect l="l" t="t" r="r" b="b"/>
              <a:pathLst>
                <a:path w="44450" h="125095">
                  <a:moveTo>
                    <a:pt x="44305" y="0"/>
                  </a:moveTo>
                  <a:lnTo>
                    <a:pt x="0" y="0"/>
                  </a:lnTo>
                  <a:lnTo>
                    <a:pt x="0" y="124513"/>
                  </a:lnTo>
                  <a:lnTo>
                    <a:pt x="44305" y="124513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7CB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4973828" y="5101940"/>
              <a:ext cx="48260" cy="128270"/>
            </a:xfrm>
            <a:custGeom>
              <a:avLst/>
              <a:gdLst/>
              <a:ahLst/>
              <a:cxnLst/>
              <a:rect l="l" t="t" r="r" b="b"/>
              <a:pathLst>
                <a:path w="48260" h="128270">
                  <a:moveTo>
                    <a:pt x="481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24460"/>
                  </a:lnTo>
                  <a:lnTo>
                    <a:pt x="0" y="128270"/>
                  </a:lnTo>
                  <a:lnTo>
                    <a:pt x="48107" y="128270"/>
                  </a:lnTo>
                  <a:lnTo>
                    <a:pt x="48107" y="124460"/>
                  </a:lnTo>
                  <a:lnTo>
                    <a:pt x="3810" y="124460"/>
                  </a:lnTo>
                  <a:lnTo>
                    <a:pt x="3810" y="3810"/>
                  </a:lnTo>
                  <a:lnTo>
                    <a:pt x="44297" y="3810"/>
                  </a:lnTo>
                  <a:lnTo>
                    <a:pt x="44297" y="124117"/>
                  </a:lnTo>
                  <a:lnTo>
                    <a:pt x="48107" y="124117"/>
                  </a:lnTo>
                  <a:lnTo>
                    <a:pt x="48107" y="3810"/>
                  </a:lnTo>
                  <a:lnTo>
                    <a:pt x="48107" y="3403"/>
                  </a:lnTo>
                  <a:lnTo>
                    <a:pt x="4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4975728" y="5103442"/>
              <a:ext cx="44450" cy="60325"/>
            </a:xfrm>
            <a:custGeom>
              <a:avLst/>
              <a:gdLst/>
              <a:ahLst/>
              <a:cxnLst/>
              <a:rect l="l" t="t" r="r" b="b"/>
              <a:pathLst>
                <a:path w="44450" h="60325">
                  <a:moveTo>
                    <a:pt x="44305" y="0"/>
                  </a:moveTo>
                  <a:lnTo>
                    <a:pt x="0" y="0"/>
                  </a:lnTo>
                  <a:lnTo>
                    <a:pt x="0" y="60138"/>
                  </a:lnTo>
                  <a:lnTo>
                    <a:pt x="44305" y="60138"/>
                  </a:lnTo>
                  <a:lnTo>
                    <a:pt x="44305" y="0"/>
                  </a:lnTo>
                  <a:close/>
                </a:path>
              </a:pathLst>
            </a:custGeom>
            <a:solidFill>
              <a:srgbClr val="7CB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4973839" y="5101535"/>
              <a:ext cx="48260" cy="64135"/>
            </a:xfrm>
            <a:custGeom>
              <a:avLst/>
              <a:gdLst/>
              <a:ahLst/>
              <a:cxnLst/>
              <a:rect l="l" t="t" r="r" b="b"/>
              <a:pathLst>
                <a:path w="48260" h="64135">
                  <a:moveTo>
                    <a:pt x="48106" y="0"/>
                  </a:moveTo>
                  <a:lnTo>
                    <a:pt x="0" y="0"/>
                  </a:lnTo>
                  <a:lnTo>
                    <a:pt x="0" y="63947"/>
                  </a:lnTo>
                  <a:lnTo>
                    <a:pt x="48106" y="63947"/>
                  </a:lnTo>
                  <a:lnTo>
                    <a:pt x="48106" y="60156"/>
                  </a:lnTo>
                  <a:lnTo>
                    <a:pt x="3808" y="60156"/>
                  </a:lnTo>
                  <a:lnTo>
                    <a:pt x="3808" y="3804"/>
                  </a:lnTo>
                  <a:lnTo>
                    <a:pt x="48106" y="3804"/>
                  </a:lnTo>
                  <a:lnTo>
                    <a:pt x="48106" y="0"/>
                  </a:lnTo>
                  <a:close/>
                </a:path>
                <a:path w="48260" h="64135">
                  <a:moveTo>
                    <a:pt x="48106" y="3804"/>
                  </a:moveTo>
                  <a:lnTo>
                    <a:pt x="44289" y="3804"/>
                  </a:lnTo>
                  <a:lnTo>
                    <a:pt x="44289" y="60156"/>
                  </a:lnTo>
                  <a:lnTo>
                    <a:pt x="48106" y="60156"/>
                  </a:lnTo>
                  <a:lnTo>
                    <a:pt x="48106" y="3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5707824" y="4241909"/>
              <a:ext cx="508000" cy="1084580"/>
            </a:xfrm>
            <a:custGeom>
              <a:avLst/>
              <a:gdLst/>
              <a:ahLst/>
              <a:cxnLst/>
              <a:rect l="l" t="t" r="r" b="b"/>
              <a:pathLst>
                <a:path w="508000" h="1084579">
                  <a:moveTo>
                    <a:pt x="26682" y="88900"/>
                  </a:moveTo>
                  <a:lnTo>
                    <a:pt x="0" y="88900"/>
                  </a:lnTo>
                  <a:lnTo>
                    <a:pt x="0" y="1084580"/>
                  </a:lnTo>
                  <a:lnTo>
                    <a:pt x="26682" y="1084580"/>
                  </a:lnTo>
                  <a:lnTo>
                    <a:pt x="26682" y="88900"/>
                  </a:lnTo>
                  <a:close/>
                </a:path>
                <a:path w="508000" h="1084579">
                  <a:moveTo>
                    <a:pt x="507834" y="0"/>
                  </a:moveTo>
                  <a:lnTo>
                    <a:pt x="481139" y="0"/>
                  </a:lnTo>
                  <a:lnTo>
                    <a:pt x="481139" y="88900"/>
                  </a:lnTo>
                  <a:lnTo>
                    <a:pt x="481139" y="1084580"/>
                  </a:lnTo>
                  <a:lnTo>
                    <a:pt x="507834" y="1084580"/>
                  </a:lnTo>
                  <a:lnTo>
                    <a:pt x="507834" y="88900"/>
                  </a:lnTo>
                  <a:lnTo>
                    <a:pt x="507834" y="0"/>
                  </a:lnTo>
                  <a:close/>
                </a:path>
              </a:pathLst>
            </a:custGeom>
            <a:solidFill>
              <a:srgbClr val="B2B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5964317" y="4242348"/>
              <a:ext cx="224790" cy="1084580"/>
            </a:xfrm>
            <a:custGeom>
              <a:avLst/>
              <a:gdLst/>
              <a:ahLst/>
              <a:cxnLst/>
              <a:rect l="l" t="t" r="r" b="b"/>
              <a:pathLst>
                <a:path w="224789" h="1084579">
                  <a:moveTo>
                    <a:pt x="224655" y="0"/>
                  </a:moveTo>
                  <a:lnTo>
                    <a:pt x="0" y="0"/>
                  </a:lnTo>
                  <a:lnTo>
                    <a:pt x="0" y="1084129"/>
                  </a:lnTo>
                  <a:lnTo>
                    <a:pt x="224655" y="1084129"/>
                  </a:lnTo>
                  <a:lnTo>
                    <a:pt x="224655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5962472" y="4240880"/>
              <a:ext cx="228600" cy="1087120"/>
            </a:xfrm>
            <a:custGeom>
              <a:avLst/>
              <a:gdLst/>
              <a:ahLst/>
              <a:cxnLst/>
              <a:rect l="l" t="t" r="r" b="b"/>
              <a:pathLst>
                <a:path w="228600" h="1087120">
                  <a:moveTo>
                    <a:pt x="22833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90055"/>
                  </a:lnTo>
                  <a:lnTo>
                    <a:pt x="3657" y="90055"/>
                  </a:lnTo>
                  <a:lnTo>
                    <a:pt x="3657" y="3810"/>
                  </a:lnTo>
                  <a:lnTo>
                    <a:pt x="224675" y="3810"/>
                  </a:lnTo>
                  <a:lnTo>
                    <a:pt x="224675" y="1083310"/>
                  </a:lnTo>
                  <a:lnTo>
                    <a:pt x="0" y="1083310"/>
                  </a:lnTo>
                  <a:lnTo>
                    <a:pt x="0" y="1087120"/>
                  </a:lnTo>
                  <a:lnTo>
                    <a:pt x="228333" y="1087120"/>
                  </a:lnTo>
                  <a:lnTo>
                    <a:pt x="228333" y="1083779"/>
                  </a:lnTo>
                  <a:lnTo>
                    <a:pt x="228333" y="1083310"/>
                  </a:lnTo>
                  <a:lnTo>
                    <a:pt x="228333" y="3810"/>
                  </a:lnTo>
                  <a:lnTo>
                    <a:pt x="228333" y="3289"/>
                  </a:lnTo>
                  <a:lnTo>
                    <a:pt x="228333" y="0"/>
                  </a:lnTo>
                  <a:close/>
                </a:path>
              </a:pathLst>
            </a:custGeom>
            <a:solidFill>
              <a:srgbClr val="636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5964317" y="4313179"/>
              <a:ext cx="116839" cy="1013460"/>
            </a:xfrm>
            <a:custGeom>
              <a:avLst/>
              <a:gdLst/>
              <a:ahLst/>
              <a:cxnLst/>
              <a:rect l="l" t="t" r="r" b="b"/>
              <a:pathLst>
                <a:path w="116839" h="1013460">
                  <a:moveTo>
                    <a:pt x="116582" y="0"/>
                  </a:moveTo>
                  <a:lnTo>
                    <a:pt x="0" y="0"/>
                  </a:lnTo>
                  <a:lnTo>
                    <a:pt x="0" y="1013298"/>
                  </a:lnTo>
                  <a:lnTo>
                    <a:pt x="116582" y="1013298"/>
                  </a:lnTo>
                  <a:lnTo>
                    <a:pt x="116582" y="0"/>
                  </a:lnTo>
                  <a:close/>
                </a:path>
              </a:pathLst>
            </a:custGeom>
            <a:solidFill>
              <a:srgbClr val="C8CA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5734512" y="4330929"/>
              <a:ext cx="325755" cy="995680"/>
            </a:xfrm>
            <a:custGeom>
              <a:avLst/>
              <a:gdLst/>
              <a:ahLst/>
              <a:cxnLst/>
              <a:rect l="l" t="t" r="r" b="b"/>
              <a:pathLst>
                <a:path w="325754" h="995679">
                  <a:moveTo>
                    <a:pt x="325379" y="0"/>
                  </a:moveTo>
                  <a:lnTo>
                    <a:pt x="0" y="0"/>
                  </a:lnTo>
                  <a:lnTo>
                    <a:pt x="0" y="995547"/>
                  </a:lnTo>
                  <a:lnTo>
                    <a:pt x="325379" y="995547"/>
                  </a:lnTo>
                  <a:lnTo>
                    <a:pt x="325379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5732691" y="4328510"/>
              <a:ext cx="329565" cy="999490"/>
            </a:xfrm>
            <a:custGeom>
              <a:avLst/>
              <a:gdLst/>
              <a:ahLst/>
              <a:cxnLst/>
              <a:rect l="l" t="t" r="r" b="b"/>
              <a:pathLst>
                <a:path w="329564" h="999489">
                  <a:moveTo>
                    <a:pt x="329006" y="1270"/>
                  </a:moveTo>
                  <a:lnTo>
                    <a:pt x="328206" y="1270"/>
                  </a:lnTo>
                  <a:lnTo>
                    <a:pt x="328206" y="0"/>
                  </a:lnTo>
                  <a:lnTo>
                    <a:pt x="800" y="0"/>
                  </a:lnTo>
                  <a:lnTo>
                    <a:pt x="80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995680"/>
                  </a:lnTo>
                  <a:lnTo>
                    <a:pt x="0" y="999490"/>
                  </a:lnTo>
                  <a:lnTo>
                    <a:pt x="329006" y="999490"/>
                  </a:lnTo>
                  <a:lnTo>
                    <a:pt x="329006" y="996149"/>
                  </a:lnTo>
                  <a:lnTo>
                    <a:pt x="329006" y="995680"/>
                  </a:lnTo>
                  <a:lnTo>
                    <a:pt x="329006" y="4267"/>
                  </a:lnTo>
                  <a:lnTo>
                    <a:pt x="325374" y="4267"/>
                  </a:lnTo>
                  <a:lnTo>
                    <a:pt x="325374" y="995680"/>
                  </a:lnTo>
                  <a:lnTo>
                    <a:pt x="3632" y="995680"/>
                  </a:lnTo>
                  <a:lnTo>
                    <a:pt x="3632" y="3810"/>
                  </a:lnTo>
                  <a:lnTo>
                    <a:pt x="329006" y="3810"/>
                  </a:lnTo>
                  <a:lnTo>
                    <a:pt x="329006" y="1270"/>
                  </a:lnTo>
                  <a:close/>
                </a:path>
              </a:pathLst>
            </a:custGeom>
            <a:solidFill>
              <a:srgbClr val="C9CB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1" name="object 9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41150" y="4325216"/>
              <a:ext cx="323481" cy="596934"/>
            </a:xfrm>
            <a:prstGeom prst="rect">
              <a:avLst/>
            </a:prstGeom>
          </p:spPr>
        </p:pic>
        <p:sp>
          <p:nvSpPr>
            <p:cNvPr id="942" name="object 942"/>
            <p:cNvSpPr/>
            <p:nvPr/>
          </p:nvSpPr>
          <p:spPr>
            <a:xfrm>
              <a:off x="5761630" y="4364442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25"/>
                  </a:lnTo>
                  <a:lnTo>
                    <a:pt x="262882" y="37325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5767801" y="4370851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2"/>
                  </a:lnTo>
                  <a:lnTo>
                    <a:pt x="250551" y="28572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5767801" y="4370851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2"/>
                  </a:lnTo>
                  <a:lnTo>
                    <a:pt x="250551" y="28572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5761630" y="4433274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29"/>
                  </a:lnTo>
                  <a:lnTo>
                    <a:pt x="262882" y="37329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5767801" y="4439690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5767801" y="4439690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5761630" y="4502146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13"/>
                  </a:lnTo>
                  <a:lnTo>
                    <a:pt x="262882" y="37313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5767801" y="4508557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9"/>
                  </a:lnTo>
                  <a:lnTo>
                    <a:pt x="250551" y="28569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5767801" y="4508557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9"/>
                  </a:lnTo>
                  <a:lnTo>
                    <a:pt x="250551" y="28569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5761630" y="4570977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07"/>
                  </a:lnTo>
                  <a:lnTo>
                    <a:pt x="262882" y="37307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5767801" y="457737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8"/>
                  </a:lnTo>
                  <a:lnTo>
                    <a:pt x="250551" y="28568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5767801" y="457737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8"/>
                  </a:lnTo>
                  <a:lnTo>
                    <a:pt x="250551" y="28568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5761630" y="4639810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24"/>
                  </a:lnTo>
                  <a:lnTo>
                    <a:pt x="262882" y="37324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5767801" y="4646214"/>
              <a:ext cx="250825" cy="29209"/>
            </a:xfrm>
            <a:custGeom>
              <a:avLst/>
              <a:gdLst/>
              <a:ahLst/>
              <a:cxnLst/>
              <a:rect l="l" t="t" r="r" b="b"/>
              <a:pathLst>
                <a:path w="250825" h="29210">
                  <a:moveTo>
                    <a:pt x="250551" y="0"/>
                  </a:moveTo>
                  <a:lnTo>
                    <a:pt x="0" y="0"/>
                  </a:lnTo>
                  <a:lnTo>
                    <a:pt x="0" y="28583"/>
                  </a:lnTo>
                  <a:lnTo>
                    <a:pt x="250551" y="28583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5767801" y="4646214"/>
              <a:ext cx="250825" cy="29209"/>
            </a:xfrm>
            <a:custGeom>
              <a:avLst/>
              <a:gdLst/>
              <a:ahLst/>
              <a:cxnLst/>
              <a:rect l="l" t="t" r="r" b="b"/>
              <a:pathLst>
                <a:path w="250825" h="29210">
                  <a:moveTo>
                    <a:pt x="250551" y="0"/>
                  </a:moveTo>
                  <a:lnTo>
                    <a:pt x="0" y="0"/>
                  </a:lnTo>
                  <a:lnTo>
                    <a:pt x="0" y="28583"/>
                  </a:lnTo>
                  <a:lnTo>
                    <a:pt x="250551" y="28583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5761630" y="4708678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06"/>
                  </a:lnTo>
                  <a:lnTo>
                    <a:pt x="262882" y="37306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5767801" y="471508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48"/>
                  </a:lnTo>
                  <a:lnTo>
                    <a:pt x="250551" y="28548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5767801" y="471508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48"/>
                  </a:lnTo>
                  <a:lnTo>
                    <a:pt x="250551" y="28548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5761630" y="4777498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11"/>
                  </a:lnTo>
                  <a:lnTo>
                    <a:pt x="262882" y="37311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5767801" y="4783896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5767801" y="4783896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5761630" y="4846341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07"/>
                  </a:lnTo>
                  <a:lnTo>
                    <a:pt x="262882" y="37307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5767801" y="4852757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5767801" y="4852757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5761630" y="4915184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25"/>
                  </a:lnTo>
                  <a:lnTo>
                    <a:pt x="262882" y="37325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5767801" y="4921606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59"/>
                  </a:lnTo>
                  <a:lnTo>
                    <a:pt x="250551" y="28559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5767801" y="4921606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59"/>
                  </a:lnTo>
                  <a:lnTo>
                    <a:pt x="250551" y="28559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5761630" y="4984023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15"/>
                  </a:lnTo>
                  <a:lnTo>
                    <a:pt x="262882" y="37315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5767801" y="4990439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5767801" y="4990439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5761630" y="5052874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06"/>
                  </a:lnTo>
                  <a:lnTo>
                    <a:pt x="262882" y="37306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5767801" y="505928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5767801" y="5059282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5761630" y="5121687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64"/>
                  </a:lnTo>
                  <a:lnTo>
                    <a:pt x="262882" y="37364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5767801" y="5128121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5767801" y="5128121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5761630" y="5190548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317"/>
                  </a:lnTo>
                  <a:lnTo>
                    <a:pt x="262882" y="37317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5767801" y="5196964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5767801" y="5196964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66"/>
                  </a:lnTo>
                  <a:lnTo>
                    <a:pt x="250551" y="2856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5761630" y="5259398"/>
              <a:ext cx="262890" cy="37465"/>
            </a:xfrm>
            <a:custGeom>
              <a:avLst/>
              <a:gdLst/>
              <a:ahLst/>
              <a:cxnLst/>
              <a:rect l="l" t="t" r="r" b="b"/>
              <a:pathLst>
                <a:path w="262889" h="37464">
                  <a:moveTo>
                    <a:pt x="262882" y="0"/>
                  </a:moveTo>
                  <a:lnTo>
                    <a:pt x="0" y="0"/>
                  </a:lnTo>
                  <a:lnTo>
                    <a:pt x="0" y="37299"/>
                  </a:lnTo>
                  <a:lnTo>
                    <a:pt x="262882" y="37299"/>
                  </a:lnTo>
                  <a:lnTo>
                    <a:pt x="262882" y="0"/>
                  </a:lnTo>
                  <a:close/>
                </a:path>
              </a:pathLst>
            </a:custGeom>
            <a:solidFill>
              <a:srgbClr val="172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5767801" y="5265803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2B46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5767801" y="5265803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551" y="0"/>
                  </a:moveTo>
                  <a:lnTo>
                    <a:pt x="0" y="0"/>
                  </a:lnTo>
                  <a:lnTo>
                    <a:pt x="0" y="28576"/>
                  </a:lnTo>
                  <a:lnTo>
                    <a:pt x="250551" y="28576"/>
                  </a:lnTo>
                  <a:lnTo>
                    <a:pt x="250551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6107540" y="4356936"/>
              <a:ext cx="38735" cy="107950"/>
            </a:xfrm>
            <a:custGeom>
              <a:avLst/>
              <a:gdLst/>
              <a:ahLst/>
              <a:cxnLst/>
              <a:rect l="l" t="t" r="r" b="b"/>
              <a:pathLst>
                <a:path w="38735" h="107950">
                  <a:moveTo>
                    <a:pt x="38235" y="0"/>
                  </a:moveTo>
                  <a:lnTo>
                    <a:pt x="0" y="0"/>
                  </a:lnTo>
                  <a:lnTo>
                    <a:pt x="0" y="107459"/>
                  </a:lnTo>
                  <a:lnTo>
                    <a:pt x="38235" y="107459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466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6105880" y="4355180"/>
              <a:ext cx="41910" cy="110489"/>
            </a:xfrm>
            <a:custGeom>
              <a:avLst/>
              <a:gdLst/>
              <a:ahLst/>
              <a:cxnLst/>
              <a:rect l="l" t="t" r="r" b="b"/>
              <a:pathLst>
                <a:path w="41910" h="110489">
                  <a:moveTo>
                    <a:pt x="41516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07950"/>
                  </a:lnTo>
                  <a:lnTo>
                    <a:pt x="0" y="110490"/>
                  </a:lnTo>
                  <a:lnTo>
                    <a:pt x="41516" y="110490"/>
                  </a:lnTo>
                  <a:lnTo>
                    <a:pt x="41516" y="107950"/>
                  </a:lnTo>
                  <a:lnTo>
                    <a:pt x="3302" y="107950"/>
                  </a:lnTo>
                  <a:lnTo>
                    <a:pt x="3302" y="3810"/>
                  </a:lnTo>
                  <a:lnTo>
                    <a:pt x="38227" y="3810"/>
                  </a:lnTo>
                  <a:lnTo>
                    <a:pt x="38227" y="107543"/>
                  </a:lnTo>
                  <a:lnTo>
                    <a:pt x="41516" y="107543"/>
                  </a:lnTo>
                  <a:lnTo>
                    <a:pt x="41516" y="3810"/>
                  </a:lnTo>
                  <a:lnTo>
                    <a:pt x="41516" y="3403"/>
                  </a:lnTo>
                  <a:lnTo>
                    <a:pt x="41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6107540" y="4356936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70">
                  <a:moveTo>
                    <a:pt x="38235" y="0"/>
                  </a:moveTo>
                  <a:lnTo>
                    <a:pt x="0" y="0"/>
                  </a:lnTo>
                  <a:lnTo>
                    <a:pt x="0" y="51879"/>
                  </a:lnTo>
                  <a:lnTo>
                    <a:pt x="38235" y="51879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6105892" y="4355287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41507" y="0"/>
                  </a:moveTo>
                  <a:lnTo>
                    <a:pt x="0" y="0"/>
                  </a:lnTo>
                  <a:lnTo>
                    <a:pt x="0" y="55185"/>
                  </a:lnTo>
                  <a:lnTo>
                    <a:pt x="41507" y="55185"/>
                  </a:lnTo>
                  <a:lnTo>
                    <a:pt x="41507" y="51901"/>
                  </a:lnTo>
                  <a:lnTo>
                    <a:pt x="3293" y="51901"/>
                  </a:lnTo>
                  <a:lnTo>
                    <a:pt x="3293" y="3294"/>
                  </a:lnTo>
                  <a:lnTo>
                    <a:pt x="41507" y="3294"/>
                  </a:lnTo>
                  <a:lnTo>
                    <a:pt x="41507" y="0"/>
                  </a:lnTo>
                  <a:close/>
                </a:path>
                <a:path w="41910" h="55245">
                  <a:moveTo>
                    <a:pt x="41507" y="3294"/>
                  </a:moveTo>
                  <a:lnTo>
                    <a:pt x="38220" y="3294"/>
                  </a:lnTo>
                  <a:lnTo>
                    <a:pt x="38220" y="51901"/>
                  </a:lnTo>
                  <a:lnTo>
                    <a:pt x="41507" y="51901"/>
                  </a:lnTo>
                  <a:lnTo>
                    <a:pt x="41507" y="32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6107540" y="4497584"/>
              <a:ext cx="38735" cy="107950"/>
            </a:xfrm>
            <a:custGeom>
              <a:avLst/>
              <a:gdLst/>
              <a:ahLst/>
              <a:cxnLst/>
              <a:rect l="l" t="t" r="r" b="b"/>
              <a:pathLst>
                <a:path w="38735" h="107950">
                  <a:moveTo>
                    <a:pt x="38235" y="0"/>
                  </a:moveTo>
                  <a:lnTo>
                    <a:pt x="0" y="0"/>
                  </a:lnTo>
                  <a:lnTo>
                    <a:pt x="0" y="107424"/>
                  </a:lnTo>
                  <a:lnTo>
                    <a:pt x="38235" y="107424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466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6105880" y="4496150"/>
              <a:ext cx="41910" cy="110489"/>
            </a:xfrm>
            <a:custGeom>
              <a:avLst/>
              <a:gdLst/>
              <a:ahLst/>
              <a:cxnLst/>
              <a:rect l="l" t="t" r="r" b="b"/>
              <a:pathLst>
                <a:path w="41910" h="110489">
                  <a:moveTo>
                    <a:pt x="4151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06680"/>
                  </a:lnTo>
                  <a:lnTo>
                    <a:pt x="0" y="110490"/>
                  </a:lnTo>
                  <a:lnTo>
                    <a:pt x="41516" y="110490"/>
                  </a:lnTo>
                  <a:lnTo>
                    <a:pt x="41516" y="107213"/>
                  </a:lnTo>
                  <a:lnTo>
                    <a:pt x="41516" y="106680"/>
                  </a:lnTo>
                  <a:lnTo>
                    <a:pt x="41516" y="3073"/>
                  </a:lnTo>
                  <a:lnTo>
                    <a:pt x="38227" y="3073"/>
                  </a:lnTo>
                  <a:lnTo>
                    <a:pt x="38227" y="106680"/>
                  </a:lnTo>
                  <a:lnTo>
                    <a:pt x="3302" y="106680"/>
                  </a:lnTo>
                  <a:lnTo>
                    <a:pt x="3302" y="2540"/>
                  </a:lnTo>
                  <a:lnTo>
                    <a:pt x="41516" y="2540"/>
                  </a:lnTo>
                  <a:lnTo>
                    <a:pt x="41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6107540" y="4497584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70">
                  <a:moveTo>
                    <a:pt x="38235" y="0"/>
                  </a:moveTo>
                  <a:lnTo>
                    <a:pt x="0" y="0"/>
                  </a:lnTo>
                  <a:lnTo>
                    <a:pt x="0" y="51890"/>
                  </a:lnTo>
                  <a:lnTo>
                    <a:pt x="38235" y="51890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6105892" y="4495939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41507" y="0"/>
                  </a:moveTo>
                  <a:lnTo>
                    <a:pt x="0" y="0"/>
                  </a:lnTo>
                  <a:lnTo>
                    <a:pt x="0" y="55173"/>
                  </a:lnTo>
                  <a:lnTo>
                    <a:pt x="41507" y="55173"/>
                  </a:lnTo>
                  <a:lnTo>
                    <a:pt x="41507" y="51887"/>
                  </a:lnTo>
                  <a:lnTo>
                    <a:pt x="3293" y="51887"/>
                  </a:lnTo>
                  <a:lnTo>
                    <a:pt x="3293" y="3272"/>
                  </a:lnTo>
                  <a:lnTo>
                    <a:pt x="41507" y="3272"/>
                  </a:lnTo>
                  <a:lnTo>
                    <a:pt x="41507" y="0"/>
                  </a:lnTo>
                  <a:close/>
                </a:path>
                <a:path w="41910" h="55245">
                  <a:moveTo>
                    <a:pt x="41507" y="3272"/>
                  </a:moveTo>
                  <a:lnTo>
                    <a:pt x="38220" y="3272"/>
                  </a:lnTo>
                  <a:lnTo>
                    <a:pt x="38220" y="51887"/>
                  </a:lnTo>
                  <a:lnTo>
                    <a:pt x="41507" y="51887"/>
                  </a:lnTo>
                  <a:lnTo>
                    <a:pt x="41507" y="32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6107540" y="4638219"/>
              <a:ext cx="38735" cy="107950"/>
            </a:xfrm>
            <a:custGeom>
              <a:avLst/>
              <a:gdLst/>
              <a:ahLst/>
              <a:cxnLst/>
              <a:rect l="l" t="t" r="r" b="b"/>
              <a:pathLst>
                <a:path w="38735" h="107950">
                  <a:moveTo>
                    <a:pt x="38235" y="0"/>
                  </a:moveTo>
                  <a:lnTo>
                    <a:pt x="0" y="0"/>
                  </a:lnTo>
                  <a:lnTo>
                    <a:pt x="0" y="107412"/>
                  </a:lnTo>
                  <a:lnTo>
                    <a:pt x="38235" y="107412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466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6105880" y="4637120"/>
              <a:ext cx="41910" cy="110489"/>
            </a:xfrm>
            <a:custGeom>
              <a:avLst/>
              <a:gdLst/>
              <a:ahLst/>
              <a:cxnLst/>
              <a:rect l="l" t="t" r="r" b="b"/>
              <a:pathLst>
                <a:path w="41910" h="110489">
                  <a:moveTo>
                    <a:pt x="4151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06680"/>
                  </a:lnTo>
                  <a:lnTo>
                    <a:pt x="0" y="110490"/>
                  </a:lnTo>
                  <a:lnTo>
                    <a:pt x="41516" y="110490"/>
                  </a:lnTo>
                  <a:lnTo>
                    <a:pt x="41516" y="106883"/>
                  </a:lnTo>
                  <a:lnTo>
                    <a:pt x="41516" y="106680"/>
                  </a:lnTo>
                  <a:lnTo>
                    <a:pt x="41516" y="2730"/>
                  </a:lnTo>
                  <a:lnTo>
                    <a:pt x="38227" y="2730"/>
                  </a:lnTo>
                  <a:lnTo>
                    <a:pt x="38227" y="106680"/>
                  </a:lnTo>
                  <a:lnTo>
                    <a:pt x="3302" y="106680"/>
                  </a:lnTo>
                  <a:lnTo>
                    <a:pt x="3302" y="2540"/>
                  </a:lnTo>
                  <a:lnTo>
                    <a:pt x="41516" y="2540"/>
                  </a:lnTo>
                  <a:lnTo>
                    <a:pt x="41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6107540" y="4638219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70">
                  <a:moveTo>
                    <a:pt x="38235" y="0"/>
                  </a:moveTo>
                  <a:lnTo>
                    <a:pt x="0" y="0"/>
                  </a:lnTo>
                  <a:lnTo>
                    <a:pt x="0" y="51879"/>
                  </a:lnTo>
                  <a:lnTo>
                    <a:pt x="38235" y="51879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6105892" y="4636580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41507" y="0"/>
                  </a:moveTo>
                  <a:lnTo>
                    <a:pt x="0" y="0"/>
                  </a:lnTo>
                  <a:lnTo>
                    <a:pt x="0" y="55152"/>
                  </a:lnTo>
                  <a:lnTo>
                    <a:pt x="41507" y="55152"/>
                  </a:lnTo>
                  <a:lnTo>
                    <a:pt x="41507" y="51869"/>
                  </a:lnTo>
                  <a:lnTo>
                    <a:pt x="3293" y="51869"/>
                  </a:lnTo>
                  <a:lnTo>
                    <a:pt x="3293" y="3265"/>
                  </a:lnTo>
                  <a:lnTo>
                    <a:pt x="41507" y="3265"/>
                  </a:lnTo>
                  <a:lnTo>
                    <a:pt x="41507" y="0"/>
                  </a:lnTo>
                  <a:close/>
                </a:path>
                <a:path w="41910" h="55245">
                  <a:moveTo>
                    <a:pt x="41507" y="3265"/>
                  </a:moveTo>
                  <a:lnTo>
                    <a:pt x="38220" y="3265"/>
                  </a:lnTo>
                  <a:lnTo>
                    <a:pt x="38220" y="51869"/>
                  </a:lnTo>
                  <a:lnTo>
                    <a:pt x="41507" y="51869"/>
                  </a:lnTo>
                  <a:lnTo>
                    <a:pt x="41507" y="32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6107540" y="4778820"/>
              <a:ext cx="38735" cy="107950"/>
            </a:xfrm>
            <a:custGeom>
              <a:avLst/>
              <a:gdLst/>
              <a:ahLst/>
              <a:cxnLst/>
              <a:rect l="l" t="t" r="r" b="b"/>
              <a:pathLst>
                <a:path w="38735" h="107950">
                  <a:moveTo>
                    <a:pt x="38235" y="0"/>
                  </a:moveTo>
                  <a:lnTo>
                    <a:pt x="0" y="0"/>
                  </a:lnTo>
                  <a:lnTo>
                    <a:pt x="0" y="107434"/>
                  </a:lnTo>
                  <a:lnTo>
                    <a:pt x="38235" y="107434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466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6105880" y="4776820"/>
              <a:ext cx="41910" cy="110489"/>
            </a:xfrm>
            <a:custGeom>
              <a:avLst/>
              <a:gdLst/>
              <a:ahLst/>
              <a:cxnLst/>
              <a:rect l="l" t="t" r="r" b="b"/>
              <a:pathLst>
                <a:path w="41910" h="110489">
                  <a:moveTo>
                    <a:pt x="41516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07950"/>
                  </a:lnTo>
                  <a:lnTo>
                    <a:pt x="0" y="110490"/>
                  </a:lnTo>
                  <a:lnTo>
                    <a:pt x="41516" y="110490"/>
                  </a:lnTo>
                  <a:lnTo>
                    <a:pt x="41516" y="107950"/>
                  </a:lnTo>
                  <a:lnTo>
                    <a:pt x="3302" y="107950"/>
                  </a:lnTo>
                  <a:lnTo>
                    <a:pt x="3302" y="3810"/>
                  </a:lnTo>
                  <a:lnTo>
                    <a:pt x="38227" y="3810"/>
                  </a:lnTo>
                  <a:lnTo>
                    <a:pt x="38227" y="107823"/>
                  </a:lnTo>
                  <a:lnTo>
                    <a:pt x="41516" y="107823"/>
                  </a:lnTo>
                  <a:lnTo>
                    <a:pt x="41516" y="3810"/>
                  </a:lnTo>
                  <a:lnTo>
                    <a:pt x="41516" y="3683"/>
                  </a:lnTo>
                  <a:lnTo>
                    <a:pt x="41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6107540" y="4778830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70">
                  <a:moveTo>
                    <a:pt x="38235" y="0"/>
                  </a:moveTo>
                  <a:lnTo>
                    <a:pt x="0" y="0"/>
                  </a:lnTo>
                  <a:lnTo>
                    <a:pt x="0" y="51898"/>
                  </a:lnTo>
                  <a:lnTo>
                    <a:pt x="38235" y="51898"/>
                  </a:lnTo>
                  <a:lnTo>
                    <a:pt x="38235" y="0"/>
                  </a:lnTo>
                  <a:close/>
                </a:path>
              </a:pathLst>
            </a:custGeom>
            <a:solidFill>
              <a:srgbClr val="3957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6105892" y="4777193"/>
              <a:ext cx="41910" cy="55244"/>
            </a:xfrm>
            <a:custGeom>
              <a:avLst/>
              <a:gdLst/>
              <a:ahLst/>
              <a:cxnLst/>
              <a:rect l="l" t="t" r="r" b="b"/>
              <a:pathLst>
                <a:path w="41910" h="55245">
                  <a:moveTo>
                    <a:pt x="41507" y="0"/>
                  </a:moveTo>
                  <a:lnTo>
                    <a:pt x="0" y="0"/>
                  </a:lnTo>
                  <a:lnTo>
                    <a:pt x="0" y="55190"/>
                  </a:lnTo>
                  <a:lnTo>
                    <a:pt x="41507" y="55190"/>
                  </a:lnTo>
                  <a:lnTo>
                    <a:pt x="41507" y="51897"/>
                  </a:lnTo>
                  <a:lnTo>
                    <a:pt x="3293" y="51897"/>
                  </a:lnTo>
                  <a:lnTo>
                    <a:pt x="3293" y="3300"/>
                  </a:lnTo>
                  <a:lnTo>
                    <a:pt x="41507" y="3300"/>
                  </a:lnTo>
                  <a:lnTo>
                    <a:pt x="41507" y="0"/>
                  </a:lnTo>
                  <a:close/>
                </a:path>
                <a:path w="41910" h="55245">
                  <a:moveTo>
                    <a:pt x="41507" y="3300"/>
                  </a:moveTo>
                  <a:lnTo>
                    <a:pt x="38220" y="3300"/>
                  </a:lnTo>
                  <a:lnTo>
                    <a:pt x="38220" y="51897"/>
                  </a:lnTo>
                  <a:lnTo>
                    <a:pt x="41507" y="51897"/>
                  </a:lnTo>
                  <a:lnTo>
                    <a:pt x="41507" y="3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036187" y="4487155"/>
              <a:ext cx="417830" cy="66675"/>
            </a:xfrm>
            <a:custGeom>
              <a:avLst/>
              <a:gdLst/>
              <a:ahLst/>
              <a:cxnLst/>
              <a:rect l="l" t="t" r="r" b="b"/>
              <a:pathLst>
                <a:path w="417829" h="66675">
                  <a:moveTo>
                    <a:pt x="417675" y="0"/>
                  </a:moveTo>
                  <a:lnTo>
                    <a:pt x="0" y="0"/>
                  </a:lnTo>
                  <a:lnTo>
                    <a:pt x="0" y="66128"/>
                  </a:lnTo>
                  <a:lnTo>
                    <a:pt x="417675" y="66128"/>
                  </a:lnTo>
                  <a:lnTo>
                    <a:pt x="417675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034358" y="4484720"/>
              <a:ext cx="421640" cy="69850"/>
            </a:xfrm>
            <a:custGeom>
              <a:avLst/>
              <a:gdLst/>
              <a:ahLst/>
              <a:cxnLst/>
              <a:rect l="l" t="t" r="r" b="b"/>
              <a:pathLst>
                <a:path w="421639" h="69850">
                  <a:moveTo>
                    <a:pt x="421322" y="4254"/>
                  </a:moveTo>
                  <a:lnTo>
                    <a:pt x="417677" y="4254"/>
                  </a:lnTo>
                  <a:lnTo>
                    <a:pt x="417677" y="66738"/>
                  </a:lnTo>
                  <a:lnTo>
                    <a:pt x="421322" y="66738"/>
                  </a:lnTo>
                  <a:lnTo>
                    <a:pt x="421322" y="4254"/>
                  </a:lnTo>
                  <a:close/>
                </a:path>
                <a:path w="421639" h="69850">
                  <a:moveTo>
                    <a:pt x="421322" y="1270"/>
                  </a:moveTo>
                  <a:lnTo>
                    <a:pt x="420522" y="1270"/>
                  </a:lnTo>
                  <a:lnTo>
                    <a:pt x="420522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7310"/>
                  </a:lnTo>
                  <a:lnTo>
                    <a:pt x="0" y="69850"/>
                  </a:lnTo>
                  <a:lnTo>
                    <a:pt x="421322" y="69850"/>
                  </a:lnTo>
                  <a:lnTo>
                    <a:pt x="421322" y="67310"/>
                  </a:lnTo>
                  <a:lnTo>
                    <a:pt x="3644" y="67310"/>
                  </a:lnTo>
                  <a:lnTo>
                    <a:pt x="3644" y="3810"/>
                  </a:lnTo>
                  <a:lnTo>
                    <a:pt x="421322" y="3810"/>
                  </a:lnTo>
                  <a:lnTo>
                    <a:pt x="421322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023604" y="4573228"/>
              <a:ext cx="567055" cy="743585"/>
            </a:xfrm>
            <a:custGeom>
              <a:avLst/>
              <a:gdLst/>
              <a:ahLst/>
              <a:cxnLst/>
              <a:rect l="l" t="t" r="r" b="b"/>
              <a:pathLst>
                <a:path w="567054" h="743585">
                  <a:moveTo>
                    <a:pt x="566759" y="0"/>
                  </a:moveTo>
                  <a:lnTo>
                    <a:pt x="0" y="0"/>
                  </a:lnTo>
                  <a:lnTo>
                    <a:pt x="0" y="743151"/>
                  </a:lnTo>
                  <a:lnTo>
                    <a:pt x="566759" y="743151"/>
                  </a:lnTo>
                  <a:lnTo>
                    <a:pt x="566759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021760" y="4571080"/>
              <a:ext cx="570865" cy="746760"/>
            </a:xfrm>
            <a:custGeom>
              <a:avLst/>
              <a:gdLst/>
              <a:ahLst/>
              <a:cxnLst/>
              <a:rect l="l" t="t" r="r" b="b"/>
              <a:pathLst>
                <a:path w="570864" h="746760">
                  <a:moveTo>
                    <a:pt x="570433" y="1270"/>
                  </a:moveTo>
                  <a:lnTo>
                    <a:pt x="569937" y="1270"/>
                  </a:lnTo>
                  <a:lnTo>
                    <a:pt x="569937" y="0"/>
                  </a:lnTo>
                  <a:lnTo>
                    <a:pt x="495" y="0"/>
                  </a:lnTo>
                  <a:lnTo>
                    <a:pt x="495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742950"/>
                  </a:lnTo>
                  <a:lnTo>
                    <a:pt x="0" y="746760"/>
                  </a:lnTo>
                  <a:lnTo>
                    <a:pt x="570433" y="746760"/>
                  </a:lnTo>
                  <a:lnTo>
                    <a:pt x="570433" y="743508"/>
                  </a:lnTo>
                  <a:lnTo>
                    <a:pt x="570433" y="742950"/>
                  </a:lnTo>
                  <a:lnTo>
                    <a:pt x="570433" y="3962"/>
                  </a:lnTo>
                  <a:lnTo>
                    <a:pt x="566775" y="3962"/>
                  </a:lnTo>
                  <a:lnTo>
                    <a:pt x="566775" y="742950"/>
                  </a:lnTo>
                  <a:lnTo>
                    <a:pt x="3657" y="742950"/>
                  </a:lnTo>
                  <a:lnTo>
                    <a:pt x="3657" y="3810"/>
                  </a:lnTo>
                  <a:lnTo>
                    <a:pt x="570433" y="3810"/>
                  </a:lnTo>
                  <a:lnTo>
                    <a:pt x="570433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032629" y="4583272"/>
              <a:ext cx="549275" cy="723265"/>
            </a:xfrm>
            <a:custGeom>
              <a:avLst/>
              <a:gdLst/>
              <a:ahLst/>
              <a:cxnLst/>
              <a:rect l="l" t="t" r="r" b="b"/>
              <a:pathLst>
                <a:path w="549275" h="723264">
                  <a:moveTo>
                    <a:pt x="548704" y="0"/>
                  </a:moveTo>
                  <a:lnTo>
                    <a:pt x="0" y="0"/>
                  </a:lnTo>
                  <a:lnTo>
                    <a:pt x="0" y="723041"/>
                  </a:lnTo>
                  <a:lnTo>
                    <a:pt x="548704" y="723041"/>
                  </a:lnTo>
                  <a:lnTo>
                    <a:pt x="548704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023601" y="4573239"/>
              <a:ext cx="567055" cy="452755"/>
            </a:xfrm>
            <a:custGeom>
              <a:avLst/>
              <a:gdLst/>
              <a:ahLst/>
              <a:cxnLst/>
              <a:rect l="l" t="t" r="r" b="b"/>
              <a:pathLst>
                <a:path w="567054" h="452754">
                  <a:moveTo>
                    <a:pt x="566762" y="358546"/>
                  </a:moveTo>
                  <a:lnTo>
                    <a:pt x="0" y="358546"/>
                  </a:lnTo>
                  <a:lnTo>
                    <a:pt x="0" y="452589"/>
                  </a:lnTo>
                  <a:lnTo>
                    <a:pt x="566762" y="452589"/>
                  </a:lnTo>
                  <a:lnTo>
                    <a:pt x="566762" y="358546"/>
                  </a:lnTo>
                  <a:close/>
                </a:path>
                <a:path w="567054" h="452754">
                  <a:moveTo>
                    <a:pt x="566762" y="0"/>
                  </a:moveTo>
                  <a:lnTo>
                    <a:pt x="0" y="0"/>
                  </a:lnTo>
                  <a:lnTo>
                    <a:pt x="0" y="48234"/>
                  </a:lnTo>
                  <a:lnTo>
                    <a:pt x="566762" y="48234"/>
                  </a:lnTo>
                  <a:lnTo>
                    <a:pt x="56676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006767" y="4551011"/>
              <a:ext cx="600710" cy="39370"/>
            </a:xfrm>
            <a:custGeom>
              <a:avLst/>
              <a:gdLst/>
              <a:ahLst/>
              <a:cxnLst/>
              <a:rect l="l" t="t" r="r" b="b"/>
              <a:pathLst>
                <a:path w="600710" h="39370">
                  <a:moveTo>
                    <a:pt x="600422" y="0"/>
                  </a:moveTo>
                  <a:lnTo>
                    <a:pt x="0" y="0"/>
                  </a:lnTo>
                  <a:lnTo>
                    <a:pt x="0" y="39226"/>
                  </a:lnTo>
                  <a:lnTo>
                    <a:pt x="600422" y="39226"/>
                  </a:lnTo>
                  <a:lnTo>
                    <a:pt x="60042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004945" y="4549490"/>
              <a:ext cx="604520" cy="43180"/>
            </a:xfrm>
            <a:custGeom>
              <a:avLst/>
              <a:gdLst/>
              <a:ahLst/>
              <a:cxnLst/>
              <a:rect l="l" t="t" r="r" b="b"/>
              <a:pathLst>
                <a:path w="604520" h="43179">
                  <a:moveTo>
                    <a:pt x="604062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1910"/>
                  </a:lnTo>
                  <a:lnTo>
                    <a:pt x="825" y="41910"/>
                  </a:lnTo>
                  <a:lnTo>
                    <a:pt x="825" y="43180"/>
                  </a:lnTo>
                  <a:lnTo>
                    <a:pt x="603237" y="43180"/>
                  </a:lnTo>
                  <a:lnTo>
                    <a:pt x="603237" y="41910"/>
                  </a:lnTo>
                  <a:lnTo>
                    <a:pt x="604062" y="41910"/>
                  </a:lnTo>
                  <a:lnTo>
                    <a:pt x="604062" y="39370"/>
                  </a:lnTo>
                  <a:lnTo>
                    <a:pt x="3632" y="39370"/>
                  </a:lnTo>
                  <a:lnTo>
                    <a:pt x="3632" y="3810"/>
                  </a:lnTo>
                  <a:lnTo>
                    <a:pt x="600417" y="3810"/>
                  </a:lnTo>
                  <a:lnTo>
                    <a:pt x="600417" y="38938"/>
                  </a:lnTo>
                  <a:lnTo>
                    <a:pt x="604062" y="38938"/>
                  </a:lnTo>
                  <a:lnTo>
                    <a:pt x="604062" y="3810"/>
                  </a:lnTo>
                  <a:lnTo>
                    <a:pt x="604062" y="3327"/>
                  </a:lnTo>
                  <a:lnTo>
                    <a:pt x="604062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009500" y="4552377"/>
              <a:ext cx="596900" cy="12065"/>
            </a:xfrm>
            <a:custGeom>
              <a:avLst/>
              <a:gdLst/>
              <a:ahLst/>
              <a:cxnLst/>
              <a:rect l="l" t="t" r="r" b="b"/>
              <a:pathLst>
                <a:path w="596900" h="12064">
                  <a:moveTo>
                    <a:pt x="596781" y="0"/>
                  </a:moveTo>
                  <a:lnTo>
                    <a:pt x="0" y="0"/>
                  </a:lnTo>
                  <a:lnTo>
                    <a:pt x="0" y="11915"/>
                  </a:lnTo>
                  <a:lnTo>
                    <a:pt x="596781" y="11915"/>
                  </a:lnTo>
                  <a:lnTo>
                    <a:pt x="596781" y="0"/>
                  </a:lnTo>
                  <a:close/>
                </a:path>
              </a:pathLst>
            </a:custGeom>
            <a:solidFill>
              <a:srgbClr val="E5F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006767" y="4951691"/>
              <a:ext cx="600710" cy="39370"/>
            </a:xfrm>
            <a:custGeom>
              <a:avLst/>
              <a:gdLst/>
              <a:ahLst/>
              <a:cxnLst/>
              <a:rect l="l" t="t" r="r" b="b"/>
              <a:pathLst>
                <a:path w="600710" h="39370">
                  <a:moveTo>
                    <a:pt x="600422" y="0"/>
                  </a:moveTo>
                  <a:lnTo>
                    <a:pt x="0" y="0"/>
                  </a:lnTo>
                  <a:lnTo>
                    <a:pt x="0" y="39236"/>
                  </a:lnTo>
                  <a:lnTo>
                    <a:pt x="600422" y="39236"/>
                  </a:lnTo>
                  <a:lnTo>
                    <a:pt x="60042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004945" y="4949540"/>
              <a:ext cx="604520" cy="43180"/>
            </a:xfrm>
            <a:custGeom>
              <a:avLst/>
              <a:gdLst/>
              <a:ahLst/>
              <a:cxnLst/>
              <a:rect l="l" t="t" r="r" b="b"/>
              <a:pathLst>
                <a:path w="604520" h="43179">
                  <a:moveTo>
                    <a:pt x="604062" y="1270"/>
                  </a:moveTo>
                  <a:lnTo>
                    <a:pt x="603529" y="1270"/>
                  </a:lnTo>
                  <a:lnTo>
                    <a:pt x="603529" y="0"/>
                  </a:lnTo>
                  <a:lnTo>
                    <a:pt x="520" y="0"/>
                  </a:lnTo>
                  <a:lnTo>
                    <a:pt x="52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39370"/>
                  </a:lnTo>
                  <a:lnTo>
                    <a:pt x="0" y="41910"/>
                  </a:lnTo>
                  <a:lnTo>
                    <a:pt x="165" y="41910"/>
                  </a:lnTo>
                  <a:lnTo>
                    <a:pt x="165" y="43180"/>
                  </a:lnTo>
                  <a:lnTo>
                    <a:pt x="603897" y="43180"/>
                  </a:lnTo>
                  <a:lnTo>
                    <a:pt x="603897" y="41910"/>
                  </a:lnTo>
                  <a:lnTo>
                    <a:pt x="604062" y="41910"/>
                  </a:lnTo>
                  <a:lnTo>
                    <a:pt x="604062" y="39560"/>
                  </a:lnTo>
                  <a:lnTo>
                    <a:pt x="604062" y="39370"/>
                  </a:lnTo>
                  <a:lnTo>
                    <a:pt x="604062" y="3975"/>
                  </a:lnTo>
                  <a:lnTo>
                    <a:pt x="600417" y="3975"/>
                  </a:lnTo>
                  <a:lnTo>
                    <a:pt x="600417" y="39370"/>
                  </a:lnTo>
                  <a:lnTo>
                    <a:pt x="3632" y="39370"/>
                  </a:lnTo>
                  <a:lnTo>
                    <a:pt x="3632" y="3810"/>
                  </a:lnTo>
                  <a:lnTo>
                    <a:pt x="604062" y="3810"/>
                  </a:lnTo>
                  <a:lnTo>
                    <a:pt x="604062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008376" y="4953510"/>
              <a:ext cx="598170" cy="12065"/>
            </a:xfrm>
            <a:custGeom>
              <a:avLst/>
              <a:gdLst/>
              <a:ahLst/>
              <a:cxnLst/>
              <a:rect l="l" t="t" r="r" b="b"/>
              <a:pathLst>
                <a:path w="598170" h="12064">
                  <a:moveTo>
                    <a:pt x="597978" y="0"/>
                  </a:moveTo>
                  <a:lnTo>
                    <a:pt x="0" y="0"/>
                  </a:lnTo>
                  <a:lnTo>
                    <a:pt x="0" y="11944"/>
                  </a:lnTo>
                  <a:lnTo>
                    <a:pt x="597978" y="11944"/>
                  </a:lnTo>
                  <a:lnTo>
                    <a:pt x="597978" y="0"/>
                  </a:lnTo>
                  <a:close/>
                </a:path>
              </a:pathLst>
            </a:custGeom>
            <a:solidFill>
              <a:srgbClr val="E5F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2" name="object 101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49521" y="5232547"/>
              <a:ext cx="91784" cy="66983"/>
            </a:xfrm>
            <a:prstGeom prst="rect">
              <a:avLst/>
            </a:prstGeom>
          </p:spPr>
        </p:pic>
        <p:pic>
          <p:nvPicPr>
            <p:cNvPr id="1013" name="object 101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85114" y="5034941"/>
              <a:ext cx="91820" cy="67021"/>
            </a:xfrm>
            <a:prstGeom prst="rect">
              <a:avLst/>
            </a:prstGeom>
          </p:spPr>
        </p:pic>
        <p:sp>
          <p:nvSpPr>
            <p:cNvPr id="1014" name="object 1014"/>
            <p:cNvSpPr/>
            <p:nvPr/>
          </p:nvSpPr>
          <p:spPr>
            <a:xfrm>
              <a:off x="4046436" y="4856271"/>
              <a:ext cx="92075" cy="67310"/>
            </a:xfrm>
            <a:custGeom>
              <a:avLst/>
              <a:gdLst/>
              <a:ahLst/>
              <a:cxnLst/>
              <a:rect l="l" t="t" r="r" b="b"/>
              <a:pathLst>
                <a:path w="92075" h="67310">
                  <a:moveTo>
                    <a:pt x="21882" y="44424"/>
                  </a:moveTo>
                  <a:lnTo>
                    <a:pt x="19100" y="41668"/>
                  </a:lnTo>
                  <a:lnTo>
                    <a:pt x="2768" y="41668"/>
                  </a:lnTo>
                  <a:lnTo>
                    <a:pt x="0" y="44424"/>
                  </a:lnTo>
                  <a:lnTo>
                    <a:pt x="0" y="51269"/>
                  </a:lnTo>
                  <a:lnTo>
                    <a:pt x="2768" y="54038"/>
                  </a:lnTo>
                  <a:lnTo>
                    <a:pt x="19100" y="54038"/>
                  </a:lnTo>
                  <a:lnTo>
                    <a:pt x="21882" y="51269"/>
                  </a:lnTo>
                  <a:lnTo>
                    <a:pt x="21882" y="47840"/>
                  </a:lnTo>
                  <a:lnTo>
                    <a:pt x="21882" y="44424"/>
                  </a:lnTo>
                  <a:close/>
                </a:path>
                <a:path w="92075" h="67310">
                  <a:moveTo>
                    <a:pt x="33134" y="31038"/>
                  </a:moveTo>
                  <a:lnTo>
                    <a:pt x="30353" y="28270"/>
                  </a:lnTo>
                  <a:lnTo>
                    <a:pt x="14020" y="28270"/>
                  </a:lnTo>
                  <a:lnTo>
                    <a:pt x="11264" y="31038"/>
                  </a:lnTo>
                  <a:lnTo>
                    <a:pt x="11264" y="37871"/>
                  </a:lnTo>
                  <a:lnTo>
                    <a:pt x="14020" y="40640"/>
                  </a:lnTo>
                  <a:lnTo>
                    <a:pt x="30353" y="40640"/>
                  </a:lnTo>
                  <a:lnTo>
                    <a:pt x="33134" y="37871"/>
                  </a:lnTo>
                  <a:lnTo>
                    <a:pt x="33134" y="34455"/>
                  </a:lnTo>
                  <a:lnTo>
                    <a:pt x="33134" y="31038"/>
                  </a:lnTo>
                  <a:close/>
                </a:path>
                <a:path w="92075" h="67310">
                  <a:moveTo>
                    <a:pt x="33909" y="57416"/>
                  </a:moveTo>
                  <a:lnTo>
                    <a:pt x="31153" y="54660"/>
                  </a:lnTo>
                  <a:lnTo>
                    <a:pt x="14820" y="54660"/>
                  </a:lnTo>
                  <a:lnTo>
                    <a:pt x="12052" y="57416"/>
                  </a:lnTo>
                  <a:lnTo>
                    <a:pt x="12052" y="64274"/>
                  </a:lnTo>
                  <a:lnTo>
                    <a:pt x="14820" y="67017"/>
                  </a:lnTo>
                  <a:lnTo>
                    <a:pt x="31153" y="67017"/>
                  </a:lnTo>
                  <a:lnTo>
                    <a:pt x="33909" y="64274"/>
                  </a:lnTo>
                  <a:lnTo>
                    <a:pt x="33909" y="60845"/>
                  </a:lnTo>
                  <a:lnTo>
                    <a:pt x="33909" y="57416"/>
                  </a:lnTo>
                  <a:close/>
                </a:path>
                <a:path w="92075" h="67310">
                  <a:moveTo>
                    <a:pt x="56184" y="2781"/>
                  </a:moveTo>
                  <a:lnTo>
                    <a:pt x="53428" y="0"/>
                  </a:lnTo>
                  <a:lnTo>
                    <a:pt x="37071" y="0"/>
                  </a:lnTo>
                  <a:lnTo>
                    <a:pt x="34315" y="2781"/>
                  </a:lnTo>
                  <a:lnTo>
                    <a:pt x="34315" y="9601"/>
                  </a:lnTo>
                  <a:lnTo>
                    <a:pt x="37071" y="12369"/>
                  </a:lnTo>
                  <a:lnTo>
                    <a:pt x="53428" y="12369"/>
                  </a:lnTo>
                  <a:lnTo>
                    <a:pt x="56184" y="9601"/>
                  </a:lnTo>
                  <a:lnTo>
                    <a:pt x="56184" y="6172"/>
                  </a:lnTo>
                  <a:lnTo>
                    <a:pt x="56184" y="2781"/>
                  </a:lnTo>
                  <a:close/>
                </a:path>
                <a:path w="92075" h="67310">
                  <a:moveTo>
                    <a:pt x="80098" y="31038"/>
                  </a:moveTo>
                  <a:lnTo>
                    <a:pt x="77304" y="28270"/>
                  </a:lnTo>
                  <a:lnTo>
                    <a:pt x="60985" y="28270"/>
                  </a:lnTo>
                  <a:lnTo>
                    <a:pt x="58204" y="31038"/>
                  </a:lnTo>
                  <a:lnTo>
                    <a:pt x="58204" y="37871"/>
                  </a:lnTo>
                  <a:lnTo>
                    <a:pt x="60985" y="40640"/>
                  </a:lnTo>
                  <a:lnTo>
                    <a:pt x="77304" y="40640"/>
                  </a:lnTo>
                  <a:lnTo>
                    <a:pt x="80098" y="37871"/>
                  </a:lnTo>
                  <a:lnTo>
                    <a:pt x="80098" y="34455"/>
                  </a:lnTo>
                  <a:lnTo>
                    <a:pt x="80098" y="31038"/>
                  </a:lnTo>
                  <a:close/>
                </a:path>
                <a:path w="92075" h="67310">
                  <a:moveTo>
                    <a:pt x="91808" y="44221"/>
                  </a:moveTo>
                  <a:lnTo>
                    <a:pt x="89052" y="41465"/>
                  </a:lnTo>
                  <a:lnTo>
                    <a:pt x="72720" y="41465"/>
                  </a:lnTo>
                  <a:lnTo>
                    <a:pt x="69938" y="44221"/>
                  </a:lnTo>
                  <a:lnTo>
                    <a:pt x="69938" y="51054"/>
                  </a:lnTo>
                  <a:lnTo>
                    <a:pt x="72720" y="53835"/>
                  </a:lnTo>
                  <a:lnTo>
                    <a:pt x="89052" y="53835"/>
                  </a:lnTo>
                  <a:lnTo>
                    <a:pt x="91808" y="51054"/>
                  </a:lnTo>
                  <a:lnTo>
                    <a:pt x="91808" y="47650"/>
                  </a:lnTo>
                  <a:lnTo>
                    <a:pt x="91808" y="44221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5" name="object 101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79815" y="5073545"/>
              <a:ext cx="249358" cy="117021"/>
            </a:xfrm>
            <a:prstGeom prst="rect">
              <a:avLst/>
            </a:prstGeom>
          </p:spPr>
        </p:pic>
        <p:sp>
          <p:nvSpPr>
            <p:cNvPr id="1016" name="object 1016"/>
            <p:cNvSpPr/>
            <p:nvPr/>
          </p:nvSpPr>
          <p:spPr>
            <a:xfrm>
              <a:off x="4315071" y="4703514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117017" y="0"/>
                  </a:moveTo>
                  <a:lnTo>
                    <a:pt x="0" y="0"/>
                  </a:lnTo>
                  <a:lnTo>
                    <a:pt x="0" y="117025"/>
                  </a:lnTo>
                  <a:lnTo>
                    <a:pt x="117017" y="117025"/>
                  </a:lnTo>
                  <a:lnTo>
                    <a:pt x="117017" y="0"/>
                  </a:lnTo>
                  <a:close/>
                </a:path>
              </a:pathLst>
            </a:custGeom>
            <a:solidFill>
              <a:srgbClr val="7B7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323372" y="4712101"/>
              <a:ext cx="100965" cy="100330"/>
            </a:xfrm>
            <a:custGeom>
              <a:avLst/>
              <a:gdLst/>
              <a:ahLst/>
              <a:cxnLst/>
              <a:rect l="l" t="t" r="r" b="b"/>
              <a:pathLst>
                <a:path w="100964" h="100329">
                  <a:moveTo>
                    <a:pt x="47739" y="52133"/>
                  </a:moveTo>
                  <a:lnTo>
                    <a:pt x="0" y="52133"/>
                  </a:lnTo>
                  <a:lnTo>
                    <a:pt x="0" y="99885"/>
                  </a:lnTo>
                  <a:lnTo>
                    <a:pt x="47739" y="99885"/>
                  </a:lnTo>
                  <a:lnTo>
                    <a:pt x="47739" y="52133"/>
                  </a:lnTo>
                  <a:close/>
                </a:path>
                <a:path w="100964" h="100329">
                  <a:moveTo>
                    <a:pt x="47739" y="0"/>
                  </a:moveTo>
                  <a:lnTo>
                    <a:pt x="0" y="0"/>
                  </a:lnTo>
                  <a:lnTo>
                    <a:pt x="0" y="47752"/>
                  </a:lnTo>
                  <a:lnTo>
                    <a:pt x="47739" y="47752"/>
                  </a:lnTo>
                  <a:lnTo>
                    <a:pt x="47739" y="0"/>
                  </a:lnTo>
                  <a:close/>
                </a:path>
                <a:path w="100964" h="100329">
                  <a:moveTo>
                    <a:pt x="100418" y="52133"/>
                  </a:moveTo>
                  <a:lnTo>
                    <a:pt x="52666" y="52133"/>
                  </a:lnTo>
                  <a:lnTo>
                    <a:pt x="52666" y="99885"/>
                  </a:lnTo>
                  <a:lnTo>
                    <a:pt x="100418" y="99885"/>
                  </a:lnTo>
                  <a:lnTo>
                    <a:pt x="100418" y="52133"/>
                  </a:lnTo>
                  <a:close/>
                </a:path>
                <a:path w="100964" h="100329">
                  <a:moveTo>
                    <a:pt x="100418" y="0"/>
                  </a:moveTo>
                  <a:lnTo>
                    <a:pt x="52666" y="0"/>
                  </a:lnTo>
                  <a:lnTo>
                    <a:pt x="52666" y="47752"/>
                  </a:lnTo>
                  <a:lnTo>
                    <a:pt x="100418" y="47752"/>
                  </a:lnTo>
                  <a:lnTo>
                    <a:pt x="100418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447404" y="4703514"/>
              <a:ext cx="117475" cy="117475"/>
            </a:xfrm>
            <a:custGeom>
              <a:avLst/>
              <a:gdLst/>
              <a:ahLst/>
              <a:cxnLst/>
              <a:rect l="l" t="t" r="r" b="b"/>
              <a:pathLst>
                <a:path w="117475" h="117475">
                  <a:moveTo>
                    <a:pt x="117043" y="0"/>
                  </a:moveTo>
                  <a:lnTo>
                    <a:pt x="0" y="0"/>
                  </a:lnTo>
                  <a:lnTo>
                    <a:pt x="0" y="117025"/>
                  </a:lnTo>
                  <a:lnTo>
                    <a:pt x="117043" y="117025"/>
                  </a:lnTo>
                  <a:lnTo>
                    <a:pt x="117043" y="0"/>
                  </a:lnTo>
                  <a:close/>
                </a:path>
              </a:pathLst>
            </a:custGeom>
            <a:solidFill>
              <a:srgbClr val="7B7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4455706" y="4712101"/>
              <a:ext cx="100965" cy="100330"/>
            </a:xfrm>
            <a:custGeom>
              <a:avLst/>
              <a:gdLst/>
              <a:ahLst/>
              <a:cxnLst/>
              <a:rect l="l" t="t" r="r" b="b"/>
              <a:pathLst>
                <a:path w="100964" h="100329">
                  <a:moveTo>
                    <a:pt x="47739" y="52133"/>
                  </a:moveTo>
                  <a:lnTo>
                    <a:pt x="0" y="52133"/>
                  </a:lnTo>
                  <a:lnTo>
                    <a:pt x="0" y="99885"/>
                  </a:lnTo>
                  <a:lnTo>
                    <a:pt x="47739" y="99885"/>
                  </a:lnTo>
                  <a:lnTo>
                    <a:pt x="47739" y="52133"/>
                  </a:lnTo>
                  <a:close/>
                </a:path>
                <a:path w="100964" h="100329">
                  <a:moveTo>
                    <a:pt x="47739" y="0"/>
                  </a:moveTo>
                  <a:lnTo>
                    <a:pt x="0" y="0"/>
                  </a:lnTo>
                  <a:lnTo>
                    <a:pt x="0" y="47752"/>
                  </a:lnTo>
                  <a:lnTo>
                    <a:pt x="47739" y="47752"/>
                  </a:lnTo>
                  <a:lnTo>
                    <a:pt x="47739" y="0"/>
                  </a:lnTo>
                  <a:close/>
                </a:path>
                <a:path w="100964" h="100329">
                  <a:moveTo>
                    <a:pt x="100444" y="52133"/>
                  </a:moveTo>
                  <a:lnTo>
                    <a:pt x="52692" y="52133"/>
                  </a:lnTo>
                  <a:lnTo>
                    <a:pt x="52692" y="99885"/>
                  </a:lnTo>
                  <a:lnTo>
                    <a:pt x="100444" y="99885"/>
                  </a:lnTo>
                  <a:lnTo>
                    <a:pt x="100444" y="52133"/>
                  </a:lnTo>
                  <a:close/>
                </a:path>
                <a:path w="100964" h="100329">
                  <a:moveTo>
                    <a:pt x="100444" y="0"/>
                  </a:moveTo>
                  <a:lnTo>
                    <a:pt x="52692" y="0"/>
                  </a:lnTo>
                  <a:lnTo>
                    <a:pt x="52692" y="47752"/>
                  </a:lnTo>
                  <a:lnTo>
                    <a:pt x="100444" y="47752"/>
                  </a:lnTo>
                  <a:lnTo>
                    <a:pt x="100444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3605428" y="4806584"/>
              <a:ext cx="239395" cy="267970"/>
            </a:xfrm>
            <a:custGeom>
              <a:avLst/>
              <a:gdLst/>
              <a:ahLst/>
              <a:cxnLst/>
              <a:rect l="l" t="t" r="r" b="b"/>
              <a:pathLst>
                <a:path w="239395" h="267970">
                  <a:moveTo>
                    <a:pt x="2984" y="0"/>
                  </a:moveTo>
                  <a:lnTo>
                    <a:pt x="0" y="496"/>
                  </a:lnTo>
                  <a:lnTo>
                    <a:pt x="1940" y="9599"/>
                  </a:lnTo>
                  <a:lnTo>
                    <a:pt x="8642" y="33485"/>
                  </a:lnTo>
                  <a:lnTo>
                    <a:pt x="42407" y="109536"/>
                  </a:lnTo>
                  <a:lnTo>
                    <a:pt x="64535" y="143276"/>
                  </a:lnTo>
                  <a:lnTo>
                    <a:pt x="94304" y="178569"/>
                  </a:lnTo>
                  <a:lnTo>
                    <a:pt x="132595" y="212807"/>
                  </a:lnTo>
                  <a:lnTo>
                    <a:pt x="180286" y="243384"/>
                  </a:lnTo>
                  <a:lnTo>
                    <a:pt x="238259" y="267691"/>
                  </a:lnTo>
                  <a:lnTo>
                    <a:pt x="239180" y="264833"/>
                  </a:lnTo>
                  <a:lnTo>
                    <a:pt x="181721" y="240738"/>
                  </a:lnTo>
                  <a:lnTo>
                    <a:pt x="134458" y="210440"/>
                  </a:lnTo>
                  <a:lnTo>
                    <a:pt x="96514" y="176522"/>
                  </a:lnTo>
                  <a:lnTo>
                    <a:pt x="67015" y="141565"/>
                  </a:lnTo>
                  <a:lnTo>
                    <a:pt x="45086" y="108154"/>
                  </a:lnTo>
                  <a:lnTo>
                    <a:pt x="24446" y="67076"/>
                  </a:lnTo>
                  <a:lnTo>
                    <a:pt x="4903" y="9025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615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1" name="object 10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68896" y="4806882"/>
              <a:ext cx="202651" cy="233744"/>
            </a:xfrm>
            <a:prstGeom prst="rect">
              <a:avLst/>
            </a:prstGeom>
          </p:spPr>
        </p:pic>
        <p:sp>
          <p:nvSpPr>
            <p:cNvPr id="1022" name="object 1022"/>
            <p:cNvSpPr/>
            <p:nvPr/>
          </p:nvSpPr>
          <p:spPr>
            <a:xfrm>
              <a:off x="4131521" y="4806584"/>
              <a:ext cx="239395" cy="267970"/>
            </a:xfrm>
            <a:custGeom>
              <a:avLst/>
              <a:gdLst/>
              <a:ahLst/>
              <a:cxnLst/>
              <a:rect l="l" t="t" r="r" b="b"/>
              <a:pathLst>
                <a:path w="239395" h="267970">
                  <a:moveTo>
                    <a:pt x="2966" y="0"/>
                  </a:moveTo>
                  <a:lnTo>
                    <a:pt x="0" y="496"/>
                  </a:lnTo>
                  <a:lnTo>
                    <a:pt x="1938" y="9599"/>
                  </a:lnTo>
                  <a:lnTo>
                    <a:pt x="8639" y="33485"/>
                  </a:lnTo>
                  <a:lnTo>
                    <a:pt x="42404" y="109536"/>
                  </a:lnTo>
                  <a:lnTo>
                    <a:pt x="64520" y="143276"/>
                  </a:lnTo>
                  <a:lnTo>
                    <a:pt x="94280" y="178569"/>
                  </a:lnTo>
                  <a:lnTo>
                    <a:pt x="132565" y="212807"/>
                  </a:lnTo>
                  <a:lnTo>
                    <a:pt x="180257" y="243384"/>
                  </a:lnTo>
                  <a:lnTo>
                    <a:pt x="238236" y="267691"/>
                  </a:lnTo>
                  <a:lnTo>
                    <a:pt x="239140" y="264833"/>
                  </a:lnTo>
                  <a:lnTo>
                    <a:pt x="181698" y="240738"/>
                  </a:lnTo>
                  <a:lnTo>
                    <a:pt x="134440" y="210440"/>
                  </a:lnTo>
                  <a:lnTo>
                    <a:pt x="96496" y="176522"/>
                  </a:lnTo>
                  <a:lnTo>
                    <a:pt x="66991" y="141565"/>
                  </a:lnTo>
                  <a:lnTo>
                    <a:pt x="45054" y="108154"/>
                  </a:lnTo>
                  <a:lnTo>
                    <a:pt x="24416" y="67076"/>
                  </a:lnTo>
                  <a:lnTo>
                    <a:pt x="4889" y="9025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615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3" name="object 10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94968" y="4806882"/>
              <a:ext cx="202636" cy="233744"/>
            </a:xfrm>
            <a:prstGeom prst="rect">
              <a:avLst/>
            </a:prstGeom>
          </p:spPr>
        </p:pic>
        <p:sp>
          <p:nvSpPr>
            <p:cNvPr id="1024" name="object 1024"/>
            <p:cNvSpPr/>
            <p:nvPr/>
          </p:nvSpPr>
          <p:spPr>
            <a:xfrm>
              <a:off x="4551459" y="4806584"/>
              <a:ext cx="239395" cy="267970"/>
            </a:xfrm>
            <a:custGeom>
              <a:avLst/>
              <a:gdLst/>
              <a:ahLst/>
              <a:cxnLst/>
              <a:rect l="l" t="t" r="r" b="b"/>
              <a:pathLst>
                <a:path w="239395" h="267970">
                  <a:moveTo>
                    <a:pt x="2965" y="0"/>
                  </a:moveTo>
                  <a:lnTo>
                    <a:pt x="0" y="496"/>
                  </a:lnTo>
                  <a:lnTo>
                    <a:pt x="1940" y="9599"/>
                  </a:lnTo>
                  <a:lnTo>
                    <a:pt x="8641" y="33485"/>
                  </a:lnTo>
                  <a:lnTo>
                    <a:pt x="42407" y="109536"/>
                  </a:lnTo>
                  <a:lnTo>
                    <a:pt x="64533" y="143276"/>
                  </a:lnTo>
                  <a:lnTo>
                    <a:pt x="94298" y="178569"/>
                  </a:lnTo>
                  <a:lnTo>
                    <a:pt x="132586" y="212807"/>
                  </a:lnTo>
                  <a:lnTo>
                    <a:pt x="180278" y="243384"/>
                  </a:lnTo>
                  <a:lnTo>
                    <a:pt x="238258" y="267691"/>
                  </a:lnTo>
                  <a:lnTo>
                    <a:pt x="239180" y="264833"/>
                  </a:lnTo>
                  <a:lnTo>
                    <a:pt x="181730" y="240738"/>
                  </a:lnTo>
                  <a:lnTo>
                    <a:pt x="134471" y="210440"/>
                  </a:lnTo>
                  <a:lnTo>
                    <a:pt x="96525" y="176522"/>
                  </a:lnTo>
                  <a:lnTo>
                    <a:pt x="67019" y="141565"/>
                  </a:lnTo>
                  <a:lnTo>
                    <a:pt x="45074" y="108154"/>
                  </a:lnTo>
                  <a:lnTo>
                    <a:pt x="24441" y="67076"/>
                  </a:lnTo>
                  <a:lnTo>
                    <a:pt x="4894" y="9025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615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5" name="object 10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14908" y="4806882"/>
              <a:ext cx="202655" cy="233744"/>
            </a:xfrm>
            <a:prstGeom prst="rect">
              <a:avLst/>
            </a:prstGeom>
          </p:spPr>
        </p:pic>
        <p:sp>
          <p:nvSpPr>
            <p:cNvPr id="1026" name="object 1026"/>
            <p:cNvSpPr/>
            <p:nvPr/>
          </p:nvSpPr>
          <p:spPr>
            <a:xfrm>
              <a:off x="4631940" y="4646430"/>
              <a:ext cx="346075" cy="55244"/>
            </a:xfrm>
            <a:custGeom>
              <a:avLst/>
              <a:gdLst/>
              <a:ahLst/>
              <a:cxnLst/>
              <a:rect l="l" t="t" r="r" b="b"/>
              <a:pathLst>
                <a:path w="346075" h="55245">
                  <a:moveTo>
                    <a:pt x="345588" y="0"/>
                  </a:moveTo>
                  <a:lnTo>
                    <a:pt x="0" y="0"/>
                  </a:lnTo>
                  <a:lnTo>
                    <a:pt x="0" y="54712"/>
                  </a:lnTo>
                  <a:lnTo>
                    <a:pt x="345588" y="54712"/>
                  </a:lnTo>
                  <a:lnTo>
                    <a:pt x="345588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4630407" y="4644740"/>
              <a:ext cx="348615" cy="58419"/>
            </a:xfrm>
            <a:custGeom>
              <a:avLst/>
              <a:gdLst/>
              <a:ahLst/>
              <a:cxnLst/>
              <a:rect l="l" t="t" r="r" b="b"/>
              <a:pathLst>
                <a:path w="348614" h="58420">
                  <a:moveTo>
                    <a:pt x="348615" y="1270"/>
                  </a:moveTo>
                  <a:lnTo>
                    <a:pt x="348399" y="1270"/>
                  </a:lnTo>
                  <a:lnTo>
                    <a:pt x="348399" y="0"/>
                  </a:lnTo>
                  <a:lnTo>
                    <a:pt x="345630" y="0"/>
                  </a:lnTo>
                  <a:lnTo>
                    <a:pt x="345630" y="3810"/>
                  </a:lnTo>
                  <a:lnTo>
                    <a:pt x="345630" y="54610"/>
                  </a:lnTo>
                  <a:lnTo>
                    <a:pt x="3022" y="54610"/>
                  </a:lnTo>
                  <a:lnTo>
                    <a:pt x="3022" y="3810"/>
                  </a:lnTo>
                  <a:lnTo>
                    <a:pt x="345630" y="3810"/>
                  </a:lnTo>
                  <a:lnTo>
                    <a:pt x="345630" y="0"/>
                  </a:lnTo>
                  <a:lnTo>
                    <a:pt x="228" y="0"/>
                  </a:lnTo>
                  <a:lnTo>
                    <a:pt x="228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7150"/>
                  </a:lnTo>
                  <a:lnTo>
                    <a:pt x="571" y="57150"/>
                  </a:lnTo>
                  <a:lnTo>
                    <a:pt x="571" y="58420"/>
                  </a:lnTo>
                  <a:lnTo>
                    <a:pt x="348068" y="58420"/>
                  </a:lnTo>
                  <a:lnTo>
                    <a:pt x="348068" y="57150"/>
                  </a:lnTo>
                  <a:lnTo>
                    <a:pt x="348615" y="57150"/>
                  </a:lnTo>
                  <a:lnTo>
                    <a:pt x="348615" y="54902"/>
                  </a:lnTo>
                  <a:lnTo>
                    <a:pt x="348615" y="54610"/>
                  </a:lnTo>
                  <a:lnTo>
                    <a:pt x="348615" y="3810"/>
                  </a:lnTo>
                  <a:lnTo>
                    <a:pt x="348615" y="3200"/>
                  </a:lnTo>
                  <a:lnTo>
                    <a:pt x="348615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4621518" y="4717630"/>
              <a:ext cx="469265" cy="610870"/>
            </a:xfrm>
            <a:custGeom>
              <a:avLst/>
              <a:gdLst/>
              <a:ahLst/>
              <a:cxnLst/>
              <a:rect l="l" t="t" r="r" b="b"/>
              <a:pathLst>
                <a:path w="469264" h="610870">
                  <a:moveTo>
                    <a:pt x="468971" y="610369"/>
                  </a:moveTo>
                  <a:lnTo>
                    <a:pt x="0" y="610369"/>
                  </a:lnTo>
                  <a:lnTo>
                    <a:pt x="0" y="0"/>
                  </a:lnTo>
                  <a:lnTo>
                    <a:pt x="468971" y="0"/>
                  </a:lnTo>
                  <a:lnTo>
                    <a:pt x="468971" y="610369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4620006" y="4715860"/>
              <a:ext cx="472440" cy="612140"/>
            </a:xfrm>
            <a:custGeom>
              <a:avLst/>
              <a:gdLst/>
              <a:ahLst/>
              <a:cxnLst/>
              <a:rect l="l" t="t" r="r" b="b"/>
              <a:pathLst>
                <a:path w="472439" h="612139">
                  <a:moveTo>
                    <a:pt x="471982" y="1270"/>
                  </a:moveTo>
                  <a:lnTo>
                    <a:pt x="471665" y="1270"/>
                  </a:lnTo>
                  <a:lnTo>
                    <a:pt x="471665" y="0"/>
                  </a:lnTo>
                  <a:lnTo>
                    <a:pt x="304" y="0"/>
                  </a:lnTo>
                  <a:lnTo>
                    <a:pt x="304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12140"/>
                  </a:lnTo>
                  <a:lnTo>
                    <a:pt x="3009" y="612140"/>
                  </a:lnTo>
                  <a:lnTo>
                    <a:pt x="3009" y="3810"/>
                  </a:lnTo>
                  <a:lnTo>
                    <a:pt x="468972" y="3810"/>
                  </a:lnTo>
                  <a:lnTo>
                    <a:pt x="468972" y="612140"/>
                  </a:lnTo>
                  <a:lnTo>
                    <a:pt x="471982" y="612140"/>
                  </a:lnTo>
                  <a:lnTo>
                    <a:pt x="471982" y="3810"/>
                  </a:lnTo>
                  <a:lnTo>
                    <a:pt x="471982" y="3276"/>
                  </a:lnTo>
                  <a:lnTo>
                    <a:pt x="471982" y="127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4628991" y="4725958"/>
              <a:ext cx="454659" cy="598805"/>
            </a:xfrm>
            <a:custGeom>
              <a:avLst/>
              <a:gdLst/>
              <a:ahLst/>
              <a:cxnLst/>
              <a:rect l="l" t="t" r="r" b="b"/>
              <a:pathLst>
                <a:path w="454660" h="598804">
                  <a:moveTo>
                    <a:pt x="454032" y="0"/>
                  </a:moveTo>
                  <a:lnTo>
                    <a:pt x="0" y="0"/>
                  </a:lnTo>
                  <a:lnTo>
                    <a:pt x="0" y="598276"/>
                  </a:lnTo>
                  <a:lnTo>
                    <a:pt x="454032" y="598276"/>
                  </a:lnTo>
                  <a:lnTo>
                    <a:pt x="454032" y="0"/>
                  </a:lnTo>
                  <a:close/>
                </a:path>
              </a:pathLst>
            </a:custGeom>
            <a:solidFill>
              <a:srgbClr val="E5F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4621517" y="4717651"/>
              <a:ext cx="469265" cy="374650"/>
            </a:xfrm>
            <a:custGeom>
              <a:avLst/>
              <a:gdLst/>
              <a:ahLst/>
              <a:cxnLst/>
              <a:rect l="l" t="t" r="r" b="b"/>
              <a:pathLst>
                <a:path w="469264" h="374650">
                  <a:moveTo>
                    <a:pt x="468972" y="296684"/>
                  </a:moveTo>
                  <a:lnTo>
                    <a:pt x="0" y="296684"/>
                  </a:lnTo>
                  <a:lnTo>
                    <a:pt x="0" y="374510"/>
                  </a:lnTo>
                  <a:lnTo>
                    <a:pt x="468972" y="374510"/>
                  </a:lnTo>
                  <a:lnTo>
                    <a:pt x="468972" y="296684"/>
                  </a:lnTo>
                  <a:close/>
                </a:path>
                <a:path w="469264" h="374650">
                  <a:moveTo>
                    <a:pt x="468972" y="0"/>
                  </a:moveTo>
                  <a:lnTo>
                    <a:pt x="0" y="0"/>
                  </a:lnTo>
                  <a:lnTo>
                    <a:pt x="0" y="39928"/>
                  </a:lnTo>
                  <a:lnTo>
                    <a:pt x="468972" y="39928"/>
                  </a:lnTo>
                  <a:lnTo>
                    <a:pt x="468972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4607592" y="4699260"/>
              <a:ext cx="497205" cy="33020"/>
            </a:xfrm>
            <a:custGeom>
              <a:avLst/>
              <a:gdLst/>
              <a:ahLst/>
              <a:cxnLst/>
              <a:rect l="l" t="t" r="r" b="b"/>
              <a:pathLst>
                <a:path w="497204" h="33020">
                  <a:moveTo>
                    <a:pt x="496817" y="0"/>
                  </a:moveTo>
                  <a:lnTo>
                    <a:pt x="0" y="0"/>
                  </a:lnTo>
                  <a:lnTo>
                    <a:pt x="0" y="32451"/>
                  </a:lnTo>
                  <a:lnTo>
                    <a:pt x="496817" y="32451"/>
                  </a:lnTo>
                  <a:lnTo>
                    <a:pt x="496817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4606086" y="4698080"/>
              <a:ext cx="500380" cy="35560"/>
            </a:xfrm>
            <a:custGeom>
              <a:avLst/>
              <a:gdLst/>
              <a:ahLst/>
              <a:cxnLst/>
              <a:rect l="l" t="t" r="r" b="b"/>
              <a:pathLst>
                <a:path w="500379" h="35560">
                  <a:moveTo>
                    <a:pt x="49980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1750"/>
                  </a:lnTo>
                  <a:lnTo>
                    <a:pt x="0" y="34290"/>
                  </a:lnTo>
                  <a:lnTo>
                    <a:pt x="469" y="34290"/>
                  </a:lnTo>
                  <a:lnTo>
                    <a:pt x="469" y="35560"/>
                  </a:lnTo>
                  <a:lnTo>
                    <a:pt x="499338" y="35560"/>
                  </a:lnTo>
                  <a:lnTo>
                    <a:pt x="499338" y="34290"/>
                  </a:lnTo>
                  <a:lnTo>
                    <a:pt x="499808" y="34290"/>
                  </a:lnTo>
                  <a:lnTo>
                    <a:pt x="499808" y="32156"/>
                  </a:lnTo>
                  <a:lnTo>
                    <a:pt x="499808" y="31750"/>
                  </a:lnTo>
                  <a:lnTo>
                    <a:pt x="499808" y="2692"/>
                  </a:lnTo>
                  <a:lnTo>
                    <a:pt x="496811" y="2692"/>
                  </a:lnTo>
                  <a:lnTo>
                    <a:pt x="496811" y="31750"/>
                  </a:lnTo>
                  <a:lnTo>
                    <a:pt x="3022" y="31750"/>
                  </a:lnTo>
                  <a:lnTo>
                    <a:pt x="3022" y="2540"/>
                  </a:lnTo>
                  <a:lnTo>
                    <a:pt x="499808" y="2540"/>
                  </a:lnTo>
                  <a:lnTo>
                    <a:pt x="499808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4607592" y="5030802"/>
              <a:ext cx="497205" cy="33020"/>
            </a:xfrm>
            <a:custGeom>
              <a:avLst/>
              <a:gdLst/>
              <a:ahLst/>
              <a:cxnLst/>
              <a:rect l="l" t="t" r="r" b="b"/>
              <a:pathLst>
                <a:path w="497204" h="33020">
                  <a:moveTo>
                    <a:pt x="496817" y="0"/>
                  </a:moveTo>
                  <a:lnTo>
                    <a:pt x="0" y="0"/>
                  </a:lnTo>
                  <a:lnTo>
                    <a:pt x="0" y="32439"/>
                  </a:lnTo>
                  <a:lnTo>
                    <a:pt x="496817" y="32439"/>
                  </a:lnTo>
                  <a:lnTo>
                    <a:pt x="496817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4606086" y="5029550"/>
              <a:ext cx="500380" cy="35560"/>
            </a:xfrm>
            <a:custGeom>
              <a:avLst/>
              <a:gdLst/>
              <a:ahLst/>
              <a:cxnLst/>
              <a:rect l="l" t="t" r="r" b="b"/>
              <a:pathLst>
                <a:path w="500379" h="35560">
                  <a:moveTo>
                    <a:pt x="49980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31750"/>
                  </a:lnTo>
                  <a:lnTo>
                    <a:pt x="0" y="34290"/>
                  </a:lnTo>
                  <a:lnTo>
                    <a:pt x="393" y="34290"/>
                  </a:lnTo>
                  <a:lnTo>
                    <a:pt x="393" y="35560"/>
                  </a:lnTo>
                  <a:lnTo>
                    <a:pt x="499427" y="35560"/>
                  </a:lnTo>
                  <a:lnTo>
                    <a:pt x="499427" y="34290"/>
                  </a:lnTo>
                  <a:lnTo>
                    <a:pt x="499808" y="34290"/>
                  </a:lnTo>
                  <a:lnTo>
                    <a:pt x="499808" y="32207"/>
                  </a:lnTo>
                  <a:lnTo>
                    <a:pt x="499808" y="31750"/>
                  </a:lnTo>
                  <a:lnTo>
                    <a:pt x="499808" y="2768"/>
                  </a:lnTo>
                  <a:lnTo>
                    <a:pt x="496811" y="2768"/>
                  </a:lnTo>
                  <a:lnTo>
                    <a:pt x="496811" y="31750"/>
                  </a:lnTo>
                  <a:lnTo>
                    <a:pt x="3022" y="31750"/>
                  </a:lnTo>
                  <a:lnTo>
                    <a:pt x="3022" y="2540"/>
                  </a:lnTo>
                  <a:lnTo>
                    <a:pt x="499808" y="2540"/>
                  </a:lnTo>
                  <a:lnTo>
                    <a:pt x="499808" y="0"/>
                  </a:lnTo>
                  <a:close/>
                </a:path>
              </a:pathLst>
            </a:custGeom>
            <a:solidFill>
              <a:srgbClr val="7F8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4640427" y="4951864"/>
              <a:ext cx="439420" cy="367030"/>
            </a:xfrm>
            <a:custGeom>
              <a:avLst/>
              <a:gdLst/>
              <a:ahLst/>
              <a:cxnLst/>
              <a:rect l="l" t="t" r="r" b="b"/>
              <a:pathLst>
                <a:path w="439420" h="367029">
                  <a:moveTo>
                    <a:pt x="18097" y="36753"/>
                  </a:moveTo>
                  <a:lnTo>
                    <a:pt x="15798" y="34442"/>
                  </a:lnTo>
                  <a:lnTo>
                    <a:pt x="2273" y="34442"/>
                  </a:lnTo>
                  <a:lnTo>
                    <a:pt x="0" y="36753"/>
                  </a:lnTo>
                  <a:lnTo>
                    <a:pt x="0" y="42405"/>
                  </a:lnTo>
                  <a:lnTo>
                    <a:pt x="2273" y="44678"/>
                  </a:lnTo>
                  <a:lnTo>
                    <a:pt x="15798" y="44678"/>
                  </a:lnTo>
                  <a:lnTo>
                    <a:pt x="18097" y="42405"/>
                  </a:lnTo>
                  <a:lnTo>
                    <a:pt x="18097" y="39573"/>
                  </a:lnTo>
                  <a:lnTo>
                    <a:pt x="18097" y="36753"/>
                  </a:lnTo>
                  <a:close/>
                </a:path>
                <a:path w="439420" h="367029">
                  <a:moveTo>
                    <a:pt x="20624" y="348068"/>
                  </a:moveTo>
                  <a:lnTo>
                    <a:pt x="18326" y="345782"/>
                  </a:lnTo>
                  <a:lnTo>
                    <a:pt x="4826" y="345782"/>
                  </a:lnTo>
                  <a:lnTo>
                    <a:pt x="2527" y="348068"/>
                  </a:lnTo>
                  <a:lnTo>
                    <a:pt x="2527" y="353720"/>
                  </a:lnTo>
                  <a:lnTo>
                    <a:pt x="4826" y="356019"/>
                  </a:lnTo>
                  <a:lnTo>
                    <a:pt x="18326" y="356019"/>
                  </a:lnTo>
                  <a:lnTo>
                    <a:pt x="20624" y="353720"/>
                  </a:lnTo>
                  <a:lnTo>
                    <a:pt x="20624" y="350913"/>
                  </a:lnTo>
                  <a:lnTo>
                    <a:pt x="20624" y="348068"/>
                  </a:lnTo>
                  <a:close/>
                </a:path>
                <a:path w="439420" h="367029">
                  <a:moveTo>
                    <a:pt x="27406" y="25641"/>
                  </a:moveTo>
                  <a:lnTo>
                    <a:pt x="25107" y="23355"/>
                  </a:lnTo>
                  <a:lnTo>
                    <a:pt x="11595" y="23355"/>
                  </a:lnTo>
                  <a:lnTo>
                    <a:pt x="9296" y="25641"/>
                  </a:lnTo>
                  <a:lnTo>
                    <a:pt x="9296" y="31318"/>
                  </a:lnTo>
                  <a:lnTo>
                    <a:pt x="11595" y="33578"/>
                  </a:lnTo>
                  <a:lnTo>
                    <a:pt x="25107" y="33578"/>
                  </a:lnTo>
                  <a:lnTo>
                    <a:pt x="27406" y="31318"/>
                  </a:lnTo>
                  <a:lnTo>
                    <a:pt x="27406" y="28486"/>
                  </a:lnTo>
                  <a:lnTo>
                    <a:pt x="27406" y="25641"/>
                  </a:lnTo>
                  <a:close/>
                </a:path>
                <a:path w="439420" h="367029">
                  <a:moveTo>
                    <a:pt x="28041" y="47510"/>
                  </a:moveTo>
                  <a:lnTo>
                    <a:pt x="25768" y="45212"/>
                  </a:lnTo>
                  <a:lnTo>
                    <a:pt x="12255" y="45212"/>
                  </a:lnTo>
                  <a:lnTo>
                    <a:pt x="9944" y="47510"/>
                  </a:lnTo>
                  <a:lnTo>
                    <a:pt x="9944" y="53149"/>
                  </a:lnTo>
                  <a:lnTo>
                    <a:pt x="12255" y="55410"/>
                  </a:lnTo>
                  <a:lnTo>
                    <a:pt x="25768" y="55410"/>
                  </a:lnTo>
                  <a:lnTo>
                    <a:pt x="28041" y="53149"/>
                  </a:lnTo>
                  <a:lnTo>
                    <a:pt x="28041" y="50330"/>
                  </a:lnTo>
                  <a:lnTo>
                    <a:pt x="28041" y="47510"/>
                  </a:lnTo>
                  <a:close/>
                </a:path>
                <a:path w="439420" h="367029">
                  <a:moveTo>
                    <a:pt x="29933" y="337007"/>
                  </a:moveTo>
                  <a:lnTo>
                    <a:pt x="27660" y="334721"/>
                  </a:lnTo>
                  <a:lnTo>
                    <a:pt x="14122" y="334721"/>
                  </a:lnTo>
                  <a:lnTo>
                    <a:pt x="11836" y="337007"/>
                  </a:lnTo>
                  <a:lnTo>
                    <a:pt x="11836" y="342633"/>
                  </a:lnTo>
                  <a:lnTo>
                    <a:pt x="14122" y="344919"/>
                  </a:lnTo>
                  <a:lnTo>
                    <a:pt x="27660" y="344919"/>
                  </a:lnTo>
                  <a:lnTo>
                    <a:pt x="29933" y="342633"/>
                  </a:lnTo>
                  <a:lnTo>
                    <a:pt x="29933" y="339801"/>
                  </a:lnTo>
                  <a:lnTo>
                    <a:pt x="29933" y="337007"/>
                  </a:lnTo>
                  <a:close/>
                </a:path>
                <a:path w="439420" h="367029">
                  <a:moveTo>
                    <a:pt x="30594" y="358825"/>
                  </a:moveTo>
                  <a:lnTo>
                    <a:pt x="28308" y="356539"/>
                  </a:lnTo>
                  <a:lnTo>
                    <a:pt x="14795" y="356539"/>
                  </a:lnTo>
                  <a:lnTo>
                    <a:pt x="12496" y="358825"/>
                  </a:lnTo>
                  <a:lnTo>
                    <a:pt x="12496" y="364464"/>
                  </a:lnTo>
                  <a:lnTo>
                    <a:pt x="14795" y="366776"/>
                  </a:lnTo>
                  <a:lnTo>
                    <a:pt x="28308" y="366776"/>
                  </a:lnTo>
                  <a:lnTo>
                    <a:pt x="30594" y="364464"/>
                  </a:lnTo>
                  <a:lnTo>
                    <a:pt x="30594" y="361645"/>
                  </a:lnTo>
                  <a:lnTo>
                    <a:pt x="30594" y="358825"/>
                  </a:lnTo>
                  <a:close/>
                </a:path>
                <a:path w="439420" h="367029">
                  <a:moveTo>
                    <a:pt x="46494" y="2273"/>
                  </a:moveTo>
                  <a:lnTo>
                    <a:pt x="44196" y="0"/>
                  </a:lnTo>
                  <a:lnTo>
                    <a:pt x="30670" y="0"/>
                  </a:lnTo>
                  <a:lnTo>
                    <a:pt x="28371" y="2273"/>
                  </a:lnTo>
                  <a:lnTo>
                    <a:pt x="28371" y="7937"/>
                  </a:lnTo>
                  <a:lnTo>
                    <a:pt x="30670" y="10198"/>
                  </a:lnTo>
                  <a:lnTo>
                    <a:pt x="44196" y="10198"/>
                  </a:lnTo>
                  <a:lnTo>
                    <a:pt x="46494" y="7937"/>
                  </a:lnTo>
                  <a:lnTo>
                    <a:pt x="46494" y="5105"/>
                  </a:lnTo>
                  <a:lnTo>
                    <a:pt x="46494" y="2273"/>
                  </a:lnTo>
                  <a:close/>
                </a:path>
                <a:path w="439420" h="367029">
                  <a:moveTo>
                    <a:pt x="49034" y="313588"/>
                  </a:moveTo>
                  <a:lnTo>
                    <a:pt x="46736" y="311302"/>
                  </a:lnTo>
                  <a:lnTo>
                    <a:pt x="33210" y="311302"/>
                  </a:lnTo>
                  <a:lnTo>
                    <a:pt x="30924" y="313588"/>
                  </a:lnTo>
                  <a:lnTo>
                    <a:pt x="30924" y="319252"/>
                  </a:lnTo>
                  <a:lnTo>
                    <a:pt x="33210" y="321538"/>
                  </a:lnTo>
                  <a:lnTo>
                    <a:pt x="46736" y="321538"/>
                  </a:lnTo>
                  <a:lnTo>
                    <a:pt x="49034" y="319252"/>
                  </a:lnTo>
                  <a:lnTo>
                    <a:pt x="49034" y="316433"/>
                  </a:lnTo>
                  <a:lnTo>
                    <a:pt x="49034" y="313588"/>
                  </a:lnTo>
                  <a:close/>
                </a:path>
                <a:path w="439420" h="367029">
                  <a:moveTo>
                    <a:pt x="66255" y="25641"/>
                  </a:moveTo>
                  <a:lnTo>
                    <a:pt x="63957" y="23355"/>
                  </a:lnTo>
                  <a:lnTo>
                    <a:pt x="50431" y="23355"/>
                  </a:lnTo>
                  <a:lnTo>
                    <a:pt x="48171" y="25641"/>
                  </a:lnTo>
                  <a:lnTo>
                    <a:pt x="48171" y="31318"/>
                  </a:lnTo>
                  <a:lnTo>
                    <a:pt x="50431" y="33578"/>
                  </a:lnTo>
                  <a:lnTo>
                    <a:pt x="63957" y="33578"/>
                  </a:lnTo>
                  <a:lnTo>
                    <a:pt x="66255" y="31318"/>
                  </a:lnTo>
                  <a:lnTo>
                    <a:pt x="66255" y="28486"/>
                  </a:lnTo>
                  <a:lnTo>
                    <a:pt x="66255" y="25641"/>
                  </a:lnTo>
                  <a:close/>
                </a:path>
                <a:path w="439420" h="367029">
                  <a:moveTo>
                    <a:pt x="68783" y="337007"/>
                  </a:moveTo>
                  <a:lnTo>
                    <a:pt x="66509" y="334721"/>
                  </a:lnTo>
                  <a:lnTo>
                    <a:pt x="52971" y="334721"/>
                  </a:lnTo>
                  <a:lnTo>
                    <a:pt x="50698" y="337007"/>
                  </a:lnTo>
                  <a:lnTo>
                    <a:pt x="50698" y="342633"/>
                  </a:lnTo>
                  <a:lnTo>
                    <a:pt x="52971" y="344919"/>
                  </a:lnTo>
                  <a:lnTo>
                    <a:pt x="66509" y="344919"/>
                  </a:lnTo>
                  <a:lnTo>
                    <a:pt x="68783" y="342633"/>
                  </a:lnTo>
                  <a:lnTo>
                    <a:pt x="68783" y="339801"/>
                  </a:lnTo>
                  <a:lnTo>
                    <a:pt x="68783" y="337007"/>
                  </a:lnTo>
                  <a:close/>
                </a:path>
                <a:path w="439420" h="367029">
                  <a:moveTo>
                    <a:pt x="75946" y="36588"/>
                  </a:moveTo>
                  <a:lnTo>
                    <a:pt x="73685" y="34290"/>
                  </a:lnTo>
                  <a:lnTo>
                    <a:pt x="60159" y="34290"/>
                  </a:lnTo>
                  <a:lnTo>
                    <a:pt x="57861" y="36588"/>
                  </a:lnTo>
                  <a:lnTo>
                    <a:pt x="57861" y="42240"/>
                  </a:lnTo>
                  <a:lnTo>
                    <a:pt x="60159" y="44526"/>
                  </a:lnTo>
                  <a:lnTo>
                    <a:pt x="73685" y="44526"/>
                  </a:lnTo>
                  <a:lnTo>
                    <a:pt x="75946" y="42240"/>
                  </a:lnTo>
                  <a:lnTo>
                    <a:pt x="75946" y="39395"/>
                  </a:lnTo>
                  <a:lnTo>
                    <a:pt x="75946" y="36588"/>
                  </a:lnTo>
                  <a:close/>
                </a:path>
                <a:path w="439420" h="367029">
                  <a:moveTo>
                    <a:pt x="78498" y="347891"/>
                  </a:moveTo>
                  <a:lnTo>
                    <a:pt x="76212" y="345630"/>
                  </a:lnTo>
                  <a:lnTo>
                    <a:pt x="62674" y="345630"/>
                  </a:lnTo>
                  <a:lnTo>
                    <a:pt x="60388" y="347891"/>
                  </a:lnTo>
                  <a:lnTo>
                    <a:pt x="60388" y="353555"/>
                  </a:lnTo>
                  <a:lnTo>
                    <a:pt x="62674" y="355854"/>
                  </a:lnTo>
                  <a:lnTo>
                    <a:pt x="76212" y="355854"/>
                  </a:lnTo>
                  <a:lnTo>
                    <a:pt x="78498" y="353555"/>
                  </a:lnTo>
                  <a:lnTo>
                    <a:pt x="78498" y="350723"/>
                  </a:lnTo>
                  <a:lnTo>
                    <a:pt x="78498" y="347891"/>
                  </a:lnTo>
                  <a:close/>
                </a:path>
                <a:path w="439420" h="367029">
                  <a:moveTo>
                    <a:pt x="381050" y="184581"/>
                  </a:moveTo>
                  <a:lnTo>
                    <a:pt x="378752" y="182295"/>
                  </a:lnTo>
                  <a:lnTo>
                    <a:pt x="365239" y="182295"/>
                  </a:lnTo>
                  <a:lnTo>
                    <a:pt x="362966" y="184581"/>
                  </a:lnTo>
                  <a:lnTo>
                    <a:pt x="362966" y="190233"/>
                  </a:lnTo>
                  <a:lnTo>
                    <a:pt x="365239" y="192519"/>
                  </a:lnTo>
                  <a:lnTo>
                    <a:pt x="378752" y="192519"/>
                  </a:lnTo>
                  <a:lnTo>
                    <a:pt x="381050" y="190233"/>
                  </a:lnTo>
                  <a:lnTo>
                    <a:pt x="381050" y="187426"/>
                  </a:lnTo>
                  <a:lnTo>
                    <a:pt x="381050" y="184581"/>
                  </a:lnTo>
                  <a:close/>
                </a:path>
                <a:path w="439420" h="367029">
                  <a:moveTo>
                    <a:pt x="390385" y="173507"/>
                  </a:moveTo>
                  <a:lnTo>
                    <a:pt x="388086" y="171208"/>
                  </a:lnTo>
                  <a:lnTo>
                    <a:pt x="374548" y="171208"/>
                  </a:lnTo>
                  <a:lnTo>
                    <a:pt x="372275" y="173507"/>
                  </a:lnTo>
                  <a:lnTo>
                    <a:pt x="372275" y="179146"/>
                  </a:lnTo>
                  <a:lnTo>
                    <a:pt x="374548" y="181444"/>
                  </a:lnTo>
                  <a:lnTo>
                    <a:pt x="388086" y="181444"/>
                  </a:lnTo>
                  <a:lnTo>
                    <a:pt x="390385" y="179146"/>
                  </a:lnTo>
                  <a:lnTo>
                    <a:pt x="390385" y="176326"/>
                  </a:lnTo>
                  <a:lnTo>
                    <a:pt x="390385" y="173507"/>
                  </a:lnTo>
                  <a:close/>
                </a:path>
                <a:path w="439420" h="367029">
                  <a:moveTo>
                    <a:pt x="391020" y="195326"/>
                  </a:moveTo>
                  <a:lnTo>
                    <a:pt x="388747" y="193052"/>
                  </a:lnTo>
                  <a:lnTo>
                    <a:pt x="375221" y="193052"/>
                  </a:lnTo>
                  <a:lnTo>
                    <a:pt x="372948" y="195326"/>
                  </a:lnTo>
                  <a:lnTo>
                    <a:pt x="372948" y="200977"/>
                  </a:lnTo>
                  <a:lnTo>
                    <a:pt x="375221" y="203263"/>
                  </a:lnTo>
                  <a:lnTo>
                    <a:pt x="388747" y="203263"/>
                  </a:lnTo>
                  <a:lnTo>
                    <a:pt x="391020" y="200977"/>
                  </a:lnTo>
                  <a:lnTo>
                    <a:pt x="391020" y="198170"/>
                  </a:lnTo>
                  <a:lnTo>
                    <a:pt x="391020" y="195326"/>
                  </a:lnTo>
                  <a:close/>
                </a:path>
                <a:path w="439420" h="367029">
                  <a:moveTo>
                    <a:pt x="409448" y="150101"/>
                  </a:moveTo>
                  <a:lnTo>
                    <a:pt x="407174" y="147815"/>
                  </a:lnTo>
                  <a:lnTo>
                    <a:pt x="393661" y="147815"/>
                  </a:lnTo>
                  <a:lnTo>
                    <a:pt x="391363" y="150101"/>
                  </a:lnTo>
                  <a:lnTo>
                    <a:pt x="391363" y="155765"/>
                  </a:lnTo>
                  <a:lnTo>
                    <a:pt x="393661" y="158064"/>
                  </a:lnTo>
                  <a:lnTo>
                    <a:pt x="407174" y="158064"/>
                  </a:lnTo>
                  <a:lnTo>
                    <a:pt x="409448" y="155765"/>
                  </a:lnTo>
                  <a:lnTo>
                    <a:pt x="409448" y="152933"/>
                  </a:lnTo>
                  <a:lnTo>
                    <a:pt x="409448" y="150101"/>
                  </a:lnTo>
                  <a:close/>
                </a:path>
                <a:path w="439420" h="367029">
                  <a:moveTo>
                    <a:pt x="429221" y="173507"/>
                  </a:moveTo>
                  <a:lnTo>
                    <a:pt x="426935" y="171208"/>
                  </a:lnTo>
                  <a:lnTo>
                    <a:pt x="413423" y="171208"/>
                  </a:lnTo>
                  <a:lnTo>
                    <a:pt x="411124" y="173507"/>
                  </a:lnTo>
                  <a:lnTo>
                    <a:pt x="411124" y="179146"/>
                  </a:lnTo>
                  <a:lnTo>
                    <a:pt x="413423" y="181444"/>
                  </a:lnTo>
                  <a:lnTo>
                    <a:pt x="426935" y="181444"/>
                  </a:lnTo>
                  <a:lnTo>
                    <a:pt x="429221" y="179146"/>
                  </a:lnTo>
                  <a:lnTo>
                    <a:pt x="429221" y="176326"/>
                  </a:lnTo>
                  <a:lnTo>
                    <a:pt x="429221" y="173507"/>
                  </a:lnTo>
                  <a:close/>
                </a:path>
                <a:path w="439420" h="367029">
                  <a:moveTo>
                    <a:pt x="438937" y="184429"/>
                  </a:moveTo>
                  <a:lnTo>
                    <a:pt x="436638" y="182118"/>
                  </a:lnTo>
                  <a:lnTo>
                    <a:pt x="423125" y="182118"/>
                  </a:lnTo>
                  <a:lnTo>
                    <a:pt x="420827" y="184429"/>
                  </a:lnTo>
                  <a:lnTo>
                    <a:pt x="420827" y="190093"/>
                  </a:lnTo>
                  <a:lnTo>
                    <a:pt x="423125" y="192354"/>
                  </a:lnTo>
                  <a:lnTo>
                    <a:pt x="436638" y="192354"/>
                  </a:lnTo>
                  <a:lnTo>
                    <a:pt x="438937" y="190093"/>
                  </a:lnTo>
                  <a:lnTo>
                    <a:pt x="438937" y="187248"/>
                  </a:lnTo>
                  <a:lnTo>
                    <a:pt x="438937" y="184429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4668029" y="5131642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96822" y="0"/>
                  </a:moveTo>
                  <a:lnTo>
                    <a:pt x="0" y="0"/>
                  </a:lnTo>
                  <a:lnTo>
                    <a:pt x="0" y="96818"/>
                  </a:lnTo>
                  <a:lnTo>
                    <a:pt x="96822" y="96818"/>
                  </a:lnTo>
                  <a:lnTo>
                    <a:pt x="96822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4674908" y="5138732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5" h="83185">
                  <a:moveTo>
                    <a:pt x="39497" y="43129"/>
                  </a:moveTo>
                  <a:lnTo>
                    <a:pt x="0" y="43129"/>
                  </a:lnTo>
                  <a:lnTo>
                    <a:pt x="0" y="82664"/>
                  </a:lnTo>
                  <a:lnTo>
                    <a:pt x="39497" y="82664"/>
                  </a:lnTo>
                  <a:lnTo>
                    <a:pt x="39497" y="43129"/>
                  </a:lnTo>
                  <a:close/>
                </a:path>
                <a:path w="83185" h="83185">
                  <a:moveTo>
                    <a:pt x="39497" y="0"/>
                  </a:moveTo>
                  <a:lnTo>
                    <a:pt x="0" y="0"/>
                  </a:lnTo>
                  <a:lnTo>
                    <a:pt x="0" y="39522"/>
                  </a:lnTo>
                  <a:lnTo>
                    <a:pt x="39497" y="39522"/>
                  </a:lnTo>
                  <a:lnTo>
                    <a:pt x="39497" y="0"/>
                  </a:lnTo>
                  <a:close/>
                </a:path>
                <a:path w="83185" h="83185">
                  <a:moveTo>
                    <a:pt x="83096" y="43129"/>
                  </a:moveTo>
                  <a:lnTo>
                    <a:pt x="43573" y="43129"/>
                  </a:lnTo>
                  <a:lnTo>
                    <a:pt x="43573" y="82664"/>
                  </a:lnTo>
                  <a:lnTo>
                    <a:pt x="83096" y="82664"/>
                  </a:lnTo>
                  <a:lnTo>
                    <a:pt x="83096" y="43129"/>
                  </a:lnTo>
                  <a:close/>
                </a:path>
                <a:path w="83185" h="83185">
                  <a:moveTo>
                    <a:pt x="83096" y="0"/>
                  </a:moveTo>
                  <a:lnTo>
                    <a:pt x="43573" y="0"/>
                  </a:lnTo>
                  <a:lnTo>
                    <a:pt x="43573" y="39522"/>
                  </a:lnTo>
                  <a:lnTo>
                    <a:pt x="83096" y="39522"/>
                  </a:lnTo>
                  <a:lnTo>
                    <a:pt x="83096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4777545" y="5131642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96822" y="0"/>
                  </a:moveTo>
                  <a:lnTo>
                    <a:pt x="0" y="0"/>
                  </a:lnTo>
                  <a:lnTo>
                    <a:pt x="0" y="96818"/>
                  </a:lnTo>
                  <a:lnTo>
                    <a:pt x="96822" y="96818"/>
                  </a:lnTo>
                  <a:lnTo>
                    <a:pt x="96822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4784420" y="5138732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5" h="83185">
                  <a:moveTo>
                    <a:pt x="39484" y="43129"/>
                  </a:moveTo>
                  <a:lnTo>
                    <a:pt x="0" y="43129"/>
                  </a:lnTo>
                  <a:lnTo>
                    <a:pt x="0" y="82664"/>
                  </a:lnTo>
                  <a:lnTo>
                    <a:pt x="39484" y="82664"/>
                  </a:lnTo>
                  <a:lnTo>
                    <a:pt x="39484" y="43129"/>
                  </a:lnTo>
                  <a:close/>
                </a:path>
                <a:path w="83185" h="83185">
                  <a:moveTo>
                    <a:pt x="39484" y="0"/>
                  </a:moveTo>
                  <a:lnTo>
                    <a:pt x="0" y="0"/>
                  </a:lnTo>
                  <a:lnTo>
                    <a:pt x="0" y="39522"/>
                  </a:lnTo>
                  <a:lnTo>
                    <a:pt x="39484" y="39522"/>
                  </a:lnTo>
                  <a:lnTo>
                    <a:pt x="39484" y="0"/>
                  </a:lnTo>
                  <a:close/>
                </a:path>
                <a:path w="83185" h="83185">
                  <a:moveTo>
                    <a:pt x="83083" y="43129"/>
                  </a:moveTo>
                  <a:lnTo>
                    <a:pt x="43561" y="43129"/>
                  </a:lnTo>
                  <a:lnTo>
                    <a:pt x="43561" y="82664"/>
                  </a:lnTo>
                  <a:lnTo>
                    <a:pt x="83083" y="82664"/>
                  </a:lnTo>
                  <a:lnTo>
                    <a:pt x="83083" y="43129"/>
                  </a:lnTo>
                  <a:close/>
                </a:path>
                <a:path w="83185" h="83185">
                  <a:moveTo>
                    <a:pt x="83083" y="0"/>
                  </a:moveTo>
                  <a:lnTo>
                    <a:pt x="43561" y="0"/>
                  </a:lnTo>
                  <a:lnTo>
                    <a:pt x="43561" y="39522"/>
                  </a:lnTo>
                  <a:lnTo>
                    <a:pt x="83083" y="39522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4862724" y="4825437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96800" y="0"/>
                  </a:moveTo>
                  <a:lnTo>
                    <a:pt x="0" y="0"/>
                  </a:lnTo>
                  <a:lnTo>
                    <a:pt x="0" y="96828"/>
                  </a:lnTo>
                  <a:lnTo>
                    <a:pt x="96800" y="96828"/>
                  </a:lnTo>
                  <a:lnTo>
                    <a:pt x="96800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4869573" y="4832535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5" h="83185">
                  <a:moveTo>
                    <a:pt x="39484" y="43141"/>
                  </a:moveTo>
                  <a:lnTo>
                    <a:pt x="0" y="43141"/>
                  </a:lnTo>
                  <a:lnTo>
                    <a:pt x="0" y="82677"/>
                  </a:lnTo>
                  <a:lnTo>
                    <a:pt x="39484" y="82677"/>
                  </a:lnTo>
                  <a:lnTo>
                    <a:pt x="39484" y="43141"/>
                  </a:lnTo>
                  <a:close/>
                </a:path>
                <a:path w="83185" h="83185">
                  <a:moveTo>
                    <a:pt x="39484" y="0"/>
                  </a:moveTo>
                  <a:lnTo>
                    <a:pt x="0" y="0"/>
                  </a:lnTo>
                  <a:lnTo>
                    <a:pt x="0" y="39535"/>
                  </a:lnTo>
                  <a:lnTo>
                    <a:pt x="39484" y="39535"/>
                  </a:lnTo>
                  <a:lnTo>
                    <a:pt x="39484" y="0"/>
                  </a:lnTo>
                  <a:close/>
                </a:path>
                <a:path w="83185" h="83185">
                  <a:moveTo>
                    <a:pt x="83096" y="43141"/>
                  </a:moveTo>
                  <a:lnTo>
                    <a:pt x="43586" y="43141"/>
                  </a:lnTo>
                  <a:lnTo>
                    <a:pt x="43586" y="82677"/>
                  </a:lnTo>
                  <a:lnTo>
                    <a:pt x="83096" y="82677"/>
                  </a:lnTo>
                  <a:lnTo>
                    <a:pt x="83096" y="43141"/>
                  </a:lnTo>
                  <a:close/>
                </a:path>
                <a:path w="83185" h="83185">
                  <a:moveTo>
                    <a:pt x="83096" y="0"/>
                  </a:moveTo>
                  <a:lnTo>
                    <a:pt x="43586" y="0"/>
                  </a:lnTo>
                  <a:lnTo>
                    <a:pt x="43586" y="39535"/>
                  </a:lnTo>
                  <a:lnTo>
                    <a:pt x="83096" y="39535"/>
                  </a:lnTo>
                  <a:lnTo>
                    <a:pt x="83096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4972190" y="4825437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96840" y="0"/>
                  </a:moveTo>
                  <a:lnTo>
                    <a:pt x="0" y="0"/>
                  </a:lnTo>
                  <a:lnTo>
                    <a:pt x="0" y="96828"/>
                  </a:lnTo>
                  <a:lnTo>
                    <a:pt x="96840" y="96828"/>
                  </a:lnTo>
                  <a:lnTo>
                    <a:pt x="96840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4979060" y="4832535"/>
              <a:ext cx="83185" cy="83185"/>
            </a:xfrm>
            <a:custGeom>
              <a:avLst/>
              <a:gdLst/>
              <a:ahLst/>
              <a:cxnLst/>
              <a:rect l="l" t="t" r="r" b="b"/>
              <a:pathLst>
                <a:path w="83185" h="83185">
                  <a:moveTo>
                    <a:pt x="39484" y="43141"/>
                  </a:moveTo>
                  <a:lnTo>
                    <a:pt x="0" y="43141"/>
                  </a:lnTo>
                  <a:lnTo>
                    <a:pt x="0" y="82677"/>
                  </a:lnTo>
                  <a:lnTo>
                    <a:pt x="39484" y="82677"/>
                  </a:lnTo>
                  <a:lnTo>
                    <a:pt x="39484" y="43141"/>
                  </a:lnTo>
                  <a:close/>
                </a:path>
                <a:path w="83185" h="83185">
                  <a:moveTo>
                    <a:pt x="39484" y="0"/>
                  </a:moveTo>
                  <a:lnTo>
                    <a:pt x="0" y="0"/>
                  </a:lnTo>
                  <a:lnTo>
                    <a:pt x="0" y="39535"/>
                  </a:lnTo>
                  <a:lnTo>
                    <a:pt x="39484" y="39535"/>
                  </a:lnTo>
                  <a:lnTo>
                    <a:pt x="39484" y="0"/>
                  </a:lnTo>
                  <a:close/>
                </a:path>
                <a:path w="83185" h="83185">
                  <a:moveTo>
                    <a:pt x="83096" y="43141"/>
                  </a:moveTo>
                  <a:lnTo>
                    <a:pt x="43586" y="43141"/>
                  </a:lnTo>
                  <a:lnTo>
                    <a:pt x="43586" y="82677"/>
                  </a:lnTo>
                  <a:lnTo>
                    <a:pt x="83096" y="82677"/>
                  </a:lnTo>
                  <a:lnTo>
                    <a:pt x="83096" y="43141"/>
                  </a:lnTo>
                  <a:close/>
                </a:path>
                <a:path w="83185" h="83185">
                  <a:moveTo>
                    <a:pt x="83096" y="0"/>
                  </a:moveTo>
                  <a:lnTo>
                    <a:pt x="43586" y="0"/>
                  </a:lnTo>
                  <a:lnTo>
                    <a:pt x="43586" y="39535"/>
                  </a:lnTo>
                  <a:lnTo>
                    <a:pt x="83096" y="39535"/>
                  </a:lnTo>
                  <a:lnTo>
                    <a:pt x="83096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3565779" y="4827696"/>
              <a:ext cx="566420" cy="68580"/>
            </a:xfrm>
            <a:custGeom>
              <a:avLst/>
              <a:gdLst/>
              <a:ahLst/>
              <a:cxnLst/>
              <a:rect l="l" t="t" r="r" b="b"/>
              <a:pathLst>
                <a:path w="566420" h="68579">
                  <a:moveTo>
                    <a:pt x="565823" y="2628"/>
                  </a:moveTo>
                  <a:lnTo>
                    <a:pt x="564362" y="0"/>
                  </a:lnTo>
                  <a:lnTo>
                    <a:pt x="513956" y="24790"/>
                  </a:lnTo>
                  <a:lnTo>
                    <a:pt x="463981" y="42926"/>
                  </a:lnTo>
                  <a:lnTo>
                    <a:pt x="414972" y="55181"/>
                  </a:lnTo>
                  <a:lnTo>
                    <a:pt x="367499" y="62331"/>
                  </a:lnTo>
                  <a:lnTo>
                    <a:pt x="335305" y="64350"/>
                  </a:lnTo>
                  <a:lnTo>
                    <a:pt x="370776" y="59626"/>
                  </a:lnTo>
                  <a:lnTo>
                    <a:pt x="422567" y="47421"/>
                  </a:lnTo>
                  <a:lnTo>
                    <a:pt x="475500" y="28727"/>
                  </a:lnTo>
                  <a:lnTo>
                    <a:pt x="528955" y="2628"/>
                  </a:lnTo>
                  <a:lnTo>
                    <a:pt x="527481" y="0"/>
                  </a:lnTo>
                  <a:lnTo>
                    <a:pt x="477075" y="24790"/>
                  </a:lnTo>
                  <a:lnTo>
                    <a:pt x="427101" y="42926"/>
                  </a:lnTo>
                  <a:lnTo>
                    <a:pt x="378104" y="55181"/>
                  </a:lnTo>
                  <a:lnTo>
                    <a:pt x="330619" y="62331"/>
                  </a:lnTo>
                  <a:lnTo>
                    <a:pt x="292849" y="64693"/>
                  </a:lnTo>
                  <a:lnTo>
                    <a:pt x="279298" y="64465"/>
                  </a:lnTo>
                  <a:lnTo>
                    <a:pt x="239687" y="61010"/>
                  </a:lnTo>
                  <a:lnTo>
                    <a:pt x="136740" y="39611"/>
                  </a:lnTo>
                  <a:lnTo>
                    <a:pt x="84594" y="21831"/>
                  </a:lnTo>
                  <a:lnTo>
                    <a:pt x="38315" y="1168"/>
                  </a:lnTo>
                  <a:lnTo>
                    <a:pt x="36868" y="3822"/>
                  </a:lnTo>
                  <a:lnTo>
                    <a:pt x="83388" y="24587"/>
                  </a:lnTo>
                  <a:lnTo>
                    <a:pt x="135775" y="42456"/>
                  </a:lnTo>
                  <a:lnTo>
                    <a:pt x="203149" y="58508"/>
                  </a:lnTo>
                  <a:lnTo>
                    <a:pt x="244919" y="64516"/>
                  </a:lnTo>
                  <a:lnTo>
                    <a:pt x="242417" y="64465"/>
                  </a:lnTo>
                  <a:lnTo>
                    <a:pt x="202793" y="61010"/>
                  </a:lnTo>
                  <a:lnTo>
                    <a:pt x="99847" y="39611"/>
                  </a:lnTo>
                  <a:lnTo>
                    <a:pt x="47713" y="21831"/>
                  </a:lnTo>
                  <a:lnTo>
                    <a:pt x="1447" y="1168"/>
                  </a:lnTo>
                  <a:lnTo>
                    <a:pt x="0" y="3822"/>
                  </a:lnTo>
                  <a:lnTo>
                    <a:pt x="46507" y="24587"/>
                  </a:lnTo>
                  <a:lnTo>
                    <a:pt x="98894" y="42456"/>
                  </a:lnTo>
                  <a:lnTo>
                    <a:pt x="166268" y="58508"/>
                  </a:lnTo>
                  <a:lnTo>
                    <a:pt x="216458" y="65506"/>
                  </a:lnTo>
                  <a:lnTo>
                    <a:pt x="273253" y="68287"/>
                  </a:lnTo>
                  <a:lnTo>
                    <a:pt x="287007" y="67703"/>
                  </a:lnTo>
                  <a:lnTo>
                    <a:pt x="310159" y="68287"/>
                  </a:lnTo>
                  <a:lnTo>
                    <a:pt x="357682" y="66268"/>
                  </a:lnTo>
                  <a:lnTo>
                    <a:pt x="407657" y="59626"/>
                  </a:lnTo>
                  <a:lnTo>
                    <a:pt x="459435" y="47421"/>
                  </a:lnTo>
                  <a:lnTo>
                    <a:pt x="512381" y="28727"/>
                  </a:lnTo>
                  <a:lnTo>
                    <a:pt x="565823" y="2628"/>
                  </a:lnTo>
                  <a:close/>
                </a:path>
              </a:pathLst>
            </a:custGeom>
            <a:solidFill>
              <a:srgbClr val="615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6" name="object 10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57138" y="4796920"/>
              <a:ext cx="159211" cy="66856"/>
            </a:xfrm>
            <a:prstGeom prst="rect">
              <a:avLst/>
            </a:prstGeom>
          </p:spPr>
        </p:pic>
        <p:pic>
          <p:nvPicPr>
            <p:cNvPr id="1047" name="object 10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47014" y="4681919"/>
              <a:ext cx="181717" cy="83047"/>
            </a:xfrm>
            <a:prstGeom prst="rect">
              <a:avLst/>
            </a:prstGeom>
          </p:spPr>
        </p:pic>
        <p:pic>
          <p:nvPicPr>
            <p:cNvPr id="1048" name="object 10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19479" y="4704224"/>
              <a:ext cx="30524" cy="626315"/>
            </a:xfrm>
            <a:prstGeom prst="rect">
              <a:avLst/>
            </a:prstGeom>
          </p:spPr>
        </p:pic>
        <p:sp>
          <p:nvSpPr>
            <p:cNvPr id="1049" name="object 1049"/>
            <p:cNvSpPr/>
            <p:nvPr/>
          </p:nvSpPr>
          <p:spPr>
            <a:xfrm>
              <a:off x="3546471" y="4811091"/>
              <a:ext cx="182880" cy="15240"/>
            </a:xfrm>
            <a:custGeom>
              <a:avLst/>
              <a:gdLst/>
              <a:ahLst/>
              <a:cxnLst/>
              <a:rect l="l" t="t" r="r" b="b"/>
              <a:pathLst>
                <a:path w="182879" h="15239">
                  <a:moveTo>
                    <a:pt x="182811" y="0"/>
                  </a:moveTo>
                  <a:lnTo>
                    <a:pt x="0" y="0"/>
                  </a:lnTo>
                  <a:lnTo>
                    <a:pt x="0" y="15050"/>
                  </a:lnTo>
                  <a:lnTo>
                    <a:pt x="182811" y="15050"/>
                  </a:lnTo>
                  <a:lnTo>
                    <a:pt x="18281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3545357" y="4809840"/>
              <a:ext cx="185420" cy="17780"/>
            </a:xfrm>
            <a:custGeom>
              <a:avLst/>
              <a:gdLst/>
              <a:ahLst/>
              <a:cxnLst/>
              <a:rect l="l" t="t" r="r" b="b"/>
              <a:pathLst>
                <a:path w="185420" h="17779">
                  <a:moveTo>
                    <a:pt x="185064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190" y="16510"/>
                  </a:lnTo>
                  <a:lnTo>
                    <a:pt x="190" y="17780"/>
                  </a:lnTo>
                  <a:lnTo>
                    <a:pt x="184835" y="17780"/>
                  </a:lnTo>
                  <a:lnTo>
                    <a:pt x="184835" y="16510"/>
                  </a:lnTo>
                  <a:lnTo>
                    <a:pt x="185064" y="16510"/>
                  </a:lnTo>
                  <a:lnTo>
                    <a:pt x="185064" y="15240"/>
                  </a:lnTo>
                  <a:lnTo>
                    <a:pt x="2235" y="15240"/>
                  </a:lnTo>
                  <a:lnTo>
                    <a:pt x="2235" y="2540"/>
                  </a:lnTo>
                  <a:lnTo>
                    <a:pt x="182803" y="2540"/>
                  </a:lnTo>
                  <a:lnTo>
                    <a:pt x="182803" y="15189"/>
                  </a:lnTo>
                  <a:lnTo>
                    <a:pt x="185064" y="15189"/>
                  </a:lnTo>
                  <a:lnTo>
                    <a:pt x="185064" y="2540"/>
                  </a:lnTo>
                  <a:lnTo>
                    <a:pt x="185064" y="2387"/>
                  </a:lnTo>
                  <a:lnTo>
                    <a:pt x="185064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3546471" y="4811091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11" y="0"/>
                  </a:moveTo>
                  <a:lnTo>
                    <a:pt x="0" y="0"/>
                  </a:lnTo>
                  <a:lnTo>
                    <a:pt x="0" y="3581"/>
                  </a:lnTo>
                  <a:lnTo>
                    <a:pt x="182811" y="3581"/>
                  </a:lnTo>
                  <a:lnTo>
                    <a:pt x="182811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3546471" y="4822477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11" y="0"/>
                  </a:moveTo>
                  <a:lnTo>
                    <a:pt x="0" y="0"/>
                  </a:lnTo>
                  <a:lnTo>
                    <a:pt x="0" y="3665"/>
                  </a:lnTo>
                  <a:lnTo>
                    <a:pt x="182811" y="3665"/>
                  </a:lnTo>
                  <a:lnTo>
                    <a:pt x="18281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3546471" y="4713131"/>
              <a:ext cx="182880" cy="10795"/>
            </a:xfrm>
            <a:custGeom>
              <a:avLst/>
              <a:gdLst/>
              <a:ahLst/>
              <a:cxnLst/>
              <a:rect l="l" t="t" r="r" b="b"/>
              <a:pathLst>
                <a:path w="182879" h="10795">
                  <a:moveTo>
                    <a:pt x="182811" y="0"/>
                  </a:moveTo>
                  <a:lnTo>
                    <a:pt x="0" y="0"/>
                  </a:lnTo>
                  <a:lnTo>
                    <a:pt x="0" y="10515"/>
                  </a:lnTo>
                  <a:lnTo>
                    <a:pt x="182811" y="10515"/>
                  </a:lnTo>
                  <a:lnTo>
                    <a:pt x="18281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3545357" y="4712050"/>
              <a:ext cx="185420" cy="12700"/>
            </a:xfrm>
            <a:custGeom>
              <a:avLst/>
              <a:gdLst/>
              <a:ahLst/>
              <a:cxnLst/>
              <a:rect l="l" t="t" r="r" b="b"/>
              <a:pathLst>
                <a:path w="185420" h="12700">
                  <a:moveTo>
                    <a:pt x="185064" y="0"/>
                  </a:moveTo>
                  <a:lnTo>
                    <a:pt x="182803" y="0"/>
                  </a:lnTo>
                  <a:lnTo>
                    <a:pt x="182803" y="2540"/>
                  </a:lnTo>
                  <a:lnTo>
                    <a:pt x="182803" y="10160"/>
                  </a:lnTo>
                  <a:lnTo>
                    <a:pt x="2235" y="10160"/>
                  </a:lnTo>
                  <a:lnTo>
                    <a:pt x="2235" y="2540"/>
                  </a:lnTo>
                  <a:lnTo>
                    <a:pt x="182803" y="2540"/>
                  </a:lnTo>
                  <a:lnTo>
                    <a:pt x="182803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185064" y="12700"/>
                  </a:lnTo>
                  <a:lnTo>
                    <a:pt x="185064" y="10464"/>
                  </a:lnTo>
                  <a:lnTo>
                    <a:pt x="185064" y="10160"/>
                  </a:lnTo>
                  <a:lnTo>
                    <a:pt x="185064" y="2540"/>
                  </a:lnTo>
                  <a:lnTo>
                    <a:pt x="185064" y="2222"/>
                  </a:lnTo>
                  <a:lnTo>
                    <a:pt x="185064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3546471" y="4720673"/>
              <a:ext cx="182880" cy="3175"/>
            </a:xfrm>
            <a:custGeom>
              <a:avLst/>
              <a:gdLst/>
              <a:ahLst/>
              <a:cxnLst/>
              <a:rect l="l" t="t" r="r" b="b"/>
              <a:pathLst>
                <a:path w="182879" h="3175">
                  <a:moveTo>
                    <a:pt x="182811" y="0"/>
                  </a:moveTo>
                  <a:lnTo>
                    <a:pt x="0" y="0"/>
                  </a:lnTo>
                  <a:lnTo>
                    <a:pt x="0" y="2973"/>
                  </a:lnTo>
                  <a:lnTo>
                    <a:pt x="182811" y="2973"/>
                  </a:lnTo>
                  <a:lnTo>
                    <a:pt x="18281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3634625" y="4715250"/>
              <a:ext cx="3810" cy="104775"/>
            </a:xfrm>
            <a:custGeom>
              <a:avLst/>
              <a:gdLst/>
              <a:ahLst/>
              <a:cxnLst/>
              <a:rect l="l" t="t" r="r" b="b"/>
              <a:pathLst>
                <a:path w="3810" h="104775">
                  <a:moveTo>
                    <a:pt x="3733" y="101371"/>
                  </a:moveTo>
                  <a:lnTo>
                    <a:pt x="2882" y="100520"/>
                  </a:lnTo>
                  <a:lnTo>
                    <a:pt x="838" y="100520"/>
                  </a:lnTo>
                  <a:lnTo>
                    <a:pt x="0" y="101371"/>
                  </a:lnTo>
                  <a:lnTo>
                    <a:pt x="0" y="103403"/>
                  </a:lnTo>
                  <a:lnTo>
                    <a:pt x="838" y="104228"/>
                  </a:lnTo>
                  <a:lnTo>
                    <a:pt x="2882" y="104228"/>
                  </a:lnTo>
                  <a:lnTo>
                    <a:pt x="3733" y="103403"/>
                  </a:lnTo>
                  <a:lnTo>
                    <a:pt x="3733" y="102400"/>
                  </a:lnTo>
                  <a:lnTo>
                    <a:pt x="3733" y="101371"/>
                  </a:lnTo>
                  <a:close/>
                </a:path>
                <a:path w="3810" h="104775">
                  <a:moveTo>
                    <a:pt x="3733" y="825"/>
                  </a:moveTo>
                  <a:lnTo>
                    <a:pt x="2882" y="0"/>
                  </a:lnTo>
                  <a:lnTo>
                    <a:pt x="838" y="0"/>
                  </a:lnTo>
                  <a:lnTo>
                    <a:pt x="0" y="825"/>
                  </a:lnTo>
                  <a:lnTo>
                    <a:pt x="0" y="2882"/>
                  </a:lnTo>
                  <a:lnTo>
                    <a:pt x="838" y="3683"/>
                  </a:lnTo>
                  <a:lnTo>
                    <a:pt x="2882" y="3683"/>
                  </a:lnTo>
                  <a:lnTo>
                    <a:pt x="3733" y="2882"/>
                  </a:lnTo>
                  <a:lnTo>
                    <a:pt x="3733" y="1854"/>
                  </a:lnTo>
                  <a:lnTo>
                    <a:pt x="3733" y="825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7" name="object 10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29670" y="4563245"/>
              <a:ext cx="215178" cy="767294"/>
            </a:xfrm>
            <a:prstGeom prst="rect">
              <a:avLst/>
            </a:prstGeom>
          </p:spPr>
        </p:pic>
        <p:sp>
          <p:nvSpPr>
            <p:cNvPr id="1058" name="object 1058"/>
            <p:cNvSpPr/>
            <p:nvPr/>
          </p:nvSpPr>
          <p:spPr>
            <a:xfrm>
              <a:off x="3028812" y="4714585"/>
              <a:ext cx="217170" cy="18415"/>
            </a:xfrm>
            <a:custGeom>
              <a:avLst/>
              <a:gdLst/>
              <a:ahLst/>
              <a:cxnLst/>
              <a:rect l="l" t="t" r="r" b="b"/>
              <a:pathLst>
                <a:path w="217169" h="18414">
                  <a:moveTo>
                    <a:pt x="216910" y="0"/>
                  </a:moveTo>
                  <a:lnTo>
                    <a:pt x="0" y="0"/>
                  </a:lnTo>
                  <a:lnTo>
                    <a:pt x="0" y="17867"/>
                  </a:lnTo>
                  <a:lnTo>
                    <a:pt x="216910" y="17867"/>
                  </a:lnTo>
                  <a:lnTo>
                    <a:pt x="21691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3027667" y="4713320"/>
              <a:ext cx="219710" cy="20320"/>
            </a:xfrm>
            <a:custGeom>
              <a:avLst/>
              <a:gdLst/>
              <a:ahLst/>
              <a:cxnLst/>
              <a:rect l="l" t="t" r="r" b="b"/>
              <a:pathLst>
                <a:path w="219710" h="20320">
                  <a:moveTo>
                    <a:pt x="219176" y="1270"/>
                  </a:moveTo>
                  <a:lnTo>
                    <a:pt x="219163" y="0"/>
                  </a:lnTo>
                  <a:lnTo>
                    <a:pt x="216916" y="0"/>
                  </a:lnTo>
                  <a:lnTo>
                    <a:pt x="216916" y="2540"/>
                  </a:lnTo>
                  <a:lnTo>
                    <a:pt x="216916" y="17780"/>
                  </a:lnTo>
                  <a:lnTo>
                    <a:pt x="2273" y="17780"/>
                  </a:lnTo>
                  <a:lnTo>
                    <a:pt x="2273" y="2540"/>
                  </a:lnTo>
                  <a:lnTo>
                    <a:pt x="216916" y="2540"/>
                  </a:lnTo>
                  <a:lnTo>
                    <a:pt x="216916" y="0"/>
                  </a:lnTo>
                  <a:lnTo>
                    <a:pt x="12" y="0"/>
                  </a:lnTo>
                  <a:lnTo>
                    <a:pt x="12" y="1270"/>
                  </a:lnTo>
                  <a:lnTo>
                    <a:pt x="0" y="2540"/>
                  </a:lnTo>
                  <a:lnTo>
                    <a:pt x="0" y="17780"/>
                  </a:lnTo>
                  <a:lnTo>
                    <a:pt x="0" y="20320"/>
                  </a:lnTo>
                  <a:lnTo>
                    <a:pt x="219176" y="20320"/>
                  </a:lnTo>
                  <a:lnTo>
                    <a:pt x="219176" y="18021"/>
                  </a:lnTo>
                  <a:lnTo>
                    <a:pt x="219176" y="17780"/>
                  </a:lnTo>
                  <a:lnTo>
                    <a:pt x="219176" y="2540"/>
                  </a:lnTo>
                  <a:lnTo>
                    <a:pt x="219176" y="2400"/>
                  </a:lnTo>
                  <a:lnTo>
                    <a:pt x="219176" y="1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3028812" y="4714585"/>
              <a:ext cx="217170" cy="4445"/>
            </a:xfrm>
            <a:custGeom>
              <a:avLst/>
              <a:gdLst/>
              <a:ahLst/>
              <a:cxnLst/>
              <a:rect l="l" t="t" r="r" b="b"/>
              <a:pathLst>
                <a:path w="217169" h="4445">
                  <a:moveTo>
                    <a:pt x="216910" y="0"/>
                  </a:moveTo>
                  <a:lnTo>
                    <a:pt x="0" y="0"/>
                  </a:lnTo>
                  <a:lnTo>
                    <a:pt x="0" y="4259"/>
                  </a:lnTo>
                  <a:lnTo>
                    <a:pt x="216910" y="4259"/>
                  </a:lnTo>
                  <a:lnTo>
                    <a:pt x="21691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3028812" y="4728109"/>
              <a:ext cx="217170" cy="4445"/>
            </a:xfrm>
            <a:custGeom>
              <a:avLst/>
              <a:gdLst/>
              <a:ahLst/>
              <a:cxnLst/>
              <a:rect l="l" t="t" r="r" b="b"/>
              <a:pathLst>
                <a:path w="217169" h="4445">
                  <a:moveTo>
                    <a:pt x="216910" y="0"/>
                  </a:moveTo>
                  <a:lnTo>
                    <a:pt x="0" y="0"/>
                  </a:lnTo>
                  <a:lnTo>
                    <a:pt x="0" y="4342"/>
                  </a:lnTo>
                  <a:lnTo>
                    <a:pt x="216910" y="4342"/>
                  </a:lnTo>
                  <a:lnTo>
                    <a:pt x="21691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3028812" y="4598352"/>
              <a:ext cx="217170" cy="12700"/>
            </a:xfrm>
            <a:custGeom>
              <a:avLst/>
              <a:gdLst/>
              <a:ahLst/>
              <a:cxnLst/>
              <a:rect l="l" t="t" r="r" b="b"/>
              <a:pathLst>
                <a:path w="217169" h="12700">
                  <a:moveTo>
                    <a:pt x="216910" y="0"/>
                  </a:moveTo>
                  <a:lnTo>
                    <a:pt x="0" y="0"/>
                  </a:lnTo>
                  <a:lnTo>
                    <a:pt x="0" y="12473"/>
                  </a:lnTo>
                  <a:lnTo>
                    <a:pt x="216910" y="12473"/>
                  </a:lnTo>
                  <a:lnTo>
                    <a:pt x="21691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3027667" y="4597750"/>
              <a:ext cx="219710" cy="13970"/>
            </a:xfrm>
            <a:custGeom>
              <a:avLst/>
              <a:gdLst/>
              <a:ahLst/>
              <a:cxnLst/>
              <a:rect l="l" t="t" r="r" b="b"/>
              <a:pathLst>
                <a:path w="219710" h="13970">
                  <a:moveTo>
                    <a:pt x="219176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1430"/>
                  </a:lnTo>
                  <a:lnTo>
                    <a:pt x="0" y="13970"/>
                  </a:lnTo>
                  <a:lnTo>
                    <a:pt x="219176" y="13970"/>
                  </a:lnTo>
                  <a:lnTo>
                    <a:pt x="219176" y="11938"/>
                  </a:lnTo>
                  <a:lnTo>
                    <a:pt x="219176" y="11430"/>
                  </a:lnTo>
                  <a:lnTo>
                    <a:pt x="219176" y="1727"/>
                  </a:lnTo>
                  <a:lnTo>
                    <a:pt x="216916" y="1727"/>
                  </a:lnTo>
                  <a:lnTo>
                    <a:pt x="216916" y="11430"/>
                  </a:lnTo>
                  <a:lnTo>
                    <a:pt x="2273" y="11430"/>
                  </a:lnTo>
                  <a:lnTo>
                    <a:pt x="2273" y="1270"/>
                  </a:lnTo>
                  <a:lnTo>
                    <a:pt x="219176" y="1270"/>
                  </a:lnTo>
                  <a:lnTo>
                    <a:pt x="219176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3028812" y="4607327"/>
              <a:ext cx="217170" cy="3810"/>
            </a:xfrm>
            <a:custGeom>
              <a:avLst/>
              <a:gdLst/>
              <a:ahLst/>
              <a:cxnLst/>
              <a:rect l="l" t="t" r="r" b="b"/>
              <a:pathLst>
                <a:path w="217169" h="3810">
                  <a:moveTo>
                    <a:pt x="216910" y="0"/>
                  </a:moveTo>
                  <a:lnTo>
                    <a:pt x="0" y="0"/>
                  </a:lnTo>
                  <a:lnTo>
                    <a:pt x="0" y="3498"/>
                  </a:lnTo>
                  <a:lnTo>
                    <a:pt x="216910" y="3498"/>
                  </a:lnTo>
                  <a:lnTo>
                    <a:pt x="21691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3133433" y="4600874"/>
              <a:ext cx="4445" cy="123825"/>
            </a:xfrm>
            <a:custGeom>
              <a:avLst/>
              <a:gdLst/>
              <a:ahLst/>
              <a:cxnLst/>
              <a:rect l="l" t="t" r="r" b="b"/>
              <a:pathLst>
                <a:path w="4444" h="123825">
                  <a:moveTo>
                    <a:pt x="4381" y="120256"/>
                  </a:moveTo>
                  <a:lnTo>
                    <a:pt x="3416" y="119265"/>
                  </a:lnTo>
                  <a:lnTo>
                    <a:pt x="990" y="119265"/>
                  </a:lnTo>
                  <a:lnTo>
                    <a:pt x="0" y="120256"/>
                  </a:lnTo>
                  <a:lnTo>
                    <a:pt x="0" y="122682"/>
                  </a:lnTo>
                  <a:lnTo>
                    <a:pt x="990" y="123659"/>
                  </a:lnTo>
                  <a:lnTo>
                    <a:pt x="3416" y="123659"/>
                  </a:lnTo>
                  <a:lnTo>
                    <a:pt x="4381" y="122682"/>
                  </a:lnTo>
                  <a:lnTo>
                    <a:pt x="4381" y="121475"/>
                  </a:lnTo>
                  <a:lnTo>
                    <a:pt x="4381" y="120256"/>
                  </a:lnTo>
                  <a:close/>
                </a:path>
                <a:path w="4444" h="123825">
                  <a:moveTo>
                    <a:pt x="4381" y="977"/>
                  </a:moveTo>
                  <a:lnTo>
                    <a:pt x="3416" y="0"/>
                  </a:lnTo>
                  <a:lnTo>
                    <a:pt x="990" y="0"/>
                  </a:lnTo>
                  <a:lnTo>
                    <a:pt x="0" y="977"/>
                  </a:lnTo>
                  <a:lnTo>
                    <a:pt x="0" y="3403"/>
                  </a:lnTo>
                  <a:lnTo>
                    <a:pt x="990" y="4394"/>
                  </a:lnTo>
                  <a:lnTo>
                    <a:pt x="3416" y="4394"/>
                  </a:lnTo>
                  <a:lnTo>
                    <a:pt x="4381" y="3403"/>
                  </a:lnTo>
                  <a:lnTo>
                    <a:pt x="4381" y="2197"/>
                  </a:lnTo>
                  <a:lnTo>
                    <a:pt x="4381" y="977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2570010" y="4487108"/>
              <a:ext cx="1147445" cy="254000"/>
            </a:xfrm>
            <a:custGeom>
              <a:avLst/>
              <a:gdLst/>
              <a:ahLst/>
              <a:cxnLst/>
              <a:rect l="l" t="t" r="r" b="b"/>
              <a:pathLst>
                <a:path w="1147445" h="254000">
                  <a:moveTo>
                    <a:pt x="1147254" y="221488"/>
                  </a:moveTo>
                  <a:lnTo>
                    <a:pt x="1146581" y="219989"/>
                  </a:lnTo>
                  <a:lnTo>
                    <a:pt x="1145679" y="219633"/>
                  </a:lnTo>
                  <a:lnTo>
                    <a:pt x="1090536" y="239090"/>
                  </a:lnTo>
                  <a:lnTo>
                    <a:pt x="1037564" y="248793"/>
                  </a:lnTo>
                  <a:lnTo>
                    <a:pt x="986624" y="250571"/>
                  </a:lnTo>
                  <a:lnTo>
                    <a:pt x="972705" y="249224"/>
                  </a:lnTo>
                  <a:lnTo>
                    <a:pt x="990473" y="246684"/>
                  </a:lnTo>
                  <a:lnTo>
                    <a:pt x="1029373" y="237045"/>
                  </a:lnTo>
                  <a:lnTo>
                    <a:pt x="1069632" y="222415"/>
                  </a:lnTo>
                  <a:lnTo>
                    <a:pt x="1069987" y="221500"/>
                  </a:lnTo>
                  <a:lnTo>
                    <a:pt x="1069340" y="220014"/>
                  </a:lnTo>
                  <a:lnTo>
                    <a:pt x="1068476" y="219633"/>
                  </a:lnTo>
                  <a:lnTo>
                    <a:pt x="1010754" y="239077"/>
                  </a:lnTo>
                  <a:lnTo>
                    <a:pt x="959954" y="247980"/>
                  </a:lnTo>
                  <a:lnTo>
                    <a:pt x="942060" y="246240"/>
                  </a:lnTo>
                  <a:lnTo>
                    <a:pt x="942060" y="249237"/>
                  </a:lnTo>
                  <a:lnTo>
                    <a:pt x="901979" y="250571"/>
                  </a:lnTo>
                  <a:lnTo>
                    <a:pt x="891654" y="249618"/>
                  </a:lnTo>
                  <a:lnTo>
                    <a:pt x="913269" y="246684"/>
                  </a:lnTo>
                  <a:lnTo>
                    <a:pt x="920496" y="244983"/>
                  </a:lnTo>
                  <a:lnTo>
                    <a:pt x="942060" y="249237"/>
                  </a:lnTo>
                  <a:lnTo>
                    <a:pt x="942060" y="246240"/>
                  </a:lnTo>
                  <a:lnTo>
                    <a:pt x="938352" y="245872"/>
                  </a:lnTo>
                  <a:lnTo>
                    <a:pt x="927036" y="243446"/>
                  </a:lnTo>
                  <a:lnTo>
                    <a:pt x="954100" y="237045"/>
                  </a:lnTo>
                  <a:lnTo>
                    <a:pt x="996365" y="222427"/>
                  </a:lnTo>
                  <a:lnTo>
                    <a:pt x="996734" y="221576"/>
                  </a:lnTo>
                  <a:lnTo>
                    <a:pt x="996124" y="220027"/>
                  </a:lnTo>
                  <a:lnTo>
                    <a:pt x="995235" y="219633"/>
                  </a:lnTo>
                  <a:lnTo>
                    <a:pt x="942035" y="237223"/>
                  </a:lnTo>
                  <a:lnTo>
                    <a:pt x="918946" y="241693"/>
                  </a:lnTo>
                  <a:lnTo>
                    <a:pt x="852297" y="222973"/>
                  </a:lnTo>
                  <a:lnTo>
                    <a:pt x="815759" y="207695"/>
                  </a:lnTo>
                  <a:lnTo>
                    <a:pt x="757047" y="176072"/>
                  </a:lnTo>
                  <a:lnTo>
                    <a:pt x="711923" y="145503"/>
                  </a:lnTo>
                  <a:lnTo>
                    <a:pt x="671728" y="112344"/>
                  </a:lnTo>
                  <a:lnTo>
                    <a:pt x="670788" y="112369"/>
                  </a:lnTo>
                  <a:lnTo>
                    <a:pt x="669632" y="113550"/>
                  </a:lnTo>
                  <a:lnTo>
                    <a:pt x="669645" y="114515"/>
                  </a:lnTo>
                  <a:lnTo>
                    <a:pt x="680834" y="124548"/>
                  </a:lnTo>
                  <a:lnTo>
                    <a:pt x="755408" y="178600"/>
                  </a:lnTo>
                  <a:lnTo>
                    <a:pt x="814425" y="210388"/>
                  </a:lnTo>
                  <a:lnTo>
                    <a:pt x="853732" y="226720"/>
                  </a:lnTo>
                  <a:lnTo>
                    <a:pt x="898182" y="240576"/>
                  </a:lnTo>
                  <a:lnTo>
                    <a:pt x="911313" y="243179"/>
                  </a:lnTo>
                  <a:lnTo>
                    <a:pt x="890727" y="247154"/>
                  </a:lnTo>
                  <a:lnTo>
                    <a:pt x="876312" y="248196"/>
                  </a:lnTo>
                  <a:lnTo>
                    <a:pt x="857148" y="246418"/>
                  </a:lnTo>
                  <a:lnTo>
                    <a:pt x="857148" y="249580"/>
                  </a:lnTo>
                  <a:lnTo>
                    <a:pt x="793343" y="248932"/>
                  </a:lnTo>
                  <a:lnTo>
                    <a:pt x="748182" y="242747"/>
                  </a:lnTo>
                  <a:lnTo>
                    <a:pt x="705980" y="233146"/>
                  </a:lnTo>
                  <a:lnTo>
                    <a:pt x="667219" y="221132"/>
                  </a:lnTo>
                  <a:lnTo>
                    <a:pt x="567766" y="176047"/>
                  </a:lnTo>
                  <a:lnTo>
                    <a:pt x="543140" y="160883"/>
                  </a:lnTo>
                  <a:lnTo>
                    <a:pt x="580707" y="152755"/>
                  </a:lnTo>
                  <a:lnTo>
                    <a:pt x="606475" y="143230"/>
                  </a:lnTo>
                  <a:lnTo>
                    <a:pt x="660031" y="178600"/>
                  </a:lnTo>
                  <a:lnTo>
                    <a:pt x="721791" y="210388"/>
                  </a:lnTo>
                  <a:lnTo>
                    <a:pt x="762927" y="226720"/>
                  </a:lnTo>
                  <a:lnTo>
                    <a:pt x="809421" y="240576"/>
                  </a:lnTo>
                  <a:lnTo>
                    <a:pt x="857148" y="249580"/>
                  </a:lnTo>
                  <a:lnTo>
                    <a:pt x="857148" y="246418"/>
                  </a:lnTo>
                  <a:lnTo>
                    <a:pt x="851433" y="245884"/>
                  </a:lnTo>
                  <a:lnTo>
                    <a:pt x="804341" y="236181"/>
                  </a:lnTo>
                  <a:lnTo>
                    <a:pt x="761339" y="222973"/>
                  </a:lnTo>
                  <a:lnTo>
                    <a:pt x="723087" y="207695"/>
                  </a:lnTo>
                  <a:lnTo>
                    <a:pt x="661631" y="176072"/>
                  </a:lnTo>
                  <a:lnTo>
                    <a:pt x="614400" y="145478"/>
                  </a:lnTo>
                  <a:lnTo>
                    <a:pt x="609815" y="141998"/>
                  </a:lnTo>
                  <a:lnTo>
                    <a:pt x="621995" y="137490"/>
                  </a:lnTo>
                  <a:lnTo>
                    <a:pt x="665759" y="114185"/>
                  </a:lnTo>
                  <a:lnTo>
                    <a:pt x="665962" y="113271"/>
                  </a:lnTo>
                  <a:lnTo>
                    <a:pt x="665111" y="111848"/>
                  </a:lnTo>
                  <a:lnTo>
                    <a:pt x="664184" y="111645"/>
                  </a:lnTo>
                  <a:lnTo>
                    <a:pt x="619760" y="135229"/>
                  </a:lnTo>
                  <a:lnTo>
                    <a:pt x="606996" y="139852"/>
                  </a:lnTo>
                  <a:lnTo>
                    <a:pt x="583984" y="122301"/>
                  </a:lnTo>
                  <a:lnTo>
                    <a:pt x="572363" y="112331"/>
                  </a:lnTo>
                  <a:lnTo>
                    <a:pt x="571411" y="112369"/>
                  </a:lnTo>
                  <a:lnTo>
                    <a:pt x="570280" y="113588"/>
                  </a:lnTo>
                  <a:lnTo>
                    <a:pt x="570306" y="114528"/>
                  </a:lnTo>
                  <a:lnTo>
                    <a:pt x="581990" y="124574"/>
                  </a:lnTo>
                  <a:lnTo>
                    <a:pt x="603631" y="141071"/>
                  </a:lnTo>
                  <a:lnTo>
                    <a:pt x="575983" y="151066"/>
                  </a:lnTo>
                  <a:lnTo>
                    <a:pt x="538949" y="158305"/>
                  </a:lnTo>
                  <a:lnTo>
                    <a:pt x="534619" y="155638"/>
                  </a:lnTo>
                  <a:lnTo>
                    <a:pt x="534619" y="159143"/>
                  </a:lnTo>
                  <a:lnTo>
                    <a:pt x="532269" y="159600"/>
                  </a:lnTo>
                  <a:lnTo>
                    <a:pt x="488810" y="160769"/>
                  </a:lnTo>
                  <a:lnTo>
                    <a:pt x="456133" y="156629"/>
                  </a:lnTo>
                  <a:lnTo>
                    <a:pt x="474484" y="152755"/>
                  </a:lnTo>
                  <a:lnTo>
                    <a:pt x="506958" y="141071"/>
                  </a:lnTo>
                  <a:lnTo>
                    <a:pt x="516356" y="147878"/>
                  </a:lnTo>
                  <a:lnTo>
                    <a:pt x="534619" y="159143"/>
                  </a:lnTo>
                  <a:lnTo>
                    <a:pt x="534619" y="155638"/>
                  </a:lnTo>
                  <a:lnTo>
                    <a:pt x="518134" y="145465"/>
                  </a:lnTo>
                  <a:lnTo>
                    <a:pt x="510362" y="139839"/>
                  </a:lnTo>
                  <a:lnTo>
                    <a:pt x="516851" y="137502"/>
                  </a:lnTo>
                  <a:lnTo>
                    <a:pt x="561708" y="114223"/>
                  </a:lnTo>
                  <a:lnTo>
                    <a:pt x="561936" y="113296"/>
                  </a:lnTo>
                  <a:lnTo>
                    <a:pt x="561073" y="111874"/>
                  </a:lnTo>
                  <a:lnTo>
                    <a:pt x="560133" y="111645"/>
                  </a:lnTo>
                  <a:lnTo>
                    <a:pt x="514604" y="135216"/>
                  </a:lnTo>
                  <a:lnTo>
                    <a:pt x="507466" y="137744"/>
                  </a:lnTo>
                  <a:lnTo>
                    <a:pt x="504037" y="135267"/>
                  </a:lnTo>
                  <a:lnTo>
                    <a:pt x="504037" y="138950"/>
                  </a:lnTo>
                  <a:lnTo>
                    <a:pt x="469684" y="151079"/>
                  </a:lnTo>
                  <a:lnTo>
                    <a:pt x="449046" y="155016"/>
                  </a:lnTo>
                  <a:lnTo>
                    <a:pt x="443357" y="153517"/>
                  </a:lnTo>
                  <a:lnTo>
                    <a:pt x="443357" y="156095"/>
                  </a:lnTo>
                  <a:lnTo>
                    <a:pt x="424840" y="159613"/>
                  </a:lnTo>
                  <a:lnTo>
                    <a:pt x="380238" y="160769"/>
                  </a:lnTo>
                  <a:lnTo>
                    <a:pt x="357771" y="158000"/>
                  </a:lnTo>
                  <a:lnTo>
                    <a:pt x="387197" y="151790"/>
                  </a:lnTo>
                  <a:lnTo>
                    <a:pt x="406692" y="144957"/>
                  </a:lnTo>
                  <a:lnTo>
                    <a:pt x="419176" y="150025"/>
                  </a:lnTo>
                  <a:lnTo>
                    <a:pt x="443357" y="156095"/>
                  </a:lnTo>
                  <a:lnTo>
                    <a:pt x="443357" y="153517"/>
                  </a:lnTo>
                  <a:lnTo>
                    <a:pt x="420052" y="147320"/>
                  </a:lnTo>
                  <a:lnTo>
                    <a:pt x="410718" y="143548"/>
                  </a:lnTo>
                  <a:lnTo>
                    <a:pt x="431393" y="136296"/>
                  </a:lnTo>
                  <a:lnTo>
                    <a:pt x="473329" y="115684"/>
                  </a:lnTo>
                  <a:lnTo>
                    <a:pt x="484238" y="124587"/>
                  </a:lnTo>
                  <a:lnTo>
                    <a:pt x="504037" y="138950"/>
                  </a:lnTo>
                  <a:lnTo>
                    <a:pt x="504037" y="135267"/>
                  </a:lnTo>
                  <a:lnTo>
                    <a:pt x="486168" y="122288"/>
                  </a:lnTo>
                  <a:lnTo>
                    <a:pt x="476237" y="114185"/>
                  </a:lnTo>
                  <a:lnTo>
                    <a:pt x="476478" y="113334"/>
                  </a:lnTo>
                  <a:lnTo>
                    <a:pt x="475665" y="111874"/>
                  </a:lnTo>
                  <a:lnTo>
                    <a:pt x="474764" y="111633"/>
                  </a:lnTo>
                  <a:lnTo>
                    <a:pt x="473252" y="112369"/>
                  </a:lnTo>
                  <a:lnTo>
                    <a:pt x="473036" y="112369"/>
                  </a:lnTo>
                  <a:lnTo>
                    <a:pt x="472884" y="112547"/>
                  </a:lnTo>
                  <a:lnTo>
                    <a:pt x="426148" y="135204"/>
                  </a:lnTo>
                  <a:lnTo>
                    <a:pt x="406336" y="141770"/>
                  </a:lnTo>
                  <a:lnTo>
                    <a:pt x="386245" y="133616"/>
                  </a:lnTo>
                  <a:lnTo>
                    <a:pt x="302755" y="77749"/>
                  </a:lnTo>
                  <a:lnTo>
                    <a:pt x="265239" y="40779"/>
                  </a:lnTo>
                  <a:lnTo>
                    <a:pt x="232867" y="177"/>
                  </a:lnTo>
                  <a:lnTo>
                    <a:pt x="231927" y="0"/>
                  </a:lnTo>
                  <a:lnTo>
                    <a:pt x="230543" y="901"/>
                  </a:lnTo>
                  <a:lnTo>
                    <a:pt x="230365" y="1854"/>
                  </a:lnTo>
                  <a:lnTo>
                    <a:pt x="239217" y="14185"/>
                  </a:lnTo>
                  <a:lnTo>
                    <a:pt x="300723" y="79959"/>
                  </a:lnTo>
                  <a:lnTo>
                    <a:pt x="351320" y="117779"/>
                  </a:lnTo>
                  <a:lnTo>
                    <a:pt x="402209" y="143129"/>
                  </a:lnTo>
                  <a:lnTo>
                    <a:pt x="378206" y="151079"/>
                  </a:lnTo>
                  <a:lnTo>
                    <a:pt x="346938" y="156654"/>
                  </a:lnTo>
                  <a:lnTo>
                    <a:pt x="344805" y="156387"/>
                  </a:lnTo>
                  <a:lnTo>
                    <a:pt x="309676" y="147320"/>
                  </a:lnTo>
                  <a:lnTo>
                    <a:pt x="240893" y="115290"/>
                  </a:lnTo>
                  <a:lnTo>
                    <a:pt x="189357" y="77749"/>
                  </a:lnTo>
                  <a:lnTo>
                    <a:pt x="150863" y="40767"/>
                  </a:lnTo>
                  <a:lnTo>
                    <a:pt x="117690" y="177"/>
                  </a:lnTo>
                  <a:lnTo>
                    <a:pt x="116751" y="0"/>
                  </a:lnTo>
                  <a:lnTo>
                    <a:pt x="115354" y="927"/>
                  </a:lnTo>
                  <a:lnTo>
                    <a:pt x="115176" y="1866"/>
                  </a:lnTo>
                  <a:lnTo>
                    <a:pt x="124256" y="14211"/>
                  </a:lnTo>
                  <a:lnTo>
                    <a:pt x="187350" y="79984"/>
                  </a:lnTo>
                  <a:lnTo>
                    <a:pt x="239242" y="117817"/>
                  </a:lnTo>
                  <a:lnTo>
                    <a:pt x="308851" y="150037"/>
                  </a:lnTo>
                  <a:lnTo>
                    <a:pt x="340575" y="157784"/>
                  </a:lnTo>
                  <a:lnTo>
                    <a:pt x="330327" y="159613"/>
                  </a:lnTo>
                  <a:lnTo>
                    <a:pt x="282702" y="160769"/>
                  </a:lnTo>
                  <a:lnTo>
                    <a:pt x="207378" y="147307"/>
                  </a:lnTo>
                  <a:lnTo>
                    <a:pt x="170345" y="133604"/>
                  </a:lnTo>
                  <a:lnTo>
                    <a:pt x="133921" y="115303"/>
                  </a:lnTo>
                  <a:lnTo>
                    <a:pt x="78930" y="77724"/>
                  </a:lnTo>
                  <a:lnTo>
                    <a:pt x="37858" y="40741"/>
                  </a:lnTo>
                  <a:lnTo>
                    <a:pt x="12065" y="12407"/>
                  </a:lnTo>
                  <a:lnTo>
                    <a:pt x="2438" y="165"/>
                  </a:lnTo>
                  <a:lnTo>
                    <a:pt x="1498" y="12"/>
                  </a:lnTo>
                  <a:lnTo>
                    <a:pt x="152" y="952"/>
                  </a:lnTo>
                  <a:lnTo>
                    <a:pt x="0" y="1917"/>
                  </a:lnTo>
                  <a:lnTo>
                    <a:pt x="9690" y="14236"/>
                  </a:lnTo>
                  <a:lnTo>
                    <a:pt x="35636" y="42760"/>
                  </a:lnTo>
                  <a:lnTo>
                    <a:pt x="76974" y="79997"/>
                  </a:lnTo>
                  <a:lnTo>
                    <a:pt x="132334" y="117817"/>
                  </a:lnTo>
                  <a:lnTo>
                    <a:pt x="169087" y="136309"/>
                  </a:lnTo>
                  <a:lnTo>
                    <a:pt x="206438" y="150164"/>
                  </a:lnTo>
                  <a:lnTo>
                    <a:pt x="244284" y="159334"/>
                  </a:lnTo>
                  <a:lnTo>
                    <a:pt x="282498" y="163779"/>
                  </a:lnTo>
                  <a:lnTo>
                    <a:pt x="299008" y="164211"/>
                  </a:lnTo>
                  <a:lnTo>
                    <a:pt x="343027" y="161099"/>
                  </a:lnTo>
                  <a:lnTo>
                    <a:pt x="348996" y="159842"/>
                  </a:lnTo>
                  <a:lnTo>
                    <a:pt x="350316" y="160159"/>
                  </a:lnTo>
                  <a:lnTo>
                    <a:pt x="395782" y="163931"/>
                  </a:lnTo>
                  <a:lnTo>
                    <a:pt x="434073" y="161277"/>
                  </a:lnTo>
                  <a:lnTo>
                    <a:pt x="450354" y="157848"/>
                  </a:lnTo>
                  <a:lnTo>
                    <a:pt x="459613" y="160159"/>
                  </a:lnTo>
                  <a:lnTo>
                    <a:pt x="503948" y="163931"/>
                  </a:lnTo>
                  <a:lnTo>
                    <a:pt x="538403" y="161493"/>
                  </a:lnTo>
                  <a:lnTo>
                    <a:pt x="566216" y="178625"/>
                  </a:lnTo>
                  <a:lnTo>
                    <a:pt x="631075" y="210413"/>
                  </a:lnTo>
                  <a:lnTo>
                    <a:pt x="674281" y="226720"/>
                  </a:lnTo>
                  <a:lnTo>
                    <a:pt x="723112" y="240588"/>
                  </a:lnTo>
                  <a:lnTo>
                    <a:pt x="776757" y="250202"/>
                  </a:lnTo>
                  <a:lnTo>
                    <a:pt x="834377" y="253809"/>
                  </a:lnTo>
                  <a:lnTo>
                    <a:pt x="873277" y="252107"/>
                  </a:lnTo>
                  <a:lnTo>
                    <a:pt x="878560" y="251396"/>
                  </a:lnTo>
                  <a:lnTo>
                    <a:pt x="915377" y="253809"/>
                  </a:lnTo>
                  <a:lnTo>
                    <a:pt x="952411" y="252107"/>
                  </a:lnTo>
                  <a:lnTo>
                    <a:pt x="959662" y="251079"/>
                  </a:lnTo>
                  <a:lnTo>
                    <a:pt x="999439" y="253809"/>
                  </a:lnTo>
                  <a:lnTo>
                    <a:pt x="1034846" y="252107"/>
                  </a:lnTo>
                  <a:lnTo>
                    <a:pt x="1071232" y="246684"/>
                  </a:lnTo>
                  <a:lnTo>
                    <a:pt x="1108405" y="237045"/>
                  </a:lnTo>
                  <a:lnTo>
                    <a:pt x="1146924" y="222377"/>
                  </a:lnTo>
                  <a:lnTo>
                    <a:pt x="1147254" y="221488"/>
                  </a:lnTo>
                  <a:close/>
                </a:path>
              </a:pathLst>
            </a:custGeom>
            <a:solidFill>
              <a:srgbClr val="6F6C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7" name="object 10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87540" y="4796920"/>
              <a:ext cx="159195" cy="66856"/>
            </a:xfrm>
            <a:prstGeom prst="rect">
              <a:avLst/>
            </a:prstGeom>
          </p:spPr>
        </p:pic>
        <p:pic>
          <p:nvPicPr>
            <p:cNvPr id="1068" name="object 10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52276" y="4789501"/>
              <a:ext cx="28544" cy="541039"/>
            </a:xfrm>
            <a:prstGeom prst="rect">
              <a:avLst/>
            </a:prstGeom>
          </p:spPr>
        </p:pic>
        <p:sp>
          <p:nvSpPr>
            <p:cNvPr id="1069" name="object 1069"/>
            <p:cNvSpPr/>
            <p:nvPr/>
          </p:nvSpPr>
          <p:spPr>
            <a:xfrm>
              <a:off x="4076856" y="4811091"/>
              <a:ext cx="182880" cy="15240"/>
            </a:xfrm>
            <a:custGeom>
              <a:avLst/>
              <a:gdLst/>
              <a:ahLst/>
              <a:cxnLst/>
              <a:rect l="l" t="t" r="r" b="b"/>
              <a:pathLst>
                <a:path w="182879" h="15239">
                  <a:moveTo>
                    <a:pt x="182815" y="0"/>
                  </a:moveTo>
                  <a:lnTo>
                    <a:pt x="0" y="0"/>
                  </a:lnTo>
                  <a:lnTo>
                    <a:pt x="0" y="15050"/>
                  </a:lnTo>
                  <a:lnTo>
                    <a:pt x="182815" y="15050"/>
                  </a:lnTo>
                  <a:lnTo>
                    <a:pt x="18281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4075722" y="4809840"/>
              <a:ext cx="185420" cy="17780"/>
            </a:xfrm>
            <a:custGeom>
              <a:avLst/>
              <a:gdLst/>
              <a:ahLst/>
              <a:cxnLst/>
              <a:rect l="l" t="t" r="r" b="b"/>
              <a:pathLst>
                <a:path w="185420" h="17779">
                  <a:moveTo>
                    <a:pt x="18508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203" y="16510"/>
                  </a:lnTo>
                  <a:lnTo>
                    <a:pt x="203" y="17780"/>
                  </a:lnTo>
                  <a:lnTo>
                    <a:pt x="184861" y="17780"/>
                  </a:lnTo>
                  <a:lnTo>
                    <a:pt x="184861" y="16510"/>
                  </a:lnTo>
                  <a:lnTo>
                    <a:pt x="185089" y="16510"/>
                  </a:lnTo>
                  <a:lnTo>
                    <a:pt x="185089" y="15240"/>
                  </a:lnTo>
                  <a:lnTo>
                    <a:pt x="2260" y="15240"/>
                  </a:lnTo>
                  <a:lnTo>
                    <a:pt x="2260" y="2540"/>
                  </a:lnTo>
                  <a:lnTo>
                    <a:pt x="182829" y="2540"/>
                  </a:lnTo>
                  <a:lnTo>
                    <a:pt x="182829" y="15189"/>
                  </a:lnTo>
                  <a:lnTo>
                    <a:pt x="185089" y="15189"/>
                  </a:lnTo>
                  <a:lnTo>
                    <a:pt x="185089" y="2540"/>
                  </a:lnTo>
                  <a:lnTo>
                    <a:pt x="185089" y="2387"/>
                  </a:lnTo>
                  <a:lnTo>
                    <a:pt x="185089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4076856" y="4811091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15" y="0"/>
                  </a:moveTo>
                  <a:lnTo>
                    <a:pt x="0" y="0"/>
                  </a:lnTo>
                  <a:lnTo>
                    <a:pt x="0" y="3581"/>
                  </a:lnTo>
                  <a:lnTo>
                    <a:pt x="182815" y="3581"/>
                  </a:lnTo>
                  <a:lnTo>
                    <a:pt x="182815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4076856" y="4822477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15" y="0"/>
                  </a:moveTo>
                  <a:lnTo>
                    <a:pt x="0" y="0"/>
                  </a:lnTo>
                  <a:lnTo>
                    <a:pt x="0" y="3665"/>
                  </a:lnTo>
                  <a:lnTo>
                    <a:pt x="182815" y="3665"/>
                  </a:lnTo>
                  <a:lnTo>
                    <a:pt x="18281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4165037" y="481576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876" y="0"/>
                  </a:moveTo>
                  <a:lnTo>
                    <a:pt x="831" y="0"/>
                  </a:lnTo>
                  <a:lnTo>
                    <a:pt x="0" y="849"/>
                  </a:lnTo>
                  <a:lnTo>
                    <a:pt x="0" y="2882"/>
                  </a:lnTo>
                  <a:lnTo>
                    <a:pt x="831" y="3714"/>
                  </a:lnTo>
                  <a:lnTo>
                    <a:pt x="2876" y="3714"/>
                  </a:lnTo>
                  <a:lnTo>
                    <a:pt x="3708" y="2882"/>
                  </a:lnTo>
                  <a:lnTo>
                    <a:pt x="3708" y="1879"/>
                  </a:lnTo>
                  <a:lnTo>
                    <a:pt x="3708" y="849"/>
                  </a:lnTo>
                  <a:lnTo>
                    <a:pt x="287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4" name="object 10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07499" y="4796920"/>
              <a:ext cx="159213" cy="66856"/>
            </a:xfrm>
            <a:prstGeom prst="rect">
              <a:avLst/>
            </a:prstGeom>
          </p:spPr>
        </p:pic>
        <p:pic>
          <p:nvPicPr>
            <p:cNvPr id="1075" name="object 10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70901" y="4789501"/>
              <a:ext cx="29466" cy="541039"/>
            </a:xfrm>
            <a:prstGeom prst="rect">
              <a:avLst/>
            </a:prstGeom>
          </p:spPr>
        </p:pic>
        <p:sp>
          <p:nvSpPr>
            <p:cNvPr id="1076" name="object 1076"/>
            <p:cNvSpPr/>
            <p:nvPr/>
          </p:nvSpPr>
          <p:spPr>
            <a:xfrm>
              <a:off x="4496807" y="4811091"/>
              <a:ext cx="182880" cy="15240"/>
            </a:xfrm>
            <a:custGeom>
              <a:avLst/>
              <a:gdLst/>
              <a:ahLst/>
              <a:cxnLst/>
              <a:rect l="l" t="t" r="r" b="b"/>
              <a:pathLst>
                <a:path w="182879" h="15239">
                  <a:moveTo>
                    <a:pt x="182833" y="0"/>
                  </a:moveTo>
                  <a:lnTo>
                    <a:pt x="0" y="0"/>
                  </a:lnTo>
                  <a:lnTo>
                    <a:pt x="0" y="15050"/>
                  </a:lnTo>
                  <a:lnTo>
                    <a:pt x="182833" y="15050"/>
                  </a:lnTo>
                  <a:lnTo>
                    <a:pt x="182833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4495673" y="4809840"/>
              <a:ext cx="185420" cy="17780"/>
            </a:xfrm>
            <a:custGeom>
              <a:avLst/>
              <a:gdLst/>
              <a:ahLst/>
              <a:cxnLst/>
              <a:rect l="l" t="t" r="r" b="b"/>
              <a:pathLst>
                <a:path w="185420" h="17779">
                  <a:moveTo>
                    <a:pt x="18508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5240"/>
                  </a:lnTo>
                  <a:lnTo>
                    <a:pt x="0" y="16510"/>
                  </a:lnTo>
                  <a:lnTo>
                    <a:pt x="215" y="16510"/>
                  </a:lnTo>
                  <a:lnTo>
                    <a:pt x="215" y="17780"/>
                  </a:lnTo>
                  <a:lnTo>
                    <a:pt x="184886" y="17780"/>
                  </a:lnTo>
                  <a:lnTo>
                    <a:pt x="184886" y="16510"/>
                  </a:lnTo>
                  <a:lnTo>
                    <a:pt x="185089" y="16510"/>
                  </a:lnTo>
                  <a:lnTo>
                    <a:pt x="185089" y="15240"/>
                  </a:lnTo>
                  <a:lnTo>
                    <a:pt x="2260" y="15240"/>
                  </a:lnTo>
                  <a:lnTo>
                    <a:pt x="2260" y="2540"/>
                  </a:lnTo>
                  <a:lnTo>
                    <a:pt x="182829" y="2540"/>
                  </a:lnTo>
                  <a:lnTo>
                    <a:pt x="182829" y="15189"/>
                  </a:lnTo>
                  <a:lnTo>
                    <a:pt x="185089" y="15189"/>
                  </a:lnTo>
                  <a:lnTo>
                    <a:pt x="185089" y="2540"/>
                  </a:lnTo>
                  <a:lnTo>
                    <a:pt x="185089" y="2387"/>
                  </a:lnTo>
                  <a:lnTo>
                    <a:pt x="185089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4496807" y="4811091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33" y="0"/>
                  </a:moveTo>
                  <a:lnTo>
                    <a:pt x="0" y="0"/>
                  </a:lnTo>
                  <a:lnTo>
                    <a:pt x="0" y="3581"/>
                  </a:lnTo>
                  <a:lnTo>
                    <a:pt x="182833" y="3581"/>
                  </a:lnTo>
                  <a:lnTo>
                    <a:pt x="182833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4496807" y="4822477"/>
              <a:ext cx="182880" cy="3810"/>
            </a:xfrm>
            <a:custGeom>
              <a:avLst/>
              <a:gdLst/>
              <a:ahLst/>
              <a:cxnLst/>
              <a:rect l="l" t="t" r="r" b="b"/>
              <a:pathLst>
                <a:path w="182879" h="3810">
                  <a:moveTo>
                    <a:pt x="182833" y="0"/>
                  </a:moveTo>
                  <a:lnTo>
                    <a:pt x="0" y="0"/>
                  </a:lnTo>
                  <a:lnTo>
                    <a:pt x="0" y="3665"/>
                  </a:lnTo>
                  <a:lnTo>
                    <a:pt x="182833" y="3665"/>
                  </a:lnTo>
                  <a:lnTo>
                    <a:pt x="182833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4584995" y="481576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876" y="0"/>
                  </a:moveTo>
                  <a:lnTo>
                    <a:pt x="831" y="0"/>
                  </a:lnTo>
                  <a:lnTo>
                    <a:pt x="0" y="849"/>
                  </a:lnTo>
                  <a:lnTo>
                    <a:pt x="0" y="2882"/>
                  </a:lnTo>
                  <a:lnTo>
                    <a:pt x="831" y="3714"/>
                  </a:lnTo>
                  <a:lnTo>
                    <a:pt x="2876" y="3714"/>
                  </a:lnTo>
                  <a:lnTo>
                    <a:pt x="3708" y="2882"/>
                  </a:lnTo>
                  <a:lnTo>
                    <a:pt x="3708" y="1879"/>
                  </a:lnTo>
                  <a:lnTo>
                    <a:pt x="3708" y="849"/>
                  </a:lnTo>
                  <a:lnTo>
                    <a:pt x="287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1" name="object 108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41998" y="4300952"/>
              <a:ext cx="288255" cy="1029587"/>
            </a:xfrm>
            <a:prstGeom prst="rect">
              <a:avLst/>
            </a:prstGeom>
          </p:spPr>
        </p:pic>
        <p:sp>
          <p:nvSpPr>
            <p:cNvPr id="1082" name="object 1082"/>
            <p:cNvSpPr/>
            <p:nvPr/>
          </p:nvSpPr>
          <p:spPr>
            <a:xfrm>
              <a:off x="2102281" y="4596149"/>
              <a:ext cx="11430" cy="57150"/>
            </a:xfrm>
            <a:custGeom>
              <a:avLst/>
              <a:gdLst/>
              <a:ahLst/>
              <a:cxnLst/>
              <a:rect l="l" t="t" r="r" b="b"/>
              <a:pathLst>
                <a:path w="11430" h="57150">
                  <a:moveTo>
                    <a:pt x="8837" y="0"/>
                  </a:moveTo>
                  <a:lnTo>
                    <a:pt x="2541" y="0"/>
                  </a:lnTo>
                  <a:lnTo>
                    <a:pt x="0" y="2531"/>
                  </a:lnTo>
                  <a:lnTo>
                    <a:pt x="0" y="54251"/>
                  </a:lnTo>
                  <a:lnTo>
                    <a:pt x="2541" y="56782"/>
                  </a:lnTo>
                  <a:lnTo>
                    <a:pt x="8837" y="56782"/>
                  </a:lnTo>
                  <a:lnTo>
                    <a:pt x="11361" y="54251"/>
                  </a:lnTo>
                  <a:lnTo>
                    <a:pt x="11361" y="51109"/>
                  </a:lnTo>
                  <a:lnTo>
                    <a:pt x="11361" y="2531"/>
                  </a:lnTo>
                  <a:lnTo>
                    <a:pt x="883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2101187" y="4595026"/>
              <a:ext cx="13970" cy="59055"/>
            </a:xfrm>
            <a:custGeom>
              <a:avLst/>
              <a:gdLst/>
              <a:ahLst/>
              <a:cxnLst/>
              <a:rect l="l" t="t" r="r" b="b"/>
              <a:pathLst>
                <a:path w="13969" h="59054">
                  <a:moveTo>
                    <a:pt x="10529" y="0"/>
                  </a:moveTo>
                  <a:lnTo>
                    <a:pt x="3020" y="0"/>
                  </a:lnTo>
                  <a:lnTo>
                    <a:pt x="0" y="3037"/>
                  </a:lnTo>
                  <a:lnTo>
                    <a:pt x="0" y="55972"/>
                  </a:lnTo>
                  <a:lnTo>
                    <a:pt x="3020" y="59032"/>
                  </a:lnTo>
                  <a:lnTo>
                    <a:pt x="10529" y="59032"/>
                  </a:lnTo>
                  <a:lnTo>
                    <a:pt x="12819" y="56753"/>
                  </a:lnTo>
                  <a:lnTo>
                    <a:pt x="4276" y="56753"/>
                  </a:lnTo>
                  <a:lnTo>
                    <a:pt x="2225" y="54726"/>
                  </a:lnTo>
                  <a:lnTo>
                    <a:pt x="2225" y="4295"/>
                  </a:lnTo>
                  <a:lnTo>
                    <a:pt x="4276" y="2249"/>
                  </a:lnTo>
                  <a:lnTo>
                    <a:pt x="12806" y="2249"/>
                  </a:lnTo>
                  <a:lnTo>
                    <a:pt x="10529" y="0"/>
                  </a:lnTo>
                  <a:close/>
                </a:path>
                <a:path w="13969" h="59054">
                  <a:moveTo>
                    <a:pt x="12806" y="2249"/>
                  </a:moveTo>
                  <a:lnTo>
                    <a:pt x="9291" y="2249"/>
                  </a:lnTo>
                  <a:lnTo>
                    <a:pt x="11343" y="4295"/>
                  </a:lnTo>
                  <a:lnTo>
                    <a:pt x="11343" y="54726"/>
                  </a:lnTo>
                  <a:lnTo>
                    <a:pt x="9291" y="56753"/>
                  </a:lnTo>
                  <a:lnTo>
                    <a:pt x="12819" y="56753"/>
                  </a:lnTo>
                  <a:lnTo>
                    <a:pt x="13604" y="55972"/>
                  </a:lnTo>
                  <a:lnTo>
                    <a:pt x="13604" y="3037"/>
                  </a:lnTo>
                  <a:lnTo>
                    <a:pt x="12806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2100052" y="4645465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61"/>
                  </a:lnTo>
                  <a:lnTo>
                    <a:pt x="0" y="2941"/>
                  </a:lnTo>
                  <a:lnTo>
                    <a:pt x="590" y="3801"/>
                  </a:lnTo>
                  <a:lnTo>
                    <a:pt x="15234" y="3801"/>
                  </a:lnTo>
                  <a:lnTo>
                    <a:pt x="15850" y="2941"/>
                  </a:lnTo>
                  <a:lnTo>
                    <a:pt x="15850" y="1901"/>
                  </a:lnTo>
                  <a:lnTo>
                    <a:pt x="15850" y="861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2098904" y="4644343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30"/>
                  </a:lnTo>
                  <a:lnTo>
                    <a:pt x="0" y="4723"/>
                  </a:lnTo>
                  <a:lnTo>
                    <a:pt x="1093" y="6051"/>
                  </a:lnTo>
                  <a:lnTo>
                    <a:pt x="17030" y="6051"/>
                  </a:lnTo>
                  <a:lnTo>
                    <a:pt x="18129" y="4723"/>
                  </a:lnTo>
                  <a:lnTo>
                    <a:pt x="18129" y="3801"/>
                  </a:lnTo>
                  <a:lnTo>
                    <a:pt x="2548" y="3801"/>
                  </a:lnTo>
                  <a:lnTo>
                    <a:pt x="2278" y="3509"/>
                  </a:lnTo>
                  <a:lnTo>
                    <a:pt x="2278" y="2551"/>
                  </a:lnTo>
                  <a:lnTo>
                    <a:pt x="2476" y="2252"/>
                  </a:lnTo>
                  <a:lnTo>
                    <a:pt x="18129" y="2252"/>
                  </a:lnTo>
                  <a:lnTo>
                    <a:pt x="18129" y="1330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52"/>
                  </a:moveTo>
                  <a:lnTo>
                    <a:pt x="15605" y="2252"/>
                  </a:lnTo>
                  <a:lnTo>
                    <a:pt x="15864" y="2551"/>
                  </a:lnTo>
                  <a:lnTo>
                    <a:pt x="15836" y="3509"/>
                  </a:lnTo>
                  <a:lnTo>
                    <a:pt x="15605" y="3801"/>
                  </a:lnTo>
                  <a:lnTo>
                    <a:pt x="18129" y="3801"/>
                  </a:lnTo>
                  <a:lnTo>
                    <a:pt x="18129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2100052" y="4638964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24"/>
                  </a:lnTo>
                  <a:lnTo>
                    <a:pt x="0" y="2912"/>
                  </a:lnTo>
                  <a:lnTo>
                    <a:pt x="590" y="3771"/>
                  </a:lnTo>
                  <a:lnTo>
                    <a:pt x="15234" y="3771"/>
                  </a:lnTo>
                  <a:lnTo>
                    <a:pt x="15850" y="2912"/>
                  </a:lnTo>
                  <a:lnTo>
                    <a:pt x="15850" y="1882"/>
                  </a:lnTo>
                  <a:lnTo>
                    <a:pt x="15850" y="824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2098904" y="4637834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28"/>
                  </a:lnTo>
                  <a:lnTo>
                    <a:pt x="0" y="4704"/>
                  </a:lnTo>
                  <a:lnTo>
                    <a:pt x="1093" y="6026"/>
                  </a:lnTo>
                  <a:lnTo>
                    <a:pt x="17030" y="6026"/>
                  </a:lnTo>
                  <a:lnTo>
                    <a:pt x="18129" y="4704"/>
                  </a:lnTo>
                  <a:lnTo>
                    <a:pt x="18129" y="3779"/>
                  </a:lnTo>
                  <a:lnTo>
                    <a:pt x="2548" y="3779"/>
                  </a:lnTo>
                  <a:lnTo>
                    <a:pt x="2278" y="3465"/>
                  </a:lnTo>
                  <a:lnTo>
                    <a:pt x="2278" y="2559"/>
                  </a:lnTo>
                  <a:lnTo>
                    <a:pt x="2476" y="2252"/>
                  </a:lnTo>
                  <a:lnTo>
                    <a:pt x="18129" y="2227"/>
                  </a:lnTo>
                  <a:lnTo>
                    <a:pt x="18129" y="1328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27"/>
                  </a:moveTo>
                  <a:lnTo>
                    <a:pt x="15568" y="2227"/>
                  </a:lnTo>
                  <a:lnTo>
                    <a:pt x="15864" y="2559"/>
                  </a:lnTo>
                  <a:lnTo>
                    <a:pt x="15838" y="3465"/>
                  </a:lnTo>
                  <a:lnTo>
                    <a:pt x="15695" y="3724"/>
                  </a:lnTo>
                  <a:lnTo>
                    <a:pt x="18129" y="3779"/>
                  </a:lnTo>
                  <a:lnTo>
                    <a:pt x="18129" y="2227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2100052" y="4632444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42"/>
                  </a:lnTo>
                  <a:lnTo>
                    <a:pt x="0" y="2912"/>
                  </a:lnTo>
                  <a:lnTo>
                    <a:pt x="590" y="3773"/>
                  </a:lnTo>
                  <a:lnTo>
                    <a:pt x="15234" y="3773"/>
                  </a:lnTo>
                  <a:lnTo>
                    <a:pt x="15850" y="2912"/>
                  </a:lnTo>
                  <a:lnTo>
                    <a:pt x="15850" y="1871"/>
                  </a:lnTo>
                  <a:lnTo>
                    <a:pt x="15850" y="842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2098904" y="4631314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14"/>
                  </a:lnTo>
                  <a:lnTo>
                    <a:pt x="0" y="4693"/>
                  </a:lnTo>
                  <a:lnTo>
                    <a:pt x="1093" y="6026"/>
                  </a:lnTo>
                  <a:lnTo>
                    <a:pt x="17030" y="6026"/>
                  </a:lnTo>
                  <a:lnTo>
                    <a:pt x="18129" y="4693"/>
                  </a:lnTo>
                  <a:lnTo>
                    <a:pt x="18129" y="3773"/>
                  </a:lnTo>
                  <a:lnTo>
                    <a:pt x="2548" y="3773"/>
                  </a:lnTo>
                  <a:lnTo>
                    <a:pt x="2278" y="3473"/>
                  </a:lnTo>
                  <a:lnTo>
                    <a:pt x="2278" y="2562"/>
                  </a:lnTo>
                  <a:lnTo>
                    <a:pt x="2476" y="2254"/>
                  </a:lnTo>
                  <a:lnTo>
                    <a:pt x="18129" y="2225"/>
                  </a:lnTo>
                  <a:lnTo>
                    <a:pt x="18129" y="1314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25"/>
                  </a:moveTo>
                  <a:lnTo>
                    <a:pt x="15568" y="2225"/>
                  </a:lnTo>
                  <a:lnTo>
                    <a:pt x="15864" y="2562"/>
                  </a:lnTo>
                  <a:lnTo>
                    <a:pt x="15843" y="3473"/>
                  </a:lnTo>
                  <a:lnTo>
                    <a:pt x="15695" y="3718"/>
                  </a:lnTo>
                  <a:lnTo>
                    <a:pt x="18129" y="3773"/>
                  </a:lnTo>
                  <a:lnTo>
                    <a:pt x="18129" y="222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2100052" y="4625917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49"/>
                  </a:lnTo>
                  <a:lnTo>
                    <a:pt x="0" y="2912"/>
                  </a:lnTo>
                  <a:lnTo>
                    <a:pt x="590" y="3769"/>
                  </a:lnTo>
                  <a:lnTo>
                    <a:pt x="15234" y="3769"/>
                  </a:lnTo>
                  <a:lnTo>
                    <a:pt x="15850" y="2912"/>
                  </a:lnTo>
                  <a:lnTo>
                    <a:pt x="15850" y="1889"/>
                  </a:lnTo>
                  <a:lnTo>
                    <a:pt x="15850" y="849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2098904" y="4624787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16"/>
                  </a:lnTo>
                  <a:lnTo>
                    <a:pt x="0" y="4701"/>
                  </a:lnTo>
                  <a:lnTo>
                    <a:pt x="1093" y="6033"/>
                  </a:lnTo>
                  <a:lnTo>
                    <a:pt x="17030" y="6033"/>
                  </a:lnTo>
                  <a:lnTo>
                    <a:pt x="18129" y="4701"/>
                  </a:lnTo>
                  <a:lnTo>
                    <a:pt x="18129" y="3779"/>
                  </a:lnTo>
                  <a:lnTo>
                    <a:pt x="2548" y="3779"/>
                  </a:lnTo>
                  <a:lnTo>
                    <a:pt x="2278" y="3463"/>
                  </a:lnTo>
                  <a:lnTo>
                    <a:pt x="2278" y="2531"/>
                  </a:lnTo>
                  <a:lnTo>
                    <a:pt x="2476" y="2249"/>
                  </a:lnTo>
                  <a:lnTo>
                    <a:pt x="18129" y="2249"/>
                  </a:lnTo>
                  <a:lnTo>
                    <a:pt x="18129" y="1316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49"/>
                  </a:moveTo>
                  <a:lnTo>
                    <a:pt x="15605" y="2249"/>
                  </a:lnTo>
                  <a:lnTo>
                    <a:pt x="15846" y="2531"/>
                  </a:lnTo>
                  <a:lnTo>
                    <a:pt x="15848" y="3463"/>
                  </a:lnTo>
                  <a:lnTo>
                    <a:pt x="15695" y="3708"/>
                  </a:lnTo>
                  <a:lnTo>
                    <a:pt x="18129" y="3779"/>
                  </a:lnTo>
                  <a:lnTo>
                    <a:pt x="18129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2100052" y="4619387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53"/>
                  </a:lnTo>
                  <a:lnTo>
                    <a:pt x="0" y="2923"/>
                  </a:lnTo>
                  <a:lnTo>
                    <a:pt x="590" y="3765"/>
                  </a:lnTo>
                  <a:lnTo>
                    <a:pt x="15234" y="3765"/>
                  </a:lnTo>
                  <a:lnTo>
                    <a:pt x="15850" y="2923"/>
                  </a:lnTo>
                  <a:lnTo>
                    <a:pt x="15850" y="1889"/>
                  </a:lnTo>
                  <a:lnTo>
                    <a:pt x="15850" y="853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2098904" y="461824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50"/>
                  </a:lnTo>
                  <a:lnTo>
                    <a:pt x="0" y="4712"/>
                  </a:lnTo>
                  <a:lnTo>
                    <a:pt x="1093" y="6045"/>
                  </a:lnTo>
                  <a:lnTo>
                    <a:pt x="17030" y="6045"/>
                  </a:lnTo>
                  <a:lnTo>
                    <a:pt x="18129" y="4712"/>
                  </a:lnTo>
                  <a:lnTo>
                    <a:pt x="18129" y="3802"/>
                  </a:lnTo>
                  <a:lnTo>
                    <a:pt x="2548" y="3802"/>
                  </a:lnTo>
                  <a:lnTo>
                    <a:pt x="2278" y="3492"/>
                  </a:lnTo>
                  <a:lnTo>
                    <a:pt x="2278" y="2588"/>
                  </a:lnTo>
                  <a:lnTo>
                    <a:pt x="2476" y="2260"/>
                  </a:lnTo>
                  <a:lnTo>
                    <a:pt x="18129" y="2260"/>
                  </a:lnTo>
                  <a:lnTo>
                    <a:pt x="18129" y="1350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60"/>
                  </a:moveTo>
                  <a:lnTo>
                    <a:pt x="15568" y="2260"/>
                  </a:lnTo>
                  <a:lnTo>
                    <a:pt x="15864" y="2588"/>
                  </a:lnTo>
                  <a:lnTo>
                    <a:pt x="15842" y="3492"/>
                  </a:lnTo>
                  <a:lnTo>
                    <a:pt x="15695" y="3729"/>
                  </a:lnTo>
                  <a:lnTo>
                    <a:pt x="18129" y="3802"/>
                  </a:lnTo>
                  <a:lnTo>
                    <a:pt x="18129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2100052" y="461284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49"/>
                  </a:lnTo>
                  <a:lnTo>
                    <a:pt x="0" y="2923"/>
                  </a:lnTo>
                  <a:lnTo>
                    <a:pt x="590" y="3798"/>
                  </a:lnTo>
                  <a:lnTo>
                    <a:pt x="15234" y="3798"/>
                  </a:lnTo>
                  <a:lnTo>
                    <a:pt x="15850" y="2923"/>
                  </a:lnTo>
                  <a:lnTo>
                    <a:pt x="15850" y="1901"/>
                  </a:lnTo>
                  <a:lnTo>
                    <a:pt x="15850" y="849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2098904" y="4611711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36"/>
                  </a:lnTo>
                  <a:lnTo>
                    <a:pt x="0" y="4723"/>
                  </a:lnTo>
                  <a:lnTo>
                    <a:pt x="1093" y="6059"/>
                  </a:lnTo>
                  <a:lnTo>
                    <a:pt x="17030" y="6059"/>
                  </a:lnTo>
                  <a:lnTo>
                    <a:pt x="18129" y="4723"/>
                  </a:lnTo>
                  <a:lnTo>
                    <a:pt x="18129" y="3816"/>
                  </a:lnTo>
                  <a:lnTo>
                    <a:pt x="2548" y="3816"/>
                  </a:lnTo>
                  <a:lnTo>
                    <a:pt x="2278" y="3510"/>
                  </a:lnTo>
                  <a:lnTo>
                    <a:pt x="2278" y="2566"/>
                  </a:lnTo>
                  <a:lnTo>
                    <a:pt x="2476" y="2289"/>
                  </a:lnTo>
                  <a:lnTo>
                    <a:pt x="18129" y="2254"/>
                  </a:lnTo>
                  <a:lnTo>
                    <a:pt x="18129" y="1336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54"/>
                  </a:moveTo>
                  <a:lnTo>
                    <a:pt x="15568" y="2254"/>
                  </a:lnTo>
                  <a:lnTo>
                    <a:pt x="15843" y="2566"/>
                  </a:lnTo>
                  <a:lnTo>
                    <a:pt x="15841" y="3510"/>
                  </a:lnTo>
                  <a:lnTo>
                    <a:pt x="15695" y="3733"/>
                  </a:lnTo>
                  <a:lnTo>
                    <a:pt x="2548" y="3816"/>
                  </a:lnTo>
                  <a:lnTo>
                    <a:pt x="18129" y="3816"/>
                  </a:lnTo>
                  <a:lnTo>
                    <a:pt x="18129" y="225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2100052" y="4606337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45"/>
                  </a:lnTo>
                  <a:lnTo>
                    <a:pt x="0" y="2931"/>
                  </a:lnTo>
                  <a:lnTo>
                    <a:pt x="590" y="3783"/>
                  </a:lnTo>
                  <a:lnTo>
                    <a:pt x="15234" y="3783"/>
                  </a:lnTo>
                  <a:lnTo>
                    <a:pt x="15850" y="2931"/>
                  </a:lnTo>
                  <a:lnTo>
                    <a:pt x="15850" y="1893"/>
                  </a:lnTo>
                  <a:lnTo>
                    <a:pt x="15850" y="845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2098904" y="460520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38"/>
                  </a:lnTo>
                  <a:lnTo>
                    <a:pt x="0" y="4711"/>
                  </a:lnTo>
                  <a:lnTo>
                    <a:pt x="1093" y="6061"/>
                  </a:lnTo>
                  <a:lnTo>
                    <a:pt x="17030" y="6061"/>
                  </a:lnTo>
                  <a:lnTo>
                    <a:pt x="18129" y="4711"/>
                  </a:lnTo>
                  <a:lnTo>
                    <a:pt x="18129" y="3789"/>
                  </a:lnTo>
                  <a:lnTo>
                    <a:pt x="2548" y="3789"/>
                  </a:lnTo>
                  <a:lnTo>
                    <a:pt x="2278" y="3483"/>
                  </a:lnTo>
                  <a:lnTo>
                    <a:pt x="2278" y="2588"/>
                  </a:lnTo>
                  <a:lnTo>
                    <a:pt x="2476" y="2260"/>
                  </a:lnTo>
                  <a:lnTo>
                    <a:pt x="18129" y="2252"/>
                  </a:lnTo>
                  <a:lnTo>
                    <a:pt x="18129" y="1338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52"/>
                  </a:moveTo>
                  <a:lnTo>
                    <a:pt x="15568" y="2252"/>
                  </a:lnTo>
                  <a:lnTo>
                    <a:pt x="15864" y="2588"/>
                  </a:lnTo>
                  <a:lnTo>
                    <a:pt x="15847" y="3483"/>
                  </a:lnTo>
                  <a:lnTo>
                    <a:pt x="15695" y="3728"/>
                  </a:lnTo>
                  <a:lnTo>
                    <a:pt x="18129" y="3789"/>
                  </a:lnTo>
                  <a:lnTo>
                    <a:pt x="18129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2100052" y="4599810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234" y="0"/>
                  </a:moveTo>
                  <a:lnTo>
                    <a:pt x="590" y="0"/>
                  </a:lnTo>
                  <a:lnTo>
                    <a:pt x="0" y="842"/>
                  </a:lnTo>
                  <a:lnTo>
                    <a:pt x="0" y="2951"/>
                  </a:lnTo>
                  <a:lnTo>
                    <a:pt x="590" y="3779"/>
                  </a:lnTo>
                  <a:lnTo>
                    <a:pt x="15234" y="3779"/>
                  </a:lnTo>
                  <a:lnTo>
                    <a:pt x="15850" y="2951"/>
                  </a:lnTo>
                  <a:lnTo>
                    <a:pt x="15850" y="1889"/>
                  </a:lnTo>
                  <a:lnTo>
                    <a:pt x="15850" y="842"/>
                  </a:lnTo>
                  <a:lnTo>
                    <a:pt x="1523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2098904" y="459868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0" y="0"/>
                  </a:moveTo>
                  <a:lnTo>
                    <a:pt x="1093" y="0"/>
                  </a:lnTo>
                  <a:lnTo>
                    <a:pt x="0" y="1320"/>
                  </a:lnTo>
                  <a:lnTo>
                    <a:pt x="0" y="4723"/>
                  </a:lnTo>
                  <a:lnTo>
                    <a:pt x="1093" y="6051"/>
                  </a:lnTo>
                  <a:lnTo>
                    <a:pt x="17030" y="6051"/>
                  </a:lnTo>
                  <a:lnTo>
                    <a:pt x="18129" y="4723"/>
                  </a:lnTo>
                  <a:lnTo>
                    <a:pt x="18129" y="3808"/>
                  </a:lnTo>
                  <a:lnTo>
                    <a:pt x="2548" y="3808"/>
                  </a:lnTo>
                  <a:lnTo>
                    <a:pt x="2278" y="3502"/>
                  </a:lnTo>
                  <a:lnTo>
                    <a:pt x="2278" y="2570"/>
                  </a:lnTo>
                  <a:lnTo>
                    <a:pt x="2476" y="2264"/>
                  </a:lnTo>
                  <a:lnTo>
                    <a:pt x="18129" y="2252"/>
                  </a:lnTo>
                  <a:lnTo>
                    <a:pt x="18129" y="1320"/>
                  </a:lnTo>
                  <a:lnTo>
                    <a:pt x="17030" y="0"/>
                  </a:lnTo>
                  <a:close/>
                </a:path>
                <a:path w="18414" h="6350">
                  <a:moveTo>
                    <a:pt x="18129" y="2252"/>
                  </a:moveTo>
                  <a:lnTo>
                    <a:pt x="15568" y="2252"/>
                  </a:lnTo>
                  <a:lnTo>
                    <a:pt x="15864" y="2570"/>
                  </a:lnTo>
                  <a:lnTo>
                    <a:pt x="15826" y="3502"/>
                  </a:lnTo>
                  <a:lnTo>
                    <a:pt x="15695" y="3726"/>
                  </a:lnTo>
                  <a:lnTo>
                    <a:pt x="18129" y="3808"/>
                  </a:lnTo>
                  <a:lnTo>
                    <a:pt x="18129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2153376" y="4596149"/>
              <a:ext cx="11430" cy="57150"/>
            </a:xfrm>
            <a:custGeom>
              <a:avLst/>
              <a:gdLst/>
              <a:ahLst/>
              <a:cxnLst/>
              <a:rect l="l" t="t" r="r" b="b"/>
              <a:pathLst>
                <a:path w="11430" h="57150">
                  <a:moveTo>
                    <a:pt x="8837" y="0"/>
                  </a:moveTo>
                  <a:lnTo>
                    <a:pt x="2559" y="0"/>
                  </a:lnTo>
                  <a:lnTo>
                    <a:pt x="0" y="2531"/>
                  </a:lnTo>
                  <a:lnTo>
                    <a:pt x="0" y="54251"/>
                  </a:lnTo>
                  <a:lnTo>
                    <a:pt x="2559" y="56782"/>
                  </a:lnTo>
                  <a:lnTo>
                    <a:pt x="8837" y="56782"/>
                  </a:lnTo>
                  <a:lnTo>
                    <a:pt x="11379" y="54251"/>
                  </a:lnTo>
                  <a:lnTo>
                    <a:pt x="11379" y="51109"/>
                  </a:lnTo>
                  <a:lnTo>
                    <a:pt x="11379" y="2531"/>
                  </a:lnTo>
                  <a:lnTo>
                    <a:pt x="883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2152263" y="4595026"/>
              <a:ext cx="13970" cy="59055"/>
            </a:xfrm>
            <a:custGeom>
              <a:avLst/>
              <a:gdLst/>
              <a:ahLst/>
              <a:cxnLst/>
              <a:rect l="l" t="t" r="r" b="b"/>
              <a:pathLst>
                <a:path w="13969" h="59054">
                  <a:moveTo>
                    <a:pt x="10565" y="0"/>
                  </a:moveTo>
                  <a:lnTo>
                    <a:pt x="3059" y="0"/>
                  </a:lnTo>
                  <a:lnTo>
                    <a:pt x="0" y="3037"/>
                  </a:lnTo>
                  <a:lnTo>
                    <a:pt x="0" y="55972"/>
                  </a:lnTo>
                  <a:lnTo>
                    <a:pt x="3059" y="59032"/>
                  </a:lnTo>
                  <a:lnTo>
                    <a:pt x="10565" y="59032"/>
                  </a:lnTo>
                  <a:lnTo>
                    <a:pt x="12844" y="56753"/>
                  </a:lnTo>
                  <a:lnTo>
                    <a:pt x="4315" y="56753"/>
                  </a:lnTo>
                  <a:lnTo>
                    <a:pt x="2264" y="54726"/>
                  </a:lnTo>
                  <a:lnTo>
                    <a:pt x="2264" y="4295"/>
                  </a:lnTo>
                  <a:lnTo>
                    <a:pt x="4315" y="2249"/>
                  </a:lnTo>
                  <a:lnTo>
                    <a:pt x="12831" y="2249"/>
                  </a:lnTo>
                  <a:lnTo>
                    <a:pt x="10565" y="0"/>
                  </a:lnTo>
                  <a:close/>
                </a:path>
                <a:path w="13969" h="59054">
                  <a:moveTo>
                    <a:pt x="12831" y="2249"/>
                  </a:moveTo>
                  <a:lnTo>
                    <a:pt x="9326" y="2249"/>
                  </a:lnTo>
                  <a:lnTo>
                    <a:pt x="11365" y="4295"/>
                  </a:lnTo>
                  <a:lnTo>
                    <a:pt x="11365" y="54726"/>
                  </a:lnTo>
                  <a:lnTo>
                    <a:pt x="9326" y="56753"/>
                  </a:lnTo>
                  <a:lnTo>
                    <a:pt x="12844" y="56753"/>
                  </a:lnTo>
                  <a:lnTo>
                    <a:pt x="13625" y="55972"/>
                  </a:lnTo>
                  <a:lnTo>
                    <a:pt x="13625" y="3037"/>
                  </a:lnTo>
                  <a:lnTo>
                    <a:pt x="12831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2151133" y="4645465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61"/>
                  </a:lnTo>
                  <a:lnTo>
                    <a:pt x="0" y="2941"/>
                  </a:lnTo>
                  <a:lnTo>
                    <a:pt x="622" y="3801"/>
                  </a:lnTo>
                  <a:lnTo>
                    <a:pt x="15266" y="3801"/>
                  </a:lnTo>
                  <a:lnTo>
                    <a:pt x="15882" y="2941"/>
                  </a:lnTo>
                  <a:lnTo>
                    <a:pt x="15882" y="1901"/>
                  </a:lnTo>
                  <a:lnTo>
                    <a:pt x="15882" y="861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2150017" y="4644343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30"/>
                  </a:lnTo>
                  <a:lnTo>
                    <a:pt x="0" y="4723"/>
                  </a:lnTo>
                  <a:lnTo>
                    <a:pt x="1097" y="6051"/>
                  </a:lnTo>
                  <a:lnTo>
                    <a:pt x="17034" y="6051"/>
                  </a:lnTo>
                  <a:lnTo>
                    <a:pt x="18111" y="4723"/>
                  </a:lnTo>
                  <a:lnTo>
                    <a:pt x="18111" y="3801"/>
                  </a:lnTo>
                  <a:lnTo>
                    <a:pt x="2552" y="3801"/>
                  </a:lnTo>
                  <a:lnTo>
                    <a:pt x="2264" y="3509"/>
                  </a:lnTo>
                  <a:lnTo>
                    <a:pt x="2264" y="2551"/>
                  </a:lnTo>
                  <a:lnTo>
                    <a:pt x="2480" y="2252"/>
                  </a:lnTo>
                  <a:lnTo>
                    <a:pt x="18111" y="2252"/>
                  </a:lnTo>
                  <a:lnTo>
                    <a:pt x="18111" y="1330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52"/>
                  </a:moveTo>
                  <a:lnTo>
                    <a:pt x="15570" y="2252"/>
                  </a:lnTo>
                  <a:lnTo>
                    <a:pt x="15847" y="2551"/>
                  </a:lnTo>
                  <a:lnTo>
                    <a:pt x="15814" y="3509"/>
                  </a:lnTo>
                  <a:lnTo>
                    <a:pt x="15678" y="3728"/>
                  </a:lnTo>
                  <a:lnTo>
                    <a:pt x="18111" y="3801"/>
                  </a:lnTo>
                  <a:lnTo>
                    <a:pt x="18111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2151133" y="4638964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24"/>
                  </a:lnTo>
                  <a:lnTo>
                    <a:pt x="0" y="2912"/>
                  </a:lnTo>
                  <a:lnTo>
                    <a:pt x="622" y="3771"/>
                  </a:lnTo>
                  <a:lnTo>
                    <a:pt x="15266" y="3771"/>
                  </a:lnTo>
                  <a:lnTo>
                    <a:pt x="15882" y="2912"/>
                  </a:lnTo>
                  <a:lnTo>
                    <a:pt x="15882" y="1882"/>
                  </a:lnTo>
                  <a:lnTo>
                    <a:pt x="15882" y="824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2150017" y="4637834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28"/>
                  </a:lnTo>
                  <a:lnTo>
                    <a:pt x="0" y="4704"/>
                  </a:lnTo>
                  <a:lnTo>
                    <a:pt x="1097" y="6026"/>
                  </a:lnTo>
                  <a:lnTo>
                    <a:pt x="17034" y="6026"/>
                  </a:lnTo>
                  <a:lnTo>
                    <a:pt x="18111" y="4704"/>
                  </a:lnTo>
                  <a:lnTo>
                    <a:pt x="18111" y="3779"/>
                  </a:lnTo>
                  <a:lnTo>
                    <a:pt x="2552" y="3779"/>
                  </a:lnTo>
                  <a:lnTo>
                    <a:pt x="2264" y="3465"/>
                  </a:lnTo>
                  <a:lnTo>
                    <a:pt x="2264" y="2551"/>
                  </a:lnTo>
                  <a:lnTo>
                    <a:pt x="2480" y="2252"/>
                  </a:lnTo>
                  <a:lnTo>
                    <a:pt x="18111" y="2227"/>
                  </a:lnTo>
                  <a:lnTo>
                    <a:pt x="18111" y="1328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27"/>
                  </a:moveTo>
                  <a:lnTo>
                    <a:pt x="15570" y="2227"/>
                  </a:lnTo>
                  <a:lnTo>
                    <a:pt x="15847" y="2551"/>
                  </a:lnTo>
                  <a:lnTo>
                    <a:pt x="15847" y="3465"/>
                  </a:lnTo>
                  <a:lnTo>
                    <a:pt x="15678" y="3724"/>
                  </a:lnTo>
                  <a:lnTo>
                    <a:pt x="18111" y="3779"/>
                  </a:lnTo>
                  <a:lnTo>
                    <a:pt x="18111" y="2227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2151133" y="4632444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42"/>
                  </a:lnTo>
                  <a:lnTo>
                    <a:pt x="0" y="2912"/>
                  </a:lnTo>
                  <a:lnTo>
                    <a:pt x="622" y="3773"/>
                  </a:lnTo>
                  <a:lnTo>
                    <a:pt x="15266" y="3773"/>
                  </a:lnTo>
                  <a:lnTo>
                    <a:pt x="15882" y="2912"/>
                  </a:lnTo>
                  <a:lnTo>
                    <a:pt x="15882" y="1871"/>
                  </a:lnTo>
                  <a:lnTo>
                    <a:pt x="15882" y="842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2150017" y="4631314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14"/>
                  </a:lnTo>
                  <a:lnTo>
                    <a:pt x="0" y="4693"/>
                  </a:lnTo>
                  <a:lnTo>
                    <a:pt x="1097" y="6026"/>
                  </a:lnTo>
                  <a:lnTo>
                    <a:pt x="17034" y="6026"/>
                  </a:lnTo>
                  <a:lnTo>
                    <a:pt x="18111" y="4693"/>
                  </a:lnTo>
                  <a:lnTo>
                    <a:pt x="18111" y="3773"/>
                  </a:lnTo>
                  <a:lnTo>
                    <a:pt x="2552" y="3773"/>
                  </a:lnTo>
                  <a:lnTo>
                    <a:pt x="2264" y="3473"/>
                  </a:lnTo>
                  <a:lnTo>
                    <a:pt x="2289" y="2527"/>
                  </a:lnTo>
                  <a:lnTo>
                    <a:pt x="2480" y="2254"/>
                  </a:lnTo>
                  <a:lnTo>
                    <a:pt x="18111" y="2225"/>
                  </a:lnTo>
                  <a:lnTo>
                    <a:pt x="18111" y="1314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25"/>
                  </a:moveTo>
                  <a:lnTo>
                    <a:pt x="15570" y="2225"/>
                  </a:lnTo>
                  <a:lnTo>
                    <a:pt x="15847" y="2527"/>
                  </a:lnTo>
                  <a:lnTo>
                    <a:pt x="15829" y="3473"/>
                  </a:lnTo>
                  <a:lnTo>
                    <a:pt x="15678" y="3718"/>
                  </a:lnTo>
                  <a:lnTo>
                    <a:pt x="18111" y="3773"/>
                  </a:lnTo>
                  <a:lnTo>
                    <a:pt x="18111" y="222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2151133" y="4625917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49"/>
                  </a:lnTo>
                  <a:lnTo>
                    <a:pt x="0" y="2912"/>
                  </a:lnTo>
                  <a:lnTo>
                    <a:pt x="622" y="3769"/>
                  </a:lnTo>
                  <a:lnTo>
                    <a:pt x="15266" y="3769"/>
                  </a:lnTo>
                  <a:lnTo>
                    <a:pt x="15882" y="2912"/>
                  </a:lnTo>
                  <a:lnTo>
                    <a:pt x="15882" y="1889"/>
                  </a:lnTo>
                  <a:lnTo>
                    <a:pt x="15882" y="849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2150017" y="4624787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16"/>
                  </a:lnTo>
                  <a:lnTo>
                    <a:pt x="0" y="4701"/>
                  </a:lnTo>
                  <a:lnTo>
                    <a:pt x="1097" y="6033"/>
                  </a:lnTo>
                  <a:lnTo>
                    <a:pt x="17034" y="6033"/>
                  </a:lnTo>
                  <a:lnTo>
                    <a:pt x="18111" y="4701"/>
                  </a:lnTo>
                  <a:lnTo>
                    <a:pt x="18111" y="3779"/>
                  </a:lnTo>
                  <a:lnTo>
                    <a:pt x="2552" y="3779"/>
                  </a:lnTo>
                  <a:lnTo>
                    <a:pt x="2264" y="3481"/>
                  </a:lnTo>
                  <a:lnTo>
                    <a:pt x="2264" y="2537"/>
                  </a:lnTo>
                  <a:lnTo>
                    <a:pt x="2480" y="2249"/>
                  </a:lnTo>
                  <a:lnTo>
                    <a:pt x="18111" y="2249"/>
                  </a:lnTo>
                  <a:lnTo>
                    <a:pt x="18111" y="1316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49"/>
                  </a:moveTo>
                  <a:lnTo>
                    <a:pt x="15570" y="2249"/>
                  </a:lnTo>
                  <a:lnTo>
                    <a:pt x="15847" y="2537"/>
                  </a:lnTo>
                  <a:lnTo>
                    <a:pt x="15820" y="3481"/>
                  </a:lnTo>
                  <a:lnTo>
                    <a:pt x="15678" y="3708"/>
                  </a:lnTo>
                  <a:lnTo>
                    <a:pt x="18111" y="3779"/>
                  </a:lnTo>
                  <a:lnTo>
                    <a:pt x="18111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2151133" y="4619387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53"/>
                  </a:lnTo>
                  <a:lnTo>
                    <a:pt x="0" y="2923"/>
                  </a:lnTo>
                  <a:lnTo>
                    <a:pt x="622" y="3765"/>
                  </a:lnTo>
                  <a:lnTo>
                    <a:pt x="15266" y="3765"/>
                  </a:lnTo>
                  <a:lnTo>
                    <a:pt x="15882" y="2923"/>
                  </a:lnTo>
                  <a:lnTo>
                    <a:pt x="15882" y="1889"/>
                  </a:lnTo>
                  <a:lnTo>
                    <a:pt x="15882" y="853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2150017" y="461824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50"/>
                  </a:lnTo>
                  <a:lnTo>
                    <a:pt x="0" y="4712"/>
                  </a:lnTo>
                  <a:lnTo>
                    <a:pt x="1097" y="6045"/>
                  </a:lnTo>
                  <a:lnTo>
                    <a:pt x="17034" y="6045"/>
                  </a:lnTo>
                  <a:lnTo>
                    <a:pt x="18111" y="4712"/>
                  </a:lnTo>
                  <a:lnTo>
                    <a:pt x="18111" y="3802"/>
                  </a:lnTo>
                  <a:lnTo>
                    <a:pt x="2552" y="3802"/>
                  </a:lnTo>
                  <a:lnTo>
                    <a:pt x="2264" y="3492"/>
                  </a:lnTo>
                  <a:lnTo>
                    <a:pt x="2264" y="2564"/>
                  </a:lnTo>
                  <a:lnTo>
                    <a:pt x="2480" y="2260"/>
                  </a:lnTo>
                  <a:lnTo>
                    <a:pt x="18111" y="2260"/>
                  </a:lnTo>
                  <a:lnTo>
                    <a:pt x="18111" y="1350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60"/>
                  </a:moveTo>
                  <a:lnTo>
                    <a:pt x="15570" y="2260"/>
                  </a:lnTo>
                  <a:lnTo>
                    <a:pt x="15847" y="2564"/>
                  </a:lnTo>
                  <a:lnTo>
                    <a:pt x="15841" y="3492"/>
                  </a:lnTo>
                  <a:lnTo>
                    <a:pt x="15678" y="3729"/>
                  </a:lnTo>
                  <a:lnTo>
                    <a:pt x="18111" y="3802"/>
                  </a:lnTo>
                  <a:lnTo>
                    <a:pt x="18111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2151133" y="4612849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49"/>
                  </a:lnTo>
                  <a:lnTo>
                    <a:pt x="0" y="2923"/>
                  </a:lnTo>
                  <a:lnTo>
                    <a:pt x="622" y="3798"/>
                  </a:lnTo>
                  <a:lnTo>
                    <a:pt x="15266" y="3798"/>
                  </a:lnTo>
                  <a:lnTo>
                    <a:pt x="15882" y="2923"/>
                  </a:lnTo>
                  <a:lnTo>
                    <a:pt x="15882" y="1901"/>
                  </a:lnTo>
                  <a:lnTo>
                    <a:pt x="15882" y="849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2150017" y="4611711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36"/>
                  </a:lnTo>
                  <a:lnTo>
                    <a:pt x="0" y="4723"/>
                  </a:lnTo>
                  <a:lnTo>
                    <a:pt x="1097" y="6059"/>
                  </a:lnTo>
                  <a:lnTo>
                    <a:pt x="17034" y="6059"/>
                  </a:lnTo>
                  <a:lnTo>
                    <a:pt x="18111" y="4723"/>
                  </a:lnTo>
                  <a:lnTo>
                    <a:pt x="18111" y="3816"/>
                  </a:lnTo>
                  <a:lnTo>
                    <a:pt x="2552" y="3816"/>
                  </a:lnTo>
                  <a:lnTo>
                    <a:pt x="2264" y="3510"/>
                  </a:lnTo>
                  <a:lnTo>
                    <a:pt x="2264" y="2566"/>
                  </a:lnTo>
                  <a:lnTo>
                    <a:pt x="2480" y="2289"/>
                  </a:lnTo>
                  <a:lnTo>
                    <a:pt x="18111" y="2254"/>
                  </a:lnTo>
                  <a:lnTo>
                    <a:pt x="18111" y="1336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54"/>
                  </a:moveTo>
                  <a:lnTo>
                    <a:pt x="15570" y="2254"/>
                  </a:lnTo>
                  <a:lnTo>
                    <a:pt x="15847" y="2566"/>
                  </a:lnTo>
                  <a:lnTo>
                    <a:pt x="15841" y="3510"/>
                  </a:lnTo>
                  <a:lnTo>
                    <a:pt x="15605" y="3806"/>
                  </a:lnTo>
                  <a:lnTo>
                    <a:pt x="2552" y="3816"/>
                  </a:lnTo>
                  <a:lnTo>
                    <a:pt x="18111" y="3816"/>
                  </a:lnTo>
                  <a:lnTo>
                    <a:pt x="18111" y="225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2151133" y="4606337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45"/>
                  </a:lnTo>
                  <a:lnTo>
                    <a:pt x="0" y="2931"/>
                  </a:lnTo>
                  <a:lnTo>
                    <a:pt x="622" y="3783"/>
                  </a:lnTo>
                  <a:lnTo>
                    <a:pt x="15266" y="3783"/>
                  </a:lnTo>
                  <a:lnTo>
                    <a:pt x="15882" y="2931"/>
                  </a:lnTo>
                  <a:lnTo>
                    <a:pt x="15882" y="1893"/>
                  </a:lnTo>
                  <a:lnTo>
                    <a:pt x="15882" y="845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2150017" y="460520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38"/>
                  </a:lnTo>
                  <a:lnTo>
                    <a:pt x="0" y="4711"/>
                  </a:lnTo>
                  <a:lnTo>
                    <a:pt x="1097" y="6061"/>
                  </a:lnTo>
                  <a:lnTo>
                    <a:pt x="17034" y="6061"/>
                  </a:lnTo>
                  <a:lnTo>
                    <a:pt x="18111" y="4711"/>
                  </a:lnTo>
                  <a:lnTo>
                    <a:pt x="18111" y="3789"/>
                  </a:lnTo>
                  <a:lnTo>
                    <a:pt x="2552" y="3789"/>
                  </a:lnTo>
                  <a:lnTo>
                    <a:pt x="2264" y="3483"/>
                  </a:lnTo>
                  <a:lnTo>
                    <a:pt x="2264" y="2551"/>
                  </a:lnTo>
                  <a:lnTo>
                    <a:pt x="2480" y="2260"/>
                  </a:lnTo>
                  <a:lnTo>
                    <a:pt x="18111" y="2235"/>
                  </a:lnTo>
                  <a:lnTo>
                    <a:pt x="18111" y="1338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35"/>
                  </a:moveTo>
                  <a:lnTo>
                    <a:pt x="15570" y="2235"/>
                  </a:lnTo>
                  <a:lnTo>
                    <a:pt x="15847" y="2551"/>
                  </a:lnTo>
                  <a:lnTo>
                    <a:pt x="15847" y="3483"/>
                  </a:lnTo>
                  <a:lnTo>
                    <a:pt x="15678" y="3728"/>
                  </a:lnTo>
                  <a:lnTo>
                    <a:pt x="18111" y="3789"/>
                  </a:lnTo>
                  <a:lnTo>
                    <a:pt x="18111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2151133" y="4599810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6" y="0"/>
                  </a:moveTo>
                  <a:lnTo>
                    <a:pt x="622" y="0"/>
                  </a:lnTo>
                  <a:lnTo>
                    <a:pt x="0" y="842"/>
                  </a:lnTo>
                  <a:lnTo>
                    <a:pt x="0" y="2951"/>
                  </a:lnTo>
                  <a:lnTo>
                    <a:pt x="622" y="3779"/>
                  </a:lnTo>
                  <a:lnTo>
                    <a:pt x="15266" y="3779"/>
                  </a:lnTo>
                  <a:lnTo>
                    <a:pt x="15882" y="2951"/>
                  </a:lnTo>
                  <a:lnTo>
                    <a:pt x="15882" y="1889"/>
                  </a:lnTo>
                  <a:lnTo>
                    <a:pt x="15882" y="842"/>
                  </a:lnTo>
                  <a:lnTo>
                    <a:pt x="1526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2150017" y="459868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4" y="0"/>
                  </a:moveTo>
                  <a:lnTo>
                    <a:pt x="1097" y="0"/>
                  </a:lnTo>
                  <a:lnTo>
                    <a:pt x="0" y="1320"/>
                  </a:lnTo>
                  <a:lnTo>
                    <a:pt x="0" y="4723"/>
                  </a:lnTo>
                  <a:lnTo>
                    <a:pt x="1097" y="6051"/>
                  </a:lnTo>
                  <a:lnTo>
                    <a:pt x="17034" y="6051"/>
                  </a:lnTo>
                  <a:lnTo>
                    <a:pt x="18111" y="4723"/>
                  </a:lnTo>
                  <a:lnTo>
                    <a:pt x="18111" y="3808"/>
                  </a:lnTo>
                  <a:lnTo>
                    <a:pt x="2552" y="3808"/>
                  </a:lnTo>
                  <a:lnTo>
                    <a:pt x="2264" y="3502"/>
                  </a:lnTo>
                  <a:lnTo>
                    <a:pt x="2264" y="2552"/>
                  </a:lnTo>
                  <a:lnTo>
                    <a:pt x="2480" y="2264"/>
                  </a:lnTo>
                  <a:lnTo>
                    <a:pt x="18111" y="2235"/>
                  </a:lnTo>
                  <a:lnTo>
                    <a:pt x="18111" y="1320"/>
                  </a:lnTo>
                  <a:lnTo>
                    <a:pt x="17034" y="0"/>
                  </a:lnTo>
                  <a:close/>
                </a:path>
                <a:path w="18414" h="6350">
                  <a:moveTo>
                    <a:pt x="18111" y="2235"/>
                  </a:moveTo>
                  <a:lnTo>
                    <a:pt x="15570" y="2235"/>
                  </a:lnTo>
                  <a:lnTo>
                    <a:pt x="15847" y="2552"/>
                  </a:lnTo>
                  <a:lnTo>
                    <a:pt x="15828" y="3502"/>
                  </a:lnTo>
                  <a:lnTo>
                    <a:pt x="15605" y="3808"/>
                  </a:lnTo>
                  <a:lnTo>
                    <a:pt x="18111" y="3808"/>
                  </a:lnTo>
                  <a:lnTo>
                    <a:pt x="18111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2204510" y="4596149"/>
              <a:ext cx="11430" cy="57150"/>
            </a:xfrm>
            <a:custGeom>
              <a:avLst/>
              <a:gdLst/>
              <a:ahLst/>
              <a:cxnLst/>
              <a:rect l="l" t="t" r="r" b="b"/>
              <a:pathLst>
                <a:path w="11430" h="57150">
                  <a:moveTo>
                    <a:pt x="8816" y="0"/>
                  </a:moveTo>
                  <a:lnTo>
                    <a:pt x="2523" y="0"/>
                  </a:lnTo>
                  <a:lnTo>
                    <a:pt x="0" y="2531"/>
                  </a:lnTo>
                  <a:lnTo>
                    <a:pt x="0" y="54251"/>
                  </a:lnTo>
                  <a:lnTo>
                    <a:pt x="2523" y="56782"/>
                  </a:lnTo>
                  <a:lnTo>
                    <a:pt x="8816" y="56782"/>
                  </a:lnTo>
                  <a:lnTo>
                    <a:pt x="11343" y="54251"/>
                  </a:lnTo>
                  <a:lnTo>
                    <a:pt x="11343" y="51109"/>
                  </a:lnTo>
                  <a:lnTo>
                    <a:pt x="11343" y="253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2203380" y="4595026"/>
              <a:ext cx="13970" cy="59055"/>
            </a:xfrm>
            <a:custGeom>
              <a:avLst/>
              <a:gdLst/>
              <a:ahLst/>
              <a:cxnLst/>
              <a:rect l="l" t="t" r="r" b="b"/>
              <a:pathLst>
                <a:path w="13969" h="59054">
                  <a:moveTo>
                    <a:pt x="10547" y="0"/>
                  </a:moveTo>
                  <a:lnTo>
                    <a:pt x="3037" y="0"/>
                  </a:lnTo>
                  <a:lnTo>
                    <a:pt x="0" y="3037"/>
                  </a:lnTo>
                  <a:lnTo>
                    <a:pt x="0" y="55972"/>
                  </a:lnTo>
                  <a:lnTo>
                    <a:pt x="3037" y="59032"/>
                  </a:lnTo>
                  <a:lnTo>
                    <a:pt x="10547" y="59032"/>
                  </a:lnTo>
                  <a:lnTo>
                    <a:pt x="12837" y="56753"/>
                  </a:lnTo>
                  <a:lnTo>
                    <a:pt x="4295" y="56753"/>
                  </a:lnTo>
                  <a:lnTo>
                    <a:pt x="2260" y="54726"/>
                  </a:lnTo>
                  <a:lnTo>
                    <a:pt x="2260" y="4295"/>
                  </a:lnTo>
                  <a:lnTo>
                    <a:pt x="4295" y="2249"/>
                  </a:lnTo>
                  <a:lnTo>
                    <a:pt x="12823" y="2249"/>
                  </a:lnTo>
                  <a:lnTo>
                    <a:pt x="10547" y="0"/>
                  </a:lnTo>
                  <a:close/>
                </a:path>
                <a:path w="13969" h="59054">
                  <a:moveTo>
                    <a:pt x="12823" y="2249"/>
                  </a:moveTo>
                  <a:lnTo>
                    <a:pt x="9305" y="2249"/>
                  </a:lnTo>
                  <a:lnTo>
                    <a:pt x="11343" y="4295"/>
                  </a:lnTo>
                  <a:lnTo>
                    <a:pt x="11343" y="54726"/>
                  </a:lnTo>
                  <a:lnTo>
                    <a:pt x="9305" y="56753"/>
                  </a:lnTo>
                  <a:lnTo>
                    <a:pt x="12837" y="56753"/>
                  </a:lnTo>
                  <a:lnTo>
                    <a:pt x="13622" y="55972"/>
                  </a:lnTo>
                  <a:lnTo>
                    <a:pt x="13622" y="3037"/>
                  </a:lnTo>
                  <a:lnTo>
                    <a:pt x="12823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2202249" y="4619387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39">
                  <a:moveTo>
                    <a:pt x="0" y="2531"/>
                  </a:moveTo>
                  <a:lnTo>
                    <a:pt x="15882" y="2531"/>
                  </a:lnTo>
                  <a:lnTo>
                    <a:pt x="15882" y="0"/>
                  </a:lnTo>
                  <a:lnTo>
                    <a:pt x="0" y="0"/>
                  </a:lnTo>
                  <a:lnTo>
                    <a:pt x="0" y="2531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2201115" y="461824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1" y="0"/>
                  </a:moveTo>
                  <a:lnTo>
                    <a:pt x="1094" y="0"/>
                  </a:lnTo>
                  <a:lnTo>
                    <a:pt x="0" y="1350"/>
                  </a:lnTo>
                  <a:lnTo>
                    <a:pt x="0" y="4712"/>
                  </a:lnTo>
                  <a:lnTo>
                    <a:pt x="1094" y="6045"/>
                  </a:lnTo>
                  <a:lnTo>
                    <a:pt x="17031" y="6045"/>
                  </a:lnTo>
                  <a:lnTo>
                    <a:pt x="18129" y="4712"/>
                  </a:lnTo>
                  <a:lnTo>
                    <a:pt x="18129" y="3802"/>
                  </a:lnTo>
                  <a:lnTo>
                    <a:pt x="2548" y="3802"/>
                  </a:lnTo>
                  <a:lnTo>
                    <a:pt x="2260" y="3484"/>
                  </a:lnTo>
                  <a:lnTo>
                    <a:pt x="2260" y="2588"/>
                  </a:lnTo>
                  <a:lnTo>
                    <a:pt x="2494" y="2260"/>
                  </a:lnTo>
                  <a:lnTo>
                    <a:pt x="18129" y="2260"/>
                  </a:lnTo>
                  <a:lnTo>
                    <a:pt x="18129" y="1350"/>
                  </a:lnTo>
                  <a:lnTo>
                    <a:pt x="17031" y="0"/>
                  </a:lnTo>
                  <a:close/>
                </a:path>
                <a:path w="18414" h="6350">
                  <a:moveTo>
                    <a:pt x="18129" y="2260"/>
                  </a:moveTo>
                  <a:lnTo>
                    <a:pt x="15584" y="2260"/>
                  </a:lnTo>
                  <a:lnTo>
                    <a:pt x="15864" y="2588"/>
                  </a:lnTo>
                  <a:lnTo>
                    <a:pt x="15847" y="3484"/>
                  </a:lnTo>
                  <a:lnTo>
                    <a:pt x="15695" y="3729"/>
                  </a:lnTo>
                  <a:lnTo>
                    <a:pt x="18129" y="3802"/>
                  </a:lnTo>
                  <a:lnTo>
                    <a:pt x="18129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2202249" y="4612849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7" y="0"/>
                  </a:moveTo>
                  <a:lnTo>
                    <a:pt x="622" y="0"/>
                  </a:lnTo>
                  <a:lnTo>
                    <a:pt x="0" y="849"/>
                  </a:lnTo>
                  <a:lnTo>
                    <a:pt x="0" y="2923"/>
                  </a:lnTo>
                  <a:lnTo>
                    <a:pt x="622" y="3798"/>
                  </a:lnTo>
                  <a:lnTo>
                    <a:pt x="15267" y="3798"/>
                  </a:lnTo>
                  <a:lnTo>
                    <a:pt x="15882" y="2923"/>
                  </a:lnTo>
                  <a:lnTo>
                    <a:pt x="15882" y="1901"/>
                  </a:lnTo>
                  <a:lnTo>
                    <a:pt x="15882" y="849"/>
                  </a:lnTo>
                  <a:lnTo>
                    <a:pt x="1526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2201115" y="4611711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1" y="0"/>
                  </a:moveTo>
                  <a:lnTo>
                    <a:pt x="1094" y="0"/>
                  </a:lnTo>
                  <a:lnTo>
                    <a:pt x="0" y="1336"/>
                  </a:lnTo>
                  <a:lnTo>
                    <a:pt x="0" y="4723"/>
                  </a:lnTo>
                  <a:lnTo>
                    <a:pt x="1094" y="6059"/>
                  </a:lnTo>
                  <a:lnTo>
                    <a:pt x="17031" y="6059"/>
                  </a:lnTo>
                  <a:lnTo>
                    <a:pt x="18129" y="4723"/>
                  </a:lnTo>
                  <a:lnTo>
                    <a:pt x="18129" y="3816"/>
                  </a:lnTo>
                  <a:lnTo>
                    <a:pt x="2548" y="3816"/>
                  </a:lnTo>
                  <a:lnTo>
                    <a:pt x="2260" y="3510"/>
                  </a:lnTo>
                  <a:lnTo>
                    <a:pt x="2260" y="2595"/>
                  </a:lnTo>
                  <a:lnTo>
                    <a:pt x="2462" y="2307"/>
                  </a:lnTo>
                  <a:lnTo>
                    <a:pt x="18129" y="2254"/>
                  </a:lnTo>
                  <a:lnTo>
                    <a:pt x="18129" y="1336"/>
                  </a:lnTo>
                  <a:lnTo>
                    <a:pt x="17031" y="0"/>
                  </a:lnTo>
                  <a:close/>
                </a:path>
                <a:path w="18414" h="6350">
                  <a:moveTo>
                    <a:pt x="18129" y="2254"/>
                  </a:moveTo>
                  <a:lnTo>
                    <a:pt x="15584" y="2254"/>
                  </a:lnTo>
                  <a:lnTo>
                    <a:pt x="15864" y="2595"/>
                  </a:lnTo>
                  <a:lnTo>
                    <a:pt x="15841" y="3510"/>
                  </a:lnTo>
                  <a:lnTo>
                    <a:pt x="15695" y="3733"/>
                  </a:lnTo>
                  <a:lnTo>
                    <a:pt x="2548" y="3816"/>
                  </a:lnTo>
                  <a:lnTo>
                    <a:pt x="18129" y="3816"/>
                  </a:lnTo>
                  <a:lnTo>
                    <a:pt x="18129" y="225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2202249" y="4606337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7" y="0"/>
                  </a:moveTo>
                  <a:lnTo>
                    <a:pt x="622" y="0"/>
                  </a:lnTo>
                  <a:lnTo>
                    <a:pt x="0" y="845"/>
                  </a:lnTo>
                  <a:lnTo>
                    <a:pt x="0" y="2931"/>
                  </a:lnTo>
                  <a:lnTo>
                    <a:pt x="622" y="3783"/>
                  </a:lnTo>
                  <a:lnTo>
                    <a:pt x="15267" y="3783"/>
                  </a:lnTo>
                  <a:lnTo>
                    <a:pt x="15882" y="2931"/>
                  </a:lnTo>
                  <a:lnTo>
                    <a:pt x="15882" y="1893"/>
                  </a:lnTo>
                  <a:lnTo>
                    <a:pt x="15882" y="845"/>
                  </a:lnTo>
                  <a:lnTo>
                    <a:pt x="1526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2201115" y="460520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1" y="0"/>
                  </a:moveTo>
                  <a:lnTo>
                    <a:pt x="1094" y="0"/>
                  </a:lnTo>
                  <a:lnTo>
                    <a:pt x="0" y="1338"/>
                  </a:lnTo>
                  <a:lnTo>
                    <a:pt x="0" y="4711"/>
                  </a:lnTo>
                  <a:lnTo>
                    <a:pt x="1094" y="6061"/>
                  </a:lnTo>
                  <a:lnTo>
                    <a:pt x="17031" y="6061"/>
                  </a:lnTo>
                  <a:lnTo>
                    <a:pt x="18129" y="4711"/>
                  </a:lnTo>
                  <a:lnTo>
                    <a:pt x="18129" y="3789"/>
                  </a:lnTo>
                  <a:lnTo>
                    <a:pt x="2548" y="3789"/>
                  </a:lnTo>
                  <a:lnTo>
                    <a:pt x="2260" y="3483"/>
                  </a:lnTo>
                  <a:lnTo>
                    <a:pt x="2260" y="2588"/>
                  </a:lnTo>
                  <a:lnTo>
                    <a:pt x="2462" y="2278"/>
                  </a:lnTo>
                  <a:lnTo>
                    <a:pt x="18129" y="2252"/>
                  </a:lnTo>
                  <a:lnTo>
                    <a:pt x="18129" y="1338"/>
                  </a:lnTo>
                  <a:lnTo>
                    <a:pt x="17031" y="0"/>
                  </a:lnTo>
                  <a:close/>
                </a:path>
                <a:path w="18414" h="6350">
                  <a:moveTo>
                    <a:pt x="18129" y="2252"/>
                  </a:moveTo>
                  <a:lnTo>
                    <a:pt x="15584" y="2252"/>
                  </a:lnTo>
                  <a:lnTo>
                    <a:pt x="15864" y="2588"/>
                  </a:lnTo>
                  <a:lnTo>
                    <a:pt x="15847" y="3483"/>
                  </a:lnTo>
                  <a:lnTo>
                    <a:pt x="15695" y="3728"/>
                  </a:lnTo>
                  <a:lnTo>
                    <a:pt x="18129" y="3789"/>
                  </a:lnTo>
                  <a:lnTo>
                    <a:pt x="18129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2202249" y="4599810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10" h="3810">
                  <a:moveTo>
                    <a:pt x="15267" y="0"/>
                  </a:moveTo>
                  <a:lnTo>
                    <a:pt x="622" y="0"/>
                  </a:lnTo>
                  <a:lnTo>
                    <a:pt x="0" y="842"/>
                  </a:lnTo>
                  <a:lnTo>
                    <a:pt x="0" y="2951"/>
                  </a:lnTo>
                  <a:lnTo>
                    <a:pt x="622" y="3779"/>
                  </a:lnTo>
                  <a:lnTo>
                    <a:pt x="15267" y="3779"/>
                  </a:lnTo>
                  <a:lnTo>
                    <a:pt x="15882" y="2951"/>
                  </a:lnTo>
                  <a:lnTo>
                    <a:pt x="15882" y="1889"/>
                  </a:lnTo>
                  <a:lnTo>
                    <a:pt x="15882" y="842"/>
                  </a:lnTo>
                  <a:lnTo>
                    <a:pt x="1526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2201115" y="4598680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7031" y="0"/>
                  </a:moveTo>
                  <a:lnTo>
                    <a:pt x="1094" y="0"/>
                  </a:lnTo>
                  <a:lnTo>
                    <a:pt x="0" y="1320"/>
                  </a:lnTo>
                  <a:lnTo>
                    <a:pt x="0" y="4723"/>
                  </a:lnTo>
                  <a:lnTo>
                    <a:pt x="1094" y="6051"/>
                  </a:lnTo>
                  <a:lnTo>
                    <a:pt x="17031" y="6051"/>
                  </a:lnTo>
                  <a:lnTo>
                    <a:pt x="18129" y="4723"/>
                  </a:lnTo>
                  <a:lnTo>
                    <a:pt x="18129" y="3808"/>
                  </a:lnTo>
                  <a:lnTo>
                    <a:pt x="2548" y="3808"/>
                  </a:lnTo>
                  <a:lnTo>
                    <a:pt x="2260" y="3477"/>
                  </a:lnTo>
                  <a:lnTo>
                    <a:pt x="2260" y="2570"/>
                  </a:lnTo>
                  <a:lnTo>
                    <a:pt x="2494" y="2264"/>
                  </a:lnTo>
                  <a:lnTo>
                    <a:pt x="18129" y="2252"/>
                  </a:lnTo>
                  <a:lnTo>
                    <a:pt x="18129" y="1320"/>
                  </a:lnTo>
                  <a:lnTo>
                    <a:pt x="17031" y="0"/>
                  </a:lnTo>
                  <a:close/>
                </a:path>
                <a:path w="18414" h="6350">
                  <a:moveTo>
                    <a:pt x="18129" y="2252"/>
                  </a:moveTo>
                  <a:lnTo>
                    <a:pt x="15584" y="2252"/>
                  </a:lnTo>
                  <a:lnTo>
                    <a:pt x="15864" y="2570"/>
                  </a:lnTo>
                  <a:lnTo>
                    <a:pt x="15858" y="3477"/>
                  </a:lnTo>
                  <a:lnTo>
                    <a:pt x="15695" y="3726"/>
                  </a:lnTo>
                  <a:lnTo>
                    <a:pt x="18129" y="3808"/>
                  </a:lnTo>
                  <a:lnTo>
                    <a:pt x="18129" y="22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2075446" y="4621918"/>
              <a:ext cx="156845" cy="116205"/>
            </a:xfrm>
            <a:custGeom>
              <a:avLst/>
              <a:gdLst/>
              <a:ahLst/>
              <a:cxnLst/>
              <a:rect l="l" t="t" r="r" b="b"/>
              <a:pathLst>
                <a:path w="156844" h="116204">
                  <a:moveTo>
                    <a:pt x="156419" y="0"/>
                  </a:moveTo>
                  <a:lnTo>
                    <a:pt x="0" y="0"/>
                  </a:lnTo>
                  <a:lnTo>
                    <a:pt x="0" y="115707"/>
                  </a:lnTo>
                  <a:lnTo>
                    <a:pt x="156419" y="115707"/>
                  </a:lnTo>
                  <a:lnTo>
                    <a:pt x="1564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2074659" y="4620610"/>
              <a:ext cx="158115" cy="118110"/>
            </a:xfrm>
            <a:custGeom>
              <a:avLst/>
              <a:gdLst/>
              <a:ahLst/>
              <a:cxnLst/>
              <a:rect l="l" t="t" r="r" b="b"/>
              <a:pathLst>
                <a:path w="158114" h="118110">
                  <a:moveTo>
                    <a:pt x="157924" y="1270"/>
                  </a:moveTo>
                  <a:lnTo>
                    <a:pt x="157683" y="1270"/>
                  </a:lnTo>
                  <a:lnTo>
                    <a:pt x="157683" y="0"/>
                  </a:lnTo>
                  <a:lnTo>
                    <a:pt x="254" y="0"/>
                  </a:lnTo>
                  <a:lnTo>
                    <a:pt x="25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16840"/>
                  </a:lnTo>
                  <a:lnTo>
                    <a:pt x="50" y="118110"/>
                  </a:lnTo>
                  <a:lnTo>
                    <a:pt x="157873" y="118110"/>
                  </a:lnTo>
                  <a:lnTo>
                    <a:pt x="157873" y="116840"/>
                  </a:lnTo>
                  <a:lnTo>
                    <a:pt x="1524" y="116840"/>
                  </a:lnTo>
                  <a:lnTo>
                    <a:pt x="1524" y="2540"/>
                  </a:lnTo>
                  <a:lnTo>
                    <a:pt x="156438" y="2540"/>
                  </a:lnTo>
                  <a:lnTo>
                    <a:pt x="156438" y="116255"/>
                  </a:lnTo>
                  <a:lnTo>
                    <a:pt x="157924" y="116255"/>
                  </a:lnTo>
                  <a:lnTo>
                    <a:pt x="157924" y="2540"/>
                  </a:lnTo>
                  <a:lnTo>
                    <a:pt x="157924" y="2057"/>
                  </a:lnTo>
                  <a:lnTo>
                    <a:pt x="157924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2063080" y="4619564"/>
              <a:ext cx="181610" cy="13335"/>
            </a:xfrm>
            <a:custGeom>
              <a:avLst/>
              <a:gdLst/>
              <a:ahLst/>
              <a:cxnLst/>
              <a:rect l="l" t="t" r="r" b="b"/>
              <a:pathLst>
                <a:path w="181610" h="13335">
                  <a:moveTo>
                    <a:pt x="181590" y="0"/>
                  </a:moveTo>
                  <a:lnTo>
                    <a:pt x="0" y="0"/>
                  </a:lnTo>
                  <a:lnTo>
                    <a:pt x="0" y="12915"/>
                  </a:lnTo>
                  <a:lnTo>
                    <a:pt x="181590" y="12915"/>
                  </a:lnTo>
                  <a:lnTo>
                    <a:pt x="181590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2062327" y="4619340"/>
              <a:ext cx="183515" cy="13970"/>
            </a:xfrm>
            <a:custGeom>
              <a:avLst/>
              <a:gdLst/>
              <a:ahLst/>
              <a:cxnLst/>
              <a:rect l="l" t="t" r="r" b="b"/>
              <a:pathLst>
                <a:path w="183514" h="13970">
                  <a:moveTo>
                    <a:pt x="18305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183057" y="13970"/>
                  </a:lnTo>
                  <a:lnTo>
                    <a:pt x="183057" y="12700"/>
                  </a:lnTo>
                  <a:lnTo>
                    <a:pt x="1498" y="12700"/>
                  </a:lnTo>
                  <a:lnTo>
                    <a:pt x="1498" y="1270"/>
                  </a:lnTo>
                  <a:lnTo>
                    <a:pt x="181559" y="1270"/>
                  </a:lnTo>
                  <a:lnTo>
                    <a:pt x="181559" y="12407"/>
                  </a:lnTo>
                  <a:lnTo>
                    <a:pt x="183057" y="12407"/>
                  </a:lnTo>
                  <a:lnTo>
                    <a:pt x="183057" y="1270"/>
                  </a:lnTo>
                  <a:lnTo>
                    <a:pt x="183057" y="965"/>
                  </a:lnTo>
                  <a:lnTo>
                    <a:pt x="183057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2080552" y="4631049"/>
              <a:ext cx="146050" cy="104775"/>
            </a:xfrm>
            <a:custGeom>
              <a:avLst/>
              <a:gdLst/>
              <a:ahLst/>
              <a:cxnLst/>
              <a:rect l="l" t="t" r="r" b="b"/>
              <a:pathLst>
                <a:path w="146050" h="104775">
                  <a:moveTo>
                    <a:pt x="5956" y="0"/>
                  </a:moveTo>
                  <a:lnTo>
                    <a:pt x="0" y="0"/>
                  </a:lnTo>
                  <a:lnTo>
                    <a:pt x="0" y="104330"/>
                  </a:lnTo>
                  <a:lnTo>
                    <a:pt x="5956" y="104330"/>
                  </a:lnTo>
                  <a:lnTo>
                    <a:pt x="5956" y="0"/>
                  </a:lnTo>
                  <a:close/>
                </a:path>
                <a:path w="146050" h="104775">
                  <a:moveTo>
                    <a:pt x="16725" y="0"/>
                  </a:moveTo>
                  <a:lnTo>
                    <a:pt x="10744" y="0"/>
                  </a:lnTo>
                  <a:lnTo>
                    <a:pt x="10744" y="104330"/>
                  </a:lnTo>
                  <a:lnTo>
                    <a:pt x="16725" y="104330"/>
                  </a:lnTo>
                  <a:lnTo>
                    <a:pt x="16725" y="0"/>
                  </a:lnTo>
                  <a:close/>
                </a:path>
                <a:path w="146050" h="104775">
                  <a:moveTo>
                    <a:pt x="27457" y="0"/>
                  </a:moveTo>
                  <a:lnTo>
                    <a:pt x="21475" y="0"/>
                  </a:lnTo>
                  <a:lnTo>
                    <a:pt x="21475" y="104330"/>
                  </a:lnTo>
                  <a:lnTo>
                    <a:pt x="27457" y="104330"/>
                  </a:lnTo>
                  <a:lnTo>
                    <a:pt x="27457" y="0"/>
                  </a:lnTo>
                  <a:close/>
                </a:path>
                <a:path w="146050" h="104775">
                  <a:moveTo>
                    <a:pt x="38214" y="0"/>
                  </a:moveTo>
                  <a:lnTo>
                    <a:pt x="32245" y="0"/>
                  </a:lnTo>
                  <a:lnTo>
                    <a:pt x="32245" y="104330"/>
                  </a:lnTo>
                  <a:lnTo>
                    <a:pt x="38214" y="104330"/>
                  </a:lnTo>
                  <a:lnTo>
                    <a:pt x="38214" y="0"/>
                  </a:lnTo>
                  <a:close/>
                </a:path>
                <a:path w="146050" h="104775">
                  <a:moveTo>
                    <a:pt x="48933" y="0"/>
                  </a:moveTo>
                  <a:lnTo>
                    <a:pt x="42976" y="0"/>
                  </a:lnTo>
                  <a:lnTo>
                    <a:pt x="42976" y="104330"/>
                  </a:lnTo>
                  <a:lnTo>
                    <a:pt x="48933" y="104330"/>
                  </a:lnTo>
                  <a:lnTo>
                    <a:pt x="48933" y="0"/>
                  </a:lnTo>
                  <a:close/>
                </a:path>
                <a:path w="146050" h="104775">
                  <a:moveTo>
                    <a:pt x="59677" y="0"/>
                  </a:moveTo>
                  <a:lnTo>
                    <a:pt x="53708" y="0"/>
                  </a:lnTo>
                  <a:lnTo>
                    <a:pt x="53708" y="104330"/>
                  </a:lnTo>
                  <a:lnTo>
                    <a:pt x="59677" y="104330"/>
                  </a:lnTo>
                  <a:lnTo>
                    <a:pt x="59677" y="0"/>
                  </a:lnTo>
                  <a:close/>
                </a:path>
                <a:path w="146050" h="104775">
                  <a:moveTo>
                    <a:pt x="70408" y="0"/>
                  </a:moveTo>
                  <a:lnTo>
                    <a:pt x="64439" y="0"/>
                  </a:lnTo>
                  <a:lnTo>
                    <a:pt x="64439" y="104330"/>
                  </a:lnTo>
                  <a:lnTo>
                    <a:pt x="70408" y="104330"/>
                  </a:lnTo>
                  <a:lnTo>
                    <a:pt x="70408" y="0"/>
                  </a:lnTo>
                  <a:close/>
                </a:path>
                <a:path w="146050" h="104775">
                  <a:moveTo>
                    <a:pt x="81165" y="0"/>
                  </a:moveTo>
                  <a:lnTo>
                    <a:pt x="75209" y="0"/>
                  </a:lnTo>
                  <a:lnTo>
                    <a:pt x="75209" y="104330"/>
                  </a:lnTo>
                  <a:lnTo>
                    <a:pt x="81165" y="104330"/>
                  </a:lnTo>
                  <a:lnTo>
                    <a:pt x="81165" y="0"/>
                  </a:lnTo>
                  <a:close/>
                </a:path>
                <a:path w="146050" h="104775">
                  <a:moveTo>
                    <a:pt x="91897" y="0"/>
                  </a:moveTo>
                  <a:lnTo>
                    <a:pt x="85953" y="0"/>
                  </a:lnTo>
                  <a:lnTo>
                    <a:pt x="85953" y="104330"/>
                  </a:lnTo>
                  <a:lnTo>
                    <a:pt x="91897" y="104330"/>
                  </a:lnTo>
                  <a:lnTo>
                    <a:pt x="91897" y="0"/>
                  </a:lnTo>
                  <a:close/>
                </a:path>
                <a:path w="146050" h="104775">
                  <a:moveTo>
                    <a:pt x="102654" y="0"/>
                  </a:moveTo>
                  <a:lnTo>
                    <a:pt x="96672" y="0"/>
                  </a:lnTo>
                  <a:lnTo>
                    <a:pt x="96672" y="104330"/>
                  </a:lnTo>
                  <a:lnTo>
                    <a:pt x="102654" y="104330"/>
                  </a:lnTo>
                  <a:lnTo>
                    <a:pt x="102654" y="0"/>
                  </a:lnTo>
                  <a:close/>
                </a:path>
                <a:path w="146050" h="104775">
                  <a:moveTo>
                    <a:pt x="113385" y="0"/>
                  </a:moveTo>
                  <a:lnTo>
                    <a:pt x="107416" y="0"/>
                  </a:lnTo>
                  <a:lnTo>
                    <a:pt x="107416" y="104330"/>
                  </a:lnTo>
                  <a:lnTo>
                    <a:pt x="113385" y="104330"/>
                  </a:lnTo>
                  <a:lnTo>
                    <a:pt x="113385" y="0"/>
                  </a:lnTo>
                  <a:close/>
                </a:path>
                <a:path w="146050" h="104775">
                  <a:moveTo>
                    <a:pt x="124129" y="0"/>
                  </a:moveTo>
                  <a:lnTo>
                    <a:pt x="118173" y="0"/>
                  </a:lnTo>
                  <a:lnTo>
                    <a:pt x="118173" y="104330"/>
                  </a:lnTo>
                  <a:lnTo>
                    <a:pt x="124129" y="104330"/>
                  </a:lnTo>
                  <a:lnTo>
                    <a:pt x="124129" y="0"/>
                  </a:lnTo>
                  <a:close/>
                </a:path>
                <a:path w="146050" h="104775">
                  <a:moveTo>
                    <a:pt x="134886" y="0"/>
                  </a:moveTo>
                  <a:lnTo>
                    <a:pt x="128917" y="0"/>
                  </a:lnTo>
                  <a:lnTo>
                    <a:pt x="128917" y="104330"/>
                  </a:lnTo>
                  <a:lnTo>
                    <a:pt x="134886" y="104330"/>
                  </a:lnTo>
                  <a:lnTo>
                    <a:pt x="134886" y="0"/>
                  </a:lnTo>
                  <a:close/>
                </a:path>
                <a:path w="146050" h="104775">
                  <a:moveTo>
                    <a:pt x="145630" y="0"/>
                  </a:moveTo>
                  <a:lnTo>
                    <a:pt x="139661" y="0"/>
                  </a:lnTo>
                  <a:lnTo>
                    <a:pt x="139661" y="104330"/>
                  </a:lnTo>
                  <a:lnTo>
                    <a:pt x="145630" y="104330"/>
                  </a:lnTo>
                  <a:lnTo>
                    <a:pt x="145630" y="0"/>
                  </a:lnTo>
                  <a:close/>
                </a:path>
              </a:pathLst>
            </a:custGeom>
            <a:solidFill>
              <a:srgbClr val="6D6A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2075122" y="4632581"/>
              <a:ext cx="157480" cy="3810"/>
            </a:xfrm>
            <a:custGeom>
              <a:avLst/>
              <a:gdLst/>
              <a:ahLst/>
              <a:cxnLst/>
              <a:rect l="l" t="t" r="r" b="b"/>
              <a:pathLst>
                <a:path w="157480" h="3810">
                  <a:moveTo>
                    <a:pt x="156913" y="0"/>
                  </a:moveTo>
                  <a:lnTo>
                    <a:pt x="0" y="0"/>
                  </a:lnTo>
                  <a:lnTo>
                    <a:pt x="0" y="3538"/>
                  </a:lnTo>
                  <a:lnTo>
                    <a:pt x="156913" y="3538"/>
                  </a:lnTo>
                  <a:lnTo>
                    <a:pt x="156913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2074379" y="4632040"/>
              <a:ext cx="158750" cy="5080"/>
            </a:xfrm>
            <a:custGeom>
              <a:avLst/>
              <a:gdLst/>
              <a:ahLst/>
              <a:cxnLst/>
              <a:rect l="l" t="t" r="r" b="b"/>
              <a:pathLst>
                <a:path w="158750" h="5079">
                  <a:moveTo>
                    <a:pt x="158394" y="1308"/>
                  </a:moveTo>
                  <a:lnTo>
                    <a:pt x="156895" y="1308"/>
                  </a:lnTo>
                  <a:lnTo>
                    <a:pt x="156895" y="3327"/>
                  </a:lnTo>
                  <a:lnTo>
                    <a:pt x="158394" y="3327"/>
                  </a:lnTo>
                  <a:lnTo>
                    <a:pt x="158394" y="1308"/>
                  </a:lnTo>
                  <a:close/>
                </a:path>
                <a:path w="158750" h="5079">
                  <a:moveTo>
                    <a:pt x="15839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158394" y="5080"/>
                  </a:lnTo>
                  <a:lnTo>
                    <a:pt x="158394" y="3810"/>
                  </a:lnTo>
                  <a:lnTo>
                    <a:pt x="1498" y="3810"/>
                  </a:lnTo>
                  <a:lnTo>
                    <a:pt x="1498" y="1270"/>
                  </a:lnTo>
                  <a:lnTo>
                    <a:pt x="158394" y="1270"/>
                  </a:lnTo>
                  <a:lnTo>
                    <a:pt x="158394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2040436" y="4503827"/>
              <a:ext cx="291465" cy="24130"/>
            </a:xfrm>
            <a:custGeom>
              <a:avLst/>
              <a:gdLst/>
              <a:ahLst/>
              <a:cxnLst/>
              <a:rect l="l" t="t" r="r" b="b"/>
              <a:pathLst>
                <a:path w="291464" h="24129">
                  <a:moveTo>
                    <a:pt x="291369" y="0"/>
                  </a:moveTo>
                  <a:lnTo>
                    <a:pt x="0" y="0"/>
                  </a:lnTo>
                  <a:lnTo>
                    <a:pt x="0" y="24000"/>
                  </a:lnTo>
                  <a:lnTo>
                    <a:pt x="291369" y="24000"/>
                  </a:lnTo>
                  <a:lnTo>
                    <a:pt x="2913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2039327" y="4502500"/>
              <a:ext cx="294005" cy="26670"/>
            </a:xfrm>
            <a:custGeom>
              <a:avLst/>
              <a:gdLst/>
              <a:ahLst/>
              <a:cxnLst/>
              <a:rect l="l" t="t" r="r" b="b"/>
              <a:pathLst>
                <a:path w="294005" h="26670">
                  <a:moveTo>
                    <a:pt x="293585" y="1270"/>
                  </a:moveTo>
                  <a:lnTo>
                    <a:pt x="293509" y="0"/>
                  </a:lnTo>
                  <a:lnTo>
                    <a:pt x="291338" y="0"/>
                  </a:lnTo>
                  <a:lnTo>
                    <a:pt x="291338" y="2540"/>
                  </a:lnTo>
                  <a:lnTo>
                    <a:pt x="291338" y="24130"/>
                  </a:lnTo>
                  <a:lnTo>
                    <a:pt x="2235" y="24130"/>
                  </a:lnTo>
                  <a:lnTo>
                    <a:pt x="2235" y="2540"/>
                  </a:lnTo>
                  <a:lnTo>
                    <a:pt x="291338" y="2540"/>
                  </a:lnTo>
                  <a:lnTo>
                    <a:pt x="291338" y="0"/>
                  </a:lnTo>
                  <a:lnTo>
                    <a:pt x="76" y="0"/>
                  </a:lnTo>
                  <a:lnTo>
                    <a:pt x="76" y="1270"/>
                  </a:lnTo>
                  <a:lnTo>
                    <a:pt x="0" y="2540"/>
                  </a:lnTo>
                  <a:lnTo>
                    <a:pt x="0" y="24130"/>
                  </a:lnTo>
                  <a:lnTo>
                    <a:pt x="0" y="25400"/>
                  </a:lnTo>
                  <a:lnTo>
                    <a:pt x="76" y="26670"/>
                  </a:lnTo>
                  <a:lnTo>
                    <a:pt x="293497" y="26670"/>
                  </a:lnTo>
                  <a:lnTo>
                    <a:pt x="293497" y="25400"/>
                  </a:lnTo>
                  <a:lnTo>
                    <a:pt x="293585" y="24193"/>
                  </a:lnTo>
                  <a:lnTo>
                    <a:pt x="293585" y="2540"/>
                  </a:lnTo>
                  <a:lnTo>
                    <a:pt x="293585" y="1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2040436" y="4503827"/>
              <a:ext cx="291465" cy="5715"/>
            </a:xfrm>
            <a:custGeom>
              <a:avLst/>
              <a:gdLst/>
              <a:ahLst/>
              <a:cxnLst/>
              <a:rect l="l" t="t" r="r" b="b"/>
              <a:pathLst>
                <a:path w="291464" h="5714">
                  <a:moveTo>
                    <a:pt x="291369" y="0"/>
                  </a:moveTo>
                  <a:lnTo>
                    <a:pt x="0" y="0"/>
                  </a:lnTo>
                  <a:lnTo>
                    <a:pt x="0" y="5680"/>
                  </a:lnTo>
                  <a:lnTo>
                    <a:pt x="291369" y="5680"/>
                  </a:lnTo>
                  <a:lnTo>
                    <a:pt x="291369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2040436" y="4521984"/>
              <a:ext cx="291465" cy="6350"/>
            </a:xfrm>
            <a:custGeom>
              <a:avLst/>
              <a:gdLst/>
              <a:ahLst/>
              <a:cxnLst/>
              <a:rect l="l" t="t" r="r" b="b"/>
              <a:pathLst>
                <a:path w="291464" h="6350">
                  <a:moveTo>
                    <a:pt x="291369" y="0"/>
                  </a:moveTo>
                  <a:lnTo>
                    <a:pt x="0" y="0"/>
                  </a:lnTo>
                  <a:lnTo>
                    <a:pt x="0" y="5843"/>
                  </a:lnTo>
                  <a:lnTo>
                    <a:pt x="291369" y="5843"/>
                  </a:lnTo>
                  <a:lnTo>
                    <a:pt x="2913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2040436" y="4347728"/>
              <a:ext cx="291465" cy="17145"/>
            </a:xfrm>
            <a:custGeom>
              <a:avLst/>
              <a:gdLst/>
              <a:ahLst/>
              <a:cxnLst/>
              <a:rect l="l" t="t" r="r" b="b"/>
              <a:pathLst>
                <a:path w="291464" h="17145">
                  <a:moveTo>
                    <a:pt x="291369" y="0"/>
                  </a:moveTo>
                  <a:lnTo>
                    <a:pt x="0" y="0"/>
                  </a:lnTo>
                  <a:lnTo>
                    <a:pt x="0" y="16732"/>
                  </a:lnTo>
                  <a:lnTo>
                    <a:pt x="291369" y="16732"/>
                  </a:lnTo>
                  <a:lnTo>
                    <a:pt x="2913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2039327" y="4346290"/>
              <a:ext cx="294005" cy="19050"/>
            </a:xfrm>
            <a:custGeom>
              <a:avLst/>
              <a:gdLst/>
              <a:ahLst/>
              <a:cxnLst/>
              <a:rect l="l" t="t" r="r" b="b"/>
              <a:pathLst>
                <a:path w="294005" h="19050">
                  <a:moveTo>
                    <a:pt x="293585" y="1270"/>
                  </a:moveTo>
                  <a:lnTo>
                    <a:pt x="293420" y="1270"/>
                  </a:lnTo>
                  <a:lnTo>
                    <a:pt x="293420" y="0"/>
                  </a:lnTo>
                  <a:lnTo>
                    <a:pt x="165" y="0"/>
                  </a:lnTo>
                  <a:lnTo>
                    <a:pt x="16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0" y="19050"/>
                  </a:lnTo>
                  <a:lnTo>
                    <a:pt x="293585" y="19050"/>
                  </a:lnTo>
                  <a:lnTo>
                    <a:pt x="293585" y="17043"/>
                  </a:lnTo>
                  <a:lnTo>
                    <a:pt x="293585" y="16510"/>
                  </a:lnTo>
                  <a:lnTo>
                    <a:pt x="293585" y="2552"/>
                  </a:lnTo>
                  <a:lnTo>
                    <a:pt x="291338" y="2552"/>
                  </a:lnTo>
                  <a:lnTo>
                    <a:pt x="291338" y="16510"/>
                  </a:lnTo>
                  <a:lnTo>
                    <a:pt x="2235" y="16510"/>
                  </a:lnTo>
                  <a:lnTo>
                    <a:pt x="2235" y="2540"/>
                  </a:lnTo>
                  <a:lnTo>
                    <a:pt x="293585" y="2540"/>
                  </a:lnTo>
                  <a:lnTo>
                    <a:pt x="293585" y="1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2040436" y="4359748"/>
              <a:ext cx="291465" cy="5080"/>
            </a:xfrm>
            <a:custGeom>
              <a:avLst/>
              <a:gdLst/>
              <a:ahLst/>
              <a:cxnLst/>
              <a:rect l="l" t="t" r="r" b="b"/>
              <a:pathLst>
                <a:path w="291464" h="5079">
                  <a:moveTo>
                    <a:pt x="291369" y="0"/>
                  </a:moveTo>
                  <a:lnTo>
                    <a:pt x="0" y="0"/>
                  </a:lnTo>
                  <a:lnTo>
                    <a:pt x="0" y="4711"/>
                  </a:lnTo>
                  <a:lnTo>
                    <a:pt x="291369" y="4711"/>
                  </a:lnTo>
                  <a:lnTo>
                    <a:pt x="2913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2180971" y="4351116"/>
              <a:ext cx="6350" cy="166370"/>
            </a:xfrm>
            <a:custGeom>
              <a:avLst/>
              <a:gdLst/>
              <a:ahLst/>
              <a:cxnLst/>
              <a:rect l="l" t="t" r="r" b="b"/>
              <a:pathLst>
                <a:path w="6350" h="166370">
                  <a:moveTo>
                    <a:pt x="5880" y="161505"/>
                  </a:moveTo>
                  <a:lnTo>
                    <a:pt x="4584" y="160172"/>
                  </a:lnTo>
                  <a:lnTo>
                    <a:pt x="1320" y="160172"/>
                  </a:lnTo>
                  <a:lnTo>
                    <a:pt x="0" y="161505"/>
                  </a:lnTo>
                  <a:lnTo>
                    <a:pt x="0" y="164769"/>
                  </a:lnTo>
                  <a:lnTo>
                    <a:pt x="1320" y="166077"/>
                  </a:lnTo>
                  <a:lnTo>
                    <a:pt x="4584" y="166077"/>
                  </a:lnTo>
                  <a:lnTo>
                    <a:pt x="5880" y="164769"/>
                  </a:lnTo>
                  <a:lnTo>
                    <a:pt x="5880" y="163131"/>
                  </a:lnTo>
                  <a:lnTo>
                    <a:pt x="5880" y="161505"/>
                  </a:lnTo>
                  <a:close/>
                </a:path>
                <a:path w="6350" h="166370">
                  <a:moveTo>
                    <a:pt x="5880" y="1295"/>
                  </a:moveTo>
                  <a:lnTo>
                    <a:pt x="4584" y="0"/>
                  </a:lnTo>
                  <a:lnTo>
                    <a:pt x="1320" y="0"/>
                  </a:lnTo>
                  <a:lnTo>
                    <a:pt x="0" y="1295"/>
                  </a:lnTo>
                  <a:lnTo>
                    <a:pt x="0" y="4559"/>
                  </a:lnTo>
                  <a:lnTo>
                    <a:pt x="1320" y="5880"/>
                  </a:lnTo>
                  <a:lnTo>
                    <a:pt x="4584" y="5880"/>
                  </a:lnTo>
                  <a:lnTo>
                    <a:pt x="5880" y="4559"/>
                  </a:lnTo>
                  <a:lnTo>
                    <a:pt x="5880" y="2933"/>
                  </a:lnTo>
                  <a:lnTo>
                    <a:pt x="5880" y="1295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1536712" y="4344931"/>
              <a:ext cx="655320" cy="131445"/>
            </a:xfrm>
            <a:custGeom>
              <a:avLst/>
              <a:gdLst/>
              <a:ahLst/>
              <a:cxnLst/>
              <a:rect l="l" t="t" r="r" b="b"/>
              <a:pathLst>
                <a:path w="655319" h="131445">
                  <a:moveTo>
                    <a:pt x="655091" y="4648"/>
                  </a:moveTo>
                  <a:lnTo>
                    <a:pt x="653275" y="1854"/>
                  </a:lnTo>
                  <a:lnTo>
                    <a:pt x="651421" y="1473"/>
                  </a:lnTo>
                  <a:lnTo>
                    <a:pt x="597979" y="33731"/>
                  </a:lnTo>
                  <a:lnTo>
                    <a:pt x="546785" y="59486"/>
                  </a:lnTo>
                  <a:lnTo>
                    <a:pt x="496849" y="80137"/>
                  </a:lnTo>
                  <a:lnTo>
                    <a:pt x="448525" y="96202"/>
                  </a:lnTo>
                  <a:lnTo>
                    <a:pt x="402196" y="108165"/>
                  </a:lnTo>
                  <a:lnTo>
                    <a:pt x="358216" y="116535"/>
                  </a:lnTo>
                  <a:lnTo>
                    <a:pt x="316966" y="121818"/>
                  </a:lnTo>
                  <a:lnTo>
                    <a:pt x="278803" y="124498"/>
                  </a:lnTo>
                  <a:lnTo>
                    <a:pt x="250621" y="124968"/>
                  </a:lnTo>
                  <a:lnTo>
                    <a:pt x="287083" y="118643"/>
                  </a:lnTo>
                  <a:lnTo>
                    <a:pt x="332460" y="107111"/>
                  </a:lnTo>
                  <a:lnTo>
                    <a:pt x="380199" y="90754"/>
                  </a:lnTo>
                  <a:lnTo>
                    <a:pt x="429844" y="68884"/>
                  </a:lnTo>
                  <a:lnTo>
                    <a:pt x="480936" y="40792"/>
                  </a:lnTo>
                  <a:lnTo>
                    <a:pt x="534352" y="4826"/>
                  </a:lnTo>
                  <a:lnTo>
                    <a:pt x="534644" y="2959"/>
                  </a:lnTo>
                  <a:lnTo>
                    <a:pt x="532688" y="279"/>
                  </a:lnTo>
                  <a:lnTo>
                    <a:pt x="530796" y="0"/>
                  </a:lnTo>
                  <a:lnTo>
                    <a:pt x="476846" y="36220"/>
                  </a:lnTo>
                  <a:lnTo>
                    <a:pt x="425284" y="64389"/>
                  </a:lnTo>
                  <a:lnTo>
                    <a:pt x="375234" y="86194"/>
                  </a:lnTo>
                  <a:lnTo>
                    <a:pt x="327190" y="102349"/>
                  </a:lnTo>
                  <a:lnTo>
                    <a:pt x="281622" y="113588"/>
                  </a:lnTo>
                  <a:lnTo>
                    <a:pt x="239001" y="120650"/>
                  </a:lnTo>
                  <a:lnTo>
                    <a:pt x="212318" y="123088"/>
                  </a:lnTo>
                  <a:lnTo>
                    <a:pt x="171373" y="120535"/>
                  </a:lnTo>
                  <a:lnTo>
                    <a:pt x="115379" y="111442"/>
                  </a:lnTo>
                  <a:lnTo>
                    <a:pt x="79260" y="102450"/>
                  </a:lnTo>
                  <a:lnTo>
                    <a:pt x="64617" y="97701"/>
                  </a:lnTo>
                  <a:lnTo>
                    <a:pt x="62877" y="98513"/>
                  </a:lnTo>
                  <a:lnTo>
                    <a:pt x="61722" y="101612"/>
                  </a:lnTo>
                  <a:lnTo>
                    <a:pt x="62522" y="103365"/>
                  </a:lnTo>
                  <a:lnTo>
                    <a:pt x="77304" y="108153"/>
                  </a:lnTo>
                  <a:lnTo>
                    <a:pt x="113792" y="117246"/>
                  </a:lnTo>
                  <a:lnTo>
                    <a:pt x="159613" y="124726"/>
                  </a:lnTo>
                  <a:lnTo>
                    <a:pt x="99148" y="120497"/>
                  </a:lnTo>
                  <a:lnTo>
                    <a:pt x="48793" y="111290"/>
                  </a:lnTo>
                  <a:lnTo>
                    <a:pt x="16332" y="102222"/>
                  </a:lnTo>
                  <a:lnTo>
                    <a:pt x="3035" y="97358"/>
                  </a:lnTo>
                  <a:lnTo>
                    <a:pt x="1282" y="98082"/>
                  </a:lnTo>
                  <a:lnTo>
                    <a:pt x="0" y="101155"/>
                  </a:lnTo>
                  <a:lnTo>
                    <a:pt x="723" y="102908"/>
                  </a:lnTo>
                  <a:lnTo>
                    <a:pt x="14173" y="107835"/>
                  </a:lnTo>
                  <a:lnTo>
                    <a:pt x="47053" y="117055"/>
                  </a:lnTo>
                  <a:lnTo>
                    <a:pt x="98018" y="126415"/>
                  </a:lnTo>
                  <a:lnTo>
                    <a:pt x="164185" y="131089"/>
                  </a:lnTo>
                  <a:lnTo>
                    <a:pt x="169633" y="131114"/>
                  </a:lnTo>
                  <a:lnTo>
                    <a:pt x="205219" y="129959"/>
                  </a:lnTo>
                  <a:lnTo>
                    <a:pt x="213131" y="129171"/>
                  </a:lnTo>
                  <a:lnTo>
                    <a:pt x="243789" y="131089"/>
                  </a:lnTo>
                  <a:lnTo>
                    <a:pt x="284721" y="130213"/>
                  </a:lnTo>
                  <a:lnTo>
                    <a:pt x="322922" y="127228"/>
                  </a:lnTo>
                  <a:lnTo>
                    <a:pt x="364096" y="121653"/>
                  </a:lnTo>
                  <a:lnTo>
                    <a:pt x="407847" y="113030"/>
                  </a:lnTo>
                  <a:lnTo>
                    <a:pt x="453859" y="100876"/>
                  </a:lnTo>
                  <a:lnTo>
                    <a:pt x="501764" y="84709"/>
                  </a:lnTo>
                  <a:lnTo>
                    <a:pt x="551218" y="64071"/>
                  </a:lnTo>
                  <a:lnTo>
                    <a:pt x="601853" y="38468"/>
                  </a:lnTo>
                  <a:lnTo>
                    <a:pt x="654723" y="6515"/>
                  </a:lnTo>
                  <a:lnTo>
                    <a:pt x="655091" y="4648"/>
                  </a:lnTo>
                  <a:close/>
                </a:path>
              </a:pathLst>
            </a:custGeom>
            <a:solidFill>
              <a:srgbClr val="6F6C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4" name="object 11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56266" y="4445151"/>
              <a:ext cx="248065" cy="885389"/>
            </a:xfrm>
            <a:prstGeom prst="rect">
              <a:avLst/>
            </a:prstGeom>
          </p:spPr>
        </p:pic>
        <p:sp>
          <p:nvSpPr>
            <p:cNvPr id="1145" name="object 1145"/>
            <p:cNvSpPr/>
            <p:nvPr/>
          </p:nvSpPr>
          <p:spPr>
            <a:xfrm>
              <a:off x="2555100" y="4619699"/>
              <a:ext cx="250825" cy="20955"/>
            </a:xfrm>
            <a:custGeom>
              <a:avLst/>
              <a:gdLst/>
              <a:ahLst/>
              <a:cxnLst/>
              <a:rect l="l" t="t" r="r" b="b"/>
              <a:pathLst>
                <a:path w="250825" h="20954">
                  <a:moveTo>
                    <a:pt x="250416" y="0"/>
                  </a:moveTo>
                  <a:lnTo>
                    <a:pt x="0" y="0"/>
                  </a:lnTo>
                  <a:lnTo>
                    <a:pt x="0" y="20607"/>
                  </a:lnTo>
                  <a:lnTo>
                    <a:pt x="250416" y="20607"/>
                  </a:lnTo>
                  <a:lnTo>
                    <a:pt x="25041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2553970" y="4618070"/>
              <a:ext cx="252729" cy="22860"/>
            </a:xfrm>
            <a:custGeom>
              <a:avLst/>
              <a:gdLst/>
              <a:ahLst/>
              <a:cxnLst/>
              <a:rect l="l" t="t" r="r" b="b"/>
              <a:pathLst>
                <a:path w="252730" h="22860">
                  <a:moveTo>
                    <a:pt x="252691" y="2768"/>
                  </a:moveTo>
                  <a:lnTo>
                    <a:pt x="250405" y="2768"/>
                  </a:lnTo>
                  <a:lnTo>
                    <a:pt x="250405" y="21132"/>
                  </a:lnTo>
                  <a:lnTo>
                    <a:pt x="252691" y="21132"/>
                  </a:lnTo>
                  <a:lnTo>
                    <a:pt x="252691" y="2768"/>
                  </a:lnTo>
                  <a:close/>
                </a:path>
                <a:path w="252730" h="22860">
                  <a:moveTo>
                    <a:pt x="252691" y="1270"/>
                  </a:moveTo>
                  <a:lnTo>
                    <a:pt x="252310" y="1270"/>
                  </a:lnTo>
                  <a:lnTo>
                    <a:pt x="252310" y="0"/>
                  </a:lnTo>
                  <a:lnTo>
                    <a:pt x="368" y="0"/>
                  </a:lnTo>
                  <a:lnTo>
                    <a:pt x="368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252691" y="22860"/>
                  </a:lnTo>
                  <a:lnTo>
                    <a:pt x="252691" y="21590"/>
                  </a:lnTo>
                  <a:lnTo>
                    <a:pt x="2235" y="21590"/>
                  </a:lnTo>
                  <a:lnTo>
                    <a:pt x="2235" y="2540"/>
                  </a:lnTo>
                  <a:lnTo>
                    <a:pt x="252691" y="2540"/>
                  </a:lnTo>
                  <a:lnTo>
                    <a:pt x="252691" y="1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2555100" y="4619699"/>
              <a:ext cx="250825" cy="5080"/>
            </a:xfrm>
            <a:custGeom>
              <a:avLst/>
              <a:gdLst/>
              <a:ahLst/>
              <a:cxnLst/>
              <a:rect l="l" t="t" r="r" b="b"/>
              <a:pathLst>
                <a:path w="250825" h="5079">
                  <a:moveTo>
                    <a:pt x="250416" y="0"/>
                  </a:moveTo>
                  <a:lnTo>
                    <a:pt x="0" y="0"/>
                  </a:lnTo>
                  <a:lnTo>
                    <a:pt x="0" y="4885"/>
                  </a:lnTo>
                  <a:lnTo>
                    <a:pt x="250416" y="4885"/>
                  </a:lnTo>
                  <a:lnTo>
                    <a:pt x="25041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2555100" y="4635303"/>
              <a:ext cx="250825" cy="5080"/>
            </a:xfrm>
            <a:custGeom>
              <a:avLst/>
              <a:gdLst/>
              <a:ahLst/>
              <a:cxnLst/>
              <a:rect l="l" t="t" r="r" b="b"/>
              <a:pathLst>
                <a:path w="250825" h="5079">
                  <a:moveTo>
                    <a:pt x="250416" y="0"/>
                  </a:moveTo>
                  <a:lnTo>
                    <a:pt x="0" y="0"/>
                  </a:lnTo>
                  <a:lnTo>
                    <a:pt x="0" y="5003"/>
                  </a:lnTo>
                  <a:lnTo>
                    <a:pt x="250416" y="5003"/>
                  </a:lnTo>
                  <a:lnTo>
                    <a:pt x="25041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2555100" y="4485518"/>
              <a:ext cx="250825" cy="14604"/>
            </a:xfrm>
            <a:custGeom>
              <a:avLst/>
              <a:gdLst/>
              <a:ahLst/>
              <a:cxnLst/>
              <a:rect l="l" t="t" r="r" b="b"/>
              <a:pathLst>
                <a:path w="250825" h="14604">
                  <a:moveTo>
                    <a:pt x="250416" y="0"/>
                  </a:moveTo>
                  <a:lnTo>
                    <a:pt x="0" y="0"/>
                  </a:lnTo>
                  <a:lnTo>
                    <a:pt x="0" y="14381"/>
                  </a:lnTo>
                  <a:lnTo>
                    <a:pt x="250416" y="14381"/>
                  </a:lnTo>
                  <a:lnTo>
                    <a:pt x="25041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2553970" y="4484720"/>
              <a:ext cx="252729" cy="16510"/>
            </a:xfrm>
            <a:custGeom>
              <a:avLst/>
              <a:gdLst/>
              <a:ahLst/>
              <a:cxnLst/>
              <a:rect l="l" t="t" r="r" b="b"/>
              <a:pathLst>
                <a:path w="252730" h="16510">
                  <a:moveTo>
                    <a:pt x="252691" y="0"/>
                  </a:moveTo>
                  <a:lnTo>
                    <a:pt x="250405" y="0"/>
                  </a:lnTo>
                  <a:lnTo>
                    <a:pt x="250405" y="2540"/>
                  </a:lnTo>
                  <a:lnTo>
                    <a:pt x="250405" y="13970"/>
                  </a:lnTo>
                  <a:lnTo>
                    <a:pt x="2235" y="13970"/>
                  </a:lnTo>
                  <a:lnTo>
                    <a:pt x="2235" y="2540"/>
                  </a:lnTo>
                  <a:lnTo>
                    <a:pt x="250405" y="2540"/>
                  </a:lnTo>
                  <a:lnTo>
                    <a:pt x="250405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0" y="15240"/>
                  </a:lnTo>
                  <a:lnTo>
                    <a:pt x="63" y="16510"/>
                  </a:lnTo>
                  <a:lnTo>
                    <a:pt x="252628" y="16510"/>
                  </a:lnTo>
                  <a:lnTo>
                    <a:pt x="252628" y="15240"/>
                  </a:lnTo>
                  <a:lnTo>
                    <a:pt x="252691" y="14071"/>
                  </a:lnTo>
                  <a:lnTo>
                    <a:pt x="252691" y="2540"/>
                  </a:lnTo>
                  <a:lnTo>
                    <a:pt x="252691" y="1943"/>
                  </a:lnTo>
                  <a:lnTo>
                    <a:pt x="252691" y="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2555100" y="4495839"/>
              <a:ext cx="250825" cy="4445"/>
            </a:xfrm>
            <a:custGeom>
              <a:avLst/>
              <a:gdLst/>
              <a:ahLst/>
              <a:cxnLst/>
              <a:rect l="l" t="t" r="r" b="b"/>
              <a:pathLst>
                <a:path w="250825" h="4445">
                  <a:moveTo>
                    <a:pt x="250416" y="0"/>
                  </a:moveTo>
                  <a:lnTo>
                    <a:pt x="0" y="0"/>
                  </a:lnTo>
                  <a:lnTo>
                    <a:pt x="0" y="4060"/>
                  </a:lnTo>
                  <a:lnTo>
                    <a:pt x="250416" y="4060"/>
                  </a:lnTo>
                  <a:lnTo>
                    <a:pt x="25041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2675877" y="4488416"/>
              <a:ext cx="5080" cy="142875"/>
            </a:xfrm>
            <a:custGeom>
              <a:avLst/>
              <a:gdLst/>
              <a:ahLst/>
              <a:cxnLst/>
              <a:rect l="l" t="t" r="r" b="b"/>
              <a:pathLst>
                <a:path w="5080" h="142875">
                  <a:moveTo>
                    <a:pt x="5067" y="138836"/>
                  </a:moveTo>
                  <a:lnTo>
                    <a:pt x="3937" y="137706"/>
                  </a:lnTo>
                  <a:lnTo>
                    <a:pt x="1130" y="137706"/>
                  </a:lnTo>
                  <a:lnTo>
                    <a:pt x="0" y="138836"/>
                  </a:lnTo>
                  <a:lnTo>
                    <a:pt x="0" y="141630"/>
                  </a:lnTo>
                  <a:lnTo>
                    <a:pt x="1130" y="142760"/>
                  </a:lnTo>
                  <a:lnTo>
                    <a:pt x="3937" y="142760"/>
                  </a:lnTo>
                  <a:lnTo>
                    <a:pt x="5067" y="141630"/>
                  </a:lnTo>
                  <a:lnTo>
                    <a:pt x="5067" y="140246"/>
                  </a:lnTo>
                  <a:lnTo>
                    <a:pt x="5067" y="138836"/>
                  </a:lnTo>
                  <a:close/>
                </a:path>
                <a:path w="5080" h="142875">
                  <a:moveTo>
                    <a:pt x="5067" y="1130"/>
                  </a:moveTo>
                  <a:lnTo>
                    <a:pt x="3937" y="0"/>
                  </a:lnTo>
                  <a:lnTo>
                    <a:pt x="1130" y="0"/>
                  </a:lnTo>
                  <a:lnTo>
                    <a:pt x="0" y="1130"/>
                  </a:lnTo>
                  <a:lnTo>
                    <a:pt x="0" y="3949"/>
                  </a:lnTo>
                  <a:lnTo>
                    <a:pt x="1130" y="5080"/>
                  </a:lnTo>
                  <a:lnTo>
                    <a:pt x="3937" y="5080"/>
                  </a:lnTo>
                  <a:lnTo>
                    <a:pt x="5067" y="3949"/>
                  </a:lnTo>
                  <a:lnTo>
                    <a:pt x="5067" y="2552"/>
                  </a:lnTo>
                  <a:lnTo>
                    <a:pt x="5067" y="113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3" name="object 11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27282" y="4979005"/>
              <a:ext cx="353134" cy="348995"/>
            </a:xfrm>
            <a:prstGeom prst="rect">
              <a:avLst/>
            </a:prstGeom>
          </p:spPr>
        </p:pic>
        <p:sp>
          <p:nvSpPr>
            <p:cNvPr id="1154" name="object 1154"/>
            <p:cNvSpPr/>
            <p:nvPr/>
          </p:nvSpPr>
          <p:spPr>
            <a:xfrm>
              <a:off x="4228797" y="4983271"/>
              <a:ext cx="336550" cy="149225"/>
            </a:xfrm>
            <a:custGeom>
              <a:avLst/>
              <a:gdLst/>
              <a:ahLst/>
              <a:cxnLst/>
              <a:rect l="l" t="t" r="r" b="b"/>
              <a:pathLst>
                <a:path w="336550" h="149225">
                  <a:moveTo>
                    <a:pt x="168261" y="0"/>
                  </a:moveTo>
                  <a:lnTo>
                    <a:pt x="0" y="125021"/>
                  </a:lnTo>
                  <a:lnTo>
                    <a:pt x="0" y="148874"/>
                  </a:lnTo>
                  <a:lnTo>
                    <a:pt x="168261" y="23829"/>
                  </a:lnTo>
                  <a:lnTo>
                    <a:pt x="336536" y="148874"/>
                  </a:lnTo>
                  <a:lnTo>
                    <a:pt x="336536" y="125021"/>
                  </a:lnTo>
                  <a:lnTo>
                    <a:pt x="168261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4220291" y="4960195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5" h="154939">
                  <a:moveTo>
                    <a:pt x="176763" y="0"/>
                  </a:moveTo>
                  <a:lnTo>
                    <a:pt x="0" y="131359"/>
                  </a:lnTo>
                  <a:lnTo>
                    <a:pt x="0" y="154418"/>
                  </a:lnTo>
                  <a:lnTo>
                    <a:pt x="176763" y="23075"/>
                  </a:lnTo>
                  <a:lnTo>
                    <a:pt x="353529" y="154418"/>
                  </a:lnTo>
                  <a:lnTo>
                    <a:pt x="353529" y="131359"/>
                  </a:lnTo>
                  <a:lnTo>
                    <a:pt x="190122" y="9942"/>
                  </a:lnTo>
                  <a:lnTo>
                    <a:pt x="176763" y="0"/>
                  </a:lnTo>
                  <a:close/>
                </a:path>
              </a:pathLst>
            </a:custGeom>
            <a:solidFill>
              <a:srgbClr val="B34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4218782" y="4958594"/>
              <a:ext cx="356870" cy="158115"/>
            </a:xfrm>
            <a:custGeom>
              <a:avLst/>
              <a:gdLst/>
              <a:ahLst/>
              <a:cxnLst/>
              <a:rect l="l" t="t" r="r" b="b"/>
              <a:pathLst>
                <a:path w="356870" h="158114">
                  <a:moveTo>
                    <a:pt x="178661" y="0"/>
                  </a:moveTo>
                  <a:lnTo>
                    <a:pt x="177923" y="0"/>
                  </a:lnTo>
                  <a:lnTo>
                    <a:pt x="226" y="132029"/>
                  </a:lnTo>
                  <a:lnTo>
                    <a:pt x="0" y="132478"/>
                  </a:lnTo>
                  <a:lnTo>
                    <a:pt x="0" y="156588"/>
                  </a:lnTo>
                  <a:lnTo>
                    <a:pt x="316" y="157096"/>
                  </a:lnTo>
                  <a:lnTo>
                    <a:pt x="1332" y="157622"/>
                  </a:lnTo>
                  <a:lnTo>
                    <a:pt x="1965" y="157567"/>
                  </a:lnTo>
                  <a:lnTo>
                    <a:pt x="8064" y="153035"/>
                  </a:lnTo>
                  <a:lnTo>
                    <a:pt x="3023" y="153035"/>
                  </a:lnTo>
                  <a:lnTo>
                    <a:pt x="3023" y="133720"/>
                  </a:lnTo>
                  <a:lnTo>
                    <a:pt x="178272" y="3473"/>
                  </a:lnTo>
                  <a:lnTo>
                    <a:pt x="183334" y="3473"/>
                  </a:lnTo>
                  <a:lnTo>
                    <a:pt x="178661" y="0"/>
                  </a:lnTo>
                  <a:close/>
                </a:path>
                <a:path w="356870" h="158114">
                  <a:moveTo>
                    <a:pt x="183310" y="26523"/>
                  </a:moveTo>
                  <a:lnTo>
                    <a:pt x="178272" y="26523"/>
                  </a:lnTo>
                  <a:lnTo>
                    <a:pt x="354390" y="157412"/>
                  </a:lnTo>
                  <a:lnTo>
                    <a:pt x="354708" y="157532"/>
                  </a:lnTo>
                  <a:lnTo>
                    <a:pt x="355279" y="157532"/>
                  </a:lnTo>
                  <a:lnTo>
                    <a:pt x="355485" y="157477"/>
                  </a:lnTo>
                  <a:lnTo>
                    <a:pt x="356231" y="157096"/>
                  </a:lnTo>
                  <a:lnTo>
                    <a:pt x="356543" y="156588"/>
                  </a:lnTo>
                  <a:lnTo>
                    <a:pt x="356543" y="153035"/>
                  </a:lnTo>
                  <a:lnTo>
                    <a:pt x="353523" y="153035"/>
                  </a:lnTo>
                  <a:lnTo>
                    <a:pt x="183310" y="26523"/>
                  </a:lnTo>
                  <a:close/>
                </a:path>
                <a:path w="356870" h="158114">
                  <a:moveTo>
                    <a:pt x="178661" y="23068"/>
                  </a:moveTo>
                  <a:lnTo>
                    <a:pt x="177923" y="23068"/>
                  </a:lnTo>
                  <a:lnTo>
                    <a:pt x="177368" y="23446"/>
                  </a:lnTo>
                  <a:lnTo>
                    <a:pt x="3023" y="153035"/>
                  </a:lnTo>
                  <a:lnTo>
                    <a:pt x="8064" y="153035"/>
                  </a:lnTo>
                  <a:lnTo>
                    <a:pt x="178272" y="26523"/>
                  </a:lnTo>
                  <a:lnTo>
                    <a:pt x="183310" y="26523"/>
                  </a:lnTo>
                  <a:lnTo>
                    <a:pt x="178661" y="23068"/>
                  </a:lnTo>
                  <a:close/>
                </a:path>
                <a:path w="356870" h="158114">
                  <a:moveTo>
                    <a:pt x="183334" y="3473"/>
                  </a:moveTo>
                  <a:lnTo>
                    <a:pt x="178272" y="3473"/>
                  </a:lnTo>
                  <a:lnTo>
                    <a:pt x="353523" y="133720"/>
                  </a:lnTo>
                  <a:lnTo>
                    <a:pt x="353523" y="153035"/>
                  </a:lnTo>
                  <a:lnTo>
                    <a:pt x="356543" y="153035"/>
                  </a:lnTo>
                  <a:lnTo>
                    <a:pt x="356543" y="132478"/>
                  </a:lnTo>
                  <a:lnTo>
                    <a:pt x="356320" y="132029"/>
                  </a:lnTo>
                  <a:lnTo>
                    <a:pt x="183334" y="3473"/>
                  </a:lnTo>
                  <a:close/>
                </a:path>
              </a:pathLst>
            </a:custGeom>
            <a:solidFill>
              <a:srgbClr val="AC1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4343890" y="5184623"/>
              <a:ext cx="106680" cy="143510"/>
            </a:xfrm>
            <a:custGeom>
              <a:avLst/>
              <a:gdLst/>
              <a:ahLst/>
              <a:cxnLst/>
              <a:rect l="l" t="t" r="r" b="b"/>
              <a:pathLst>
                <a:path w="106679" h="143510">
                  <a:moveTo>
                    <a:pt x="106329" y="143376"/>
                  </a:moveTo>
                  <a:lnTo>
                    <a:pt x="0" y="143376"/>
                  </a:lnTo>
                  <a:lnTo>
                    <a:pt x="0" y="0"/>
                  </a:lnTo>
                  <a:lnTo>
                    <a:pt x="106329" y="0"/>
                  </a:lnTo>
                  <a:lnTo>
                    <a:pt x="106329" y="143376"/>
                  </a:lnTo>
                  <a:close/>
                </a:path>
              </a:pathLst>
            </a:custGeom>
            <a:solidFill>
              <a:srgbClr val="B45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4348835" y="5053540"/>
              <a:ext cx="96520" cy="274955"/>
            </a:xfrm>
            <a:custGeom>
              <a:avLst/>
              <a:gdLst/>
              <a:ahLst/>
              <a:cxnLst/>
              <a:rect l="l" t="t" r="r" b="b"/>
              <a:pathLst>
                <a:path w="96520" h="274954">
                  <a:moveTo>
                    <a:pt x="84912" y="0"/>
                  </a:moveTo>
                  <a:lnTo>
                    <a:pt x="11544" y="0"/>
                  </a:lnTo>
                  <a:lnTo>
                    <a:pt x="11544" y="73418"/>
                  </a:lnTo>
                  <a:lnTo>
                    <a:pt x="84912" y="73418"/>
                  </a:lnTo>
                  <a:lnTo>
                    <a:pt x="84912" y="0"/>
                  </a:lnTo>
                  <a:close/>
                </a:path>
                <a:path w="96520" h="274954">
                  <a:moveTo>
                    <a:pt x="96431" y="137426"/>
                  </a:moveTo>
                  <a:lnTo>
                    <a:pt x="0" y="137426"/>
                  </a:lnTo>
                  <a:lnTo>
                    <a:pt x="0" y="274459"/>
                  </a:lnTo>
                  <a:lnTo>
                    <a:pt x="96431" y="274459"/>
                  </a:lnTo>
                  <a:lnTo>
                    <a:pt x="96431" y="137426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4365561" y="5058925"/>
              <a:ext cx="63500" cy="62865"/>
            </a:xfrm>
            <a:custGeom>
              <a:avLst/>
              <a:gdLst/>
              <a:ahLst/>
              <a:cxnLst/>
              <a:rect l="l" t="t" r="r" b="b"/>
              <a:pathLst>
                <a:path w="63500" h="62864">
                  <a:moveTo>
                    <a:pt x="29946" y="32702"/>
                  </a:moveTo>
                  <a:lnTo>
                    <a:pt x="0" y="32702"/>
                  </a:lnTo>
                  <a:lnTo>
                    <a:pt x="0" y="62649"/>
                  </a:lnTo>
                  <a:lnTo>
                    <a:pt x="29946" y="62649"/>
                  </a:lnTo>
                  <a:lnTo>
                    <a:pt x="29946" y="32702"/>
                  </a:lnTo>
                  <a:close/>
                </a:path>
                <a:path w="63500" h="62864">
                  <a:moveTo>
                    <a:pt x="29946" y="0"/>
                  </a:moveTo>
                  <a:lnTo>
                    <a:pt x="0" y="0"/>
                  </a:lnTo>
                  <a:lnTo>
                    <a:pt x="0" y="29946"/>
                  </a:lnTo>
                  <a:lnTo>
                    <a:pt x="29946" y="29946"/>
                  </a:lnTo>
                  <a:lnTo>
                    <a:pt x="29946" y="0"/>
                  </a:lnTo>
                  <a:close/>
                </a:path>
                <a:path w="63500" h="62864">
                  <a:moveTo>
                    <a:pt x="62992" y="32702"/>
                  </a:moveTo>
                  <a:lnTo>
                    <a:pt x="33032" y="32702"/>
                  </a:lnTo>
                  <a:lnTo>
                    <a:pt x="33032" y="62649"/>
                  </a:lnTo>
                  <a:lnTo>
                    <a:pt x="62992" y="62649"/>
                  </a:lnTo>
                  <a:lnTo>
                    <a:pt x="62992" y="32702"/>
                  </a:lnTo>
                  <a:close/>
                </a:path>
                <a:path w="63500" h="62864">
                  <a:moveTo>
                    <a:pt x="62992" y="0"/>
                  </a:moveTo>
                  <a:lnTo>
                    <a:pt x="33032" y="0"/>
                  </a:lnTo>
                  <a:lnTo>
                    <a:pt x="33032" y="29946"/>
                  </a:lnTo>
                  <a:lnTo>
                    <a:pt x="62992" y="29946"/>
                  </a:lnTo>
                  <a:lnTo>
                    <a:pt x="62992" y="0"/>
                  </a:lnTo>
                  <a:close/>
                </a:path>
              </a:pathLst>
            </a:custGeom>
            <a:solidFill>
              <a:srgbClr val="E3F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4368632" y="5207662"/>
              <a:ext cx="59055" cy="31115"/>
            </a:xfrm>
            <a:custGeom>
              <a:avLst/>
              <a:gdLst/>
              <a:ahLst/>
              <a:cxnLst/>
              <a:rect l="l" t="t" r="r" b="b"/>
              <a:pathLst>
                <a:path w="59054" h="31114">
                  <a:moveTo>
                    <a:pt x="58637" y="0"/>
                  </a:moveTo>
                  <a:lnTo>
                    <a:pt x="0" y="0"/>
                  </a:lnTo>
                  <a:lnTo>
                    <a:pt x="0" y="30838"/>
                  </a:lnTo>
                  <a:lnTo>
                    <a:pt x="58637" y="30838"/>
                  </a:lnTo>
                  <a:lnTo>
                    <a:pt x="58637" y="0"/>
                  </a:lnTo>
                  <a:close/>
                </a:path>
              </a:pathLst>
            </a:custGeom>
            <a:solidFill>
              <a:srgbClr val="340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4369860" y="5208667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4" h="28575">
                  <a:moveTo>
                    <a:pt x="56167" y="0"/>
                  </a:moveTo>
                  <a:lnTo>
                    <a:pt x="0" y="0"/>
                  </a:lnTo>
                  <a:lnTo>
                    <a:pt x="0" y="28530"/>
                  </a:lnTo>
                  <a:lnTo>
                    <a:pt x="56167" y="28530"/>
                  </a:lnTo>
                  <a:lnTo>
                    <a:pt x="56167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4368632" y="5279990"/>
              <a:ext cx="59055" cy="31115"/>
            </a:xfrm>
            <a:custGeom>
              <a:avLst/>
              <a:gdLst/>
              <a:ahLst/>
              <a:cxnLst/>
              <a:rect l="l" t="t" r="r" b="b"/>
              <a:pathLst>
                <a:path w="59054" h="31114">
                  <a:moveTo>
                    <a:pt x="58637" y="0"/>
                  </a:moveTo>
                  <a:lnTo>
                    <a:pt x="0" y="0"/>
                  </a:lnTo>
                  <a:lnTo>
                    <a:pt x="0" y="30855"/>
                  </a:lnTo>
                  <a:lnTo>
                    <a:pt x="58637" y="30855"/>
                  </a:lnTo>
                  <a:lnTo>
                    <a:pt x="58637" y="0"/>
                  </a:lnTo>
                  <a:close/>
                </a:path>
              </a:pathLst>
            </a:custGeom>
            <a:solidFill>
              <a:srgbClr val="340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4369860" y="5281028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4" h="28575">
                  <a:moveTo>
                    <a:pt x="56167" y="0"/>
                  </a:moveTo>
                  <a:lnTo>
                    <a:pt x="0" y="0"/>
                  </a:lnTo>
                  <a:lnTo>
                    <a:pt x="0" y="28521"/>
                  </a:lnTo>
                  <a:lnTo>
                    <a:pt x="56167" y="28521"/>
                  </a:lnTo>
                  <a:lnTo>
                    <a:pt x="56167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4427265" y="525220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0601" y="0"/>
                  </a:moveTo>
                  <a:lnTo>
                    <a:pt x="3059" y="0"/>
                  </a:lnTo>
                  <a:lnTo>
                    <a:pt x="0" y="3078"/>
                  </a:lnTo>
                  <a:lnTo>
                    <a:pt x="0" y="10623"/>
                  </a:lnTo>
                  <a:lnTo>
                    <a:pt x="3059" y="13698"/>
                  </a:lnTo>
                  <a:lnTo>
                    <a:pt x="10601" y="13698"/>
                  </a:lnTo>
                  <a:lnTo>
                    <a:pt x="13698" y="10623"/>
                  </a:lnTo>
                  <a:lnTo>
                    <a:pt x="13698" y="6858"/>
                  </a:lnTo>
                  <a:lnTo>
                    <a:pt x="13698" y="3078"/>
                  </a:lnTo>
                  <a:lnTo>
                    <a:pt x="10601" y="0"/>
                  </a:lnTo>
                  <a:close/>
                </a:path>
              </a:pathLst>
            </a:custGeom>
            <a:solidFill>
              <a:srgbClr val="B45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4428647" y="525348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492" y="0"/>
                  </a:moveTo>
                  <a:lnTo>
                    <a:pt x="2440" y="0"/>
                  </a:lnTo>
                  <a:lnTo>
                    <a:pt x="0" y="2468"/>
                  </a:lnTo>
                  <a:lnTo>
                    <a:pt x="0" y="8496"/>
                  </a:lnTo>
                  <a:lnTo>
                    <a:pt x="2440" y="10965"/>
                  </a:lnTo>
                  <a:lnTo>
                    <a:pt x="8492" y="10965"/>
                  </a:lnTo>
                  <a:lnTo>
                    <a:pt x="10937" y="8496"/>
                  </a:lnTo>
                  <a:lnTo>
                    <a:pt x="10937" y="5494"/>
                  </a:lnTo>
                  <a:lnTo>
                    <a:pt x="10937" y="2468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rgbClr val="F09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4348835" y="5274598"/>
              <a:ext cx="96520" cy="53975"/>
            </a:xfrm>
            <a:custGeom>
              <a:avLst/>
              <a:gdLst/>
              <a:ahLst/>
              <a:cxnLst/>
              <a:rect l="l" t="t" r="r" b="b"/>
              <a:pathLst>
                <a:path w="96520" h="53975">
                  <a:moveTo>
                    <a:pt x="0" y="0"/>
                  </a:moveTo>
                  <a:lnTo>
                    <a:pt x="0" y="53402"/>
                  </a:lnTo>
                  <a:lnTo>
                    <a:pt x="96429" y="53402"/>
                  </a:lnTo>
                  <a:lnTo>
                    <a:pt x="96429" y="29019"/>
                  </a:lnTo>
                  <a:lnTo>
                    <a:pt x="46047" y="29019"/>
                  </a:lnTo>
                  <a:lnTo>
                    <a:pt x="30667" y="25869"/>
                  </a:lnTo>
                  <a:lnTo>
                    <a:pt x="18134" y="19650"/>
                  </a:lnTo>
                  <a:lnTo>
                    <a:pt x="8045" y="10861"/>
                  </a:lnTo>
                  <a:lnTo>
                    <a:pt x="0" y="0"/>
                  </a:lnTo>
                  <a:close/>
                </a:path>
                <a:path w="96520" h="53975">
                  <a:moveTo>
                    <a:pt x="96429" y="11754"/>
                  </a:moveTo>
                  <a:lnTo>
                    <a:pt x="85541" y="19989"/>
                  </a:lnTo>
                  <a:lnTo>
                    <a:pt x="73255" y="25722"/>
                  </a:lnTo>
                  <a:lnTo>
                    <a:pt x="59963" y="28786"/>
                  </a:lnTo>
                  <a:lnTo>
                    <a:pt x="46047" y="29019"/>
                  </a:lnTo>
                  <a:lnTo>
                    <a:pt x="96429" y="29019"/>
                  </a:lnTo>
                  <a:lnTo>
                    <a:pt x="96429" y="11754"/>
                  </a:lnTo>
                  <a:close/>
                </a:path>
              </a:pathLst>
            </a:custGeom>
            <a:solidFill>
              <a:srgbClr val="5F2C0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7" name="object 11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71709" y="4979005"/>
              <a:ext cx="352025" cy="348995"/>
            </a:xfrm>
            <a:prstGeom prst="rect">
              <a:avLst/>
            </a:prstGeom>
          </p:spPr>
        </p:pic>
        <p:sp>
          <p:nvSpPr>
            <p:cNvPr id="1168" name="object 1168"/>
            <p:cNvSpPr/>
            <p:nvPr/>
          </p:nvSpPr>
          <p:spPr>
            <a:xfrm>
              <a:off x="3776277" y="4983271"/>
              <a:ext cx="336550" cy="149225"/>
            </a:xfrm>
            <a:custGeom>
              <a:avLst/>
              <a:gdLst/>
              <a:ahLst/>
              <a:cxnLst/>
              <a:rect l="l" t="t" r="r" b="b"/>
              <a:pathLst>
                <a:path w="336550" h="149225">
                  <a:moveTo>
                    <a:pt x="168259" y="0"/>
                  </a:moveTo>
                  <a:lnTo>
                    <a:pt x="0" y="125021"/>
                  </a:lnTo>
                  <a:lnTo>
                    <a:pt x="0" y="148874"/>
                  </a:lnTo>
                  <a:lnTo>
                    <a:pt x="168259" y="23829"/>
                  </a:lnTo>
                  <a:lnTo>
                    <a:pt x="336552" y="148874"/>
                  </a:lnTo>
                  <a:lnTo>
                    <a:pt x="336552" y="125021"/>
                  </a:lnTo>
                  <a:lnTo>
                    <a:pt x="168259" y="0"/>
                  </a:lnTo>
                  <a:close/>
                </a:path>
              </a:pathLst>
            </a:custGeom>
            <a:solidFill>
              <a:srgbClr val="AFA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3767777" y="4960195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5" h="154939">
                  <a:moveTo>
                    <a:pt x="176753" y="0"/>
                  </a:moveTo>
                  <a:lnTo>
                    <a:pt x="0" y="131359"/>
                  </a:lnTo>
                  <a:lnTo>
                    <a:pt x="0" y="154418"/>
                  </a:lnTo>
                  <a:lnTo>
                    <a:pt x="176753" y="23075"/>
                  </a:lnTo>
                  <a:lnTo>
                    <a:pt x="353509" y="154418"/>
                  </a:lnTo>
                  <a:lnTo>
                    <a:pt x="353509" y="131359"/>
                  </a:lnTo>
                  <a:lnTo>
                    <a:pt x="190116" y="9942"/>
                  </a:lnTo>
                  <a:lnTo>
                    <a:pt x="176753" y="0"/>
                  </a:lnTo>
                  <a:close/>
                </a:path>
              </a:pathLst>
            </a:custGeom>
            <a:solidFill>
              <a:srgbClr val="B347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3766280" y="4958594"/>
              <a:ext cx="356870" cy="158115"/>
            </a:xfrm>
            <a:custGeom>
              <a:avLst/>
              <a:gdLst/>
              <a:ahLst/>
              <a:cxnLst/>
              <a:rect l="l" t="t" r="r" b="b"/>
              <a:pathLst>
                <a:path w="356870" h="158114">
                  <a:moveTo>
                    <a:pt x="178625" y="0"/>
                  </a:moveTo>
                  <a:lnTo>
                    <a:pt x="177883" y="0"/>
                  </a:lnTo>
                  <a:lnTo>
                    <a:pt x="209" y="132029"/>
                  </a:lnTo>
                  <a:lnTo>
                    <a:pt x="0" y="132478"/>
                  </a:lnTo>
                  <a:lnTo>
                    <a:pt x="0" y="156588"/>
                  </a:lnTo>
                  <a:lnTo>
                    <a:pt x="317" y="157096"/>
                  </a:lnTo>
                  <a:lnTo>
                    <a:pt x="1320" y="157622"/>
                  </a:lnTo>
                  <a:lnTo>
                    <a:pt x="1926" y="157567"/>
                  </a:lnTo>
                  <a:lnTo>
                    <a:pt x="8025" y="153035"/>
                  </a:lnTo>
                  <a:lnTo>
                    <a:pt x="3002" y="153035"/>
                  </a:lnTo>
                  <a:lnTo>
                    <a:pt x="3002" y="133720"/>
                  </a:lnTo>
                  <a:lnTo>
                    <a:pt x="178257" y="3473"/>
                  </a:lnTo>
                  <a:lnTo>
                    <a:pt x="183300" y="3473"/>
                  </a:lnTo>
                  <a:lnTo>
                    <a:pt x="178625" y="0"/>
                  </a:lnTo>
                  <a:close/>
                </a:path>
                <a:path w="356870" h="158114">
                  <a:moveTo>
                    <a:pt x="183301" y="26523"/>
                  </a:moveTo>
                  <a:lnTo>
                    <a:pt x="178257" y="26523"/>
                  </a:lnTo>
                  <a:lnTo>
                    <a:pt x="354121" y="157239"/>
                  </a:lnTo>
                  <a:lnTo>
                    <a:pt x="354390" y="157412"/>
                  </a:lnTo>
                  <a:lnTo>
                    <a:pt x="354712" y="157532"/>
                  </a:lnTo>
                  <a:lnTo>
                    <a:pt x="355252" y="157532"/>
                  </a:lnTo>
                  <a:lnTo>
                    <a:pt x="355489" y="157477"/>
                  </a:lnTo>
                  <a:lnTo>
                    <a:pt x="356213" y="157096"/>
                  </a:lnTo>
                  <a:lnTo>
                    <a:pt x="356529" y="156588"/>
                  </a:lnTo>
                  <a:lnTo>
                    <a:pt x="356529" y="153035"/>
                  </a:lnTo>
                  <a:lnTo>
                    <a:pt x="353523" y="153035"/>
                  </a:lnTo>
                  <a:lnTo>
                    <a:pt x="183301" y="26523"/>
                  </a:lnTo>
                  <a:close/>
                </a:path>
                <a:path w="356870" h="158114">
                  <a:moveTo>
                    <a:pt x="178625" y="23068"/>
                  </a:moveTo>
                  <a:lnTo>
                    <a:pt x="177883" y="23068"/>
                  </a:lnTo>
                  <a:lnTo>
                    <a:pt x="3002" y="153035"/>
                  </a:lnTo>
                  <a:lnTo>
                    <a:pt x="8025" y="153035"/>
                  </a:lnTo>
                  <a:lnTo>
                    <a:pt x="178257" y="26523"/>
                  </a:lnTo>
                  <a:lnTo>
                    <a:pt x="183301" y="26523"/>
                  </a:lnTo>
                  <a:lnTo>
                    <a:pt x="179161" y="23446"/>
                  </a:lnTo>
                  <a:lnTo>
                    <a:pt x="178625" y="23068"/>
                  </a:lnTo>
                  <a:close/>
                </a:path>
                <a:path w="356870" h="158114">
                  <a:moveTo>
                    <a:pt x="183300" y="3473"/>
                  </a:moveTo>
                  <a:lnTo>
                    <a:pt x="178257" y="3473"/>
                  </a:lnTo>
                  <a:lnTo>
                    <a:pt x="353523" y="133720"/>
                  </a:lnTo>
                  <a:lnTo>
                    <a:pt x="353523" y="153035"/>
                  </a:lnTo>
                  <a:lnTo>
                    <a:pt x="356529" y="153035"/>
                  </a:lnTo>
                  <a:lnTo>
                    <a:pt x="356529" y="132478"/>
                  </a:lnTo>
                  <a:lnTo>
                    <a:pt x="356321" y="132029"/>
                  </a:lnTo>
                  <a:lnTo>
                    <a:pt x="183300" y="3473"/>
                  </a:lnTo>
                  <a:close/>
                </a:path>
              </a:pathLst>
            </a:custGeom>
            <a:solidFill>
              <a:srgbClr val="AC19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3891372" y="5184623"/>
              <a:ext cx="106680" cy="143510"/>
            </a:xfrm>
            <a:custGeom>
              <a:avLst/>
              <a:gdLst/>
              <a:ahLst/>
              <a:cxnLst/>
              <a:rect l="l" t="t" r="r" b="b"/>
              <a:pathLst>
                <a:path w="106679" h="143510">
                  <a:moveTo>
                    <a:pt x="106329" y="143376"/>
                  </a:moveTo>
                  <a:lnTo>
                    <a:pt x="0" y="143376"/>
                  </a:lnTo>
                  <a:lnTo>
                    <a:pt x="0" y="0"/>
                  </a:lnTo>
                  <a:lnTo>
                    <a:pt x="106329" y="0"/>
                  </a:lnTo>
                  <a:lnTo>
                    <a:pt x="106329" y="143376"/>
                  </a:lnTo>
                  <a:close/>
                </a:path>
              </a:pathLst>
            </a:custGeom>
            <a:solidFill>
              <a:srgbClr val="B45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3896323" y="5190966"/>
              <a:ext cx="96520" cy="137160"/>
            </a:xfrm>
            <a:custGeom>
              <a:avLst/>
              <a:gdLst/>
              <a:ahLst/>
              <a:cxnLst/>
              <a:rect l="l" t="t" r="r" b="b"/>
              <a:pathLst>
                <a:path w="96520" h="137160">
                  <a:moveTo>
                    <a:pt x="96451" y="137034"/>
                  </a:moveTo>
                  <a:lnTo>
                    <a:pt x="0" y="137034"/>
                  </a:lnTo>
                  <a:lnTo>
                    <a:pt x="0" y="0"/>
                  </a:lnTo>
                  <a:lnTo>
                    <a:pt x="96451" y="0"/>
                  </a:lnTo>
                  <a:lnTo>
                    <a:pt x="96451" y="137034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3" name="object 117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07839" y="5053536"/>
              <a:ext cx="73389" cy="73411"/>
            </a:xfrm>
            <a:prstGeom prst="rect">
              <a:avLst/>
            </a:prstGeom>
          </p:spPr>
        </p:pic>
        <p:sp>
          <p:nvSpPr>
            <p:cNvPr id="1174" name="object 1174"/>
            <p:cNvSpPr/>
            <p:nvPr/>
          </p:nvSpPr>
          <p:spPr>
            <a:xfrm>
              <a:off x="3916123" y="5207662"/>
              <a:ext cx="59055" cy="31115"/>
            </a:xfrm>
            <a:custGeom>
              <a:avLst/>
              <a:gdLst/>
              <a:ahLst/>
              <a:cxnLst/>
              <a:rect l="l" t="t" r="r" b="b"/>
              <a:pathLst>
                <a:path w="59054" h="31114">
                  <a:moveTo>
                    <a:pt x="58610" y="0"/>
                  </a:moveTo>
                  <a:lnTo>
                    <a:pt x="0" y="0"/>
                  </a:lnTo>
                  <a:lnTo>
                    <a:pt x="0" y="30838"/>
                  </a:lnTo>
                  <a:lnTo>
                    <a:pt x="58610" y="30838"/>
                  </a:lnTo>
                  <a:lnTo>
                    <a:pt x="58610" y="0"/>
                  </a:lnTo>
                  <a:close/>
                </a:path>
              </a:pathLst>
            </a:custGeom>
            <a:solidFill>
              <a:srgbClr val="340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3917344" y="5208667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4" h="28575">
                  <a:moveTo>
                    <a:pt x="56169" y="0"/>
                  </a:moveTo>
                  <a:lnTo>
                    <a:pt x="0" y="0"/>
                  </a:lnTo>
                  <a:lnTo>
                    <a:pt x="0" y="28530"/>
                  </a:lnTo>
                  <a:lnTo>
                    <a:pt x="56169" y="28530"/>
                  </a:lnTo>
                  <a:lnTo>
                    <a:pt x="56169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3916123" y="5279990"/>
              <a:ext cx="59055" cy="31115"/>
            </a:xfrm>
            <a:custGeom>
              <a:avLst/>
              <a:gdLst/>
              <a:ahLst/>
              <a:cxnLst/>
              <a:rect l="l" t="t" r="r" b="b"/>
              <a:pathLst>
                <a:path w="59054" h="31114">
                  <a:moveTo>
                    <a:pt x="58610" y="0"/>
                  </a:moveTo>
                  <a:lnTo>
                    <a:pt x="0" y="0"/>
                  </a:lnTo>
                  <a:lnTo>
                    <a:pt x="0" y="30855"/>
                  </a:lnTo>
                  <a:lnTo>
                    <a:pt x="58610" y="30855"/>
                  </a:lnTo>
                  <a:lnTo>
                    <a:pt x="58610" y="0"/>
                  </a:lnTo>
                  <a:close/>
                </a:path>
              </a:pathLst>
            </a:custGeom>
            <a:solidFill>
              <a:srgbClr val="340D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3917344" y="5281028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4" h="28575">
                  <a:moveTo>
                    <a:pt x="56169" y="0"/>
                  </a:moveTo>
                  <a:lnTo>
                    <a:pt x="0" y="0"/>
                  </a:lnTo>
                  <a:lnTo>
                    <a:pt x="0" y="28521"/>
                  </a:lnTo>
                  <a:lnTo>
                    <a:pt x="56169" y="28521"/>
                  </a:lnTo>
                  <a:lnTo>
                    <a:pt x="56169" y="0"/>
                  </a:lnTo>
                  <a:close/>
                </a:path>
              </a:pathLst>
            </a:custGeom>
            <a:solidFill>
              <a:srgbClr val="5F2C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3974728" y="5252209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0637" y="0"/>
                  </a:moveTo>
                  <a:lnTo>
                    <a:pt x="3092" y="0"/>
                  </a:lnTo>
                  <a:lnTo>
                    <a:pt x="0" y="3078"/>
                  </a:lnTo>
                  <a:lnTo>
                    <a:pt x="0" y="10623"/>
                  </a:lnTo>
                  <a:lnTo>
                    <a:pt x="3092" y="13698"/>
                  </a:lnTo>
                  <a:lnTo>
                    <a:pt x="10637" y="13698"/>
                  </a:lnTo>
                  <a:lnTo>
                    <a:pt x="13715" y="10623"/>
                  </a:lnTo>
                  <a:lnTo>
                    <a:pt x="13715" y="6858"/>
                  </a:lnTo>
                  <a:lnTo>
                    <a:pt x="13715" y="3078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B45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3976105" y="5253480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514" y="0"/>
                  </a:moveTo>
                  <a:lnTo>
                    <a:pt x="2462" y="0"/>
                  </a:lnTo>
                  <a:lnTo>
                    <a:pt x="0" y="2468"/>
                  </a:lnTo>
                  <a:lnTo>
                    <a:pt x="0" y="8496"/>
                  </a:lnTo>
                  <a:lnTo>
                    <a:pt x="2462" y="10965"/>
                  </a:lnTo>
                  <a:lnTo>
                    <a:pt x="8514" y="10965"/>
                  </a:lnTo>
                  <a:lnTo>
                    <a:pt x="10958" y="8496"/>
                  </a:lnTo>
                  <a:lnTo>
                    <a:pt x="10958" y="5494"/>
                  </a:lnTo>
                  <a:lnTo>
                    <a:pt x="10958" y="2468"/>
                  </a:lnTo>
                  <a:lnTo>
                    <a:pt x="8514" y="0"/>
                  </a:lnTo>
                  <a:close/>
                </a:path>
              </a:pathLst>
            </a:custGeom>
            <a:solidFill>
              <a:srgbClr val="F09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3896319" y="5274598"/>
              <a:ext cx="96520" cy="53975"/>
            </a:xfrm>
            <a:custGeom>
              <a:avLst/>
              <a:gdLst/>
              <a:ahLst/>
              <a:cxnLst/>
              <a:rect l="l" t="t" r="r" b="b"/>
              <a:pathLst>
                <a:path w="96520" h="53975">
                  <a:moveTo>
                    <a:pt x="0" y="0"/>
                  </a:moveTo>
                  <a:lnTo>
                    <a:pt x="0" y="53402"/>
                  </a:lnTo>
                  <a:lnTo>
                    <a:pt x="96447" y="53402"/>
                  </a:lnTo>
                  <a:lnTo>
                    <a:pt x="96447" y="29019"/>
                  </a:lnTo>
                  <a:lnTo>
                    <a:pt x="46043" y="29019"/>
                  </a:lnTo>
                  <a:lnTo>
                    <a:pt x="30658" y="25869"/>
                  </a:lnTo>
                  <a:lnTo>
                    <a:pt x="18127" y="19650"/>
                  </a:lnTo>
                  <a:lnTo>
                    <a:pt x="8043" y="10861"/>
                  </a:lnTo>
                  <a:lnTo>
                    <a:pt x="0" y="0"/>
                  </a:lnTo>
                  <a:close/>
                </a:path>
                <a:path w="96520" h="53975">
                  <a:moveTo>
                    <a:pt x="96447" y="11750"/>
                  </a:moveTo>
                  <a:lnTo>
                    <a:pt x="85552" y="19989"/>
                  </a:lnTo>
                  <a:lnTo>
                    <a:pt x="73260" y="25722"/>
                  </a:lnTo>
                  <a:lnTo>
                    <a:pt x="59961" y="28786"/>
                  </a:lnTo>
                  <a:lnTo>
                    <a:pt x="46043" y="29019"/>
                  </a:lnTo>
                  <a:lnTo>
                    <a:pt x="96447" y="29019"/>
                  </a:lnTo>
                  <a:lnTo>
                    <a:pt x="96447" y="11750"/>
                  </a:lnTo>
                  <a:close/>
                </a:path>
              </a:pathLst>
            </a:custGeom>
            <a:solidFill>
              <a:srgbClr val="5F2C0B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404215" y="4511873"/>
              <a:ext cx="1169035" cy="95885"/>
            </a:xfrm>
            <a:custGeom>
              <a:avLst/>
              <a:gdLst/>
              <a:ahLst/>
              <a:cxnLst/>
              <a:rect l="l" t="t" r="r" b="b"/>
              <a:pathLst>
                <a:path w="1169035" h="95885">
                  <a:moveTo>
                    <a:pt x="1168895" y="5943"/>
                  </a:moveTo>
                  <a:lnTo>
                    <a:pt x="1168565" y="3098"/>
                  </a:lnTo>
                  <a:lnTo>
                    <a:pt x="1164539" y="12"/>
                  </a:lnTo>
                  <a:lnTo>
                    <a:pt x="1161630" y="355"/>
                  </a:lnTo>
                  <a:lnTo>
                    <a:pt x="1095171" y="82715"/>
                  </a:lnTo>
                  <a:lnTo>
                    <a:pt x="1038606" y="8458"/>
                  </a:lnTo>
                  <a:lnTo>
                    <a:pt x="1040638" y="5943"/>
                  </a:lnTo>
                  <a:lnTo>
                    <a:pt x="1040295" y="3098"/>
                  </a:lnTo>
                  <a:lnTo>
                    <a:pt x="1036281" y="12"/>
                  </a:lnTo>
                  <a:lnTo>
                    <a:pt x="1033360" y="355"/>
                  </a:lnTo>
                  <a:lnTo>
                    <a:pt x="1032878" y="939"/>
                  </a:lnTo>
                  <a:lnTo>
                    <a:pt x="1032484" y="406"/>
                  </a:lnTo>
                  <a:lnTo>
                    <a:pt x="1029563" y="0"/>
                  </a:lnTo>
                  <a:lnTo>
                    <a:pt x="1026287" y="2374"/>
                  </a:lnTo>
                  <a:lnTo>
                    <a:pt x="1025639" y="3733"/>
                  </a:lnTo>
                  <a:lnTo>
                    <a:pt x="1025639" y="5105"/>
                  </a:lnTo>
                  <a:lnTo>
                    <a:pt x="1025639" y="6045"/>
                  </a:lnTo>
                  <a:lnTo>
                    <a:pt x="1025956" y="6997"/>
                  </a:lnTo>
                  <a:lnTo>
                    <a:pt x="1026947" y="8305"/>
                  </a:lnTo>
                  <a:lnTo>
                    <a:pt x="966901" y="82715"/>
                  </a:lnTo>
                  <a:lnTo>
                    <a:pt x="910323" y="8470"/>
                  </a:lnTo>
                  <a:lnTo>
                    <a:pt x="912355" y="5943"/>
                  </a:lnTo>
                  <a:lnTo>
                    <a:pt x="912012" y="3098"/>
                  </a:lnTo>
                  <a:lnTo>
                    <a:pt x="907999" y="12"/>
                  </a:lnTo>
                  <a:lnTo>
                    <a:pt x="905090" y="355"/>
                  </a:lnTo>
                  <a:lnTo>
                    <a:pt x="904595" y="965"/>
                  </a:lnTo>
                  <a:lnTo>
                    <a:pt x="904189" y="406"/>
                  </a:lnTo>
                  <a:lnTo>
                    <a:pt x="901280" y="0"/>
                  </a:lnTo>
                  <a:lnTo>
                    <a:pt x="898017" y="2374"/>
                  </a:lnTo>
                  <a:lnTo>
                    <a:pt x="897382" y="3733"/>
                  </a:lnTo>
                  <a:lnTo>
                    <a:pt x="897382" y="5105"/>
                  </a:lnTo>
                  <a:lnTo>
                    <a:pt x="897382" y="6045"/>
                  </a:lnTo>
                  <a:lnTo>
                    <a:pt x="897661" y="6997"/>
                  </a:lnTo>
                  <a:lnTo>
                    <a:pt x="898664" y="8318"/>
                  </a:lnTo>
                  <a:lnTo>
                    <a:pt x="838873" y="82397"/>
                  </a:lnTo>
                  <a:lnTo>
                    <a:pt x="782574" y="8458"/>
                  </a:lnTo>
                  <a:lnTo>
                    <a:pt x="784606" y="5943"/>
                  </a:lnTo>
                  <a:lnTo>
                    <a:pt x="784263" y="3098"/>
                  </a:lnTo>
                  <a:lnTo>
                    <a:pt x="780237" y="12"/>
                  </a:lnTo>
                  <a:lnTo>
                    <a:pt x="777328" y="355"/>
                  </a:lnTo>
                  <a:lnTo>
                    <a:pt x="776846" y="939"/>
                  </a:lnTo>
                  <a:lnTo>
                    <a:pt x="776452" y="406"/>
                  </a:lnTo>
                  <a:lnTo>
                    <a:pt x="773531" y="0"/>
                  </a:lnTo>
                  <a:lnTo>
                    <a:pt x="773023" y="0"/>
                  </a:lnTo>
                  <a:lnTo>
                    <a:pt x="769747" y="2374"/>
                  </a:lnTo>
                  <a:lnTo>
                    <a:pt x="769099" y="3733"/>
                  </a:lnTo>
                  <a:lnTo>
                    <a:pt x="769099" y="5105"/>
                  </a:lnTo>
                  <a:lnTo>
                    <a:pt x="769099" y="6045"/>
                  </a:lnTo>
                  <a:lnTo>
                    <a:pt x="769391" y="6997"/>
                  </a:lnTo>
                  <a:lnTo>
                    <a:pt x="770636" y="8648"/>
                  </a:lnTo>
                  <a:lnTo>
                    <a:pt x="710869" y="82715"/>
                  </a:lnTo>
                  <a:lnTo>
                    <a:pt x="654304" y="8445"/>
                  </a:lnTo>
                  <a:lnTo>
                    <a:pt x="656323" y="5943"/>
                  </a:lnTo>
                  <a:lnTo>
                    <a:pt x="655980" y="3098"/>
                  </a:lnTo>
                  <a:lnTo>
                    <a:pt x="651967" y="12"/>
                  </a:lnTo>
                  <a:lnTo>
                    <a:pt x="649058" y="355"/>
                  </a:lnTo>
                  <a:lnTo>
                    <a:pt x="648576" y="939"/>
                  </a:lnTo>
                  <a:lnTo>
                    <a:pt x="648182" y="406"/>
                  </a:lnTo>
                  <a:lnTo>
                    <a:pt x="645261" y="0"/>
                  </a:lnTo>
                  <a:lnTo>
                    <a:pt x="641985" y="2374"/>
                  </a:lnTo>
                  <a:lnTo>
                    <a:pt x="641337" y="3733"/>
                  </a:lnTo>
                  <a:lnTo>
                    <a:pt x="641337" y="5105"/>
                  </a:lnTo>
                  <a:lnTo>
                    <a:pt x="641337" y="6045"/>
                  </a:lnTo>
                  <a:lnTo>
                    <a:pt x="641654" y="6997"/>
                  </a:lnTo>
                  <a:lnTo>
                    <a:pt x="642645" y="8305"/>
                  </a:lnTo>
                  <a:lnTo>
                    <a:pt x="582599" y="82715"/>
                  </a:lnTo>
                  <a:lnTo>
                    <a:pt x="526034" y="8470"/>
                  </a:lnTo>
                  <a:lnTo>
                    <a:pt x="528066" y="5943"/>
                  </a:lnTo>
                  <a:lnTo>
                    <a:pt x="527710" y="3098"/>
                  </a:lnTo>
                  <a:lnTo>
                    <a:pt x="523697" y="12"/>
                  </a:lnTo>
                  <a:lnTo>
                    <a:pt x="520801" y="355"/>
                  </a:lnTo>
                  <a:lnTo>
                    <a:pt x="520306" y="965"/>
                  </a:lnTo>
                  <a:lnTo>
                    <a:pt x="519899" y="406"/>
                  </a:lnTo>
                  <a:lnTo>
                    <a:pt x="517004" y="0"/>
                  </a:lnTo>
                  <a:lnTo>
                    <a:pt x="513715" y="2374"/>
                  </a:lnTo>
                  <a:lnTo>
                    <a:pt x="513067" y="3733"/>
                  </a:lnTo>
                  <a:lnTo>
                    <a:pt x="513067" y="5105"/>
                  </a:lnTo>
                  <a:lnTo>
                    <a:pt x="513067" y="6045"/>
                  </a:lnTo>
                  <a:lnTo>
                    <a:pt x="513384" y="6997"/>
                  </a:lnTo>
                  <a:lnTo>
                    <a:pt x="514375" y="8318"/>
                  </a:lnTo>
                  <a:lnTo>
                    <a:pt x="454317" y="82715"/>
                  </a:lnTo>
                  <a:lnTo>
                    <a:pt x="397751" y="8470"/>
                  </a:lnTo>
                  <a:lnTo>
                    <a:pt x="399796" y="5943"/>
                  </a:lnTo>
                  <a:lnTo>
                    <a:pt x="399465" y="3098"/>
                  </a:lnTo>
                  <a:lnTo>
                    <a:pt x="395427" y="12"/>
                  </a:lnTo>
                  <a:lnTo>
                    <a:pt x="392518" y="355"/>
                  </a:lnTo>
                  <a:lnTo>
                    <a:pt x="392023" y="965"/>
                  </a:lnTo>
                  <a:lnTo>
                    <a:pt x="391617" y="406"/>
                  </a:lnTo>
                  <a:lnTo>
                    <a:pt x="388734" y="0"/>
                  </a:lnTo>
                  <a:lnTo>
                    <a:pt x="385445" y="2374"/>
                  </a:lnTo>
                  <a:lnTo>
                    <a:pt x="384797" y="3733"/>
                  </a:lnTo>
                  <a:lnTo>
                    <a:pt x="384797" y="5105"/>
                  </a:lnTo>
                  <a:lnTo>
                    <a:pt x="384797" y="6045"/>
                  </a:lnTo>
                  <a:lnTo>
                    <a:pt x="385114" y="6997"/>
                  </a:lnTo>
                  <a:lnTo>
                    <a:pt x="386105" y="8305"/>
                  </a:lnTo>
                  <a:lnTo>
                    <a:pt x="326047" y="82715"/>
                  </a:lnTo>
                  <a:lnTo>
                    <a:pt x="269494" y="8470"/>
                  </a:lnTo>
                  <a:lnTo>
                    <a:pt x="271526" y="5943"/>
                  </a:lnTo>
                  <a:lnTo>
                    <a:pt x="271183" y="3098"/>
                  </a:lnTo>
                  <a:lnTo>
                    <a:pt x="267157" y="12"/>
                  </a:lnTo>
                  <a:lnTo>
                    <a:pt x="264236" y="355"/>
                  </a:lnTo>
                  <a:lnTo>
                    <a:pt x="263753" y="939"/>
                  </a:lnTo>
                  <a:lnTo>
                    <a:pt x="263359" y="406"/>
                  </a:lnTo>
                  <a:lnTo>
                    <a:pt x="260451" y="0"/>
                  </a:lnTo>
                  <a:lnTo>
                    <a:pt x="257187" y="2374"/>
                  </a:lnTo>
                  <a:lnTo>
                    <a:pt x="256540" y="3733"/>
                  </a:lnTo>
                  <a:lnTo>
                    <a:pt x="256540" y="5105"/>
                  </a:lnTo>
                  <a:lnTo>
                    <a:pt x="256540" y="6045"/>
                  </a:lnTo>
                  <a:lnTo>
                    <a:pt x="256819" y="6997"/>
                  </a:lnTo>
                  <a:lnTo>
                    <a:pt x="257810" y="8318"/>
                  </a:lnTo>
                  <a:lnTo>
                    <a:pt x="197777" y="82715"/>
                  </a:lnTo>
                  <a:lnTo>
                    <a:pt x="141224" y="8458"/>
                  </a:lnTo>
                  <a:lnTo>
                    <a:pt x="143256" y="5943"/>
                  </a:lnTo>
                  <a:lnTo>
                    <a:pt x="142913" y="3098"/>
                  </a:lnTo>
                  <a:lnTo>
                    <a:pt x="138887" y="12"/>
                  </a:lnTo>
                  <a:lnTo>
                    <a:pt x="135991" y="355"/>
                  </a:lnTo>
                  <a:lnTo>
                    <a:pt x="135509" y="939"/>
                  </a:lnTo>
                  <a:lnTo>
                    <a:pt x="135115" y="406"/>
                  </a:lnTo>
                  <a:lnTo>
                    <a:pt x="132194" y="0"/>
                  </a:lnTo>
                  <a:lnTo>
                    <a:pt x="128917" y="2374"/>
                  </a:lnTo>
                  <a:lnTo>
                    <a:pt x="128270" y="3733"/>
                  </a:lnTo>
                  <a:lnTo>
                    <a:pt x="128270" y="5105"/>
                  </a:lnTo>
                  <a:lnTo>
                    <a:pt x="128270" y="6045"/>
                  </a:lnTo>
                  <a:lnTo>
                    <a:pt x="128562" y="6997"/>
                  </a:lnTo>
                  <a:lnTo>
                    <a:pt x="129565" y="8318"/>
                  </a:lnTo>
                  <a:lnTo>
                    <a:pt x="69507" y="82715"/>
                  </a:lnTo>
                  <a:lnTo>
                    <a:pt x="6819" y="406"/>
                  </a:lnTo>
                  <a:lnTo>
                    <a:pt x="3898" y="0"/>
                  </a:lnTo>
                  <a:lnTo>
                    <a:pt x="647" y="2374"/>
                  </a:lnTo>
                  <a:lnTo>
                    <a:pt x="0" y="3733"/>
                  </a:lnTo>
                  <a:lnTo>
                    <a:pt x="0" y="5105"/>
                  </a:lnTo>
                  <a:lnTo>
                    <a:pt x="0" y="6045"/>
                  </a:lnTo>
                  <a:lnTo>
                    <a:pt x="292" y="6997"/>
                  </a:lnTo>
                  <a:lnTo>
                    <a:pt x="66548" y="93967"/>
                  </a:lnTo>
                  <a:lnTo>
                    <a:pt x="67894" y="94653"/>
                  </a:lnTo>
                  <a:lnTo>
                    <a:pt x="70777" y="94703"/>
                  </a:lnTo>
                  <a:lnTo>
                    <a:pt x="72136" y="94043"/>
                  </a:lnTo>
                  <a:lnTo>
                    <a:pt x="135280" y="15824"/>
                  </a:lnTo>
                  <a:lnTo>
                    <a:pt x="194818" y="93967"/>
                  </a:lnTo>
                  <a:lnTo>
                    <a:pt x="196164" y="94653"/>
                  </a:lnTo>
                  <a:lnTo>
                    <a:pt x="199047" y="94703"/>
                  </a:lnTo>
                  <a:lnTo>
                    <a:pt x="200431" y="94043"/>
                  </a:lnTo>
                  <a:lnTo>
                    <a:pt x="263537" y="15836"/>
                  </a:lnTo>
                  <a:lnTo>
                    <a:pt x="323088" y="93967"/>
                  </a:lnTo>
                  <a:lnTo>
                    <a:pt x="324434" y="94653"/>
                  </a:lnTo>
                  <a:lnTo>
                    <a:pt x="327317" y="94703"/>
                  </a:lnTo>
                  <a:lnTo>
                    <a:pt x="328688" y="94043"/>
                  </a:lnTo>
                  <a:lnTo>
                    <a:pt x="391820" y="15824"/>
                  </a:lnTo>
                  <a:lnTo>
                    <a:pt x="451345" y="93967"/>
                  </a:lnTo>
                  <a:lnTo>
                    <a:pt x="452691" y="94653"/>
                  </a:lnTo>
                  <a:lnTo>
                    <a:pt x="455587" y="94703"/>
                  </a:lnTo>
                  <a:lnTo>
                    <a:pt x="456958" y="94043"/>
                  </a:lnTo>
                  <a:lnTo>
                    <a:pt x="520090" y="15824"/>
                  </a:lnTo>
                  <a:lnTo>
                    <a:pt x="579615" y="93967"/>
                  </a:lnTo>
                  <a:lnTo>
                    <a:pt x="580986" y="94653"/>
                  </a:lnTo>
                  <a:lnTo>
                    <a:pt x="583857" y="94703"/>
                  </a:lnTo>
                  <a:lnTo>
                    <a:pt x="585241" y="94043"/>
                  </a:lnTo>
                  <a:lnTo>
                    <a:pt x="648360" y="15811"/>
                  </a:lnTo>
                  <a:lnTo>
                    <a:pt x="707910" y="93967"/>
                  </a:lnTo>
                  <a:lnTo>
                    <a:pt x="709256" y="94653"/>
                  </a:lnTo>
                  <a:lnTo>
                    <a:pt x="712114" y="94703"/>
                  </a:lnTo>
                  <a:lnTo>
                    <a:pt x="713498" y="94043"/>
                  </a:lnTo>
                  <a:lnTo>
                    <a:pt x="776363" y="16154"/>
                  </a:lnTo>
                  <a:lnTo>
                    <a:pt x="835672" y="93967"/>
                  </a:lnTo>
                  <a:lnTo>
                    <a:pt x="836472" y="94386"/>
                  </a:lnTo>
                  <a:lnTo>
                    <a:pt x="836841" y="94856"/>
                  </a:lnTo>
                  <a:lnTo>
                    <a:pt x="839736" y="95275"/>
                  </a:lnTo>
                  <a:lnTo>
                    <a:pt x="843838" y="92290"/>
                  </a:lnTo>
                  <a:lnTo>
                    <a:pt x="844092" y="90538"/>
                  </a:lnTo>
                  <a:lnTo>
                    <a:pt x="904379" y="15824"/>
                  </a:lnTo>
                  <a:lnTo>
                    <a:pt x="963917" y="93967"/>
                  </a:lnTo>
                  <a:lnTo>
                    <a:pt x="965263" y="94653"/>
                  </a:lnTo>
                  <a:lnTo>
                    <a:pt x="968146" y="94703"/>
                  </a:lnTo>
                  <a:lnTo>
                    <a:pt x="969530" y="94043"/>
                  </a:lnTo>
                  <a:lnTo>
                    <a:pt x="1032662" y="15824"/>
                  </a:lnTo>
                  <a:lnTo>
                    <a:pt x="1092187" y="93967"/>
                  </a:lnTo>
                  <a:lnTo>
                    <a:pt x="1093546" y="94653"/>
                  </a:lnTo>
                  <a:lnTo>
                    <a:pt x="1096416" y="94703"/>
                  </a:lnTo>
                  <a:lnTo>
                    <a:pt x="1097800" y="94043"/>
                  </a:lnTo>
                  <a:lnTo>
                    <a:pt x="1168895" y="5943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400450" y="4510350"/>
              <a:ext cx="1166495" cy="14604"/>
            </a:xfrm>
            <a:custGeom>
              <a:avLst/>
              <a:gdLst/>
              <a:ahLst/>
              <a:cxnLst/>
              <a:rect l="l" t="t" r="r" b="b"/>
              <a:pathLst>
                <a:path w="1166495" h="14604">
                  <a:moveTo>
                    <a:pt x="1166050" y="0"/>
                  </a:moveTo>
                  <a:lnTo>
                    <a:pt x="0" y="0"/>
                  </a:lnTo>
                  <a:lnTo>
                    <a:pt x="0" y="14057"/>
                  </a:lnTo>
                  <a:lnTo>
                    <a:pt x="1166050" y="14057"/>
                  </a:lnTo>
                  <a:lnTo>
                    <a:pt x="116605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398957" y="4508850"/>
              <a:ext cx="1169670" cy="16510"/>
            </a:xfrm>
            <a:custGeom>
              <a:avLst/>
              <a:gdLst/>
              <a:ahLst/>
              <a:cxnLst/>
              <a:rect l="l" t="t" r="r" b="b"/>
              <a:pathLst>
                <a:path w="1169670" h="16510">
                  <a:moveTo>
                    <a:pt x="116904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1169047" y="16510"/>
                  </a:lnTo>
                  <a:lnTo>
                    <a:pt x="1169047" y="14046"/>
                  </a:lnTo>
                  <a:lnTo>
                    <a:pt x="1169047" y="3009"/>
                  </a:lnTo>
                  <a:lnTo>
                    <a:pt x="1166037" y="3009"/>
                  </a:lnTo>
                  <a:lnTo>
                    <a:pt x="1166037" y="13970"/>
                  </a:lnTo>
                  <a:lnTo>
                    <a:pt x="2997" y="13970"/>
                  </a:lnTo>
                  <a:lnTo>
                    <a:pt x="2997" y="2540"/>
                  </a:lnTo>
                  <a:lnTo>
                    <a:pt x="1169047" y="2540"/>
                  </a:lnTo>
                  <a:lnTo>
                    <a:pt x="1169047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400450" y="4593139"/>
              <a:ext cx="1166495" cy="14604"/>
            </a:xfrm>
            <a:custGeom>
              <a:avLst/>
              <a:gdLst/>
              <a:ahLst/>
              <a:cxnLst/>
              <a:rect l="l" t="t" r="r" b="b"/>
              <a:pathLst>
                <a:path w="1166495" h="14604">
                  <a:moveTo>
                    <a:pt x="1166050" y="0"/>
                  </a:moveTo>
                  <a:lnTo>
                    <a:pt x="0" y="0"/>
                  </a:lnTo>
                  <a:lnTo>
                    <a:pt x="0" y="14041"/>
                  </a:lnTo>
                  <a:lnTo>
                    <a:pt x="1166050" y="14041"/>
                  </a:lnTo>
                  <a:lnTo>
                    <a:pt x="116605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398957" y="4591400"/>
              <a:ext cx="1169670" cy="17780"/>
            </a:xfrm>
            <a:custGeom>
              <a:avLst/>
              <a:gdLst/>
              <a:ahLst/>
              <a:cxnLst/>
              <a:rect l="l" t="t" r="r" b="b"/>
              <a:pathLst>
                <a:path w="1169670" h="17779">
                  <a:moveTo>
                    <a:pt x="1169047" y="0"/>
                  </a:moveTo>
                  <a:lnTo>
                    <a:pt x="1166037" y="0"/>
                  </a:lnTo>
                  <a:lnTo>
                    <a:pt x="1166037" y="3810"/>
                  </a:lnTo>
                  <a:lnTo>
                    <a:pt x="1166037" y="13970"/>
                  </a:lnTo>
                  <a:lnTo>
                    <a:pt x="2997" y="13970"/>
                  </a:lnTo>
                  <a:lnTo>
                    <a:pt x="2997" y="3810"/>
                  </a:lnTo>
                  <a:lnTo>
                    <a:pt x="1166037" y="3810"/>
                  </a:lnTo>
                  <a:lnTo>
                    <a:pt x="116603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"/>
                  </a:lnTo>
                  <a:lnTo>
                    <a:pt x="0" y="17780"/>
                  </a:lnTo>
                  <a:lnTo>
                    <a:pt x="1169047" y="17780"/>
                  </a:lnTo>
                  <a:lnTo>
                    <a:pt x="1169047" y="14300"/>
                  </a:lnTo>
                  <a:lnTo>
                    <a:pt x="1169047" y="13970"/>
                  </a:lnTo>
                  <a:lnTo>
                    <a:pt x="1169047" y="3810"/>
                  </a:lnTo>
                  <a:lnTo>
                    <a:pt x="1169047" y="3238"/>
                  </a:lnTo>
                  <a:lnTo>
                    <a:pt x="1169047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6" name="object 11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3542" y="4442940"/>
              <a:ext cx="202900" cy="167890"/>
            </a:xfrm>
            <a:prstGeom prst="rect">
              <a:avLst/>
            </a:prstGeom>
          </p:spPr>
        </p:pic>
        <p:pic>
          <p:nvPicPr>
            <p:cNvPr id="1187" name="object 11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16945" y="4702821"/>
              <a:ext cx="78760" cy="80131"/>
            </a:xfrm>
            <a:prstGeom prst="rect">
              <a:avLst/>
            </a:prstGeom>
          </p:spPr>
        </p:pic>
        <p:pic>
          <p:nvPicPr>
            <p:cNvPr id="1188" name="object 11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11921" y="4699440"/>
              <a:ext cx="64347" cy="98113"/>
            </a:xfrm>
            <a:prstGeom prst="rect">
              <a:avLst/>
            </a:prstGeom>
          </p:spPr>
        </p:pic>
        <p:pic>
          <p:nvPicPr>
            <p:cNvPr id="1189" name="object 118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35341" y="4699433"/>
              <a:ext cx="64364" cy="98121"/>
            </a:xfrm>
            <a:prstGeom prst="rect">
              <a:avLst/>
            </a:prstGeom>
          </p:spPr>
        </p:pic>
        <p:pic>
          <p:nvPicPr>
            <p:cNvPr id="1190" name="object 119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86273" y="4702821"/>
              <a:ext cx="78902" cy="80131"/>
            </a:xfrm>
            <a:prstGeom prst="rect">
              <a:avLst/>
            </a:prstGeom>
          </p:spPr>
        </p:pic>
        <p:pic>
          <p:nvPicPr>
            <p:cNvPr id="1191" name="object 11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81392" y="4699440"/>
              <a:ext cx="64328" cy="98113"/>
            </a:xfrm>
            <a:prstGeom prst="rect">
              <a:avLst/>
            </a:prstGeom>
          </p:spPr>
        </p:pic>
        <p:pic>
          <p:nvPicPr>
            <p:cNvPr id="1192" name="object 119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04811" y="4699433"/>
              <a:ext cx="64342" cy="98121"/>
            </a:xfrm>
            <a:prstGeom prst="rect">
              <a:avLst/>
            </a:prstGeom>
          </p:spPr>
        </p:pic>
        <p:sp>
          <p:nvSpPr>
            <p:cNvPr id="1193" name="object 1193"/>
            <p:cNvSpPr/>
            <p:nvPr/>
          </p:nvSpPr>
          <p:spPr>
            <a:xfrm>
              <a:off x="404215" y="5196263"/>
              <a:ext cx="1169035" cy="95250"/>
            </a:xfrm>
            <a:custGeom>
              <a:avLst/>
              <a:gdLst/>
              <a:ahLst/>
              <a:cxnLst/>
              <a:rect l="l" t="t" r="r" b="b"/>
              <a:pathLst>
                <a:path w="1169035" h="95250">
                  <a:moveTo>
                    <a:pt x="1168895" y="5918"/>
                  </a:moveTo>
                  <a:lnTo>
                    <a:pt x="1168565" y="3098"/>
                  </a:lnTo>
                  <a:lnTo>
                    <a:pt x="1164539" y="0"/>
                  </a:lnTo>
                  <a:lnTo>
                    <a:pt x="1161630" y="342"/>
                  </a:lnTo>
                  <a:lnTo>
                    <a:pt x="1095171" y="82715"/>
                  </a:lnTo>
                  <a:lnTo>
                    <a:pt x="1038606" y="8445"/>
                  </a:lnTo>
                  <a:lnTo>
                    <a:pt x="1040638" y="5918"/>
                  </a:lnTo>
                  <a:lnTo>
                    <a:pt x="1040295" y="3098"/>
                  </a:lnTo>
                  <a:lnTo>
                    <a:pt x="1036281" y="0"/>
                  </a:lnTo>
                  <a:lnTo>
                    <a:pt x="1033360" y="342"/>
                  </a:lnTo>
                  <a:lnTo>
                    <a:pt x="1032878" y="927"/>
                  </a:lnTo>
                  <a:lnTo>
                    <a:pt x="1032484" y="393"/>
                  </a:lnTo>
                  <a:lnTo>
                    <a:pt x="1029563" y="0"/>
                  </a:lnTo>
                  <a:lnTo>
                    <a:pt x="1026287" y="2374"/>
                  </a:lnTo>
                  <a:lnTo>
                    <a:pt x="1025639" y="3721"/>
                  </a:lnTo>
                  <a:lnTo>
                    <a:pt x="1025639" y="5092"/>
                  </a:lnTo>
                  <a:lnTo>
                    <a:pt x="1025639" y="6032"/>
                  </a:lnTo>
                  <a:lnTo>
                    <a:pt x="1025956" y="6959"/>
                  </a:lnTo>
                  <a:lnTo>
                    <a:pt x="1026947" y="8280"/>
                  </a:lnTo>
                  <a:lnTo>
                    <a:pt x="966901" y="82715"/>
                  </a:lnTo>
                  <a:lnTo>
                    <a:pt x="910310" y="8445"/>
                  </a:lnTo>
                  <a:lnTo>
                    <a:pt x="912355" y="5918"/>
                  </a:lnTo>
                  <a:lnTo>
                    <a:pt x="912012" y="3098"/>
                  </a:lnTo>
                  <a:lnTo>
                    <a:pt x="907999" y="0"/>
                  </a:lnTo>
                  <a:lnTo>
                    <a:pt x="905090" y="342"/>
                  </a:lnTo>
                  <a:lnTo>
                    <a:pt x="904595" y="952"/>
                  </a:lnTo>
                  <a:lnTo>
                    <a:pt x="904189" y="393"/>
                  </a:lnTo>
                  <a:lnTo>
                    <a:pt x="901280" y="0"/>
                  </a:lnTo>
                  <a:lnTo>
                    <a:pt x="898017" y="2374"/>
                  </a:lnTo>
                  <a:lnTo>
                    <a:pt x="897382" y="3721"/>
                  </a:lnTo>
                  <a:lnTo>
                    <a:pt x="897382" y="5092"/>
                  </a:lnTo>
                  <a:lnTo>
                    <a:pt x="897382" y="6032"/>
                  </a:lnTo>
                  <a:lnTo>
                    <a:pt x="897661" y="6959"/>
                  </a:lnTo>
                  <a:lnTo>
                    <a:pt x="898664" y="8293"/>
                  </a:lnTo>
                  <a:lnTo>
                    <a:pt x="838885" y="82384"/>
                  </a:lnTo>
                  <a:lnTo>
                    <a:pt x="782574" y="8445"/>
                  </a:lnTo>
                  <a:lnTo>
                    <a:pt x="784606" y="5918"/>
                  </a:lnTo>
                  <a:lnTo>
                    <a:pt x="784263" y="3098"/>
                  </a:lnTo>
                  <a:lnTo>
                    <a:pt x="780237" y="0"/>
                  </a:lnTo>
                  <a:lnTo>
                    <a:pt x="777328" y="342"/>
                  </a:lnTo>
                  <a:lnTo>
                    <a:pt x="776846" y="927"/>
                  </a:lnTo>
                  <a:lnTo>
                    <a:pt x="776452" y="393"/>
                  </a:lnTo>
                  <a:lnTo>
                    <a:pt x="773531" y="0"/>
                  </a:lnTo>
                  <a:lnTo>
                    <a:pt x="773023" y="0"/>
                  </a:lnTo>
                  <a:lnTo>
                    <a:pt x="769747" y="2374"/>
                  </a:lnTo>
                  <a:lnTo>
                    <a:pt x="769099" y="3721"/>
                  </a:lnTo>
                  <a:lnTo>
                    <a:pt x="769099" y="5092"/>
                  </a:lnTo>
                  <a:lnTo>
                    <a:pt x="769099" y="6032"/>
                  </a:lnTo>
                  <a:lnTo>
                    <a:pt x="769391" y="6959"/>
                  </a:lnTo>
                  <a:lnTo>
                    <a:pt x="770648" y="8623"/>
                  </a:lnTo>
                  <a:lnTo>
                    <a:pt x="710869" y="82715"/>
                  </a:lnTo>
                  <a:lnTo>
                    <a:pt x="654291" y="8432"/>
                  </a:lnTo>
                  <a:lnTo>
                    <a:pt x="656323" y="5918"/>
                  </a:lnTo>
                  <a:lnTo>
                    <a:pt x="655980" y="3098"/>
                  </a:lnTo>
                  <a:lnTo>
                    <a:pt x="651967" y="0"/>
                  </a:lnTo>
                  <a:lnTo>
                    <a:pt x="649058" y="342"/>
                  </a:lnTo>
                  <a:lnTo>
                    <a:pt x="648576" y="927"/>
                  </a:lnTo>
                  <a:lnTo>
                    <a:pt x="648182" y="393"/>
                  </a:lnTo>
                  <a:lnTo>
                    <a:pt x="645261" y="0"/>
                  </a:lnTo>
                  <a:lnTo>
                    <a:pt x="641985" y="2374"/>
                  </a:lnTo>
                  <a:lnTo>
                    <a:pt x="641337" y="3721"/>
                  </a:lnTo>
                  <a:lnTo>
                    <a:pt x="641337" y="5092"/>
                  </a:lnTo>
                  <a:lnTo>
                    <a:pt x="641337" y="6032"/>
                  </a:lnTo>
                  <a:lnTo>
                    <a:pt x="641654" y="6959"/>
                  </a:lnTo>
                  <a:lnTo>
                    <a:pt x="642645" y="8280"/>
                  </a:lnTo>
                  <a:lnTo>
                    <a:pt x="582599" y="82715"/>
                  </a:lnTo>
                  <a:lnTo>
                    <a:pt x="526021" y="8445"/>
                  </a:lnTo>
                  <a:lnTo>
                    <a:pt x="528066" y="5918"/>
                  </a:lnTo>
                  <a:lnTo>
                    <a:pt x="527710" y="3098"/>
                  </a:lnTo>
                  <a:lnTo>
                    <a:pt x="523697" y="0"/>
                  </a:lnTo>
                  <a:lnTo>
                    <a:pt x="520801" y="342"/>
                  </a:lnTo>
                  <a:lnTo>
                    <a:pt x="520306" y="952"/>
                  </a:lnTo>
                  <a:lnTo>
                    <a:pt x="519899" y="393"/>
                  </a:lnTo>
                  <a:lnTo>
                    <a:pt x="517004" y="0"/>
                  </a:lnTo>
                  <a:lnTo>
                    <a:pt x="513715" y="2374"/>
                  </a:lnTo>
                  <a:lnTo>
                    <a:pt x="513067" y="3721"/>
                  </a:lnTo>
                  <a:lnTo>
                    <a:pt x="513067" y="5092"/>
                  </a:lnTo>
                  <a:lnTo>
                    <a:pt x="513067" y="6032"/>
                  </a:lnTo>
                  <a:lnTo>
                    <a:pt x="513384" y="6959"/>
                  </a:lnTo>
                  <a:lnTo>
                    <a:pt x="514388" y="8293"/>
                  </a:lnTo>
                  <a:lnTo>
                    <a:pt x="454317" y="82715"/>
                  </a:lnTo>
                  <a:lnTo>
                    <a:pt x="397751" y="8458"/>
                  </a:lnTo>
                  <a:lnTo>
                    <a:pt x="399796" y="5918"/>
                  </a:lnTo>
                  <a:lnTo>
                    <a:pt x="399465" y="3098"/>
                  </a:lnTo>
                  <a:lnTo>
                    <a:pt x="395427" y="0"/>
                  </a:lnTo>
                  <a:lnTo>
                    <a:pt x="392518" y="342"/>
                  </a:lnTo>
                  <a:lnTo>
                    <a:pt x="392023" y="952"/>
                  </a:lnTo>
                  <a:lnTo>
                    <a:pt x="391617" y="393"/>
                  </a:lnTo>
                  <a:lnTo>
                    <a:pt x="388734" y="0"/>
                  </a:lnTo>
                  <a:lnTo>
                    <a:pt x="385445" y="2374"/>
                  </a:lnTo>
                  <a:lnTo>
                    <a:pt x="384797" y="3721"/>
                  </a:lnTo>
                  <a:lnTo>
                    <a:pt x="384797" y="5092"/>
                  </a:lnTo>
                  <a:lnTo>
                    <a:pt x="384797" y="6032"/>
                  </a:lnTo>
                  <a:lnTo>
                    <a:pt x="385114" y="6959"/>
                  </a:lnTo>
                  <a:lnTo>
                    <a:pt x="386105" y="8280"/>
                  </a:lnTo>
                  <a:lnTo>
                    <a:pt x="326047" y="82715"/>
                  </a:lnTo>
                  <a:lnTo>
                    <a:pt x="269481" y="8445"/>
                  </a:lnTo>
                  <a:lnTo>
                    <a:pt x="271526" y="5918"/>
                  </a:lnTo>
                  <a:lnTo>
                    <a:pt x="271183" y="3098"/>
                  </a:lnTo>
                  <a:lnTo>
                    <a:pt x="267157" y="0"/>
                  </a:lnTo>
                  <a:lnTo>
                    <a:pt x="264236" y="342"/>
                  </a:lnTo>
                  <a:lnTo>
                    <a:pt x="263753" y="927"/>
                  </a:lnTo>
                  <a:lnTo>
                    <a:pt x="263359" y="393"/>
                  </a:lnTo>
                  <a:lnTo>
                    <a:pt x="260451" y="0"/>
                  </a:lnTo>
                  <a:lnTo>
                    <a:pt x="257187" y="2374"/>
                  </a:lnTo>
                  <a:lnTo>
                    <a:pt x="256540" y="3721"/>
                  </a:lnTo>
                  <a:lnTo>
                    <a:pt x="256540" y="5092"/>
                  </a:lnTo>
                  <a:lnTo>
                    <a:pt x="256540" y="6032"/>
                  </a:lnTo>
                  <a:lnTo>
                    <a:pt x="256819" y="6959"/>
                  </a:lnTo>
                  <a:lnTo>
                    <a:pt x="257822" y="8293"/>
                  </a:lnTo>
                  <a:lnTo>
                    <a:pt x="197777" y="82715"/>
                  </a:lnTo>
                  <a:lnTo>
                    <a:pt x="141224" y="8432"/>
                  </a:lnTo>
                  <a:lnTo>
                    <a:pt x="143256" y="5918"/>
                  </a:lnTo>
                  <a:lnTo>
                    <a:pt x="142913" y="3098"/>
                  </a:lnTo>
                  <a:lnTo>
                    <a:pt x="138887" y="0"/>
                  </a:lnTo>
                  <a:lnTo>
                    <a:pt x="135991" y="342"/>
                  </a:lnTo>
                  <a:lnTo>
                    <a:pt x="135509" y="927"/>
                  </a:lnTo>
                  <a:lnTo>
                    <a:pt x="135115" y="393"/>
                  </a:lnTo>
                  <a:lnTo>
                    <a:pt x="132194" y="0"/>
                  </a:lnTo>
                  <a:lnTo>
                    <a:pt x="128917" y="2374"/>
                  </a:lnTo>
                  <a:lnTo>
                    <a:pt x="128270" y="3721"/>
                  </a:lnTo>
                  <a:lnTo>
                    <a:pt x="128270" y="5092"/>
                  </a:lnTo>
                  <a:lnTo>
                    <a:pt x="128270" y="6032"/>
                  </a:lnTo>
                  <a:lnTo>
                    <a:pt x="128562" y="6959"/>
                  </a:lnTo>
                  <a:lnTo>
                    <a:pt x="129565" y="8293"/>
                  </a:lnTo>
                  <a:lnTo>
                    <a:pt x="69507" y="82715"/>
                  </a:lnTo>
                  <a:lnTo>
                    <a:pt x="6819" y="393"/>
                  </a:lnTo>
                  <a:lnTo>
                    <a:pt x="3898" y="0"/>
                  </a:lnTo>
                  <a:lnTo>
                    <a:pt x="647" y="2374"/>
                  </a:lnTo>
                  <a:lnTo>
                    <a:pt x="0" y="3721"/>
                  </a:lnTo>
                  <a:lnTo>
                    <a:pt x="0" y="5092"/>
                  </a:lnTo>
                  <a:lnTo>
                    <a:pt x="0" y="6032"/>
                  </a:lnTo>
                  <a:lnTo>
                    <a:pt x="292" y="6959"/>
                  </a:lnTo>
                  <a:lnTo>
                    <a:pt x="66548" y="93941"/>
                  </a:lnTo>
                  <a:lnTo>
                    <a:pt x="67894" y="94627"/>
                  </a:lnTo>
                  <a:lnTo>
                    <a:pt x="70777" y="94678"/>
                  </a:lnTo>
                  <a:lnTo>
                    <a:pt x="72136" y="94030"/>
                  </a:lnTo>
                  <a:lnTo>
                    <a:pt x="135280" y="15798"/>
                  </a:lnTo>
                  <a:lnTo>
                    <a:pt x="194818" y="93941"/>
                  </a:lnTo>
                  <a:lnTo>
                    <a:pt x="196164" y="94627"/>
                  </a:lnTo>
                  <a:lnTo>
                    <a:pt x="199047" y="94678"/>
                  </a:lnTo>
                  <a:lnTo>
                    <a:pt x="200431" y="94030"/>
                  </a:lnTo>
                  <a:lnTo>
                    <a:pt x="263550" y="15811"/>
                  </a:lnTo>
                  <a:lnTo>
                    <a:pt x="323088" y="93941"/>
                  </a:lnTo>
                  <a:lnTo>
                    <a:pt x="324434" y="94627"/>
                  </a:lnTo>
                  <a:lnTo>
                    <a:pt x="327317" y="94678"/>
                  </a:lnTo>
                  <a:lnTo>
                    <a:pt x="328688" y="94030"/>
                  </a:lnTo>
                  <a:lnTo>
                    <a:pt x="391833" y="15786"/>
                  </a:lnTo>
                  <a:lnTo>
                    <a:pt x="451345" y="93941"/>
                  </a:lnTo>
                  <a:lnTo>
                    <a:pt x="452691" y="94627"/>
                  </a:lnTo>
                  <a:lnTo>
                    <a:pt x="455587" y="94678"/>
                  </a:lnTo>
                  <a:lnTo>
                    <a:pt x="456958" y="94030"/>
                  </a:lnTo>
                  <a:lnTo>
                    <a:pt x="520103" y="15786"/>
                  </a:lnTo>
                  <a:lnTo>
                    <a:pt x="579615" y="93941"/>
                  </a:lnTo>
                  <a:lnTo>
                    <a:pt x="580986" y="94627"/>
                  </a:lnTo>
                  <a:lnTo>
                    <a:pt x="583857" y="94678"/>
                  </a:lnTo>
                  <a:lnTo>
                    <a:pt x="585241" y="94030"/>
                  </a:lnTo>
                  <a:lnTo>
                    <a:pt x="648360" y="15786"/>
                  </a:lnTo>
                  <a:lnTo>
                    <a:pt x="707910" y="93941"/>
                  </a:lnTo>
                  <a:lnTo>
                    <a:pt x="709256" y="94627"/>
                  </a:lnTo>
                  <a:lnTo>
                    <a:pt x="712114" y="94678"/>
                  </a:lnTo>
                  <a:lnTo>
                    <a:pt x="713498" y="94030"/>
                  </a:lnTo>
                  <a:lnTo>
                    <a:pt x="776363" y="16129"/>
                  </a:lnTo>
                  <a:lnTo>
                    <a:pt x="835672" y="93941"/>
                  </a:lnTo>
                  <a:lnTo>
                    <a:pt x="836434" y="94335"/>
                  </a:lnTo>
                  <a:lnTo>
                    <a:pt x="836841" y="94856"/>
                  </a:lnTo>
                  <a:lnTo>
                    <a:pt x="839736" y="95250"/>
                  </a:lnTo>
                  <a:lnTo>
                    <a:pt x="843838" y="92265"/>
                  </a:lnTo>
                  <a:lnTo>
                    <a:pt x="844092" y="90525"/>
                  </a:lnTo>
                  <a:lnTo>
                    <a:pt x="904379" y="15798"/>
                  </a:lnTo>
                  <a:lnTo>
                    <a:pt x="963917" y="93941"/>
                  </a:lnTo>
                  <a:lnTo>
                    <a:pt x="965263" y="94627"/>
                  </a:lnTo>
                  <a:lnTo>
                    <a:pt x="968146" y="94678"/>
                  </a:lnTo>
                  <a:lnTo>
                    <a:pt x="969530" y="94030"/>
                  </a:lnTo>
                  <a:lnTo>
                    <a:pt x="1032675" y="15786"/>
                  </a:lnTo>
                  <a:lnTo>
                    <a:pt x="1092187" y="93941"/>
                  </a:lnTo>
                  <a:lnTo>
                    <a:pt x="1093546" y="94627"/>
                  </a:lnTo>
                  <a:lnTo>
                    <a:pt x="1096416" y="94678"/>
                  </a:lnTo>
                  <a:lnTo>
                    <a:pt x="1097800" y="94030"/>
                  </a:lnTo>
                  <a:lnTo>
                    <a:pt x="1168895" y="5918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400443" y="5194726"/>
              <a:ext cx="1166495" cy="14604"/>
            </a:xfrm>
            <a:custGeom>
              <a:avLst/>
              <a:gdLst/>
              <a:ahLst/>
              <a:cxnLst/>
              <a:rect l="l" t="t" r="r" b="b"/>
              <a:pathLst>
                <a:path w="1166495" h="14604">
                  <a:moveTo>
                    <a:pt x="332613" y="0"/>
                  </a:moveTo>
                  <a:lnTo>
                    <a:pt x="0" y="0"/>
                  </a:lnTo>
                  <a:lnTo>
                    <a:pt x="0" y="14071"/>
                  </a:lnTo>
                  <a:lnTo>
                    <a:pt x="332613" y="14071"/>
                  </a:lnTo>
                  <a:lnTo>
                    <a:pt x="332613" y="0"/>
                  </a:lnTo>
                  <a:close/>
                </a:path>
                <a:path w="1166495" h="14604">
                  <a:moveTo>
                    <a:pt x="1166050" y="0"/>
                  </a:moveTo>
                  <a:lnTo>
                    <a:pt x="847013" y="0"/>
                  </a:lnTo>
                  <a:lnTo>
                    <a:pt x="847013" y="14071"/>
                  </a:lnTo>
                  <a:lnTo>
                    <a:pt x="1166050" y="14071"/>
                  </a:lnTo>
                  <a:lnTo>
                    <a:pt x="116605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398957" y="5193380"/>
              <a:ext cx="1169670" cy="16510"/>
            </a:xfrm>
            <a:custGeom>
              <a:avLst/>
              <a:gdLst/>
              <a:ahLst/>
              <a:cxnLst/>
              <a:rect l="l" t="t" r="r" b="b"/>
              <a:pathLst>
                <a:path w="1169670" h="16510">
                  <a:moveTo>
                    <a:pt x="33409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334098" y="16510"/>
                  </a:lnTo>
                  <a:lnTo>
                    <a:pt x="334098" y="13970"/>
                  </a:lnTo>
                  <a:lnTo>
                    <a:pt x="2997" y="13970"/>
                  </a:lnTo>
                  <a:lnTo>
                    <a:pt x="2997" y="2540"/>
                  </a:lnTo>
                  <a:lnTo>
                    <a:pt x="334098" y="2540"/>
                  </a:lnTo>
                  <a:lnTo>
                    <a:pt x="334098" y="0"/>
                  </a:lnTo>
                  <a:close/>
                </a:path>
                <a:path w="1169670" h="16510">
                  <a:moveTo>
                    <a:pt x="1169047" y="13970"/>
                  </a:moveTo>
                  <a:lnTo>
                    <a:pt x="848499" y="13970"/>
                  </a:lnTo>
                  <a:lnTo>
                    <a:pt x="848499" y="16510"/>
                  </a:lnTo>
                  <a:lnTo>
                    <a:pt x="1169047" y="16510"/>
                  </a:lnTo>
                  <a:lnTo>
                    <a:pt x="1169047" y="13970"/>
                  </a:lnTo>
                  <a:close/>
                </a:path>
                <a:path w="1169670" h="16510">
                  <a:moveTo>
                    <a:pt x="1169047" y="2844"/>
                  </a:moveTo>
                  <a:lnTo>
                    <a:pt x="1166037" y="2844"/>
                  </a:lnTo>
                  <a:lnTo>
                    <a:pt x="1166037" y="13893"/>
                  </a:lnTo>
                  <a:lnTo>
                    <a:pt x="1169047" y="13893"/>
                  </a:lnTo>
                  <a:lnTo>
                    <a:pt x="1169047" y="2844"/>
                  </a:lnTo>
                  <a:close/>
                </a:path>
                <a:path w="1169670" h="16510">
                  <a:moveTo>
                    <a:pt x="1169047" y="0"/>
                  </a:moveTo>
                  <a:lnTo>
                    <a:pt x="848499" y="0"/>
                  </a:lnTo>
                  <a:lnTo>
                    <a:pt x="848499" y="2540"/>
                  </a:lnTo>
                  <a:lnTo>
                    <a:pt x="1169047" y="2540"/>
                  </a:lnTo>
                  <a:lnTo>
                    <a:pt x="1169047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400443" y="5277530"/>
              <a:ext cx="1166495" cy="14604"/>
            </a:xfrm>
            <a:custGeom>
              <a:avLst/>
              <a:gdLst/>
              <a:ahLst/>
              <a:cxnLst/>
              <a:rect l="l" t="t" r="r" b="b"/>
              <a:pathLst>
                <a:path w="1166495" h="14604">
                  <a:moveTo>
                    <a:pt x="332613" y="0"/>
                  </a:moveTo>
                  <a:lnTo>
                    <a:pt x="0" y="0"/>
                  </a:lnTo>
                  <a:lnTo>
                    <a:pt x="0" y="14046"/>
                  </a:lnTo>
                  <a:lnTo>
                    <a:pt x="332613" y="14046"/>
                  </a:lnTo>
                  <a:lnTo>
                    <a:pt x="332613" y="0"/>
                  </a:lnTo>
                  <a:close/>
                </a:path>
                <a:path w="1166495" h="14604">
                  <a:moveTo>
                    <a:pt x="1166050" y="0"/>
                  </a:moveTo>
                  <a:lnTo>
                    <a:pt x="847013" y="0"/>
                  </a:lnTo>
                  <a:lnTo>
                    <a:pt x="847013" y="14046"/>
                  </a:lnTo>
                  <a:lnTo>
                    <a:pt x="1166050" y="14046"/>
                  </a:lnTo>
                  <a:lnTo>
                    <a:pt x="116605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307644" y="4468858"/>
              <a:ext cx="1260475" cy="824865"/>
            </a:xfrm>
            <a:custGeom>
              <a:avLst/>
              <a:gdLst/>
              <a:ahLst/>
              <a:cxnLst/>
              <a:rect l="l" t="t" r="r" b="b"/>
              <a:pathLst>
                <a:path w="1260475" h="824864">
                  <a:moveTo>
                    <a:pt x="95262" y="4406"/>
                  </a:moveTo>
                  <a:lnTo>
                    <a:pt x="92290" y="431"/>
                  </a:lnTo>
                  <a:lnTo>
                    <a:pt x="89446" y="0"/>
                  </a:lnTo>
                  <a:lnTo>
                    <a:pt x="8458" y="60210"/>
                  </a:lnTo>
                  <a:lnTo>
                    <a:pt x="5943" y="58216"/>
                  </a:lnTo>
                  <a:lnTo>
                    <a:pt x="3111" y="58559"/>
                  </a:lnTo>
                  <a:lnTo>
                    <a:pt x="38" y="62484"/>
                  </a:lnTo>
                  <a:lnTo>
                    <a:pt x="368" y="65316"/>
                  </a:lnTo>
                  <a:lnTo>
                    <a:pt x="952" y="65786"/>
                  </a:lnTo>
                  <a:lnTo>
                    <a:pt x="406" y="66192"/>
                  </a:lnTo>
                  <a:lnTo>
                    <a:pt x="0" y="69024"/>
                  </a:lnTo>
                  <a:lnTo>
                    <a:pt x="2374" y="72224"/>
                  </a:lnTo>
                  <a:lnTo>
                    <a:pt x="3721" y="72834"/>
                  </a:lnTo>
                  <a:lnTo>
                    <a:pt x="5118" y="72834"/>
                  </a:lnTo>
                  <a:lnTo>
                    <a:pt x="6057" y="72834"/>
                  </a:lnTo>
                  <a:lnTo>
                    <a:pt x="7010" y="72555"/>
                  </a:lnTo>
                  <a:lnTo>
                    <a:pt x="8318" y="71589"/>
                  </a:lnTo>
                  <a:lnTo>
                    <a:pt x="82727" y="130187"/>
                  </a:lnTo>
                  <a:lnTo>
                    <a:pt x="8445" y="185394"/>
                  </a:lnTo>
                  <a:lnTo>
                    <a:pt x="5943" y="183413"/>
                  </a:lnTo>
                  <a:lnTo>
                    <a:pt x="3111" y="183743"/>
                  </a:lnTo>
                  <a:lnTo>
                    <a:pt x="38" y="187667"/>
                  </a:lnTo>
                  <a:lnTo>
                    <a:pt x="368" y="190512"/>
                  </a:lnTo>
                  <a:lnTo>
                    <a:pt x="939" y="190982"/>
                  </a:lnTo>
                  <a:lnTo>
                    <a:pt x="406" y="191376"/>
                  </a:lnTo>
                  <a:lnTo>
                    <a:pt x="0" y="194221"/>
                  </a:lnTo>
                  <a:lnTo>
                    <a:pt x="2374" y="197408"/>
                  </a:lnTo>
                  <a:lnTo>
                    <a:pt x="3721" y="198018"/>
                  </a:lnTo>
                  <a:lnTo>
                    <a:pt x="5118" y="198018"/>
                  </a:lnTo>
                  <a:lnTo>
                    <a:pt x="6057" y="198018"/>
                  </a:lnTo>
                  <a:lnTo>
                    <a:pt x="7010" y="197739"/>
                  </a:lnTo>
                  <a:lnTo>
                    <a:pt x="8305" y="196773"/>
                  </a:lnTo>
                  <a:lnTo>
                    <a:pt x="82727" y="255384"/>
                  </a:lnTo>
                  <a:lnTo>
                    <a:pt x="8458" y="310591"/>
                  </a:lnTo>
                  <a:lnTo>
                    <a:pt x="5943" y="308597"/>
                  </a:lnTo>
                  <a:lnTo>
                    <a:pt x="3111" y="308952"/>
                  </a:lnTo>
                  <a:lnTo>
                    <a:pt x="38" y="312851"/>
                  </a:lnTo>
                  <a:lnTo>
                    <a:pt x="368" y="315696"/>
                  </a:lnTo>
                  <a:lnTo>
                    <a:pt x="952" y="316166"/>
                  </a:lnTo>
                  <a:lnTo>
                    <a:pt x="406" y="316572"/>
                  </a:lnTo>
                  <a:lnTo>
                    <a:pt x="0" y="319405"/>
                  </a:lnTo>
                  <a:lnTo>
                    <a:pt x="2374" y="322592"/>
                  </a:lnTo>
                  <a:lnTo>
                    <a:pt x="3721" y="323215"/>
                  </a:lnTo>
                  <a:lnTo>
                    <a:pt x="5118" y="323215"/>
                  </a:lnTo>
                  <a:lnTo>
                    <a:pt x="6057" y="323215"/>
                  </a:lnTo>
                  <a:lnTo>
                    <a:pt x="7010" y="322922"/>
                  </a:lnTo>
                  <a:lnTo>
                    <a:pt x="8305" y="321957"/>
                  </a:lnTo>
                  <a:lnTo>
                    <a:pt x="82727" y="380568"/>
                  </a:lnTo>
                  <a:lnTo>
                    <a:pt x="8470" y="435775"/>
                  </a:lnTo>
                  <a:lnTo>
                    <a:pt x="5943" y="433781"/>
                  </a:lnTo>
                  <a:lnTo>
                    <a:pt x="3111" y="434111"/>
                  </a:lnTo>
                  <a:lnTo>
                    <a:pt x="38" y="438035"/>
                  </a:lnTo>
                  <a:lnTo>
                    <a:pt x="368" y="440893"/>
                  </a:lnTo>
                  <a:lnTo>
                    <a:pt x="952" y="441363"/>
                  </a:lnTo>
                  <a:lnTo>
                    <a:pt x="406" y="441769"/>
                  </a:lnTo>
                  <a:lnTo>
                    <a:pt x="0" y="444588"/>
                  </a:lnTo>
                  <a:lnTo>
                    <a:pt x="2374" y="447776"/>
                  </a:lnTo>
                  <a:lnTo>
                    <a:pt x="3721" y="448411"/>
                  </a:lnTo>
                  <a:lnTo>
                    <a:pt x="5118" y="448411"/>
                  </a:lnTo>
                  <a:lnTo>
                    <a:pt x="6057" y="448411"/>
                  </a:lnTo>
                  <a:lnTo>
                    <a:pt x="7010" y="448106"/>
                  </a:lnTo>
                  <a:lnTo>
                    <a:pt x="8293" y="447154"/>
                  </a:lnTo>
                  <a:lnTo>
                    <a:pt x="82727" y="505752"/>
                  </a:lnTo>
                  <a:lnTo>
                    <a:pt x="8458" y="560959"/>
                  </a:lnTo>
                  <a:lnTo>
                    <a:pt x="5943" y="558965"/>
                  </a:lnTo>
                  <a:lnTo>
                    <a:pt x="3111" y="559308"/>
                  </a:lnTo>
                  <a:lnTo>
                    <a:pt x="38" y="563219"/>
                  </a:lnTo>
                  <a:lnTo>
                    <a:pt x="368" y="566051"/>
                  </a:lnTo>
                  <a:lnTo>
                    <a:pt x="965" y="566534"/>
                  </a:lnTo>
                  <a:lnTo>
                    <a:pt x="406" y="566940"/>
                  </a:lnTo>
                  <a:lnTo>
                    <a:pt x="0" y="569772"/>
                  </a:lnTo>
                  <a:lnTo>
                    <a:pt x="2374" y="572947"/>
                  </a:lnTo>
                  <a:lnTo>
                    <a:pt x="3721" y="573570"/>
                  </a:lnTo>
                  <a:lnTo>
                    <a:pt x="5118" y="573570"/>
                  </a:lnTo>
                  <a:lnTo>
                    <a:pt x="6057" y="573570"/>
                  </a:lnTo>
                  <a:lnTo>
                    <a:pt x="7010" y="573303"/>
                  </a:lnTo>
                  <a:lnTo>
                    <a:pt x="8318" y="572325"/>
                  </a:lnTo>
                  <a:lnTo>
                    <a:pt x="82727" y="630948"/>
                  </a:lnTo>
                  <a:lnTo>
                    <a:pt x="8470" y="686155"/>
                  </a:lnTo>
                  <a:lnTo>
                    <a:pt x="5943" y="684161"/>
                  </a:lnTo>
                  <a:lnTo>
                    <a:pt x="3111" y="684466"/>
                  </a:lnTo>
                  <a:lnTo>
                    <a:pt x="38" y="688416"/>
                  </a:lnTo>
                  <a:lnTo>
                    <a:pt x="368" y="691261"/>
                  </a:lnTo>
                  <a:lnTo>
                    <a:pt x="965" y="691743"/>
                  </a:lnTo>
                  <a:lnTo>
                    <a:pt x="406" y="692150"/>
                  </a:lnTo>
                  <a:lnTo>
                    <a:pt x="0" y="694956"/>
                  </a:lnTo>
                  <a:lnTo>
                    <a:pt x="2374" y="698144"/>
                  </a:lnTo>
                  <a:lnTo>
                    <a:pt x="3721" y="698779"/>
                  </a:lnTo>
                  <a:lnTo>
                    <a:pt x="5118" y="698779"/>
                  </a:lnTo>
                  <a:lnTo>
                    <a:pt x="6057" y="698779"/>
                  </a:lnTo>
                  <a:lnTo>
                    <a:pt x="7010" y="698500"/>
                  </a:lnTo>
                  <a:lnTo>
                    <a:pt x="8318" y="697534"/>
                  </a:lnTo>
                  <a:lnTo>
                    <a:pt x="82727" y="756132"/>
                  </a:lnTo>
                  <a:lnTo>
                    <a:pt x="406" y="817308"/>
                  </a:lnTo>
                  <a:lnTo>
                    <a:pt x="0" y="820140"/>
                  </a:lnTo>
                  <a:lnTo>
                    <a:pt x="2374" y="823328"/>
                  </a:lnTo>
                  <a:lnTo>
                    <a:pt x="3721" y="823963"/>
                  </a:lnTo>
                  <a:lnTo>
                    <a:pt x="5118" y="823963"/>
                  </a:lnTo>
                  <a:lnTo>
                    <a:pt x="6057" y="823963"/>
                  </a:lnTo>
                  <a:lnTo>
                    <a:pt x="7010" y="823671"/>
                  </a:lnTo>
                  <a:lnTo>
                    <a:pt x="93967" y="759015"/>
                  </a:lnTo>
                  <a:lnTo>
                    <a:pt x="94640" y="757694"/>
                  </a:lnTo>
                  <a:lnTo>
                    <a:pt x="94691" y="754875"/>
                  </a:lnTo>
                  <a:lnTo>
                    <a:pt x="94056" y="753554"/>
                  </a:lnTo>
                  <a:lnTo>
                    <a:pt x="15824" y="691946"/>
                  </a:lnTo>
                  <a:lnTo>
                    <a:pt x="93967" y="633831"/>
                  </a:lnTo>
                  <a:lnTo>
                    <a:pt x="94640" y="632510"/>
                  </a:lnTo>
                  <a:lnTo>
                    <a:pt x="94691" y="629678"/>
                  </a:lnTo>
                  <a:lnTo>
                    <a:pt x="94056" y="628383"/>
                  </a:lnTo>
                  <a:lnTo>
                    <a:pt x="15824" y="566750"/>
                  </a:lnTo>
                  <a:lnTo>
                    <a:pt x="93967" y="508647"/>
                  </a:lnTo>
                  <a:lnTo>
                    <a:pt x="94640" y="507339"/>
                  </a:lnTo>
                  <a:lnTo>
                    <a:pt x="94691" y="504507"/>
                  </a:lnTo>
                  <a:lnTo>
                    <a:pt x="94056" y="503174"/>
                  </a:lnTo>
                  <a:lnTo>
                    <a:pt x="15811" y="441566"/>
                  </a:lnTo>
                  <a:lnTo>
                    <a:pt x="93967" y="383451"/>
                  </a:lnTo>
                  <a:lnTo>
                    <a:pt x="94640" y="382143"/>
                  </a:lnTo>
                  <a:lnTo>
                    <a:pt x="94691" y="379323"/>
                  </a:lnTo>
                  <a:lnTo>
                    <a:pt x="94056" y="378002"/>
                  </a:lnTo>
                  <a:lnTo>
                    <a:pt x="15811" y="316382"/>
                  </a:lnTo>
                  <a:lnTo>
                    <a:pt x="93967" y="258267"/>
                  </a:lnTo>
                  <a:lnTo>
                    <a:pt x="94640" y="256959"/>
                  </a:lnTo>
                  <a:lnTo>
                    <a:pt x="94691" y="254139"/>
                  </a:lnTo>
                  <a:lnTo>
                    <a:pt x="94056" y="252806"/>
                  </a:lnTo>
                  <a:lnTo>
                    <a:pt x="15811" y="191198"/>
                  </a:lnTo>
                  <a:lnTo>
                    <a:pt x="93967" y="133070"/>
                  </a:lnTo>
                  <a:lnTo>
                    <a:pt x="94640" y="131775"/>
                  </a:lnTo>
                  <a:lnTo>
                    <a:pt x="94691" y="128943"/>
                  </a:lnTo>
                  <a:lnTo>
                    <a:pt x="94056" y="127622"/>
                  </a:lnTo>
                  <a:lnTo>
                    <a:pt x="15824" y="66001"/>
                  </a:lnTo>
                  <a:lnTo>
                    <a:pt x="94856" y="7251"/>
                  </a:lnTo>
                  <a:lnTo>
                    <a:pt x="95262" y="4406"/>
                  </a:lnTo>
                  <a:close/>
                </a:path>
                <a:path w="1260475" h="824864">
                  <a:moveTo>
                    <a:pt x="425411" y="807072"/>
                  </a:moveTo>
                  <a:lnTo>
                    <a:pt x="91313" y="807072"/>
                  </a:lnTo>
                  <a:lnTo>
                    <a:pt x="91313" y="809612"/>
                  </a:lnTo>
                  <a:lnTo>
                    <a:pt x="91313" y="821042"/>
                  </a:lnTo>
                  <a:lnTo>
                    <a:pt x="91313" y="824852"/>
                  </a:lnTo>
                  <a:lnTo>
                    <a:pt x="425411" y="824852"/>
                  </a:lnTo>
                  <a:lnTo>
                    <a:pt x="425411" y="821042"/>
                  </a:lnTo>
                  <a:lnTo>
                    <a:pt x="94310" y="821042"/>
                  </a:lnTo>
                  <a:lnTo>
                    <a:pt x="94310" y="809612"/>
                  </a:lnTo>
                  <a:lnTo>
                    <a:pt x="425411" y="809612"/>
                  </a:lnTo>
                  <a:lnTo>
                    <a:pt x="425411" y="807072"/>
                  </a:lnTo>
                  <a:close/>
                </a:path>
                <a:path w="1260475" h="824864">
                  <a:moveTo>
                    <a:pt x="1260360" y="810171"/>
                  </a:moveTo>
                  <a:lnTo>
                    <a:pt x="1257350" y="810171"/>
                  </a:lnTo>
                  <a:lnTo>
                    <a:pt x="1257350" y="821042"/>
                  </a:lnTo>
                  <a:lnTo>
                    <a:pt x="939812" y="821042"/>
                  </a:lnTo>
                  <a:lnTo>
                    <a:pt x="939812" y="824852"/>
                  </a:lnTo>
                  <a:lnTo>
                    <a:pt x="1260360" y="824852"/>
                  </a:lnTo>
                  <a:lnTo>
                    <a:pt x="1260360" y="821220"/>
                  </a:lnTo>
                  <a:lnTo>
                    <a:pt x="1260360" y="821042"/>
                  </a:lnTo>
                  <a:lnTo>
                    <a:pt x="1260360" y="810171"/>
                  </a:lnTo>
                  <a:close/>
                </a:path>
                <a:path w="1260475" h="824864">
                  <a:moveTo>
                    <a:pt x="1260360" y="807072"/>
                  </a:moveTo>
                  <a:lnTo>
                    <a:pt x="939812" y="807072"/>
                  </a:lnTo>
                  <a:lnTo>
                    <a:pt x="939812" y="809612"/>
                  </a:lnTo>
                  <a:lnTo>
                    <a:pt x="1260360" y="809612"/>
                  </a:lnTo>
                  <a:lnTo>
                    <a:pt x="1260360" y="807072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30611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4" h="869314">
                  <a:moveTo>
                    <a:pt x="14067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7" y="869029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304609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5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3035" y="868680"/>
                  </a:lnTo>
                  <a:lnTo>
                    <a:pt x="3035" y="2540"/>
                  </a:lnTo>
                  <a:lnTo>
                    <a:pt x="14071" y="2540"/>
                  </a:lnTo>
                  <a:lnTo>
                    <a:pt x="14071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388914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4" h="869314">
                  <a:moveTo>
                    <a:pt x="14051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51" y="869029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387413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5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2997" y="868680"/>
                  </a:lnTo>
                  <a:lnTo>
                    <a:pt x="2997" y="2540"/>
                  </a:lnTo>
                  <a:lnTo>
                    <a:pt x="14058" y="2540"/>
                  </a:lnTo>
                  <a:lnTo>
                    <a:pt x="14058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298969" y="5306612"/>
              <a:ext cx="111760" cy="21590"/>
            </a:xfrm>
            <a:custGeom>
              <a:avLst/>
              <a:gdLst/>
              <a:ahLst/>
              <a:cxnLst/>
              <a:rect l="l" t="t" r="r" b="b"/>
              <a:pathLst>
                <a:path w="111759" h="21589">
                  <a:moveTo>
                    <a:pt x="111150" y="0"/>
                  </a:moveTo>
                  <a:lnTo>
                    <a:pt x="0" y="0"/>
                  </a:lnTo>
                  <a:lnTo>
                    <a:pt x="0" y="21078"/>
                  </a:lnTo>
                  <a:lnTo>
                    <a:pt x="111150" y="21078"/>
                  </a:lnTo>
                  <a:lnTo>
                    <a:pt x="111150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297484" y="5305140"/>
              <a:ext cx="114300" cy="24130"/>
            </a:xfrm>
            <a:custGeom>
              <a:avLst/>
              <a:gdLst/>
              <a:ahLst/>
              <a:cxnLst/>
              <a:rect l="l" t="t" r="r" b="b"/>
              <a:pathLst>
                <a:path w="114300" h="24129">
                  <a:moveTo>
                    <a:pt x="114134" y="2971"/>
                  </a:moveTo>
                  <a:lnTo>
                    <a:pt x="111112" y="2971"/>
                  </a:lnTo>
                  <a:lnTo>
                    <a:pt x="111112" y="21043"/>
                  </a:lnTo>
                  <a:lnTo>
                    <a:pt x="114134" y="21043"/>
                  </a:lnTo>
                  <a:lnTo>
                    <a:pt x="114134" y="2971"/>
                  </a:lnTo>
                  <a:close/>
                </a:path>
                <a:path w="114300" h="24129">
                  <a:moveTo>
                    <a:pt x="114134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114134" y="24130"/>
                  </a:lnTo>
                  <a:lnTo>
                    <a:pt x="114134" y="21590"/>
                  </a:lnTo>
                  <a:lnTo>
                    <a:pt x="2997" y="21590"/>
                  </a:lnTo>
                  <a:lnTo>
                    <a:pt x="2997" y="2540"/>
                  </a:lnTo>
                  <a:lnTo>
                    <a:pt x="114134" y="2540"/>
                  </a:lnTo>
                  <a:lnTo>
                    <a:pt x="114134" y="0"/>
                  </a:lnTo>
                  <a:close/>
                </a:path>
              </a:pathLst>
            </a:custGeom>
            <a:solidFill>
              <a:srgbClr val="636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299603" y="4442368"/>
              <a:ext cx="110489" cy="13970"/>
            </a:xfrm>
            <a:custGeom>
              <a:avLst/>
              <a:gdLst/>
              <a:ahLst/>
              <a:cxnLst/>
              <a:rect l="l" t="t" r="r" b="b"/>
              <a:pathLst>
                <a:path w="110490" h="13970">
                  <a:moveTo>
                    <a:pt x="109875" y="0"/>
                  </a:moveTo>
                  <a:lnTo>
                    <a:pt x="0" y="0"/>
                  </a:lnTo>
                  <a:lnTo>
                    <a:pt x="0" y="13524"/>
                  </a:lnTo>
                  <a:lnTo>
                    <a:pt x="109875" y="13524"/>
                  </a:lnTo>
                  <a:lnTo>
                    <a:pt x="109875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298107" y="4440270"/>
              <a:ext cx="113030" cy="852805"/>
            </a:xfrm>
            <a:custGeom>
              <a:avLst/>
              <a:gdLst/>
              <a:ahLst/>
              <a:cxnLst/>
              <a:rect l="l" t="t" r="r" b="b"/>
              <a:pathLst>
                <a:path w="113029" h="852804">
                  <a:moveTo>
                    <a:pt x="104800" y="32994"/>
                  </a:moveTo>
                  <a:lnTo>
                    <a:pt x="101828" y="29019"/>
                  </a:lnTo>
                  <a:lnTo>
                    <a:pt x="98983" y="28587"/>
                  </a:lnTo>
                  <a:lnTo>
                    <a:pt x="17995" y="88798"/>
                  </a:lnTo>
                  <a:lnTo>
                    <a:pt x="15481" y="86804"/>
                  </a:lnTo>
                  <a:lnTo>
                    <a:pt x="12649" y="87147"/>
                  </a:lnTo>
                  <a:lnTo>
                    <a:pt x="9575" y="91071"/>
                  </a:lnTo>
                  <a:lnTo>
                    <a:pt x="9906" y="93903"/>
                  </a:lnTo>
                  <a:lnTo>
                    <a:pt x="10490" y="94373"/>
                  </a:lnTo>
                  <a:lnTo>
                    <a:pt x="9944" y="94780"/>
                  </a:lnTo>
                  <a:lnTo>
                    <a:pt x="9537" y="97612"/>
                  </a:lnTo>
                  <a:lnTo>
                    <a:pt x="11912" y="100812"/>
                  </a:lnTo>
                  <a:lnTo>
                    <a:pt x="13258" y="101422"/>
                  </a:lnTo>
                  <a:lnTo>
                    <a:pt x="14655" y="101422"/>
                  </a:lnTo>
                  <a:lnTo>
                    <a:pt x="15595" y="101422"/>
                  </a:lnTo>
                  <a:lnTo>
                    <a:pt x="16548" y="101142"/>
                  </a:lnTo>
                  <a:lnTo>
                    <a:pt x="17856" y="100177"/>
                  </a:lnTo>
                  <a:lnTo>
                    <a:pt x="92265" y="158775"/>
                  </a:lnTo>
                  <a:lnTo>
                    <a:pt x="17983" y="213982"/>
                  </a:lnTo>
                  <a:lnTo>
                    <a:pt x="15481" y="212001"/>
                  </a:lnTo>
                  <a:lnTo>
                    <a:pt x="12649" y="212331"/>
                  </a:lnTo>
                  <a:lnTo>
                    <a:pt x="9575" y="216255"/>
                  </a:lnTo>
                  <a:lnTo>
                    <a:pt x="9906" y="219100"/>
                  </a:lnTo>
                  <a:lnTo>
                    <a:pt x="10477" y="219570"/>
                  </a:lnTo>
                  <a:lnTo>
                    <a:pt x="9944" y="219964"/>
                  </a:lnTo>
                  <a:lnTo>
                    <a:pt x="9537" y="222808"/>
                  </a:lnTo>
                  <a:lnTo>
                    <a:pt x="11912" y="225996"/>
                  </a:lnTo>
                  <a:lnTo>
                    <a:pt x="13258" y="226606"/>
                  </a:lnTo>
                  <a:lnTo>
                    <a:pt x="14655" y="226606"/>
                  </a:lnTo>
                  <a:lnTo>
                    <a:pt x="15595" y="226606"/>
                  </a:lnTo>
                  <a:lnTo>
                    <a:pt x="16548" y="226326"/>
                  </a:lnTo>
                  <a:lnTo>
                    <a:pt x="17843" y="225361"/>
                  </a:lnTo>
                  <a:lnTo>
                    <a:pt x="92265" y="283972"/>
                  </a:lnTo>
                  <a:lnTo>
                    <a:pt x="17995" y="339178"/>
                  </a:lnTo>
                  <a:lnTo>
                    <a:pt x="15481" y="337185"/>
                  </a:lnTo>
                  <a:lnTo>
                    <a:pt x="12649" y="337540"/>
                  </a:lnTo>
                  <a:lnTo>
                    <a:pt x="9575" y="341439"/>
                  </a:lnTo>
                  <a:lnTo>
                    <a:pt x="9906" y="344284"/>
                  </a:lnTo>
                  <a:lnTo>
                    <a:pt x="10490" y="344754"/>
                  </a:lnTo>
                  <a:lnTo>
                    <a:pt x="9944" y="345160"/>
                  </a:lnTo>
                  <a:lnTo>
                    <a:pt x="9537" y="347992"/>
                  </a:lnTo>
                  <a:lnTo>
                    <a:pt x="11912" y="351180"/>
                  </a:lnTo>
                  <a:lnTo>
                    <a:pt x="13258" y="351802"/>
                  </a:lnTo>
                  <a:lnTo>
                    <a:pt x="14655" y="351802"/>
                  </a:lnTo>
                  <a:lnTo>
                    <a:pt x="15595" y="351802"/>
                  </a:lnTo>
                  <a:lnTo>
                    <a:pt x="16548" y="351510"/>
                  </a:lnTo>
                  <a:lnTo>
                    <a:pt x="17843" y="350545"/>
                  </a:lnTo>
                  <a:lnTo>
                    <a:pt x="92265" y="409155"/>
                  </a:lnTo>
                  <a:lnTo>
                    <a:pt x="18008" y="464362"/>
                  </a:lnTo>
                  <a:lnTo>
                    <a:pt x="15481" y="462368"/>
                  </a:lnTo>
                  <a:lnTo>
                    <a:pt x="12649" y="462699"/>
                  </a:lnTo>
                  <a:lnTo>
                    <a:pt x="9575" y="466623"/>
                  </a:lnTo>
                  <a:lnTo>
                    <a:pt x="9906" y="469480"/>
                  </a:lnTo>
                  <a:lnTo>
                    <a:pt x="10490" y="469950"/>
                  </a:lnTo>
                  <a:lnTo>
                    <a:pt x="9944" y="470357"/>
                  </a:lnTo>
                  <a:lnTo>
                    <a:pt x="9537" y="473176"/>
                  </a:lnTo>
                  <a:lnTo>
                    <a:pt x="11912" y="476364"/>
                  </a:lnTo>
                  <a:lnTo>
                    <a:pt x="13258" y="476999"/>
                  </a:lnTo>
                  <a:lnTo>
                    <a:pt x="14655" y="476999"/>
                  </a:lnTo>
                  <a:lnTo>
                    <a:pt x="15595" y="476999"/>
                  </a:lnTo>
                  <a:lnTo>
                    <a:pt x="16548" y="476694"/>
                  </a:lnTo>
                  <a:lnTo>
                    <a:pt x="17830" y="475742"/>
                  </a:lnTo>
                  <a:lnTo>
                    <a:pt x="92265" y="534339"/>
                  </a:lnTo>
                  <a:lnTo>
                    <a:pt x="17995" y="589546"/>
                  </a:lnTo>
                  <a:lnTo>
                    <a:pt x="15481" y="587552"/>
                  </a:lnTo>
                  <a:lnTo>
                    <a:pt x="12649" y="587895"/>
                  </a:lnTo>
                  <a:lnTo>
                    <a:pt x="9575" y="591807"/>
                  </a:lnTo>
                  <a:lnTo>
                    <a:pt x="9906" y="594639"/>
                  </a:lnTo>
                  <a:lnTo>
                    <a:pt x="10502" y="595122"/>
                  </a:lnTo>
                  <a:lnTo>
                    <a:pt x="9944" y="595528"/>
                  </a:lnTo>
                  <a:lnTo>
                    <a:pt x="9537" y="598360"/>
                  </a:lnTo>
                  <a:lnTo>
                    <a:pt x="11912" y="601535"/>
                  </a:lnTo>
                  <a:lnTo>
                    <a:pt x="13258" y="602157"/>
                  </a:lnTo>
                  <a:lnTo>
                    <a:pt x="14655" y="602157"/>
                  </a:lnTo>
                  <a:lnTo>
                    <a:pt x="15595" y="602157"/>
                  </a:lnTo>
                  <a:lnTo>
                    <a:pt x="16548" y="601891"/>
                  </a:lnTo>
                  <a:lnTo>
                    <a:pt x="17856" y="600913"/>
                  </a:lnTo>
                  <a:lnTo>
                    <a:pt x="92265" y="659536"/>
                  </a:lnTo>
                  <a:lnTo>
                    <a:pt x="18008" y="714743"/>
                  </a:lnTo>
                  <a:lnTo>
                    <a:pt x="15481" y="712749"/>
                  </a:lnTo>
                  <a:lnTo>
                    <a:pt x="12649" y="713054"/>
                  </a:lnTo>
                  <a:lnTo>
                    <a:pt x="9575" y="717003"/>
                  </a:lnTo>
                  <a:lnTo>
                    <a:pt x="9906" y="719848"/>
                  </a:lnTo>
                  <a:lnTo>
                    <a:pt x="10502" y="720331"/>
                  </a:lnTo>
                  <a:lnTo>
                    <a:pt x="9944" y="720737"/>
                  </a:lnTo>
                  <a:lnTo>
                    <a:pt x="9537" y="723544"/>
                  </a:lnTo>
                  <a:lnTo>
                    <a:pt x="11912" y="726732"/>
                  </a:lnTo>
                  <a:lnTo>
                    <a:pt x="13258" y="727367"/>
                  </a:lnTo>
                  <a:lnTo>
                    <a:pt x="14655" y="727367"/>
                  </a:lnTo>
                  <a:lnTo>
                    <a:pt x="15595" y="727367"/>
                  </a:lnTo>
                  <a:lnTo>
                    <a:pt x="16548" y="727087"/>
                  </a:lnTo>
                  <a:lnTo>
                    <a:pt x="17856" y="726122"/>
                  </a:lnTo>
                  <a:lnTo>
                    <a:pt x="92265" y="784720"/>
                  </a:lnTo>
                  <a:lnTo>
                    <a:pt x="9944" y="845896"/>
                  </a:lnTo>
                  <a:lnTo>
                    <a:pt x="9537" y="848728"/>
                  </a:lnTo>
                  <a:lnTo>
                    <a:pt x="11912" y="851916"/>
                  </a:lnTo>
                  <a:lnTo>
                    <a:pt x="13258" y="852551"/>
                  </a:lnTo>
                  <a:lnTo>
                    <a:pt x="14655" y="852551"/>
                  </a:lnTo>
                  <a:lnTo>
                    <a:pt x="15595" y="852551"/>
                  </a:lnTo>
                  <a:lnTo>
                    <a:pt x="16548" y="852258"/>
                  </a:lnTo>
                  <a:lnTo>
                    <a:pt x="103505" y="787603"/>
                  </a:lnTo>
                  <a:lnTo>
                    <a:pt x="104178" y="786282"/>
                  </a:lnTo>
                  <a:lnTo>
                    <a:pt x="104228" y="783463"/>
                  </a:lnTo>
                  <a:lnTo>
                    <a:pt x="103593" y="782142"/>
                  </a:lnTo>
                  <a:lnTo>
                    <a:pt x="25361" y="720534"/>
                  </a:lnTo>
                  <a:lnTo>
                    <a:pt x="103505" y="662419"/>
                  </a:lnTo>
                  <a:lnTo>
                    <a:pt x="104178" y="661098"/>
                  </a:lnTo>
                  <a:lnTo>
                    <a:pt x="104228" y="658266"/>
                  </a:lnTo>
                  <a:lnTo>
                    <a:pt x="103593" y="656971"/>
                  </a:lnTo>
                  <a:lnTo>
                    <a:pt x="25361" y="595337"/>
                  </a:lnTo>
                  <a:lnTo>
                    <a:pt x="103505" y="537235"/>
                  </a:lnTo>
                  <a:lnTo>
                    <a:pt x="104178" y="535927"/>
                  </a:lnTo>
                  <a:lnTo>
                    <a:pt x="104228" y="533095"/>
                  </a:lnTo>
                  <a:lnTo>
                    <a:pt x="103593" y="531761"/>
                  </a:lnTo>
                  <a:lnTo>
                    <a:pt x="25349" y="470154"/>
                  </a:lnTo>
                  <a:lnTo>
                    <a:pt x="103505" y="412038"/>
                  </a:lnTo>
                  <a:lnTo>
                    <a:pt x="104178" y="410730"/>
                  </a:lnTo>
                  <a:lnTo>
                    <a:pt x="104228" y="407911"/>
                  </a:lnTo>
                  <a:lnTo>
                    <a:pt x="103593" y="406590"/>
                  </a:lnTo>
                  <a:lnTo>
                    <a:pt x="25349" y="344970"/>
                  </a:lnTo>
                  <a:lnTo>
                    <a:pt x="103505" y="286854"/>
                  </a:lnTo>
                  <a:lnTo>
                    <a:pt x="104178" y="285546"/>
                  </a:lnTo>
                  <a:lnTo>
                    <a:pt x="104228" y="282727"/>
                  </a:lnTo>
                  <a:lnTo>
                    <a:pt x="103593" y="281393"/>
                  </a:lnTo>
                  <a:lnTo>
                    <a:pt x="25349" y="219786"/>
                  </a:lnTo>
                  <a:lnTo>
                    <a:pt x="103505" y="161658"/>
                  </a:lnTo>
                  <a:lnTo>
                    <a:pt x="104178" y="160362"/>
                  </a:lnTo>
                  <a:lnTo>
                    <a:pt x="104228" y="157530"/>
                  </a:lnTo>
                  <a:lnTo>
                    <a:pt x="103593" y="156210"/>
                  </a:lnTo>
                  <a:lnTo>
                    <a:pt x="25361" y="94589"/>
                  </a:lnTo>
                  <a:lnTo>
                    <a:pt x="104394" y="35839"/>
                  </a:lnTo>
                  <a:lnTo>
                    <a:pt x="104800" y="32994"/>
                  </a:lnTo>
                  <a:close/>
                </a:path>
                <a:path w="113029" h="852804">
                  <a:moveTo>
                    <a:pt x="112890" y="0"/>
                  </a:moveTo>
                  <a:lnTo>
                    <a:pt x="109880" y="0"/>
                  </a:lnTo>
                  <a:lnTo>
                    <a:pt x="109880" y="3810"/>
                  </a:lnTo>
                  <a:lnTo>
                    <a:pt x="109880" y="13970"/>
                  </a:lnTo>
                  <a:lnTo>
                    <a:pt x="3009" y="13970"/>
                  </a:lnTo>
                  <a:lnTo>
                    <a:pt x="3009" y="3810"/>
                  </a:lnTo>
                  <a:lnTo>
                    <a:pt x="109880" y="3810"/>
                  </a:lnTo>
                  <a:lnTo>
                    <a:pt x="10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"/>
                  </a:lnTo>
                  <a:lnTo>
                    <a:pt x="0" y="17780"/>
                  </a:lnTo>
                  <a:lnTo>
                    <a:pt x="112890" y="17780"/>
                  </a:lnTo>
                  <a:lnTo>
                    <a:pt x="112890" y="14122"/>
                  </a:lnTo>
                  <a:lnTo>
                    <a:pt x="112890" y="13970"/>
                  </a:lnTo>
                  <a:lnTo>
                    <a:pt x="112890" y="3810"/>
                  </a:lnTo>
                  <a:lnTo>
                    <a:pt x="112890" y="3594"/>
                  </a:lnTo>
                  <a:lnTo>
                    <a:pt x="112890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30611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4" h="869314">
                  <a:moveTo>
                    <a:pt x="14067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7" y="869029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304609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5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3035" y="868680"/>
                  </a:lnTo>
                  <a:lnTo>
                    <a:pt x="3035" y="2540"/>
                  </a:lnTo>
                  <a:lnTo>
                    <a:pt x="14071" y="2540"/>
                  </a:lnTo>
                  <a:lnTo>
                    <a:pt x="14071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388914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4" h="869314">
                  <a:moveTo>
                    <a:pt x="14051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51" y="869029"/>
                  </a:lnTo>
                  <a:lnTo>
                    <a:pt x="14051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387413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5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2997" y="868680"/>
                  </a:lnTo>
                  <a:lnTo>
                    <a:pt x="2997" y="2540"/>
                  </a:lnTo>
                  <a:lnTo>
                    <a:pt x="14058" y="2540"/>
                  </a:lnTo>
                  <a:lnTo>
                    <a:pt x="14058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298969" y="5306612"/>
              <a:ext cx="111760" cy="21590"/>
            </a:xfrm>
            <a:custGeom>
              <a:avLst/>
              <a:gdLst/>
              <a:ahLst/>
              <a:cxnLst/>
              <a:rect l="l" t="t" r="r" b="b"/>
              <a:pathLst>
                <a:path w="111759" h="21589">
                  <a:moveTo>
                    <a:pt x="111150" y="0"/>
                  </a:moveTo>
                  <a:lnTo>
                    <a:pt x="0" y="0"/>
                  </a:lnTo>
                  <a:lnTo>
                    <a:pt x="0" y="21078"/>
                  </a:lnTo>
                  <a:lnTo>
                    <a:pt x="111150" y="21078"/>
                  </a:lnTo>
                  <a:lnTo>
                    <a:pt x="111150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297484" y="5305140"/>
              <a:ext cx="114300" cy="24130"/>
            </a:xfrm>
            <a:custGeom>
              <a:avLst/>
              <a:gdLst/>
              <a:ahLst/>
              <a:cxnLst/>
              <a:rect l="l" t="t" r="r" b="b"/>
              <a:pathLst>
                <a:path w="114300" h="24129">
                  <a:moveTo>
                    <a:pt x="114134" y="2971"/>
                  </a:moveTo>
                  <a:lnTo>
                    <a:pt x="111112" y="2971"/>
                  </a:lnTo>
                  <a:lnTo>
                    <a:pt x="111112" y="21043"/>
                  </a:lnTo>
                  <a:lnTo>
                    <a:pt x="114134" y="21043"/>
                  </a:lnTo>
                  <a:lnTo>
                    <a:pt x="114134" y="2971"/>
                  </a:lnTo>
                  <a:close/>
                </a:path>
                <a:path w="114300" h="24129">
                  <a:moveTo>
                    <a:pt x="114134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114134" y="24130"/>
                  </a:lnTo>
                  <a:lnTo>
                    <a:pt x="114134" y="21590"/>
                  </a:lnTo>
                  <a:lnTo>
                    <a:pt x="2997" y="21590"/>
                  </a:lnTo>
                  <a:lnTo>
                    <a:pt x="2997" y="2540"/>
                  </a:lnTo>
                  <a:lnTo>
                    <a:pt x="114134" y="2540"/>
                  </a:lnTo>
                  <a:lnTo>
                    <a:pt x="114134" y="0"/>
                  </a:lnTo>
                  <a:close/>
                </a:path>
              </a:pathLst>
            </a:custGeom>
            <a:solidFill>
              <a:srgbClr val="636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299603" y="4442368"/>
              <a:ext cx="110489" cy="13970"/>
            </a:xfrm>
            <a:custGeom>
              <a:avLst/>
              <a:gdLst/>
              <a:ahLst/>
              <a:cxnLst/>
              <a:rect l="l" t="t" r="r" b="b"/>
              <a:pathLst>
                <a:path w="110490" h="13970">
                  <a:moveTo>
                    <a:pt x="109875" y="0"/>
                  </a:moveTo>
                  <a:lnTo>
                    <a:pt x="0" y="0"/>
                  </a:lnTo>
                  <a:lnTo>
                    <a:pt x="0" y="13524"/>
                  </a:lnTo>
                  <a:lnTo>
                    <a:pt x="109875" y="13524"/>
                  </a:lnTo>
                  <a:lnTo>
                    <a:pt x="109875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298107" y="4440270"/>
              <a:ext cx="113030" cy="17780"/>
            </a:xfrm>
            <a:custGeom>
              <a:avLst/>
              <a:gdLst/>
              <a:ahLst/>
              <a:cxnLst/>
              <a:rect l="l" t="t" r="r" b="b"/>
              <a:pathLst>
                <a:path w="113029" h="17779">
                  <a:moveTo>
                    <a:pt x="112890" y="0"/>
                  </a:moveTo>
                  <a:lnTo>
                    <a:pt x="109880" y="0"/>
                  </a:lnTo>
                  <a:lnTo>
                    <a:pt x="109880" y="3810"/>
                  </a:lnTo>
                  <a:lnTo>
                    <a:pt x="109880" y="13970"/>
                  </a:lnTo>
                  <a:lnTo>
                    <a:pt x="3009" y="13970"/>
                  </a:lnTo>
                  <a:lnTo>
                    <a:pt x="3009" y="3810"/>
                  </a:lnTo>
                  <a:lnTo>
                    <a:pt x="109880" y="3810"/>
                  </a:lnTo>
                  <a:lnTo>
                    <a:pt x="10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"/>
                  </a:lnTo>
                  <a:lnTo>
                    <a:pt x="0" y="17780"/>
                  </a:lnTo>
                  <a:lnTo>
                    <a:pt x="112890" y="17780"/>
                  </a:lnTo>
                  <a:lnTo>
                    <a:pt x="112890" y="14122"/>
                  </a:lnTo>
                  <a:lnTo>
                    <a:pt x="112890" y="13970"/>
                  </a:lnTo>
                  <a:lnTo>
                    <a:pt x="112890" y="3810"/>
                  </a:lnTo>
                  <a:lnTo>
                    <a:pt x="112890" y="3594"/>
                  </a:lnTo>
                  <a:lnTo>
                    <a:pt x="112890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33056" y="5074272"/>
              <a:ext cx="514984" cy="254000"/>
            </a:xfrm>
            <a:custGeom>
              <a:avLst/>
              <a:gdLst/>
              <a:ahLst/>
              <a:cxnLst/>
              <a:rect l="l" t="t" r="r" b="b"/>
              <a:pathLst>
                <a:path w="514984" h="254000">
                  <a:moveTo>
                    <a:pt x="514412" y="0"/>
                  </a:moveTo>
                  <a:lnTo>
                    <a:pt x="0" y="0"/>
                  </a:lnTo>
                  <a:lnTo>
                    <a:pt x="0" y="253418"/>
                  </a:lnTo>
                  <a:lnTo>
                    <a:pt x="514412" y="253418"/>
                  </a:lnTo>
                  <a:lnTo>
                    <a:pt x="514412" y="0"/>
                  </a:lnTo>
                  <a:close/>
                </a:path>
              </a:pathLst>
            </a:custGeom>
            <a:solidFill>
              <a:srgbClr val="C5C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31939" y="5072730"/>
              <a:ext cx="516890" cy="256540"/>
            </a:xfrm>
            <a:custGeom>
              <a:avLst/>
              <a:gdLst/>
              <a:ahLst/>
              <a:cxnLst/>
              <a:rect l="l" t="t" r="r" b="b"/>
              <a:pathLst>
                <a:path w="516890" h="256539">
                  <a:moveTo>
                    <a:pt x="516636" y="2667"/>
                  </a:moveTo>
                  <a:lnTo>
                    <a:pt x="514375" y="2667"/>
                  </a:lnTo>
                  <a:lnTo>
                    <a:pt x="514375" y="253834"/>
                  </a:lnTo>
                  <a:lnTo>
                    <a:pt x="516636" y="253834"/>
                  </a:lnTo>
                  <a:lnTo>
                    <a:pt x="516636" y="2667"/>
                  </a:lnTo>
                  <a:close/>
                </a:path>
                <a:path w="516890" h="256539">
                  <a:moveTo>
                    <a:pt x="516636" y="1270"/>
                  </a:moveTo>
                  <a:lnTo>
                    <a:pt x="516356" y="1270"/>
                  </a:lnTo>
                  <a:lnTo>
                    <a:pt x="516356" y="0"/>
                  </a:lnTo>
                  <a:lnTo>
                    <a:pt x="279" y="0"/>
                  </a:lnTo>
                  <a:lnTo>
                    <a:pt x="279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254000"/>
                  </a:lnTo>
                  <a:lnTo>
                    <a:pt x="0" y="255270"/>
                  </a:lnTo>
                  <a:lnTo>
                    <a:pt x="342" y="255270"/>
                  </a:lnTo>
                  <a:lnTo>
                    <a:pt x="342" y="256540"/>
                  </a:lnTo>
                  <a:lnTo>
                    <a:pt x="516305" y="256540"/>
                  </a:lnTo>
                  <a:lnTo>
                    <a:pt x="516305" y="255270"/>
                  </a:lnTo>
                  <a:lnTo>
                    <a:pt x="516636" y="255270"/>
                  </a:lnTo>
                  <a:lnTo>
                    <a:pt x="516636" y="254000"/>
                  </a:lnTo>
                  <a:lnTo>
                    <a:pt x="2247" y="254000"/>
                  </a:lnTo>
                  <a:lnTo>
                    <a:pt x="2247" y="2540"/>
                  </a:lnTo>
                  <a:lnTo>
                    <a:pt x="516636" y="2540"/>
                  </a:lnTo>
                  <a:lnTo>
                    <a:pt x="516636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33056" y="5074279"/>
              <a:ext cx="514984" cy="254000"/>
            </a:xfrm>
            <a:custGeom>
              <a:avLst/>
              <a:gdLst/>
              <a:ahLst/>
              <a:cxnLst/>
              <a:rect l="l" t="t" r="r" b="b"/>
              <a:pathLst>
                <a:path w="514984" h="254000">
                  <a:moveTo>
                    <a:pt x="46926" y="0"/>
                  </a:moveTo>
                  <a:lnTo>
                    <a:pt x="0" y="0"/>
                  </a:lnTo>
                  <a:lnTo>
                    <a:pt x="0" y="253428"/>
                  </a:lnTo>
                  <a:lnTo>
                    <a:pt x="46926" y="253428"/>
                  </a:lnTo>
                  <a:lnTo>
                    <a:pt x="46926" y="0"/>
                  </a:lnTo>
                  <a:close/>
                </a:path>
                <a:path w="514984" h="254000">
                  <a:moveTo>
                    <a:pt x="514400" y="0"/>
                  </a:moveTo>
                  <a:lnTo>
                    <a:pt x="467385" y="0"/>
                  </a:lnTo>
                  <a:lnTo>
                    <a:pt x="467385" y="253415"/>
                  </a:lnTo>
                  <a:lnTo>
                    <a:pt x="514400" y="253415"/>
                  </a:lnTo>
                  <a:lnTo>
                    <a:pt x="514400" y="0"/>
                  </a:lnTo>
                  <a:close/>
                </a:path>
              </a:pathLst>
            </a:custGeom>
            <a:solidFill>
              <a:srgbClr val="C5C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692597" y="5070787"/>
              <a:ext cx="595630" cy="19685"/>
            </a:xfrm>
            <a:custGeom>
              <a:avLst/>
              <a:gdLst/>
              <a:ahLst/>
              <a:cxnLst/>
              <a:rect l="l" t="t" r="r" b="b"/>
              <a:pathLst>
                <a:path w="595630" h="19685">
                  <a:moveTo>
                    <a:pt x="595335" y="0"/>
                  </a:moveTo>
                  <a:lnTo>
                    <a:pt x="0" y="0"/>
                  </a:lnTo>
                  <a:lnTo>
                    <a:pt x="0" y="19094"/>
                  </a:lnTo>
                  <a:lnTo>
                    <a:pt x="595335" y="19094"/>
                  </a:lnTo>
                  <a:lnTo>
                    <a:pt x="59533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691476" y="5070190"/>
              <a:ext cx="598170" cy="20320"/>
            </a:xfrm>
            <a:custGeom>
              <a:avLst/>
              <a:gdLst/>
              <a:ahLst/>
              <a:cxnLst/>
              <a:rect l="l" t="t" r="r" b="b"/>
              <a:pathLst>
                <a:path w="598169" h="20320">
                  <a:moveTo>
                    <a:pt x="597560" y="1739"/>
                  </a:moveTo>
                  <a:lnTo>
                    <a:pt x="595325" y="1739"/>
                  </a:lnTo>
                  <a:lnTo>
                    <a:pt x="595325" y="18580"/>
                  </a:lnTo>
                  <a:lnTo>
                    <a:pt x="597560" y="18580"/>
                  </a:lnTo>
                  <a:lnTo>
                    <a:pt x="597560" y="1739"/>
                  </a:lnTo>
                  <a:close/>
                </a:path>
                <a:path w="598169" h="20320">
                  <a:moveTo>
                    <a:pt x="59756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0" y="20320"/>
                  </a:lnTo>
                  <a:lnTo>
                    <a:pt x="597560" y="20320"/>
                  </a:lnTo>
                  <a:lnTo>
                    <a:pt x="597560" y="19050"/>
                  </a:lnTo>
                  <a:lnTo>
                    <a:pt x="2247" y="19050"/>
                  </a:lnTo>
                  <a:lnTo>
                    <a:pt x="2247" y="1270"/>
                  </a:lnTo>
                  <a:lnTo>
                    <a:pt x="597560" y="1270"/>
                  </a:lnTo>
                  <a:lnTo>
                    <a:pt x="597560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32110" y="5148079"/>
              <a:ext cx="514984" cy="5715"/>
            </a:xfrm>
            <a:custGeom>
              <a:avLst/>
              <a:gdLst/>
              <a:ahLst/>
              <a:cxnLst/>
              <a:rect l="l" t="t" r="r" b="b"/>
              <a:pathLst>
                <a:path w="514984" h="5714">
                  <a:moveTo>
                    <a:pt x="514375" y="0"/>
                  </a:moveTo>
                  <a:lnTo>
                    <a:pt x="0" y="0"/>
                  </a:lnTo>
                  <a:lnTo>
                    <a:pt x="0" y="5198"/>
                  </a:lnTo>
                  <a:lnTo>
                    <a:pt x="514375" y="5198"/>
                  </a:lnTo>
                  <a:lnTo>
                    <a:pt x="51437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30961" y="5146390"/>
              <a:ext cx="516890" cy="7620"/>
            </a:xfrm>
            <a:custGeom>
              <a:avLst/>
              <a:gdLst/>
              <a:ahLst/>
              <a:cxnLst/>
              <a:rect l="l" t="t" r="r" b="b"/>
              <a:pathLst>
                <a:path w="516890" h="7620">
                  <a:moveTo>
                    <a:pt x="516661" y="2844"/>
                  </a:moveTo>
                  <a:lnTo>
                    <a:pt x="514400" y="2844"/>
                  </a:lnTo>
                  <a:lnTo>
                    <a:pt x="514400" y="5778"/>
                  </a:lnTo>
                  <a:lnTo>
                    <a:pt x="516661" y="5778"/>
                  </a:lnTo>
                  <a:lnTo>
                    <a:pt x="516661" y="2844"/>
                  </a:lnTo>
                  <a:close/>
                </a:path>
                <a:path w="516890" h="7620">
                  <a:moveTo>
                    <a:pt x="516661" y="1270"/>
                  </a:moveTo>
                  <a:lnTo>
                    <a:pt x="516216" y="1270"/>
                  </a:lnTo>
                  <a:lnTo>
                    <a:pt x="516216" y="0"/>
                  </a:lnTo>
                  <a:lnTo>
                    <a:pt x="431" y="0"/>
                  </a:lnTo>
                  <a:lnTo>
                    <a:pt x="431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516661" y="7620"/>
                  </a:lnTo>
                  <a:lnTo>
                    <a:pt x="516661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516661" y="2540"/>
                  </a:lnTo>
                  <a:lnTo>
                    <a:pt x="516661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732110" y="5206118"/>
              <a:ext cx="514984" cy="5715"/>
            </a:xfrm>
            <a:custGeom>
              <a:avLst/>
              <a:gdLst/>
              <a:ahLst/>
              <a:cxnLst/>
              <a:rect l="l" t="t" r="r" b="b"/>
              <a:pathLst>
                <a:path w="514984" h="5714">
                  <a:moveTo>
                    <a:pt x="514375" y="0"/>
                  </a:moveTo>
                  <a:lnTo>
                    <a:pt x="0" y="0"/>
                  </a:lnTo>
                  <a:lnTo>
                    <a:pt x="0" y="5191"/>
                  </a:lnTo>
                  <a:lnTo>
                    <a:pt x="514375" y="5191"/>
                  </a:lnTo>
                  <a:lnTo>
                    <a:pt x="51437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30961" y="5204810"/>
              <a:ext cx="516890" cy="7620"/>
            </a:xfrm>
            <a:custGeom>
              <a:avLst/>
              <a:gdLst/>
              <a:ahLst/>
              <a:cxnLst/>
              <a:rect l="l" t="t" r="r" b="b"/>
              <a:pathLst>
                <a:path w="516890" h="7620">
                  <a:moveTo>
                    <a:pt x="516661" y="1270"/>
                  </a:moveTo>
                  <a:lnTo>
                    <a:pt x="516623" y="0"/>
                  </a:lnTo>
                  <a:lnTo>
                    <a:pt x="514400" y="0"/>
                  </a:lnTo>
                  <a:lnTo>
                    <a:pt x="514400" y="2540"/>
                  </a:lnTo>
                  <a:lnTo>
                    <a:pt x="514400" y="5080"/>
                  </a:lnTo>
                  <a:lnTo>
                    <a:pt x="2260" y="5080"/>
                  </a:lnTo>
                  <a:lnTo>
                    <a:pt x="2260" y="2540"/>
                  </a:lnTo>
                  <a:lnTo>
                    <a:pt x="514400" y="2540"/>
                  </a:lnTo>
                  <a:lnTo>
                    <a:pt x="514400" y="0"/>
                  </a:lnTo>
                  <a:lnTo>
                    <a:pt x="38" y="0"/>
                  </a:lnTo>
                  <a:lnTo>
                    <a:pt x="38" y="127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516661" y="7620"/>
                  </a:lnTo>
                  <a:lnTo>
                    <a:pt x="516661" y="5384"/>
                  </a:lnTo>
                  <a:lnTo>
                    <a:pt x="516661" y="5080"/>
                  </a:lnTo>
                  <a:lnTo>
                    <a:pt x="516661" y="2540"/>
                  </a:lnTo>
                  <a:lnTo>
                    <a:pt x="516661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32110" y="5322178"/>
              <a:ext cx="514984" cy="5715"/>
            </a:xfrm>
            <a:custGeom>
              <a:avLst/>
              <a:gdLst/>
              <a:ahLst/>
              <a:cxnLst/>
              <a:rect l="l" t="t" r="r" b="b"/>
              <a:pathLst>
                <a:path w="514984" h="5714">
                  <a:moveTo>
                    <a:pt x="514375" y="0"/>
                  </a:moveTo>
                  <a:lnTo>
                    <a:pt x="0" y="0"/>
                  </a:lnTo>
                  <a:lnTo>
                    <a:pt x="0" y="5220"/>
                  </a:lnTo>
                  <a:lnTo>
                    <a:pt x="514375" y="5220"/>
                  </a:lnTo>
                  <a:lnTo>
                    <a:pt x="51437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30961" y="5321650"/>
              <a:ext cx="516890" cy="6350"/>
            </a:xfrm>
            <a:custGeom>
              <a:avLst/>
              <a:gdLst/>
              <a:ahLst/>
              <a:cxnLst/>
              <a:rect l="l" t="t" r="r" b="b"/>
              <a:pathLst>
                <a:path w="516890" h="6350">
                  <a:moveTo>
                    <a:pt x="516661" y="1663"/>
                  </a:moveTo>
                  <a:lnTo>
                    <a:pt x="514400" y="1663"/>
                  </a:lnTo>
                  <a:lnTo>
                    <a:pt x="514400" y="4622"/>
                  </a:lnTo>
                  <a:lnTo>
                    <a:pt x="516661" y="4622"/>
                  </a:lnTo>
                  <a:lnTo>
                    <a:pt x="516661" y="1663"/>
                  </a:lnTo>
                  <a:close/>
                </a:path>
                <a:path w="516890" h="6350">
                  <a:moveTo>
                    <a:pt x="51666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516661" y="6350"/>
                  </a:lnTo>
                  <a:lnTo>
                    <a:pt x="516661" y="5080"/>
                  </a:lnTo>
                  <a:lnTo>
                    <a:pt x="2260" y="5080"/>
                  </a:lnTo>
                  <a:lnTo>
                    <a:pt x="2260" y="1270"/>
                  </a:lnTo>
                  <a:lnTo>
                    <a:pt x="516661" y="1270"/>
                  </a:lnTo>
                  <a:lnTo>
                    <a:pt x="516661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732110" y="5264157"/>
              <a:ext cx="514984" cy="5715"/>
            </a:xfrm>
            <a:custGeom>
              <a:avLst/>
              <a:gdLst/>
              <a:ahLst/>
              <a:cxnLst/>
              <a:rect l="l" t="t" r="r" b="b"/>
              <a:pathLst>
                <a:path w="514984" h="5714">
                  <a:moveTo>
                    <a:pt x="514375" y="0"/>
                  </a:moveTo>
                  <a:lnTo>
                    <a:pt x="0" y="0"/>
                  </a:lnTo>
                  <a:lnTo>
                    <a:pt x="0" y="5201"/>
                  </a:lnTo>
                  <a:lnTo>
                    <a:pt x="514375" y="5201"/>
                  </a:lnTo>
                  <a:lnTo>
                    <a:pt x="51437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730961" y="5263230"/>
              <a:ext cx="516890" cy="7620"/>
            </a:xfrm>
            <a:custGeom>
              <a:avLst/>
              <a:gdLst/>
              <a:ahLst/>
              <a:cxnLst/>
              <a:rect l="l" t="t" r="r" b="b"/>
              <a:pathLst>
                <a:path w="516890" h="7620">
                  <a:moveTo>
                    <a:pt x="516661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241" y="6350"/>
                  </a:lnTo>
                  <a:lnTo>
                    <a:pt x="241" y="7620"/>
                  </a:lnTo>
                  <a:lnTo>
                    <a:pt x="516420" y="7620"/>
                  </a:lnTo>
                  <a:lnTo>
                    <a:pt x="516420" y="6350"/>
                  </a:lnTo>
                  <a:lnTo>
                    <a:pt x="516661" y="6350"/>
                  </a:lnTo>
                  <a:lnTo>
                    <a:pt x="516661" y="5080"/>
                  </a:lnTo>
                  <a:lnTo>
                    <a:pt x="2260" y="5080"/>
                  </a:lnTo>
                  <a:lnTo>
                    <a:pt x="2260" y="2540"/>
                  </a:lnTo>
                  <a:lnTo>
                    <a:pt x="514400" y="2540"/>
                  </a:lnTo>
                  <a:lnTo>
                    <a:pt x="514400" y="4991"/>
                  </a:lnTo>
                  <a:lnTo>
                    <a:pt x="516661" y="4991"/>
                  </a:lnTo>
                  <a:lnTo>
                    <a:pt x="516661" y="2540"/>
                  </a:lnTo>
                  <a:lnTo>
                    <a:pt x="516661" y="2057"/>
                  </a:lnTo>
                  <a:lnTo>
                    <a:pt x="516661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732110" y="5090036"/>
              <a:ext cx="514984" cy="5715"/>
            </a:xfrm>
            <a:custGeom>
              <a:avLst/>
              <a:gdLst/>
              <a:ahLst/>
              <a:cxnLst/>
              <a:rect l="l" t="t" r="r" b="b"/>
              <a:pathLst>
                <a:path w="514984" h="5714">
                  <a:moveTo>
                    <a:pt x="514375" y="0"/>
                  </a:moveTo>
                  <a:lnTo>
                    <a:pt x="0" y="0"/>
                  </a:lnTo>
                  <a:lnTo>
                    <a:pt x="0" y="5209"/>
                  </a:lnTo>
                  <a:lnTo>
                    <a:pt x="514375" y="5209"/>
                  </a:lnTo>
                  <a:lnTo>
                    <a:pt x="51437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730961" y="5089240"/>
              <a:ext cx="516890" cy="7620"/>
            </a:xfrm>
            <a:custGeom>
              <a:avLst/>
              <a:gdLst/>
              <a:ahLst/>
              <a:cxnLst/>
              <a:rect l="l" t="t" r="r" b="b"/>
              <a:pathLst>
                <a:path w="516890" h="7620">
                  <a:moveTo>
                    <a:pt x="516661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381" y="6350"/>
                  </a:lnTo>
                  <a:lnTo>
                    <a:pt x="381" y="7620"/>
                  </a:lnTo>
                  <a:lnTo>
                    <a:pt x="516280" y="7620"/>
                  </a:lnTo>
                  <a:lnTo>
                    <a:pt x="516280" y="6350"/>
                  </a:lnTo>
                  <a:lnTo>
                    <a:pt x="516661" y="6350"/>
                  </a:lnTo>
                  <a:lnTo>
                    <a:pt x="516661" y="5080"/>
                  </a:lnTo>
                  <a:lnTo>
                    <a:pt x="2260" y="5080"/>
                  </a:lnTo>
                  <a:lnTo>
                    <a:pt x="2260" y="2540"/>
                  </a:lnTo>
                  <a:lnTo>
                    <a:pt x="514400" y="2540"/>
                  </a:lnTo>
                  <a:lnTo>
                    <a:pt x="514400" y="4876"/>
                  </a:lnTo>
                  <a:lnTo>
                    <a:pt x="516661" y="4876"/>
                  </a:lnTo>
                  <a:lnTo>
                    <a:pt x="516661" y="2540"/>
                  </a:lnTo>
                  <a:lnTo>
                    <a:pt x="516661" y="1930"/>
                  </a:lnTo>
                  <a:lnTo>
                    <a:pt x="516661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505137" y="5078555"/>
              <a:ext cx="242570" cy="67945"/>
            </a:xfrm>
            <a:custGeom>
              <a:avLst/>
              <a:gdLst/>
              <a:ahLst/>
              <a:cxnLst/>
              <a:rect l="l" t="t" r="r" b="b"/>
              <a:pathLst>
                <a:path w="242570" h="67945">
                  <a:moveTo>
                    <a:pt x="2884" y="0"/>
                  </a:moveTo>
                  <a:lnTo>
                    <a:pt x="975" y="1120"/>
                  </a:lnTo>
                  <a:lnTo>
                    <a:pt x="0" y="4885"/>
                  </a:lnTo>
                  <a:lnTo>
                    <a:pt x="1148" y="6793"/>
                  </a:lnTo>
                  <a:lnTo>
                    <a:pt x="238697" y="67680"/>
                  </a:lnTo>
                  <a:lnTo>
                    <a:pt x="240257" y="67680"/>
                  </a:lnTo>
                  <a:lnTo>
                    <a:pt x="241686" y="66633"/>
                  </a:lnTo>
                  <a:lnTo>
                    <a:pt x="242571" y="63158"/>
                  </a:lnTo>
                  <a:lnTo>
                    <a:pt x="241440" y="61250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503906" y="5077292"/>
              <a:ext cx="245110" cy="70485"/>
            </a:xfrm>
            <a:custGeom>
              <a:avLst/>
              <a:gdLst/>
              <a:ahLst/>
              <a:cxnLst/>
              <a:rect l="l" t="t" r="r" b="b"/>
              <a:pathLst>
                <a:path w="245109" h="70485">
                  <a:moveTo>
                    <a:pt x="3815" y="0"/>
                  </a:moveTo>
                  <a:lnTo>
                    <a:pt x="1248" y="1541"/>
                  </a:lnTo>
                  <a:lnTo>
                    <a:pt x="0" y="6451"/>
                  </a:lnTo>
                  <a:lnTo>
                    <a:pt x="1483" y="8992"/>
                  </a:lnTo>
                  <a:lnTo>
                    <a:pt x="238762" y="69949"/>
                  </a:lnTo>
                  <a:lnTo>
                    <a:pt x="239522" y="70092"/>
                  </a:lnTo>
                  <a:lnTo>
                    <a:pt x="242031" y="70092"/>
                  </a:lnTo>
                  <a:lnTo>
                    <a:pt x="243892" y="68626"/>
                  </a:lnTo>
                  <a:lnTo>
                    <a:pt x="244039" y="68058"/>
                  </a:lnTo>
                  <a:lnTo>
                    <a:pt x="240497" y="68058"/>
                  </a:lnTo>
                  <a:lnTo>
                    <a:pt x="3282" y="7103"/>
                  </a:lnTo>
                  <a:lnTo>
                    <a:pt x="2486" y="5811"/>
                  </a:lnTo>
                  <a:lnTo>
                    <a:pt x="2800" y="4536"/>
                  </a:lnTo>
                  <a:lnTo>
                    <a:pt x="3084" y="3484"/>
                  </a:lnTo>
                  <a:lnTo>
                    <a:pt x="4024" y="2743"/>
                  </a:lnTo>
                  <a:lnTo>
                    <a:pt x="14495" y="2743"/>
                  </a:lnTo>
                  <a:lnTo>
                    <a:pt x="3815" y="0"/>
                  </a:lnTo>
                  <a:close/>
                </a:path>
                <a:path w="245109" h="70485">
                  <a:moveTo>
                    <a:pt x="14495" y="2743"/>
                  </a:moveTo>
                  <a:lnTo>
                    <a:pt x="5316" y="2743"/>
                  </a:lnTo>
                  <a:lnTo>
                    <a:pt x="5507" y="2762"/>
                  </a:lnTo>
                  <a:lnTo>
                    <a:pt x="5716" y="2844"/>
                  </a:lnTo>
                  <a:lnTo>
                    <a:pt x="241131" y="63291"/>
                  </a:lnTo>
                  <a:lnTo>
                    <a:pt x="241649" y="63677"/>
                  </a:lnTo>
                  <a:lnTo>
                    <a:pt x="242298" y="64771"/>
                  </a:lnTo>
                  <a:lnTo>
                    <a:pt x="242390" y="65422"/>
                  </a:lnTo>
                  <a:lnTo>
                    <a:pt x="241912" y="67288"/>
                  </a:lnTo>
                  <a:lnTo>
                    <a:pt x="240497" y="68058"/>
                  </a:lnTo>
                  <a:lnTo>
                    <a:pt x="244039" y="68058"/>
                  </a:lnTo>
                  <a:lnTo>
                    <a:pt x="244722" y="65422"/>
                  </a:lnTo>
                  <a:lnTo>
                    <a:pt x="244543" y="64131"/>
                  </a:lnTo>
                  <a:lnTo>
                    <a:pt x="243909" y="63079"/>
                  </a:lnTo>
                  <a:lnTo>
                    <a:pt x="243305" y="62006"/>
                  </a:lnTo>
                  <a:lnTo>
                    <a:pt x="242279" y="61262"/>
                  </a:lnTo>
                  <a:lnTo>
                    <a:pt x="241077" y="60937"/>
                  </a:lnTo>
                  <a:lnTo>
                    <a:pt x="14495" y="2743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505137" y="5078555"/>
              <a:ext cx="242570" cy="67945"/>
            </a:xfrm>
            <a:custGeom>
              <a:avLst/>
              <a:gdLst/>
              <a:ahLst/>
              <a:cxnLst/>
              <a:rect l="l" t="t" r="r" b="b"/>
              <a:pathLst>
                <a:path w="242570" h="67945">
                  <a:moveTo>
                    <a:pt x="239688" y="0"/>
                  </a:moveTo>
                  <a:lnTo>
                    <a:pt x="1148" y="61250"/>
                  </a:lnTo>
                  <a:lnTo>
                    <a:pt x="0" y="63158"/>
                  </a:lnTo>
                  <a:lnTo>
                    <a:pt x="900" y="66633"/>
                  </a:lnTo>
                  <a:lnTo>
                    <a:pt x="2332" y="67680"/>
                  </a:lnTo>
                  <a:lnTo>
                    <a:pt x="3906" y="67680"/>
                  </a:lnTo>
                  <a:lnTo>
                    <a:pt x="241440" y="6793"/>
                  </a:lnTo>
                  <a:lnTo>
                    <a:pt x="242571" y="4885"/>
                  </a:lnTo>
                  <a:lnTo>
                    <a:pt x="241592" y="1120"/>
                  </a:lnTo>
                  <a:lnTo>
                    <a:pt x="23968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504232" y="5077292"/>
              <a:ext cx="244475" cy="70485"/>
            </a:xfrm>
            <a:custGeom>
              <a:avLst/>
              <a:gdLst/>
              <a:ahLst/>
              <a:cxnLst/>
              <a:rect l="l" t="t" r="r" b="b"/>
              <a:pathLst>
                <a:path w="244475" h="70485">
                  <a:moveTo>
                    <a:pt x="240917" y="0"/>
                  </a:moveTo>
                  <a:lnTo>
                    <a:pt x="3644" y="60937"/>
                  </a:lnTo>
                  <a:lnTo>
                    <a:pt x="2443" y="61262"/>
                  </a:lnTo>
                  <a:lnTo>
                    <a:pt x="1419" y="62006"/>
                  </a:lnTo>
                  <a:lnTo>
                    <a:pt x="681" y="63291"/>
                  </a:lnTo>
                  <a:lnTo>
                    <a:pt x="163" y="64131"/>
                  </a:lnTo>
                  <a:lnTo>
                    <a:pt x="0" y="65422"/>
                  </a:lnTo>
                  <a:lnTo>
                    <a:pt x="832" y="68626"/>
                  </a:lnTo>
                  <a:lnTo>
                    <a:pt x="2676" y="70092"/>
                  </a:lnTo>
                  <a:lnTo>
                    <a:pt x="5186" y="70092"/>
                  </a:lnTo>
                  <a:lnTo>
                    <a:pt x="5959" y="69949"/>
                  </a:lnTo>
                  <a:lnTo>
                    <a:pt x="13177" y="68094"/>
                  </a:lnTo>
                  <a:lnTo>
                    <a:pt x="4105" y="68094"/>
                  </a:lnTo>
                  <a:lnTo>
                    <a:pt x="2813" y="67276"/>
                  </a:lnTo>
                  <a:lnTo>
                    <a:pt x="2331" y="65422"/>
                  </a:lnTo>
                  <a:lnTo>
                    <a:pt x="2424" y="64771"/>
                  </a:lnTo>
                  <a:lnTo>
                    <a:pt x="3083" y="63677"/>
                  </a:lnTo>
                  <a:lnTo>
                    <a:pt x="3591" y="63291"/>
                  </a:lnTo>
                  <a:lnTo>
                    <a:pt x="238990" y="2844"/>
                  </a:lnTo>
                  <a:lnTo>
                    <a:pt x="239200" y="2762"/>
                  </a:lnTo>
                  <a:lnTo>
                    <a:pt x="239602" y="2754"/>
                  </a:lnTo>
                  <a:lnTo>
                    <a:pt x="243785" y="2754"/>
                  </a:lnTo>
                  <a:lnTo>
                    <a:pt x="243476" y="1541"/>
                  </a:lnTo>
                  <a:lnTo>
                    <a:pt x="240917" y="0"/>
                  </a:lnTo>
                  <a:close/>
                </a:path>
                <a:path w="244475" h="70485">
                  <a:moveTo>
                    <a:pt x="243785" y="2754"/>
                  </a:moveTo>
                  <a:lnTo>
                    <a:pt x="240679" y="2754"/>
                  </a:lnTo>
                  <a:lnTo>
                    <a:pt x="241641" y="3484"/>
                  </a:lnTo>
                  <a:lnTo>
                    <a:pt x="242055" y="5148"/>
                  </a:lnTo>
                  <a:lnTo>
                    <a:pt x="241975" y="5800"/>
                  </a:lnTo>
                  <a:lnTo>
                    <a:pt x="241313" y="6887"/>
                  </a:lnTo>
                  <a:lnTo>
                    <a:pt x="240809" y="7283"/>
                  </a:lnTo>
                  <a:lnTo>
                    <a:pt x="5408" y="67737"/>
                  </a:lnTo>
                  <a:lnTo>
                    <a:pt x="4105" y="68094"/>
                  </a:lnTo>
                  <a:lnTo>
                    <a:pt x="13177" y="68094"/>
                  </a:lnTo>
                  <a:lnTo>
                    <a:pt x="240752" y="9634"/>
                  </a:lnTo>
                  <a:lnTo>
                    <a:pt x="241957" y="9310"/>
                  </a:lnTo>
                  <a:lnTo>
                    <a:pt x="242979" y="8568"/>
                  </a:lnTo>
                  <a:lnTo>
                    <a:pt x="243700" y="7283"/>
                  </a:lnTo>
                  <a:lnTo>
                    <a:pt x="244218" y="6426"/>
                  </a:lnTo>
                  <a:lnTo>
                    <a:pt x="244395" y="5148"/>
                  </a:lnTo>
                  <a:lnTo>
                    <a:pt x="243785" y="2754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691167" y="5024653"/>
              <a:ext cx="55244" cy="51435"/>
            </a:xfrm>
            <a:custGeom>
              <a:avLst/>
              <a:gdLst/>
              <a:ahLst/>
              <a:cxnLst/>
              <a:rect l="l" t="t" r="r" b="b"/>
              <a:pathLst>
                <a:path w="55245" h="51435">
                  <a:moveTo>
                    <a:pt x="4856" y="0"/>
                  </a:moveTo>
                  <a:lnTo>
                    <a:pt x="2650" y="101"/>
                  </a:lnTo>
                  <a:lnTo>
                    <a:pt x="0" y="2952"/>
                  </a:lnTo>
                  <a:lnTo>
                    <a:pt x="107" y="5176"/>
                  </a:lnTo>
                  <a:lnTo>
                    <a:pt x="49644" y="50598"/>
                  </a:lnTo>
                  <a:lnTo>
                    <a:pt x="50493" y="50874"/>
                  </a:lnTo>
                  <a:lnTo>
                    <a:pt x="51329" y="50874"/>
                  </a:lnTo>
                  <a:lnTo>
                    <a:pt x="52294" y="50874"/>
                  </a:lnTo>
                  <a:lnTo>
                    <a:pt x="53237" y="50504"/>
                  </a:lnTo>
                  <a:lnTo>
                    <a:pt x="55234" y="48333"/>
                  </a:lnTo>
                  <a:lnTo>
                    <a:pt x="55163" y="46090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690422" y="5023458"/>
              <a:ext cx="57785" cy="53340"/>
            </a:xfrm>
            <a:custGeom>
              <a:avLst/>
              <a:gdLst/>
              <a:ahLst/>
              <a:cxnLst/>
              <a:rect l="l" t="t" r="r" b="b"/>
              <a:pathLst>
                <a:path w="57784" h="53339">
                  <a:moveTo>
                    <a:pt x="5979" y="0"/>
                  </a:moveTo>
                  <a:lnTo>
                    <a:pt x="2900" y="154"/>
                  </a:lnTo>
                  <a:lnTo>
                    <a:pt x="406" y="2880"/>
                  </a:lnTo>
                  <a:lnTo>
                    <a:pt x="0" y="3956"/>
                  </a:lnTo>
                  <a:lnTo>
                    <a:pt x="71" y="6545"/>
                  </a:lnTo>
                  <a:lnTo>
                    <a:pt x="604" y="7675"/>
                  </a:lnTo>
                  <a:lnTo>
                    <a:pt x="48948" y="51981"/>
                  </a:lnTo>
                  <a:lnTo>
                    <a:pt x="49809" y="52793"/>
                  </a:lnTo>
                  <a:lnTo>
                    <a:pt x="50904" y="53219"/>
                  </a:lnTo>
                  <a:lnTo>
                    <a:pt x="53398" y="53219"/>
                  </a:lnTo>
                  <a:lnTo>
                    <a:pt x="54628" y="52675"/>
                  </a:lnTo>
                  <a:lnTo>
                    <a:pt x="55973" y="51184"/>
                  </a:lnTo>
                  <a:lnTo>
                    <a:pt x="51418" y="51184"/>
                  </a:lnTo>
                  <a:lnTo>
                    <a:pt x="2588" y="6426"/>
                  </a:lnTo>
                  <a:lnTo>
                    <a:pt x="2296" y="5835"/>
                  </a:lnTo>
                  <a:lnTo>
                    <a:pt x="2242" y="4561"/>
                  </a:lnTo>
                  <a:lnTo>
                    <a:pt x="2497" y="3956"/>
                  </a:lnTo>
                  <a:lnTo>
                    <a:pt x="3357" y="2995"/>
                  </a:lnTo>
                  <a:lnTo>
                    <a:pt x="3999" y="2713"/>
                  </a:lnTo>
                  <a:lnTo>
                    <a:pt x="8939" y="2713"/>
                  </a:lnTo>
                  <a:lnTo>
                    <a:pt x="5979" y="0"/>
                  </a:lnTo>
                  <a:close/>
                </a:path>
                <a:path w="57784" h="53339">
                  <a:moveTo>
                    <a:pt x="8939" y="2713"/>
                  </a:moveTo>
                  <a:lnTo>
                    <a:pt x="5262" y="2713"/>
                  </a:lnTo>
                  <a:lnTo>
                    <a:pt x="5835" y="2933"/>
                  </a:lnTo>
                  <a:lnTo>
                    <a:pt x="54647" y="47703"/>
                  </a:lnTo>
                  <a:lnTo>
                    <a:pt x="54740" y="49212"/>
                  </a:lnTo>
                  <a:lnTo>
                    <a:pt x="52991" y="51123"/>
                  </a:lnTo>
                  <a:lnTo>
                    <a:pt x="51418" y="51184"/>
                  </a:lnTo>
                  <a:lnTo>
                    <a:pt x="55973" y="51184"/>
                  </a:lnTo>
                  <a:lnTo>
                    <a:pt x="57236" y="49820"/>
                  </a:lnTo>
                  <a:lnTo>
                    <a:pt x="57110" y="46879"/>
                  </a:lnTo>
                  <a:lnTo>
                    <a:pt x="8939" y="2713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505418" y="5024653"/>
              <a:ext cx="55244" cy="51435"/>
            </a:xfrm>
            <a:custGeom>
              <a:avLst/>
              <a:gdLst/>
              <a:ahLst/>
              <a:cxnLst/>
              <a:rect l="l" t="t" r="r" b="b"/>
              <a:pathLst>
                <a:path w="55245" h="51435">
                  <a:moveTo>
                    <a:pt x="50396" y="0"/>
                  </a:moveTo>
                  <a:lnTo>
                    <a:pt x="107" y="46090"/>
                  </a:lnTo>
                  <a:lnTo>
                    <a:pt x="0" y="48333"/>
                  </a:lnTo>
                  <a:lnTo>
                    <a:pt x="1997" y="50504"/>
                  </a:lnTo>
                  <a:lnTo>
                    <a:pt x="2955" y="50874"/>
                  </a:lnTo>
                  <a:lnTo>
                    <a:pt x="3910" y="50874"/>
                  </a:lnTo>
                  <a:lnTo>
                    <a:pt x="4756" y="50874"/>
                  </a:lnTo>
                  <a:lnTo>
                    <a:pt x="5598" y="50598"/>
                  </a:lnTo>
                  <a:lnTo>
                    <a:pt x="55144" y="5176"/>
                  </a:lnTo>
                  <a:lnTo>
                    <a:pt x="55234" y="2952"/>
                  </a:lnTo>
                  <a:lnTo>
                    <a:pt x="52621" y="101"/>
                  </a:lnTo>
                  <a:lnTo>
                    <a:pt x="503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504172" y="5023450"/>
              <a:ext cx="57785" cy="53340"/>
            </a:xfrm>
            <a:custGeom>
              <a:avLst/>
              <a:gdLst/>
              <a:ahLst/>
              <a:cxnLst/>
              <a:rect l="l" t="t" r="r" b="b"/>
              <a:pathLst>
                <a:path w="57784" h="53339">
                  <a:moveTo>
                    <a:pt x="51253" y="0"/>
                  </a:moveTo>
                  <a:lnTo>
                    <a:pt x="48012" y="2995"/>
                  </a:lnTo>
                  <a:lnTo>
                    <a:pt x="133" y="46887"/>
                  </a:lnTo>
                  <a:lnTo>
                    <a:pt x="0" y="49828"/>
                  </a:lnTo>
                  <a:lnTo>
                    <a:pt x="2613" y="52683"/>
                  </a:lnTo>
                  <a:lnTo>
                    <a:pt x="3845" y="53226"/>
                  </a:lnTo>
                  <a:lnTo>
                    <a:pt x="6322" y="53226"/>
                  </a:lnTo>
                  <a:lnTo>
                    <a:pt x="7434" y="52801"/>
                  </a:lnTo>
                  <a:lnTo>
                    <a:pt x="9171" y="51192"/>
                  </a:lnTo>
                  <a:lnTo>
                    <a:pt x="5825" y="51192"/>
                  </a:lnTo>
                  <a:lnTo>
                    <a:pt x="4251" y="51131"/>
                  </a:lnTo>
                  <a:lnTo>
                    <a:pt x="3409" y="50187"/>
                  </a:lnTo>
                  <a:lnTo>
                    <a:pt x="2505" y="49220"/>
                  </a:lnTo>
                  <a:lnTo>
                    <a:pt x="2578" y="47711"/>
                  </a:lnTo>
                  <a:lnTo>
                    <a:pt x="50947" y="3331"/>
                  </a:lnTo>
                  <a:lnTo>
                    <a:pt x="51408" y="2941"/>
                  </a:lnTo>
                  <a:lnTo>
                    <a:pt x="51977" y="2721"/>
                  </a:lnTo>
                  <a:lnTo>
                    <a:pt x="56705" y="2721"/>
                  </a:lnTo>
                  <a:lnTo>
                    <a:pt x="54339" y="162"/>
                  </a:lnTo>
                  <a:lnTo>
                    <a:pt x="51253" y="0"/>
                  </a:lnTo>
                  <a:close/>
                </a:path>
                <a:path w="57784" h="53339">
                  <a:moveTo>
                    <a:pt x="56705" y="2721"/>
                  </a:moveTo>
                  <a:lnTo>
                    <a:pt x="53262" y="2721"/>
                  </a:lnTo>
                  <a:lnTo>
                    <a:pt x="53884" y="2995"/>
                  </a:lnTo>
                  <a:lnTo>
                    <a:pt x="55228" y="4461"/>
                  </a:lnTo>
                  <a:lnTo>
                    <a:pt x="55170" y="5972"/>
                  </a:lnTo>
                  <a:lnTo>
                    <a:pt x="5825" y="51192"/>
                  </a:lnTo>
                  <a:lnTo>
                    <a:pt x="9171" y="51192"/>
                  </a:lnTo>
                  <a:lnTo>
                    <a:pt x="55742" y="8529"/>
                  </a:lnTo>
                  <a:lnTo>
                    <a:pt x="57597" y="6793"/>
                  </a:lnTo>
                  <a:lnTo>
                    <a:pt x="57734" y="3834"/>
                  </a:lnTo>
                  <a:lnTo>
                    <a:pt x="56705" y="2721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503897" y="5020660"/>
              <a:ext cx="244475" cy="14604"/>
            </a:xfrm>
            <a:custGeom>
              <a:avLst/>
              <a:gdLst/>
              <a:ahLst/>
              <a:cxnLst/>
              <a:rect l="l" t="t" r="r" b="b"/>
              <a:pathLst>
                <a:path w="244475" h="14604">
                  <a:moveTo>
                    <a:pt x="244157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3995"/>
                  </a:lnTo>
                  <a:lnTo>
                    <a:pt x="10718" y="13995"/>
                  </a:lnTo>
                  <a:lnTo>
                    <a:pt x="10718" y="8890"/>
                  </a:lnTo>
                  <a:lnTo>
                    <a:pt x="233438" y="8890"/>
                  </a:lnTo>
                  <a:lnTo>
                    <a:pt x="233438" y="13995"/>
                  </a:lnTo>
                  <a:lnTo>
                    <a:pt x="244157" y="13995"/>
                  </a:lnTo>
                  <a:lnTo>
                    <a:pt x="244157" y="8890"/>
                  </a:lnTo>
                  <a:lnTo>
                    <a:pt x="244157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502780" y="5019390"/>
              <a:ext cx="247015" cy="15875"/>
            </a:xfrm>
            <a:custGeom>
              <a:avLst/>
              <a:gdLst/>
              <a:ahLst/>
              <a:cxnLst/>
              <a:rect l="l" t="t" r="r" b="b"/>
              <a:pathLst>
                <a:path w="247015" h="15875">
                  <a:moveTo>
                    <a:pt x="235699" y="8890"/>
                  </a:moveTo>
                  <a:lnTo>
                    <a:pt x="10731" y="8890"/>
                  </a:lnTo>
                  <a:lnTo>
                    <a:pt x="10731" y="11430"/>
                  </a:lnTo>
                  <a:lnTo>
                    <a:pt x="10731" y="15265"/>
                  </a:lnTo>
                  <a:lnTo>
                    <a:pt x="12966" y="15265"/>
                  </a:lnTo>
                  <a:lnTo>
                    <a:pt x="12966" y="11430"/>
                  </a:lnTo>
                  <a:lnTo>
                    <a:pt x="233438" y="11430"/>
                  </a:lnTo>
                  <a:lnTo>
                    <a:pt x="233438" y="15265"/>
                  </a:lnTo>
                  <a:lnTo>
                    <a:pt x="235699" y="15265"/>
                  </a:lnTo>
                  <a:lnTo>
                    <a:pt x="235699" y="11430"/>
                  </a:lnTo>
                  <a:lnTo>
                    <a:pt x="235699" y="8890"/>
                  </a:lnTo>
                  <a:close/>
                </a:path>
                <a:path w="247015" h="15875">
                  <a:moveTo>
                    <a:pt x="24640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5265"/>
                  </a:lnTo>
                  <a:lnTo>
                    <a:pt x="2260" y="15265"/>
                  </a:lnTo>
                  <a:lnTo>
                    <a:pt x="2260" y="2540"/>
                  </a:lnTo>
                  <a:lnTo>
                    <a:pt x="244170" y="2540"/>
                  </a:lnTo>
                  <a:lnTo>
                    <a:pt x="244170" y="15265"/>
                  </a:lnTo>
                  <a:lnTo>
                    <a:pt x="246405" y="15265"/>
                  </a:lnTo>
                  <a:lnTo>
                    <a:pt x="246405" y="2540"/>
                  </a:lnTo>
                  <a:lnTo>
                    <a:pt x="246405" y="2108"/>
                  </a:lnTo>
                  <a:lnTo>
                    <a:pt x="246405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53925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96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96" y="44982"/>
                  </a:lnTo>
                  <a:lnTo>
                    <a:pt x="17369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538137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29" h="292100">
                  <a:moveTo>
                    <a:pt x="175958" y="244792"/>
                  </a:moveTo>
                  <a:lnTo>
                    <a:pt x="175717" y="244792"/>
                  </a:lnTo>
                  <a:lnTo>
                    <a:pt x="175717" y="0"/>
                  </a:lnTo>
                  <a:lnTo>
                    <a:pt x="241" y="0"/>
                  </a:lnTo>
                  <a:lnTo>
                    <a:pt x="241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41" y="290512"/>
                  </a:lnTo>
                  <a:lnTo>
                    <a:pt x="241" y="291782"/>
                  </a:lnTo>
                  <a:lnTo>
                    <a:pt x="175717" y="291782"/>
                  </a:lnTo>
                  <a:lnTo>
                    <a:pt x="175717" y="290512"/>
                  </a:lnTo>
                  <a:lnTo>
                    <a:pt x="175958" y="290512"/>
                  </a:lnTo>
                  <a:lnTo>
                    <a:pt x="175958" y="289242"/>
                  </a:lnTo>
                  <a:lnTo>
                    <a:pt x="175717" y="289242"/>
                  </a:lnTo>
                  <a:lnTo>
                    <a:pt x="175958" y="289191"/>
                  </a:lnTo>
                  <a:lnTo>
                    <a:pt x="175958" y="246418"/>
                  </a:lnTo>
                  <a:lnTo>
                    <a:pt x="175717" y="246418"/>
                  </a:lnTo>
                  <a:lnTo>
                    <a:pt x="175717" y="246062"/>
                  </a:lnTo>
                  <a:lnTo>
                    <a:pt x="175958" y="246062"/>
                  </a:lnTo>
                  <a:lnTo>
                    <a:pt x="175958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53925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96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96" y="44982"/>
                  </a:lnTo>
                  <a:lnTo>
                    <a:pt x="17369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538137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29" h="292100">
                  <a:moveTo>
                    <a:pt x="175958" y="244792"/>
                  </a:moveTo>
                  <a:lnTo>
                    <a:pt x="175717" y="244792"/>
                  </a:lnTo>
                  <a:lnTo>
                    <a:pt x="175717" y="0"/>
                  </a:lnTo>
                  <a:lnTo>
                    <a:pt x="241" y="0"/>
                  </a:lnTo>
                  <a:lnTo>
                    <a:pt x="241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41" y="290512"/>
                  </a:lnTo>
                  <a:lnTo>
                    <a:pt x="241" y="291782"/>
                  </a:lnTo>
                  <a:lnTo>
                    <a:pt x="175717" y="291782"/>
                  </a:lnTo>
                  <a:lnTo>
                    <a:pt x="175717" y="290512"/>
                  </a:lnTo>
                  <a:lnTo>
                    <a:pt x="175958" y="290512"/>
                  </a:lnTo>
                  <a:lnTo>
                    <a:pt x="175958" y="289242"/>
                  </a:lnTo>
                  <a:lnTo>
                    <a:pt x="175717" y="289242"/>
                  </a:lnTo>
                  <a:lnTo>
                    <a:pt x="175958" y="289191"/>
                  </a:lnTo>
                  <a:lnTo>
                    <a:pt x="175958" y="246418"/>
                  </a:lnTo>
                  <a:lnTo>
                    <a:pt x="175717" y="246418"/>
                  </a:lnTo>
                  <a:lnTo>
                    <a:pt x="175717" y="246062"/>
                  </a:lnTo>
                  <a:lnTo>
                    <a:pt x="175958" y="246062"/>
                  </a:lnTo>
                  <a:lnTo>
                    <a:pt x="175958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53925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96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96" y="44982"/>
                  </a:lnTo>
                  <a:lnTo>
                    <a:pt x="173696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538137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29" h="292100">
                  <a:moveTo>
                    <a:pt x="175958" y="244792"/>
                  </a:moveTo>
                  <a:lnTo>
                    <a:pt x="175717" y="244792"/>
                  </a:lnTo>
                  <a:lnTo>
                    <a:pt x="175717" y="0"/>
                  </a:lnTo>
                  <a:lnTo>
                    <a:pt x="241" y="0"/>
                  </a:lnTo>
                  <a:lnTo>
                    <a:pt x="241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41" y="290512"/>
                  </a:lnTo>
                  <a:lnTo>
                    <a:pt x="241" y="291782"/>
                  </a:lnTo>
                  <a:lnTo>
                    <a:pt x="175717" y="291782"/>
                  </a:lnTo>
                  <a:lnTo>
                    <a:pt x="175717" y="290512"/>
                  </a:lnTo>
                  <a:lnTo>
                    <a:pt x="175958" y="290512"/>
                  </a:lnTo>
                  <a:lnTo>
                    <a:pt x="175958" y="289242"/>
                  </a:lnTo>
                  <a:lnTo>
                    <a:pt x="175717" y="289242"/>
                  </a:lnTo>
                  <a:lnTo>
                    <a:pt x="175958" y="289191"/>
                  </a:lnTo>
                  <a:lnTo>
                    <a:pt x="175958" y="246418"/>
                  </a:lnTo>
                  <a:lnTo>
                    <a:pt x="175717" y="246418"/>
                  </a:lnTo>
                  <a:lnTo>
                    <a:pt x="175717" y="246062"/>
                  </a:lnTo>
                  <a:lnTo>
                    <a:pt x="175958" y="246062"/>
                  </a:lnTo>
                  <a:lnTo>
                    <a:pt x="175958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539254" y="5016021"/>
              <a:ext cx="173990" cy="8255"/>
            </a:xfrm>
            <a:custGeom>
              <a:avLst/>
              <a:gdLst/>
              <a:ahLst/>
              <a:cxnLst/>
              <a:rect l="l" t="t" r="r" b="b"/>
              <a:pathLst>
                <a:path w="173990" h="8254">
                  <a:moveTo>
                    <a:pt x="173696" y="0"/>
                  </a:moveTo>
                  <a:lnTo>
                    <a:pt x="0" y="0"/>
                  </a:lnTo>
                  <a:lnTo>
                    <a:pt x="0" y="8204"/>
                  </a:lnTo>
                  <a:lnTo>
                    <a:pt x="173696" y="8204"/>
                  </a:lnTo>
                  <a:lnTo>
                    <a:pt x="173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538137" y="5014310"/>
              <a:ext cx="176530" cy="11430"/>
            </a:xfrm>
            <a:custGeom>
              <a:avLst/>
              <a:gdLst/>
              <a:ahLst/>
              <a:cxnLst/>
              <a:rect l="l" t="t" r="r" b="b"/>
              <a:pathLst>
                <a:path w="176529" h="11429">
                  <a:moveTo>
                    <a:pt x="175958" y="2870"/>
                  </a:moveTo>
                  <a:lnTo>
                    <a:pt x="173697" y="2870"/>
                  </a:lnTo>
                  <a:lnTo>
                    <a:pt x="173697" y="8788"/>
                  </a:lnTo>
                  <a:lnTo>
                    <a:pt x="175958" y="8788"/>
                  </a:lnTo>
                  <a:lnTo>
                    <a:pt x="175958" y="2870"/>
                  </a:lnTo>
                  <a:close/>
                </a:path>
                <a:path w="176529" h="11429">
                  <a:moveTo>
                    <a:pt x="175958" y="1270"/>
                  </a:moveTo>
                  <a:lnTo>
                    <a:pt x="175488" y="1270"/>
                  </a:lnTo>
                  <a:lnTo>
                    <a:pt x="175488" y="0"/>
                  </a:lnTo>
                  <a:lnTo>
                    <a:pt x="469" y="0"/>
                  </a:lnTo>
                  <a:lnTo>
                    <a:pt x="469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254" y="10160"/>
                  </a:lnTo>
                  <a:lnTo>
                    <a:pt x="254" y="11430"/>
                  </a:lnTo>
                  <a:lnTo>
                    <a:pt x="175704" y="11430"/>
                  </a:lnTo>
                  <a:lnTo>
                    <a:pt x="175704" y="10160"/>
                  </a:lnTo>
                  <a:lnTo>
                    <a:pt x="175958" y="10160"/>
                  </a:lnTo>
                  <a:lnTo>
                    <a:pt x="175958" y="8890"/>
                  </a:lnTo>
                  <a:lnTo>
                    <a:pt x="2260" y="8890"/>
                  </a:lnTo>
                  <a:lnTo>
                    <a:pt x="2260" y="2540"/>
                  </a:lnTo>
                  <a:lnTo>
                    <a:pt x="175958" y="2540"/>
                  </a:lnTo>
                  <a:lnTo>
                    <a:pt x="175958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611525" y="4948002"/>
              <a:ext cx="29209" cy="37465"/>
            </a:xfrm>
            <a:custGeom>
              <a:avLst/>
              <a:gdLst/>
              <a:ahLst/>
              <a:cxnLst/>
              <a:rect l="l" t="t" r="r" b="b"/>
              <a:pathLst>
                <a:path w="29209" h="37464">
                  <a:moveTo>
                    <a:pt x="28935" y="0"/>
                  </a:moveTo>
                  <a:lnTo>
                    <a:pt x="0" y="0"/>
                  </a:lnTo>
                  <a:lnTo>
                    <a:pt x="0" y="37115"/>
                  </a:lnTo>
                  <a:lnTo>
                    <a:pt x="28935" y="37115"/>
                  </a:lnTo>
                  <a:lnTo>
                    <a:pt x="28935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610383" y="4946879"/>
              <a:ext cx="31750" cy="40005"/>
            </a:xfrm>
            <a:custGeom>
              <a:avLst/>
              <a:gdLst/>
              <a:ahLst/>
              <a:cxnLst/>
              <a:rect l="l" t="t" r="r" b="b"/>
              <a:pathLst>
                <a:path w="31750" h="40004">
                  <a:moveTo>
                    <a:pt x="30693" y="0"/>
                  </a:moveTo>
                  <a:lnTo>
                    <a:pt x="514" y="0"/>
                  </a:lnTo>
                  <a:lnTo>
                    <a:pt x="0" y="518"/>
                  </a:lnTo>
                  <a:lnTo>
                    <a:pt x="0" y="38864"/>
                  </a:lnTo>
                  <a:lnTo>
                    <a:pt x="514" y="39380"/>
                  </a:lnTo>
                  <a:lnTo>
                    <a:pt x="30693" y="39380"/>
                  </a:lnTo>
                  <a:lnTo>
                    <a:pt x="31211" y="38864"/>
                  </a:lnTo>
                  <a:lnTo>
                    <a:pt x="31211" y="37108"/>
                  </a:lnTo>
                  <a:lnTo>
                    <a:pt x="2260" y="37108"/>
                  </a:lnTo>
                  <a:lnTo>
                    <a:pt x="2260" y="2245"/>
                  </a:lnTo>
                  <a:lnTo>
                    <a:pt x="31211" y="2245"/>
                  </a:lnTo>
                  <a:lnTo>
                    <a:pt x="31211" y="518"/>
                  </a:lnTo>
                  <a:lnTo>
                    <a:pt x="30693" y="0"/>
                  </a:lnTo>
                  <a:close/>
                </a:path>
                <a:path w="31750" h="40004">
                  <a:moveTo>
                    <a:pt x="31211" y="2245"/>
                  </a:moveTo>
                  <a:lnTo>
                    <a:pt x="28958" y="2245"/>
                  </a:lnTo>
                  <a:lnTo>
                    <a:pt x="28958" y="37108"/>
                  </a:lnTo>
                  <a:lnTo>
                    <a:pt x="31211" y="37108"/>
                  </a:lnTo>
                  <a:lnTo>
                    <a:pt x="31211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611525" y="4948012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09" h="17145">
                  <a:moveTo>
                    <a:pt x="28936" y="0"/>
                  </a:moveTo>
                  <a:lnTo>
                    <a:pt x="0" y="0"/>
                  </a:lnTo>
                  <a:lnTo>
                    <a:pt x="0" y="16570"/>
                  </a:lnTo>
                  <a:lnTo>
                    <a:pt x="28936" y="16570"/>
                  </a:lnTo>
                  <a:lnTo>
                    <a:pt x="28936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612493" y="4783573"/>
              <a:ext cx="27305" cy="143510"/>
            </a:xfrm>
            <a:custGeom>
              <a:avLst/>
              <a:gdLst/>
              <a:ahLst/>
              <a:cxnLst/>
              <a:rect l="l" t="t" r="r" b="b"/>
              <a:pathLst>
                <a:path w="27304" h="143510">
                  <a:moveTo>
                    <a:pt x="9871" y="0"/>
                  </a:moveTo>
                  <a:lnTo>
                    <a:pt x="9789" y="6648"/>
                  </a:lnTo>
                  <a:lnTo>
                    <a:pt x="0" y="143170"/>
                  </a:lnTo>
                  <a:lnTo>
                    <a:pt x="26996" y="143170"/>
                  </a:lnTo>
                  <a:lnTo>
                    <a:pt x="17208" y="6648"/>
                  </a:lnTo>
                  <a:lnTo>
                    <a:pt x="17136" y="975"/>
                  </a:lnTo>
                  <a:lnTo>
                    <a:pt x="9871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611436" y="4782405"/>
              <a:ext cx="29209" cy="146050"/>
            </a:xfrm>
            <a:custGeom>
              <a:avLst/>
              <a:gdLst/>
              <a:ahLst/>
              <a:cxnLst/>
              <a:rect l="l" t="t" r="r" b="b"/>
              <a:pathLst>
                <a:path w="29209" h="146050">
                  <a:moveTo>
                    <a:pt x="10769" y="0"/>
                  </a:moveTo>
                  <a:lnTo>
                    <a:pt x="10434" y="107"/>
                  </a:lnTo>
                  <a:lnTo>
                    <a:pt x="9963" y="521"/>
                  </a:lnTo>
                  <a:lnTo>
                    <a:pt x="9819" y="831"/>
                  </a:lnTo>
                  <a:lnTo>
                    <a:pt x="9699" y="7905"/>
                  </a:lnTo>
                  <a:lnTo>
                    <a:pt x="0" y="143189"/>
                  </a:lnTo>
                  <a:lnTo>
                    <a:pt x="30" y="144881"/>
                  </a:lnTo>
                  <a:lnTo>
                    <a:pt x="455" y="145324"/>
                  </a:lnTo>
                  <a:lnTo>
                    <a:pt x="754" y="145479"/>
                  </a:lnTo>
                  <a:lnTo>
                    <a:pt x="28373" y="145479"/>
                  </a:lnTo>
                  <a:lnTo>
                    <a:pt x="28651" y="145324"/>
                  </a:lnTo>
                  <a:lnTo>
                    <a:pt x="29096" y="144881"/>
                  </a:lnTo>
                  <a:lnTo>
                    <a:pt x="29105" y="143189"/>
                  </a:lnTo>
                  <a:lnTo>
                    <a:pt x="2273" y="143189"/>
                  </a:lnTo>
                  <a:lnTo>
                    <a:pt x="11948" y="7905"/>
                  </a:lnTo>
                  <a:lnTo>
                    <a:pt x="12043" y="2452"/>
                  </a:lnTo>
                  <a:lnTo>
                    <a:pt x="19309" y="2452"/>
                  </a:lnTo>
                  <a:lnTo>
                    <a:pt x="19291" y="1573"/>
                  </a:lnTo>
                  <a:lnTo>
                    <a:pt x="18883" y="1102"/>
                  </a:lnTo>
                  <a:lnTo>
                    <a:pt x="10769" y="0"/>
                  </a:lnTo>
                  <a:close/>
                </a:path>
                <a:path w="29209" h="146050">
                  <a:moveTo>
                    <a:pt x="19309" y="2452"/>
                  </a:moveTo>
                  <a:lnTo>
                    <a:pt x="12043" y="2452"/>
                  </a:lnTo>
                  <a:lnTo>
                    <a:pt x="17066" y="3128"/>
                  </a:lnTo>
                  <a:lnTo>
                    <a:pt x="17156" y="7905"/>
                  </a:lnTo>
                  <a:lnTo>
                    <a:pt x="26850" y="143189"/>
                  </a:lnTo>
                  <a:lnTo>
                    <a:pt x="29105" y="143189"/>
                  </a:lnTo>
                  <a:lnTo>
                    <a:pt x="19425" y="7905"/>
                  </a:lnTo>
                  <a:lnTo>
                    <a:pt x="19309" y="24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619880" y="4791589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1606" y="0"/>
                  </a:moveTo>
                  <a:lnTo>
                    <a:pt x="615" y="0"/>
                  </a:lnTo>
                  <a:lnTo>
                    <a:pt x="0" y="784"/>
                  </a:lnTo>
                  <a:lnTo>
                    <a:pt x="0" y="2739"/>
                  </a:lnTo>
                  <a:lnTo>
                    <a:pt x="615" y="3528"/>
                  </a:lnTo>
                  <a:lnTo>
                    <a:pt x="10825" y="3528"/>
                  </a:lnTo>
                  <a:lnTo>
                    <a:pt x="11606" y="3528"/>
                  </a:lnTo>
                  <a:lnTo>
                    <a:pt x="12258" y="2739"/>
                  </a:lnTo>
                  <a:lnTo>
                    <a:pt x="12258" y="784"/>
                  </a:lnTo>
                  <a:lnTo>
                    <a:pt x="1160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618750" y="4790459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4" h="6350">
                  <a:moveTo>
                    <a:pt x="13370" y="0"/>
                  </a:moveTo>
                  <a:lnTo>
                    <a:pt x="1130" y="0"/>
                  </a:lnTo>
                  <a:lnTo>
                    <a:pt x="0" y="1296"/>
                  </a:lnTo>
                  <a:lnTo>
                    <a:pt x="0" y="4489"/>
                  </a:lnTo>
                  <a:lnTo>
                    <a:pt x="1130" y="5782"/>
                  </a:lnTo>
                  <a:lnTo>
                    <a:pt x="13370" y="5782"/>
                  </a:lnTo>
                  <a:lnTo>
                    <a:pt x="14500" y="4489"/>
                  </a:lnTo>
                  <a:lnTo>
                    <a:pt x="14500" y="3528"/>
                  </a:lnTo>
                  <a:lnTo>
                    <a:pt x="2451" y="3528"/>
                  </a:lnTo>
                  <a:lnTo>
                    <a:pt x="2264" y="3312"/>
                  </a:lnTo>
                  <a:lnTo>
                    <a:pt x="2242" y="2470"/>
                  </a:lnTo>
                  <a:lnTo>
                    <a:pt x="2468" y="2264"/>
                  </a:lnTo>
                  <a:lnTo>
                    <a:pt x="14500" y="2264"/>
                  </a:lnTo>
                  <a:lnTo>
                    <a:pt x="14500" y="1296"/>
                  </a:lnTo>
                  <a:lnTo>
                    <a:pt x="13370" y="0"/>
                  </a:lnTo>
                  <a:close/>
                </a:path>
                <a:path w="14604" h="6350">
                  <a:moveTo>
                    <a:pt x="14500" y="2264"/>
                  </a:moveTo>
                  <a:lnTo>
                    <a:pt x="12012" y="2264"/>
                  </a:lnTo>
                  <a:lnTo>
                    <a:pt x="12240" y="2470"/>
                  </a:lnTo>
                  <a:lnTo>
                    <a:pt x="12240" y="3312"/>
                  </a:lnTo>
                  <a:lnTo>
                    <a:pt x="12012" y="3528"/>
                  </a:lnTo>
                  <a:lnTo>
                    <a:pt x="14500" y="3528"/>
                  </a:lnTo>
                  <a:lnTo>
                    <a:pt x="14500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619527" y="4797162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2311" y="0"/>
                  </a:moveTo>
                  <a:lnTo>
                    <a:pt x="633" y="0"/>
                  </a:lnTo>
                  <a:lnTo>
                    <a:pt x="0" y="814"/>
                  </a:lnTo>
                  <a:lnTo>
                    <a:pt x="0" y="2733"/>
                  </a:lnTo>
                  <a:lnTo>
                    <a:pt x="633" y="3539"/>
                  </a:lnTo>
                  <a:lnTo>
                    <a:pt x="11530" y="3539"/>
                  </a:lnTo>
                  <a:lnTo>
                    <a:pt x="12311" y="3539"/>
                  </a:lnTo>
                  <a:lnTo>
                    <a:pt x="12927" y="2733"/>
                  </a:lnTo>
                  <a:lnTo>
                    <a:pt x="12927" y="814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618393" y="4796047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40" h="6350">
                  <a:moveTo>
                    <a:pt x="14057" y="0"/>
                  </a:moveTo>
                  <a:lnTo>
                    <a:pt x="1134" y="0"/>
                  </a:lnTo>
                  <a:lnTo>
                    <a:pt x="0" y="1303"/>
                  </a:lnTo>
                  <a:lnTo>
                    <a:pt x="0" y="4485"/>
                  </a:lnTo>
                  <a:lnTo>
                    <a:pt x="1134" y="5777"/>
                  </a:lnTo>
                  <a:lnTo>
                    <a:pt x="14057" y="5777"/>
                  </a:lnTo>
                  <a:lnTo>
                    <a:pt x="15206" y="4485"/>
                  </a:lnTo>
                  <a:lnTo>
                    <a:pt x="15206" y="3528"/>
                  </a:lnTo>
                  <a:lnTo>
                    <a:pt x="2470" y="3528"/>
                  </a:lnTo>
                  <a:lnTo>
                    <a:pt x="2288" y="3308"/>
                  </a:lnTo>
                  <a:lnTo>
                    <a:pt x="2287" y="2458"/>
                  </a:lnTo>
                  <a:lnTo>
                    <a:pt x="2470" y="2242"/>
                  </a:lnTo>
                  <a:lnTo>
                    <a:pt x="15206" y="2242"/>
                  </a:lnTo>
                  <a:lnTo>
                    <a:pt x="15206" y="1303"/>
                  </a:lnTo>
                  <a:lnTo>
                    <a:pt x="14057" y="0"/>
                  </a:lnTo>
                  <a:close/>
                </a:path>
                <a:path w="15240" h="6350">
                  <a:moveTo>
                    <a:pt x="15206" y="2242"/>
                  </a:moveTo>
                  <a:lnTo>
                    <a:pt x="12701" y="2242"/>
                  </a:lnTo>
                  <a:lnTo>
                    <a:pt x="12927" y="2458"/>
                  </a:lnTo>
                  <a:lnTo>
                    <a:pt x="12927" y="3308"/>
                  </a:lnTo>
                  <a:lnTo>
                    <a:pt x="12664" y="3528"/>
                  </a:lnTo>
                  <a:lnTo>
                    <a:pt x="15206" y="3528"/>
                  </a:lnTo>
                  <a:lnTo>
                    <a:pt x="15206" y="224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619185" y="4802756"/>
              <a:ext cx="13970" cy="3810"/>
            </a:xfrm>
            <a:custGeom>
              <a:avLst/>
              <a:gdLst/>
              <a:ahLst/>
              <a:cxnLst/>
              <a:rect l="l" t="t" r="r" b="b"/>
              <a:pathLst>
                <a:path w="13970" h="3810">
                  <a:moveTo>
                    <a:pt x="12988" y="0"/>
                  </a:moveTo>
                  <a:lnTo>
                    <a:pt x="622" y="0"/>
                  </a:lnTo>
                  <a:lnTo>
                    <a:pt x="0" y="784"/>
                  </a:lnTo>
                  <a:lnTo>
                    <a:pt x="0" y="2740"/>
                  </a:lnTo>
                  <a:lnTo>
                    <a:pt x="622" y="3517"/>
                  </a:lnTo>
                  <a:lnTo>
                    <a:pt x="12211" y="3517"/>
                  </a:lnTo>
                  <a:lnTo>
                    <a:pt x="12988" y="3517"/>
                  </a:lnTo>
                  <a:lnTo>
                    <a:pt x="13622" y="2740"/>
                  </a:lnTo>
                  <a:lnTo>
                    <a:pt x="13622" y="784"/>
                  </a:lnTo>
                  <a:lnTo>
                    <a:pt x="1298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618058" y="4801619"/>
              <a:ext cx="15875" cy="6350"/>
            </a:xfrm>
            <a:custGeom>
              <a:avLst/>
              <a:gdLst/>
              <a:ahLst/>
              <a:cxnLst/>
              <a:rect l="l" t="t" r="r" b="b"/>
              <a:pathLst>
                <a:path w="15875" h="6350">
                  <a:moveTo>
                    <a:pt x="14739" y="0"/>
                  </a:moveTo>
                  <a:lnTo>
                    <a:pt x="1131" y="0"/>
                  </a:lnTo>
                  <a:lnTo>
                    <a:pt x="0" y="1299"/>
                  </a:lnTo>
                  <a:lnTo>
                    <a:pt x="0" y="4495"/>
                  </a:lnTo>
                  <a:lnTo>
                    <a:pt x="1131" y="5788"/>
                  </a:lnTo>
                  <a:lnTo>
                    <a:pt x="14739" y="5788"/>
                  </a:lnTo>
                  <a:lnTo>
                    <a:pt x="15869" y="4495"/>
                  </a:lnTo>
                  <a:lnTo>
                    <a:pt x="15869" y="3538"/>
                  </a:lnTo>
                  <a:lnTo>
                    <a:pt x="2470" y="3538"/>
                  </a:lnTo>
                  <a:lnTo>
                    <a:pt x="2261" y="3318"/>
                  </a:lnTo>
                  <a:lnTo>
                    <a:pt x="2261" y="2476"/>
                  </a:lnTo>
                  <a:lnTo>
                    <a:pt x="2524" y="2270"/>
                  </a:lnTo>
                  <a:lnTo>
                    <a:pt x="15869" y="2270"/>
                  </a:lnTo>
                  <a:lnTo>
                    <a:pt x="15869" y="1299"/>
                  </a:lnTo>
                  <a:lnTo>
                    <a:pt x="14739" y="0"/>
                  </a:lnTo>
                  <a:close/>
                </a:path>
                <a:path w="15875" h="6350">
                  <a:moveTo>
                    <a:pt x="15869" y="2270"/>
                  </a:moveTo>
                  <a:lnTo>
                    <a:pt x="13407" y="2270"/>
                  </a:lnTo>
                  <a:lnTo>
                    <a:pt x="13609" y="2476"/>
                  </a:lnTo>
                  <a:lnTo>
                    <a:pt x="13605" y="3318"/>
                  </a:lnTo>
                  <a:lnTo>
                    <a:pt x="13335" y="3538"/>
                  </a:lnTo>
                  <a:lnTo>
                    <a:pt x="15869" y="3538"/>
                  </a:lnTo>
                  <a:lnTo>
                    <a:pt x="15869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618832" y="4808348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3676" y="0"/>
                  </a:moveTo>
                  <a:lnTo>
                    <a:pt x="640" y="0"/>
                  </a:lnTo>
                  <a:lnTo>
                    <a:pt x="0" y="765"/>
                  </a:lnTo>
                  <a:lnTo>
                    <a:pt x="0" y="2713"/>
                  </a:lnTo>
                  <a:lnTo>
                    <a:pt x="640" y="3509"/>
                  </a:lnTo>
                  <a:lnTo>
                    <a:pt x="12898" y="3509"/>
                  </a:lnTo>
                  <a:lnTo>
                    <a:pt x="13676" y="3509"/>
                  </a:lnTo>
                  <a:lnTo>
                    <a:pt x="14310" y="2713"/>
                  </a:lnTo>
                  <a:lnTo>
                    <a:pt x="14310" y="765"/>
                  </a:lnTo>
                  <a:lnTo>
                    <a:pt x="1367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617706" y="4807210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15439" y="0"/>
                  </a:moveTo>
                  <a:lnTo>
                    <a:pt x="1148" y="0"/>
                  </a:lnTo>
                  <a:lnTo>
                    <a:pt x="0" y="1313"/>
                  </a:lnTo>
                  <a:lnTo>
                    <a:pt x="0" y="4495"/>
                  </a:lnTo>
                  <a:lnTo>
                    <a:pt x="1148" y="5781"/>
                  </a:lnTo>
                  <a:lnTo>
                    <a:pt x="15439" y="5781"/>
                  </a:lnTo>
                  <a:lnTo>
                    <a:pt x="16570" y="4495"/>
                  </a:lnTo>
                  <a:lnTo>
                    <a:pt x="16570" y="3516"/>
                  </a:lnTo>
                  <a:lnTo>
                    <a:pt x="2486" y="3516"/>
                  </a:lnTo>
                  <a:lnTo>
                    <a:pt x="2260" y="3294"/>
                  </a:lnTo>
                  <a:lnTo>
                    <a:pt x="2260" y="2487"/>
                  </a:lnTo>
                  <a:lnTo>
                    <a:pt x="2486" y="2260"/>
                  </a:lnTo>
                  <a:lnTo>
                    <a:pt x="16570" y="2260"/>
                  </a:lnTo>
                  <a:lnTo>
                    <a:pt x="16570" y="1313"/>
                  </a:lnTo>
                  <a:lnTo>
                    <a:pt x="15439" y="0"/>
                  </a:lnTo>
                  <a:close/>
                </a:path>
                <a:path w="17145" h="6350">
                  <a:moveTo>
                    <a:pt x="16570" y="2260"/>
                  </a:moveTo>
                  <a:lnTo>
                    <a:pt x="14093" y="2260"/>
                  </a:lnTo>
                  <a:lnTo>
                    <a:pt x="14328" y="2487"/>
                  </a:lnTo>
                  <a:lnTo>
                    <a:pt x="14328" y="3294"/>
                  </a:lnTo>
                  <a:lnTo>
                    <a:pt x="14093" y="3516"/>
                  </a:lnTo>
                  <a:lnTo>
                    <a:pt x="16570" y="3516"/>
                  </a:lnTo>
                  <a:lnTo>
                    <a:pt x="16570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618497" y="481393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14364" y="0"/>
                  </a:moveTo>
                  <a:lnTo>
                    <a:pt x="615" y="0"/>
                  </a:lnTo>
                  <a:lnTo>
                    <a:pt x="0" y="759"/>
                  </a:lnTo>
                  <a:lnTo>
                    <a:pt x="0" y="2739"/>
                  </a:lnTo>
                  <a:lnTo>
                    <a:pt x="615" y="3524"/>
                  </a:lnTo>
                  <a:lnTo>
                    <a:pt x="13586" y="3524"/>
                  </a:lnTo>
                  <a:lnTo>
                    <a:pt x="14364" y="3524"/>
                  </a:lnTo>
                  <a:lnTo>
                    <a:pt x="14997" y="2739"/>
                  </a:lnTo>
                  <a:lnTo>
                    <a:pt x="14997" y="759"/>
                  </a:lnTo>
                  <a:lnTo>
                    <a:pt x="1436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617353" y="4812804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16127" y="0"/>
                  </a:moveTo>
                  <a:lnTo>
                    <a:pt x="1148" y="0"/>
                  </a:lnTo>
                  <a:lnTo>
                    <a:pt x="0" y="1291"/>
                  </a:lnTo>
                  <a:lnTo>
                    <a:pt x="0" y="4467"/>
                  </a:lnTo>
                  <a:lnTo>
                    <a:pt x="1148" y="5759"/>
                  </a:lnTo>
                  <a:lnTo>
                    <a:pt x="16127" y="5759"/>
                  </a:lnTo>
                  <a:lnTo>
                    <a:pt x="17275" y="4467"/>
                  </a:lnTo>
                  <a:lnTo>
                    <a:pt x="17275" y="3510"/>
                  </a:lnTo>
                  <a:lnTo>
                    <a:pt x="2505" y="3510"/>
                  </a:lnTo>
                  <a:lnTo>
                    <a:pt x="2260" y="3300"/>
                  </a:lnTo>
                  <a:lnTo>
                    <a:pt x="2260" y="2440"/>
                  </a:lnTo>
                  <a:lnTo>
                    <a:pt x="2505" y="2260"/>
                  </a:lnTo>
                  <a:lnTo>
                    <a:pt x="17275" y="2260"/>
                  </a:lnTo>
                  <a:lnTo>
                    <a:pt x="17275" y="1291"/>
                  </a:lnTo>
                  <a:lnTo>
                    <a:pt x="16127" y="0"/>
                  </a:lnTo>
                  <a:close/>
                </a:path>
                <a:path w="17779" h="6350">
                  <a:moveTo>
                    <a:pt x="17275" y="2260"/>
                  </a:moveTo>
                  <a:lnTo>
                    <a:pt x="14789" y="2260"/>
                  </a:lnTo>
                  <a:lnTo>
                    <a:pt x="15015" y="2440"/>
                  </a:lnTo>
                  <a:lnTo>
                    <a:pt x="15015" y="3300"/>
                  </a:lnTo>
                  <a:lnTo>
                    <a:pt x="14789" y="3510"/>
                  </a:lnTo>
                  <a:lnTo>
                    <a:pt x="17275" y="3510"/>
                  </a:lnTo>
                  <a:lnTo>
                    <a:pt x="17275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618145" y="4819515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054" y="0"/>
                  </a:moveTo>
                  <a:lnTo>
                    <a:pt x="651" y="0"/>
                  </a:lnTo>
                  <a:lnTo>
                    <a:pt x="0" y="784"/>
                  </a:lnTo>
                  <a:lnTo>
                    <a:pt x="0" y="2731"/>
                  </a:lnTo>
                  <a:lnTo>
                    <a:pt x="651" y="3491"/>
                  </a:lnTo>
                  <a:lnTo>
                    <a:pt x="14277" y="3491"/>
                  </a:lnTo>
                  <a:lnTo>
                    <a:pt x="15054" y="3491"/>
                  </a:lnTo>
                  <a:lnTo>
                    <a:pt x="15684" y="2731"/>
                  </a:lnTo>
                  <a:lnTo>
                    <a:pt x="15684" y="784"/>
                  </a:lnTo>
                  <a:lnTo>
                    <a:pt x="1505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617014" y="481838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16819" y="0"/>
                  </a:moveTo>
                  <a:lnTo>
                    <a:pt x="1131" y="0"/>
                  </a:lnTo>
                  <a:lnTo>
                    <a:pt x="0" y="1295"/>
                  </a:lnTo>
                  <a:lnTo>
                    <a:pt x="0" y="4470"/>
                  </a:lnTo>
                  <a:lnTo>
                    <a:pt x="1131" y="5781"/>
                  </a:lnTo>
                  <a:lnTo>
                    <a:pt x="16819" y="5781"/>
                  </a:lnTo>
                  <a:lnTo>
                    <a:pt x="17950" y="4470"/>
                  </a:lnTo>
                  <a:lnTo>
                    <a:pt x="17950" y="3528"/>
                  </a:lnTo>
                  <a:lnTo>
                    <a:pt x="2491" y="3528"/>
                  </a:lnTo>
                  <a:lnTo>
                    <a:pt x="2261" y="3304"/>
                  </a:lnTo>
                  <a:lnTo>
                    <a:pt x="2295" y="2451"/>
                  </a:lnTo>
                  <a:lnTo>
                    <a:pt x="2473" y="2245"/>
                  </a:lnTo>
                  <a:lnTo>
                    <a:pt x="17950" y="2245"/>
                  </a:lnTo>
                  <a:lnTo>
                    <a:pt x="17950" y="1295"/>
                  </a:lnTo>
                  <a:lnTo>
                    <a:pt x="16819" y="0"/>
                  </a:lnTo>
                  <a:close/>
                </a:path>
                <a:path w="18415" h="6350">
                  <a:moveTo>
                    <a:pt x="17950" y="2245"/>
                  </a:moveTo>
                  <a:lnTo>
                    <a:pt x="15480" y="2245"/>
                  </a:lnTo>
                  <a:lnTo>
                    <a:pt x="15689" y="2451"/>
                  </a:lnTo>
                  <a:lnTo>
                    <a:pt x="15689" y="3304"/>
                  </a:lnTo>
                  <a:lnTo>
                    <a:pt x="15480" y="3528"/>
                  </a:lnTo>
                  <a:lnTo>
                    <a:pt x="17950" y="3528"/>
                  </a:lnTo>
                  <a:lnTo>
                    <a:pt x="17950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617814" y="4825094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09" h="3810">
                  <a:moveTo>
                    <a:pt x="15739" y="0"/>
                  </a:moveTo>
                  <a:lnTo>
                    <a:pt x="633" y="0"/>
                  </a:lnTo>
                  <a:lnTo>
                    <a:pt x="0" y="781"/>
                  </a:lnTo>
                  <a:lnTo>
                    <a:pt x="0" y="2725"/>
                  </a:lnTo>
                  <a:lnTo>
                    <a:pt x="633" y="3521"/>
                  </a:lnTo>
                  <a:lnTo>
                    <a:pt x="14942" y="3521"/>
                  </a:lnTo>
                  <a:lnTo>
                    <a:pt x="15739" y="3521"/>
                  </a:lnTo>
                  <a:lnTo>
                    <a:pt x="16372" y="2725"/>
                  </a:lnTo>
                  <a:lnTo>
                    <a:pt x="16372" y="781"/>
                  </a:lnTo>
                  <a:lnTo>
                    <a:pt x="1573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616662" y="4823960"/>
              <a:ext cx="19050" cy="6350"/>
            </a:xfrm>
            <a:custGeom>
              <a:avLst/>
              <a:gdLst/>
              <a:ahLst/>
              <a:cxnLst/>
              <a:rect l="l" t="t" r="r" b="b"/>
              <a:pathLst>
                <a:path w="19050" h="6350">
                  <a:moveTo>
                    <a:pt x="17506" y="0"/>
                  </a:moveTo>
                  <a:lnTo>
                    <a:pt x="1169" y="0"/>
                  </a:lnTo>
                  <a:lnTo>
                    <a:pt x="0" y="1292"/>
                  </a:lnTo>
                  <a:lnTo>
                    <a:pt x="0" y="4485"/>
                  </a:lnTo>
                  <a:lnTo>
                    <a:pt x="1169" y="5778"/>
                  </a:lnTo>
                  <a:lnTo>
                    <a:pt x="17506" y="5778"/>
                  </a:lnTo>
                  <a:lnTo>
                    <a:pt x="18655" y="4485"/>
                  </a:lnTo>
                  <a:lnTo>
                    <a:pt x="18655" y="3528"/>
                  </a:lnTo>
                  <a:lnTo>
                    <a:pt x="2508" y="3528"/>
                  </a:lnTo>
                  <a:lnTo>
                    <a:pt x="2278" y="3301"/>
                  </a:lnTo>
                  <a:lnTo>
                    <a:pt x="2278" y="2480"/>
                  </a:lnTo>
                  <a:lnTo>
                    <a:pt x="2562" y="2236"/>
                  </a:lnTo>
                  <a:lnTo>
                    <a:pt x="18655" y="2236"/>
                  </a:lnTo>
                  <a:lnTo>
                    <a:pt x="18655" y="1292"/>
                  </a:lnTo>
                  <a:lnTo>
                    <a:pt x="17506" y="0"/>
                  </a:lnTo>
                  <a:close/>
                </a:path>
                <a:path w="19050" h="6350">
                  <a:moveTo>
                    <a:pt x="18655" y="2236"/>
                  </a:moveTo>
                  <a:lnTo>
                    <a:pt x="16167" y="2236"/>
                  </a:lnTo>
                  <a:lnTo>
                    <a:pt x="16369" y="2480"/>
                  </a:lnTo>
                  <a:lnTo>
                    <a:pt x="16351" y="3301"/>
                  </a:lnTo>
                  <a:lnTo>
                    <a:pt x="16167" y="3528"/>
                  </a:lnTo>
                  <a:lnTo>
                    <a:pt x="18655" y="3528"/>
                  </a:lnTo>
                  <a:lnTo>
                    <a:pt x="18655" y="223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617457" y="4830682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6449" y="0"/>
                  </a:moveTo>
                  <a:lnTo>
                    <a:pt x="651" y="0"/>
                  </a:lnTo>
                  <a:lnTo>
                    <a:pt x="0" y="777"/>
                  </a:lnTo>
                  <a:lnTo>
                    <a:pt x="0" y="2710"/>
                  </a:lnTo>
                  <a:lnTo>
                    <a:pt x="651" y="3498"/>
                  </a:lnTo>
                  <a:lnTo>
                    <a:pt x="15652" y="3498"/>
                  </a:lnTo>
                  <a:lnTo>
                    <a:pt x="16449" y="3498"/>
                  </a:lnTo>
                  <a:lnTo>
                    <a:pt x="17063" y="2710"/>
                  </a:lnTo>
                  <a:lnTo>
                    <a:pt x="17063" y="777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616344" y="4829562"/>
              <a:ext cx="19685" cy="6350"/>
            </a:xfrm>
            <a:custGeom>
              <a:avLst/>
              <a:gdLst/>
              <a:ahLst/>
              <a:cxnLst/>
              <a:rect l="l" t="t" r="r" b="b"/>
              <a:pathLst>
                <a:path w="19684" h="6350">
                  <a:moveTo>
                    <a:pt x="18166" y="0"/>
                  </a:moveTo>
                  <a:lnTo>
                    <a:pt x="1130" y="0"/>
                  </a:lnTo>
                  <a:lnTo>
                    <a:pt x="0" y="1285"/>
                  </a:lnTo>
                  <a:lnTo>
                    <a:pt x="0" y="4460"/>
                  </a:lnTo>
                  <a:lnTo>
                    <a:pt x="1130" y="5770"/>
                  </a:lnTo>
                  <a:lnTo>
                    <a:pt x="18166" y="5770"/>
                  </a:lnTo>
                  <a:lnTo>
                    <a:pt x="19303" y="4460"/>
                  </a:lnTo>
                  <a:lnTo>
                    <a:pt x="19303" y="3510"/>
                  </a:lnTo>
                  <a:lnTo>
                    <a:pt x="2470" y="3510"/>
                  </a:lnTo>
                  <a:lnTo>
                    <a:pt x="2246" y="3294"/>
                  </a:lnTo>
                  <a:lnTo>
                    <a:pt x="2246" y="2458"/>
                  </a:lnTo>
                  <a:lnTo>
                    <a:pt x="2452" y="2235"/>
                  </a:lnTo>
                  <a:lnTo>
                    <a:pt x="19303" y="2235"/>
                  </a:lnTo>
                  <a:lnTo>
                    <a:pt x="19303" y="1285"/>
                  </a:lnTo>
                  <a:lnTo>
                    <a:pt x="18166" y="0"/>
                  </a:lnTo>
                  <a:close/>
                </a:path>
                <a:path w="19684" h="6350">
                  <a:moveTo>
                    <a:pt x="19303" y="2235"/>
                  </a:moveTo>
                  <a:lnTo>
                    <a:pt x="16837" y="2235"/>
                  </a:lnTo>
                  <a:lnTo>
                    <a:pt x="17042" y="2458"/>
                  </a:lnTo>
                  <a:lnTo>
                    <a:pt x="17042" y="3294"/>
                  </a:lnTo>
                  <a:lnTo>
                    <a:pt x="16765" y="3510"/>
                  </a:lnTo>
                  <a:lnTo>
                    <a:pt x="19303" y="3510"/>
                  </a:lnTo>
                  <a:lnTo>
                    <a:pt x="19303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617119" y="4836273"/>
              <a:ext cx="17780" cy="3810"/>
            </a:xfrm>
            <a:custGeom>
              <a:avLst/>
              <a:gdLst/>
              <a:ahLst/>
              <a:cxnLst/>
              <a:rect l="l" t="t" r="r" b="b"/>
              <a:pathLst>
                <a:path w="17779" h="3810">
                  <a:moveTo>
                    <a:pt x="17103" y="0"/>
                  </a:moveTo>
                  <a:lnTo>
                    <a:pt x="640" y="0"/>
                  </a:lnTo>
                  <a:lnTo>
                    <a:pt x="0" y="784"/>
                  </a:lnTo>
                  <a:lnTo>
                    <a:pt x="0" y="2721"/>
                  </a:lnTo>
                  <a:lnTo>
                    <a:pt x="640" y="3502"/>
                  </a:lnTo>
                  <a:lnTo>
                    <a:pt x="16343" y="3502"/>
                  </a:lnTo>
                  <a:lnTo>
                    <a:pt x="17103" y="3502"/>
                  </a:lnTo>
                  <a:lnTo>
                    <a:pt x="17736" y="2721"/>
                  </a:lnTo>
                  <a:lnTo>
                    <a:pt x="17736" y="784"/>
                  </a:lnTo>
                  <a:lnTo>
                    <a:pt x="17103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615991" y="483512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20" h="6350">
                  <a:moveTo>
                    <a:pt x="18853" y="0"/>
                  </a:moveTo>
                  <a:lnTo>
                    <a:pt x="1130" y="0"/>
                  </a:lnTo>
                  <a:lnTo>
                    <a:pt x="0" y="1304"/>
                  </a:lnTo>
                  <a:lnTo>
                    <a:pt x="0" y="4479"/>
                  </a:lnTo>
                  <a:lnTo>
                    <a:pt x="1130" y="5778"/>
                  </a:lnTo>
                  <a:lnTo>
                    <a:pt x="18853" y="5778"/>
                  </a:lnTo>
                  <a:lnTo>
                    <a:pt x="20020" y="4479"/>
                  </a:lnTo>
                  <a:lnTo>
                    <a:pt x="20020" y="3517"/>
                  </a:lnTo>
                  <a:lnTo>
                    <a:pt x="2470" y="3517"/>
                  </a:lnTo>
                  <a:lnTo>
                    <a:pt x="2261" y="3301"/>
                  </a:lnTo>
                  <a:lnTo>
                    <a:pt x="2261" y="2477"/>
                  </a:lnTo>
                  <a:lnTo>
                    <a:pt x="2470" y="2250"/>
                  </a:lnTo>
                  <a:lnTo>
                    <a:pt x="20020" y="2250"/>
                  </a:lnTo>
                  <a:lnTo>
                    <a:pt x="20020" y="1304"/>
                  </a:lnTo>
                  <a:lnTo>
                    <a:pt x="18853" y="0"/>
                  </a:lnTo>
                  <a:close/>
                </a:path>
                <a:path w="20320" h="6350">
                  <a:moveTo>
                    <a:pt x="20020" y="2250"/>
                  </a:moveTo>
                  <a:lnTo>
                    <a:pt x="17522" y="2250"/>
                  </a:lnTo>
                  <a:lnTo>
                    <a:pt x="17759" y="2477"/>
                  </a:lnTo>
                  <a:lnTo>
                    <a:pt x="17759" y="3301"/>
                  </a:lnTo>
                  <a:lnTo>
                    <a:pt x="17467" y="3517"/>
                  </a:lnTo>
                  <a:lnTo>
                    <a:pt x="20020" y="3517"/>
                  </a:lnTo>
                  <a:lnTo>
                    <a:pt x="20020" y="225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616431" y="4841828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8478" y="0"/>
                  </a:moveTo>
                  <a:lnTo>
                    <a:pt x="633" y="0"/>
                  </a:lnTo>
                  <a:lnTo>
                    <a:pt x="0" y="806"/>
                  </a:lnTo>
                  <a:lnTo>
                    <a:pt x="0" y="2731"/>
                  </a:lnTo>
                  <a:lnTo>
                    <a:pt x="633" y="3528"/>
                  </a:lnTo>
                  <a:lnTo>
                    <a:pt x="17705" y="3528"/>
                  </a:lnTo>
                  <a:lnTo>
                    <a:pt x="18478" y="3528"/>
                  </a:lnTo>
                  <a:lnTo>
                    <a:pt x="19131" y="2731"/>
                  </a:lnTo>
                  <a:lnTo>
                    <a:pt x="19131" y="806"/>
                  </a:lnTo>
                  <a:lnTo>
                    <a:pt x="1847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615301" y="4840711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20246" y="0"/>
                  </a:moveTo>
                  <a:lnTo>
                    <a:pt x="1134" y="0"/>
                  </a:lnTo>
                  <a:lnTo>
                    <a:pt x="0" y="1299"/>
                  </a:lnTo>
                  <a:lnTo>
                    <a:pt x="0" y="4485"/>
                  </a:lnTo>
                  <a:lnTo>
                    <a:pt x="1134" y="5788"/>
                  </a:lnTo>
                  <a:lnTo>
                    <a:pt x="20246" y="5788"/>
                  </a:lnTo>
                  <a:lnTo>
                    <a:pt x="21394" y="4485"/>
                  </a:lnTo>
                  <a:lnTo>
                    <a:pt x="21394" y="3516"/>
                  </a:lnTo>
                  <a:lnTo>
                    <a:pt x="2470" y="3516"/>
                  </a:lnTo>
                  <a:lnTo>
                    <a:pt x="2264" y="3319"/>
                  </a:lnTo>
                  <a:lnTo>
                    <a:pt x="2264" y="2466"/>
                  </a:lnTo>
                  <a:lnTo>
                    <a:pt x="2470" y="2260"/>
                  </a:lnTo>
                  <a:lnTo>
                    <a:pt x="21394" y="2260"/>
                  </a:lnTo>
                  <a:lnTo>
                    <a:pt x="21394" y="1299"/>
                  </a:lnTo>
                  <a:lnTo>
                    <a:pt x="20246" y="0"/>
                  </a:lnTo>
                  <a:close/>
                </a:path>
                <a:path w="21590" h="6350">
                  <a:moveTo>
                    <a:pt x="21394" y="2260"/>
                  </a:moveTo>
                  <a:lnTo>
                    <a:pt x="18925" y="2260"/>
                  </a:lnTo>
                  <a:lnTo>
                    <a:pt x="19124" y="2466"/>
                  </a:lnTo>
                  <a:lnTo>
                    <a:pt x="19093" y="3319"/>
                  </a:lnTo>
                  <a:lnTo>
                    <a:pt x="18925" y="3516"/>
                  </a:lnTo>
                  <a:lnTo>
                    <a:pt x="21394" y="3516"/>
                  </a:lnTo>
                  <a:lnTo>
                    <a:pt x="21394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616097" y="48474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169" y="0"/>
                  </a:moveTo>
                  <a:lnTo>
                    <a:pt x="614" y="0"/>
                  </a:lnTo>
                  <a:lnTo>
                    <a:pt x="0" y="788"/>
                  </a:lnTo>
                  <a:lnTo>
                    <a:pt x="0" y="2715"/>
                  </a:lnTo>
                  <a:lnTo>
                    <a:pt x="614" y="3510"/>
                  </a:lnTo>
                  <a:lnTo>
                    <a:pt x="18392" y="3510"/>
                  </a:lnTo>
                  <a:lnTo>
                    <a:pt x="19169" y="3510"/>
                  </a:lnTo>
                  <a:lnTo>
                    <a:pt x="19803" y="2715"/>
                  </a:lnTo>
                  <a:lnTo>
                    <a:pt x="19803" y="788"/>
                  </a:lnTo>
                  <a:lnTo>
                    <a:pt x="191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614967" y="4846284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22225" h="6350">
                  <a:moveTo>
                    <a:pt x="20915" y="0"/>
                  </a:moveTo>
                  <a:lnTo>
                    <a:pt x="1148" y="0"/>
                  </a:lnTo>
                  <a:lnTo>
                    <a:pt x="0" y="1310"/>
                  </a:lnTo>
                  <a:lnTo>
                    <a:pt x="0" y="4467"/>
                  </a:lnTo>
                  <a:lnTo>
                    <a:pt x="1148" y="5806"/>
                  </a:lnTo>
                  <a:lnTo>
                    <a:pt x="20915" y="5806"/>
                  </a:lnTo>
                  <a:lnTo>
                    <a:pt x="22063" y="4467"/>
                  </a:lnTo>
                  <a:lnTo>
                    <a:pt x="22063" y="3535"/>
                  </a:lnTo>
                  <a:lnTo>
                    <a:pt x="2468" y="3535"/>
                  </a:lnTo>
                  <a:lnTo>
                    <a:pt x="2241" y="3319"/>
                  </a:lnTo>
                  <a:lnTo>
                    <a:pt x="2241" y="2494"/>
                  </a:lnTo>
                  <a:lnTo>
                    <a:pt x="2468" y="2260"/>
                  </a:lnTo>
                  <a:lnTo>
                    <a:pt x="22063" y="2260"/>
                  </a:lnTo>
                  <a:lnTo>
                    <a:pt x="22063" y="1310"/>
                  </a:lnTo>
                  <a:lnTo>
                    <a:pt x="20915" y="0"/>
                  </a:lnTo>
                  <a:close/>
                </a:path>
                <a:path w="22225" h="6350">
                  <a:moveTo>
                    <a:pt x="22063" y="2260"/>
                  </a:moveTo>
                  <a:lnTo>
                    <a:pt x="19575" y="2260"/>
                  </a:lnTo>
                  <a:lnTo>
                    <a:pt x="19799" y="2494"/>
                  </a:lnTo>
                  <a:lnTo>
                    <a:pt x="19776" y="3319"/>
                  </a:lnTo>
                  <a:lnTo>
                    <a:pt x="19522" y="3535"/>
                  </a:lnTo>
                  <a:lnTo>
                    <a:pt x="22063" y="3535"/>
                  </a:lnTo>
                  <a:lnTo>
                    <a:pt x="22063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615762" y="4852995"/>
              <a:ext cx="20955" cy="3810"/>
            </a:xfrm>
            <a:custGeom>
              <a:avLst/>
              <a:gdLst/>
              <a:ahLst/>
              <a:cxnLst/>
              <a:rect l="l" t="t" r="r" b="b"/>
              <a:pathLst>
                <a:path w="20954" h="3810">
                  <a:moveTo>
                    <a:pt x="19839" y="0"/>
                  </a:moveTo>
                  <a:lnTo>
                    <a:pt x="615" y="0"/>
                  </a:lnTo>
                  <a:lnTo>
                    <a:pt x="0" y="788"/>
                  </a:lnTo>
                  <a:lnTo>
                    <a:pt x="0" y="2760"/>
                  </a:lnTo>
                  <a:lnTo>
                    <a:pt x="615" y="3516"/>
                  </a:lnTo>
                  <a:lnTo>
                    <a:pt x="19080" y="3516"/>
                  </a:lnTo>
                  <a:lnTo>
                    <a:pt x="19839" y="3516"/>
                  </a:lnTo>
                  <a:lnTo>
                    <a:pt x="20491" y="2760"/>
                  </a:lnTo>
                  <a:lnTo>
                    <a:pt x="20491" y="788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614613" y="4851886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21621" y="0"/>
                  </a:moveTo>
                  <a:lnTo>
                    <a:pt x="1148" y="0"/>
                  </a:lnTo>
                  <a:lnTo>
                    <a:pt x="0" y="1285"/>
                  </a:lnTo>
                  <a:lnTo>
                    <a:pt x="0" y="4467"/>
                  </a:lnTo>
                  <a:lnTo>
                    <a:pt x="1148" y="5770"/>
                  </a:lnTo>
                  <a:lnTo>
                    <a:pt x="21621" y="5770"/>
                  </a:lnTo>
                  <a:lnTo>
                    <a:pt x="22752" y="4467"/>
                  </a:lnTo>
                  <a:lnTo>
                    <a:pt x="22752" y="3510"/>
                  </a:lnTo>
                  <a:lnTo>
                    <a:pt x="2468" y="3510"/>
                  </a:lnTo>
                  <a:lnTo>
                    <a:pt x="2286" y="3300"/>
                  </a:lnTo>
                  <a:lnTo>
                    <a:pt x="2291" y="2451"/>
                  </a:lnTo>
                  <a:lnTo>
                    <a:pt x="2541" y="2242"/>
                  </a:lnTo>
                  <a:lnTo>
                    <a:pt x="22752" y="2242"/>
                  </a:lnTo>
                  <a:lnTo>
                    <a:pt x="22752" y="1285"/>
                  </a:lnTo>
                  <a:lnTo>
                    <a:pt x="21621" y="0"/>
                  </a:lnTo>
                  <a:close/>
                </a:path>
                <a:path w="22859" h="6350">
                  <a:moveTo>
                    <a:pt x="22752" y="2242"/>
                  </a:moveTo>
                  <a:lnTo>
                    <a:pt x="20281" y="2242"/>
                  </a:lnTo>
                  <a:lnTo>
                    <a:pt x="20491" y="2451"/>
                  </a:lnTo>
                  <a:lnTo>
                    <a:pt x="20491" y="3300"/>
                  </a:lnTo>
                  <a:lnTo>
                    <a:pt x="20228" y="3510"/>
                  </a:lnTo>
                  <a:lnTo>
                    <a:pt x="22752" y="3510"/>
                  </a:lnTo>
                  <a:lnTo>
                    <a:pt x="22752" y="224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615383" y="4858597"/>
              <a:ext cx="21590" cy="3810"/>
            </a:xfrm>
            <a:custGeom>
              <a:avLst/>
              <a:gdLst/>
              <a:ahLst/>
              <a:cxnLst/>
              <a:rect l="l" t="t" r="r" b="b"/>
              <a:pathLst>
                <a:path w="21590" h="3810">
                  <a:moveTo>
                    <a:pt x="20570" y="0"/>
                  </a:moveTo>
                  <a:lnTo>
                    <a:pt x="641" y="0"/>
                  </a:lnTo>
                  <a:lnTo>
                    <a:pt x="0" y="777"/>
                  </a:lnTo>
                  <a:lnTo>
                    <a:pt x="0" y="2721"/>
                  </a:lnTo>
                  <a:lnTo>
                    <a:pt x="641" y="3516"/>
                  </a:lnTo>
                  <a:lnTo>
                    <a:pt x="19792" y="3516"/>
                  </a:lnTo>
                  <a:lnTo>
                    <a:pt x="20570" y="3516"/>
                  </a:lnTo>
                  <a:lnTo>
                    <a:pt x="21203" y="2721"/>
                  </a:lnTo>
                  <a:lnTo>
                    <a:pt x="21203" y="777"/>
                  </a:lnTo>
                  <a:lnTo>
                    <a:pt x="2057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614260" y="4857476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5" h="6350">
                  <a:moveTo>
                    <a:pt x="22316" y="0"/>
                  </a:moveTo>
                  <a:lnTo>
                    <a:pt x="1165" y="0"/>
                  </a:lnTo>
                  <a:lnTo>
                    <a:pt x="0" y="1292"/>
                  </a:lnTo>
                  <a:lnTo>
                    <a:pt x="0" y="4460"/>
                  </a:lnTo>
                  <a:lnTo>
                    <a:pt x="1165" y="5756"/>
                  </a:lnTo>
                  <a:lnTo>
                    <a:pt x="22316" y="5756"/>
                  </a:lnTo>
                  <a:lnTo>
                    <a:pt x="23464" y="4460"/>
                  </a:lnTo>
                  <a:lnTo>
                    <a:pt x="23464" y="3498"/>
                  </a:lnTo>
                  <a:lnTo>
                    <a:pt x="2468" y="3498"/>
                  </a:lnTo>
                  <a:lnTo>
                    <a:pt x="2293" y="3312"/>
                  </a:lnTo>
                  <a:lnTo>
                    <a:pt x="2260" y="2480"/>
                  </a:lnTo>
                  <a:lnTo>
                    <a:pt x="2541" y="2235"/>
                  </a:lnTo>
                  <a:lnTo>
                    <a:pt x="23464" y="2235"/>
                  </a:lnTo>
                  <a:lnTo>
                    <a:pt x="23464" y="1292"/>
                  </a:lnTo>
                  <a:lnTo>
                    <a:pt x="22316" y="0"/>
                  </a:lnTo>
                  <a:close/>
                </a:path>
                <a:path w="23495" h="6350">
                  <a:moveTo>
                    <a:pt x="23464" y="2235"/>
                  </a:moveTo>
                  <a:lnTo>
                    <a:pt x="20988" y="2235"/>
                  </a:lnTo>
                  <a:lnTo>
                    <a:pt x="21203" y="2480"/>
                  </a:lnTo>
                  <a:lnTo>
                    <a:pt x="21203" y="3312"/>
                  </a:lnTo>
                  <a:lnTo>
                    <a:pt x="20915" y="3498"/>
                  </a:lnTo>
                  <a:lnTo>
                    <a:pt x="23464" y="3498"/>
                  </a:lnTo>
                  <a:lnTo>
                    <a:pt x="23464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615049" y="486416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21261" y="0"/>
                  </a:moveTo>
                  <a:lnTo>
                    <a:pt x="643" y="0"/>
                  </a:lnTo>
                  <a:lnTo>
                    <a:pt x="0" y="777"/>
                  </a:lnTo>
                  <a:lnTo>
                    <a:pt x="0" y="2743"/>
                  </a:lnTo>
                  <a:lnTo>
                    <a:pt x="643" y="3520"/>
                  </a:lnTo>
                  <a:lnTo>
                    <a:pt x="20480" y="3520"/>
                  </a:lnTo>
                  <a:lnTo>
                    <a:pt x="21261" y="3520"/>
                  </a:lnTo>
                  <a:lnTo>
                    <a:pt x="21877" y="2743"/>
                  </a:lnTo>
                  <a:lnTo>
                    <a:pt x="21877" y="777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613943" y="4863042"/>
              <a:ext cx="24130" cy="6350"/>
            </a:xfrm>
            <a:custGeom>
              <a:avLst/>
              <a:gdLst/>
              <a:ahLst/>
              <a:cxnLst/>
              <a:rect l="l" t="t" r="r" b="b"/>
              <a:pathLst>
                <a:path w="24129" h="6350">
                  <a:moveTo>
                    <a:pt x="22969" y="0"/>
                  </a:moveTo>
                  <a:lnTo>
                    <a:pt x="1131" y="0"/>
                  </a:lnTo>
                  <a:lnTo>
                    <a:pt x="0" y="1310"/>
                  </a:lnTo>
                  <a:lnTo>
                    <a:pt x="0" y="4497"/>
                  </a:lnTo>
                  <a:lnTo>
                    <a:pt x="1131" y="5778"/>
                  </a:lnTo>
                  <a:lnTo>
                    <a:pt x="22969" y="5778"/>
                  </a:lnTo>
                  <a:lnTo>
                    <a:pt x="24117" y="4497"/>
                  </a:lnTo>
                  <a:lnTo>
                    <a:pt x="24117" y="3528"/>
                  </a:lnTo>
                  <a:lnTo>
                    <a:pt x="2452" y="3528"/>
                  </a:lnTo>
                  <a:lnTo>
                    <a:pt x="2242" y="3308"/>
                  </a:lnTo>
                  <a:lnTo>
                    <a:pt x="2242" y="2470"/>
                  </a:lnTo>
                  <a:lnTo>
                    <a:pt x="2452" y="2268"/>
                  </a:lnTo>
                  <a:lnTo>
                    <a:pt x="24117" y="2268"/>
                  </a:lnTo>
                  <a:lnTo>
                    <a:pt x="24117" y="1310"/>
                  </a:lnTo>
                  <a:lnTo>
                    <a:pt x="22969" y="0"/>
                  </a:lnTo>
                  <a:close/>
                </a:path>
                <a:path w="24129" h="6350">
                  <a:moveTo>
                    <a:pt x="24117" y="2268"/>
                  </a:moveTo>
                  <a:lnTo>
                    <a:pt x="21636" y="2268"/>
                  </a:lnTo>
                  <a:lnTo>
                    <a:pt x="21846" y="2470"/>
                  </a:lnTo>
                  <a:lnTo>
                    <a:pt x="21856" y="3308"/>
                  </a:lnTo>
                  <a:lnTo>
                    <a:pt x="21636" y="3528"/>
                  </a:lnTo>
                  <a:lnTo>
                    <a:pt x="24117" y="3528"/>
                  </a:lnTo>
                  <a:lnTo>
                    <a:pt x="24117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614714" y="4869752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21931" y="0"/>
                  </a:moveTo>
                  <a:lnTo>
                    <a:pt x="633" y="0"/>
                  </a:lnTo>
                  <a:lnTo>
                    <a:pt x="0" y="788"/>
                  </a:lnTo>
                  <a:lnTo>
                    <a:pt x="0" y="2733"/>
                  </a:lnTo>
                  <a:lnTo>
                    <a:pt x="633" y="3517"/>
                  </a:lnTo>
                  <a:lnTo>
                    <a:pt x="21150" y="3517"/>
                  </a:lnTo>
                  <a:lnTo>
                    <a:pt x="21931" y="3517"/>
                  </a:lnTo>
                  <a:lnTo>
                    <a:pt x="22546" y="2733"/>
                  </a:lnTo>
                  <a:lnTo>
                    <a:pt x="22546" y="788"/>
                  </a:lnTo>
                  <a:lnTo>
                    <a:pt x="2193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613591" y="4868633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3672" y="0"/>
                  </a:moveTo>
                  <a:lnTo>
                    <a:pt x="1130" y="0"/>
                  </a:lnTo>
                  <a:lnTo>
                    <a:pt x="0" y="1285"/>
                  </a:lnTo>
                  <a:lnTo>
                    <a:pt x="0" y="4460"/>
                  </a:lnTo>
                  <a:lnTo>
                    <a:pt x="1130" y="5763"/>
                  </a:lnTo>
                  <a:lnTo>
                    <a:pt x="23672" y="5763"/>
                  </a:lnTo>
                  <a:lnTo>
                    <a:pt x="24822" y="4460"/>
                  </a:lnTo>
                  <a:lnTo>
                    <a:pt x="24822" y="3512"/>
                  </a:lnTo>
                  <a:lnTo>
                    <a:pt x="2468" y="3512"/>
                  </a:lnTo>
                  <a:lnTo>
                    <a:pt x="2276" y="3304"/>
                  </a:lnTo>
                  <a:lnTo>
                    <a:pt x="2260" y="2451"/>
                  </a:lnTo>
                  <a:lnTo>
                    <a:pt x="2523" y="2245"/>
                  </a:lnTo>
                  <a:lnTo>
                    <a:pt x="24822" y="2245"/>
                  </a:lnTo>
                  <a:lnTo>
                    <a:pt x="24822" y="1285"/>
                  </a:lnTo>
                  <a:lnTo>
                    <a:pt x="23672" y="0"/>
                  </a:lnTo>
                  <a:close/>
                </a:path>
                <a:path w="25400" h="6350">
                  <a:moveTo>
                    <a:pt x="24822" y="2245"/>
                  </a:moveTo>
                  <a:lnTo>
                    <a:pt x="22322" y="2245"/>
                  </a:lnTo>
                  <a:lnTo>
                    <a:pt x="22557" y="2451"/>
                  </a:lnTo>
                  <a:lnTo>
                    <a:pt x="22557" y="3304"/>
                  </a:lnTo>
                  <a:lnTo>
                    <a:pt x="22322" y="3512"/>
                  </a:lnTo>
                  <a:lnTo>
                    <a:pt x="24822" y="3512"/>
                  </a:lnTo>
                  <a:lnTo>
                    <a:pt x="24822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614031" y="4875337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29" h="3810">
                  <a:moveTo>
                    <a:pt x="23284" y="0"/>
                  </a:moveTo>
                  <a:lnTo>
                    <a:pt x="632" y="0"/>
                  </a:lnTo>
                  <a:lnTo>
                    <a:pt x="0" y="784"/>
                  </a:lnTo>
                  <a:lnTo>
                    <a:pt x="0" y="2731"/>
                  </a:lnTo>
                  <a:lnTo>
                    <a:pt x="632" y="3520"/>
                  </a:lnTo>
                  <a:lnTo>
                    <a:pt x="22506" y="3520"/>
                  </a:lnTo>
                  <a:lnTo>
                    <a:pt x="23284" y="3520"/>
                  </a:lnTo>
                  <a:lnTo>
                    <a:pt x="23935" y="2731"/>
                  </a:lnTo>
                  <a:lnTo>
                    <a:pt x="23935" y="784"/>
                  </a:lnTo>
                  <a:lnTo>
                    <a:pt x="2328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612899" y="4874209"/>
              <a:ext cx="26670" cy="6350"/>
            </a:xfrm>
            <a:custGeom>
              <a:avLst/>
              <a:gdLst/>
              <a:ahLst/>
              <a:cxnLst/>
              <a:rect l="l" t="t" r="r" b="b"/>
              <a:pathLst>
                <a:path w="26670" h="6350">
                  <a:moveTo>
                    <a:pt x="25049" y="0"/>
                  </a:moveTo>
                  <a:lnTo>
                    <a:pt x="1131" y="0"/>
                  </a:lnTo>
                  <a:lnTo>
                    <a:pt x="0" y="1304"/>
                  </a:lnTo>
                  <a:lnTo>
                    <a:pt x="0" y="4485"/>
                  </a:lnTo>
                  <a:lnTo>
                    <a:pt x="1131" y="5778"/>
                  </a:lnTo>
                  <a:lnTo>
                    <a:pt x="25049" y="5778"/>
                  </a:lnTo>
                  <a:lnTo>
                    <a:pt x="26201" y="4485"/>
                  </a:lnTo>
                  <a:lnTo>
                    <a:pt x="26201" y="3535"/>
                  </a:lnTo>
                  <a:lnTo>
                    <a:pt x="2470" y="3535"/>
                  </a:lnTo>
                  <a:lnTo>
                    <a:pt x="2261" y="3284"/>
                  </a:lnTo>
                  <a:lnTo>
                    <a:pt x="2261" y="2495"/>
                  </a:lnTo>
                  <a:lnTo>
                    <a:pt x="2527" y="2261"/>
                  </a:lnTo>
                  <a:lnTo>
                    <a:pt x="26201" y="2261"/>
                  </a:lnTo>
                  <a:lnTo>
                    <a:pt x="26201" y="1304"/>
                  </a:lnTo>
                  <a:lnTo>
                    <a:pt x="25049" y="0"/>
                  </a:lnTo>
                  <a:close/>
                </a:path>
                <a:path w="26670" h="6350">
                  <a:moveTo>
                    <a:pt x="26201" y="2261"/>
                  </a:moveTo>
                  <a:lnTo>
                    <a:pt x="23731" y="2261"/>
                  </a:lnTo>
                  <a:lnTo>
                    <a:pt x="23936" y="2495"/>
                  </a:lnTo>
                  <a:lnTo>
                    <a:pt x="23936" y="3284"/>
                  </a:lnTo>
                  <a:lnTo>
                    <a:pt x="23731" y="3535"/>
                  </a:lnTo>
                  <a:lnTo>
                    <a:pt x="26201" y="3535"/>
                  </a:lnTo>
                  <a:lnTo>
                    <a:pt x="26201" y="2261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613681" y="4880902"/>
              <a:ext cx="24765" cy="3810"/>
            </a:xfrm>
            <a:custGeom>
              <a:avLst/>
              <a:gdLst/>
              <a:ahLst/>
              <a:cxnLst/>
              <a:rect l="l" t="t" r="r" b="b"/>
              <a:pathLst>
                <a:path w="24765" h="3810">
                  <a:moveTo>
                    <a:pt x="23986" y="0"/>
                  </a:moveTo>
                  <a:lnTo>
                    <a:pt x="629" y="0"/>
                  </a:lnTo>
                  <a:lnTo>
                    <a:pt x="0" y="806"/>
                  </a:lnTo>
                  <a:lnTo>
                    <a:pt x="0" y="2750"/>
                  </a:lnTo>
                  <a:lnTo>
                    <a:pt x="629" y="3528"/>
                  </a:lnTo>
                  <a:lnTo>
                    <a:pt x="23209" y="3528"/>
                  </a:lnTo>
                  <a:lnTo>
                    <a:pt x="23986" y="3528"/>
                  </a:lnTo>
                  <a:lnTo>
                    <a:pt x="24620" y="2750"/>
                  </a:lnTo>
                  <a:lnTo>
                    <a:pt x="24620" y="806"/>
                  </a:lnTo>
                  <a:lnTo>
                    <a:pt x="2398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612547" y="4879775"/>
              <a:ext cx="27305" cy="6350"/>
            </a:xfrm>
            <a:custGeom>
              <a:avLst/>
              <a:gdLst/>
              <a:ahLst/>
              <a:cxnLst/>
              <a:rect l="l" t="t" r="r" b="b"/>
              <a:pathLst>
                <a:path w="27304" h="6350">
                  <a:moveTo>
                    <a:pt x="25754" y="0"/>
                  </a:moveTo>
                  <a:lnTo>
                    <a:pt x="1148" y="0"/>
                  </a:lnTo>
                  <a:lnTo>
                    <a:pt x="0" y="1316"/>
                  </a:lnTo>
                  <a:lnTo>
                    <a:pt x="0" y="4495"/>
                  </a:lnTo>
                  <a:lnTo>
                    <a:pt x="1148" y="5788"/>
                  </a:lnTo>
                  <a:lnTo>
                    <a:pt x="25754" y="5788"/>
                  </a:lnTo>
                  <a:lnTo>
                    <a:pt x="26884" y="4495"/>
                  </a:lnTo>
                  <a:lnTo>
                    <a:pt x="26884" y="3538"/>
                  </a:lnTo>
                  <a:lnTo>
                    <a:pt x="2468" y="3538"/>
                  </a:lnTo>
                  <a:lnTo>
                    <a:pt x="2260" y="3318"/>
                  </a:lnTo>
                  <a:lnTo>
                    <a:pt x="2260" y="2512"/>
                  </a:lnTo>
                  <a:lnTo>
                    <a:pt x="2559" y="2270"/>
                  </a:lnTo>
                  <a:lnTo>
                    <a:pt x="26884" y="2270"/>
                  </a:lnTo>
                  <a:lnTo>
                    <a:pt x="26884" y="1316"/>
                  </a:lnTo>
                  <a:lnTo>
                    <a:pt x="25754" y="0"/>
                  </a:lnTo>
                  <a:close/>
                </a:path>
                <a:path w="27304" h="6350">
                  <a:moveTo>
                    <a:pt x="26884" y="2270"/>
                  </a:moveTo>
                  <a:lnTo>
                    <a:pt x="24410" y="2270"/>
                  </a:lnTo>
                  <a:lnTo>
                    <a:pt x="24641" y="2512"/>
                  </a:lnTo>
                  <a:lnTo>
                    <a:pt x="24641" y="3318"/>
                  </a:lnTo>
                  <a:lnTo>
                    <a:pt x="24410" y="3538"/>
                  </a:lnTo>
                  <a:lnTo>
                    <a:pt x="26884" y="3538"/>
                  </a:lnTo>
                  <a:lnTo>
                    <a:pt x="26884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613354" y="4886496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4667" y="0"/>
                  </a:moveTo>
                  <a:lnTo>
                    <a:pt x="604" y="0"/>
                  </a:lnTo>
                  <a:lnTo>
                    <a:pt x="0" y="802"/>
                  </a:lnTo>
                  <a:lnTo>
                    <a:pt x="0" y="2757"/>
                  </a:lnTo>
                  <a:lnTo>
                    <a:pt x="604" y="3535"/>
                  </a:lnTo>
                  <a:lnTo>
                    <a:pt x="23892" y="3535"/>
                  </a:lnTo>
                  <a:lnTo>
                    <a:pt x="24667" y="3535"/>
                  </a:lnTo>
                  <a:lnTo>
                    <a:pt x="25299" y="2757"/>
                  </a:lnTo>
                  <a:lnTo>
                    <a:pt x="25299" y="802"/>
                  </a:lnTo>
                  <a:lnTo>
                    <a:pt x="2466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612208" y="4885383"/>
              <a:ext cx="27940" cy="6350"/>
            </a:xfrm>
            <a:custGeom>
              <a:avLst/>
              <a:gdLst/>
              <a:ahLst/>
              <a:cxnLst/>
              <a:rect l="l" t="t" r="r" b="b"/>
              <a:pathLst>
                <a:path w="27940" h="6350">
                  <a:moveTo>
                    <a:pt x="26435" y="0"/>
                  </a:moveTo>
                  <a:lnTo>
                    <a:pt x="1148" y="0"/>
                  </a:lnTo>
                  <a:lnTo>
                    <a:pt x="0" y="1303"/>
                  </a:lnTo>
                  <a:lnTo>
                    <a:pt x="0" y="4471"/>
                  </a:lnTo>
                  <a:lnTo>
                    <a:pt x="1148" y="5774"/>
                  </a:lnTo>
                  <a:lnTo>
                    <a:pt x="26435" y="5774"/>
                  </a:lnTo>
                  <a:lnTo>
                    <a:pt x="27583" y="4471"/>
                  </a:lnTo>
                  <a:lnTo>
                    <a:pt x="27583" y="3528"/>
                  </a:lnTo>
                  <a:lnTo>
                    <a:pt x="2470" y="3528"/>
                  </a:lnTo>
                  <a:lnTo>
                    <a:pt x="2277" y="3301"/>
                  </a:lnTo>
                  <a:lnTo>
                    <a:pt x="2270" y="2452"/>
                  </a:lnTo>
                  <a:lnTo>
                    <a:pt x="2470" y="2254"/>
                  </a:lnTo>
                  <a:lnTo>
                    <a:pt x="27583" y="2254"/>
                  </a:lnTo>
                  <a:lnTo>
                    <a:pt x="27583" y="1303"/>
                  </a:lnTo>
                  <a:lnTo>
                    <a:pt x="26435" y="0"/>
                  </a:lnTo>
                  <a:close/>
                </a:path>
                <a:path w="27940" h="6350">
                  <a:moveTo>
                    <a:pt x="27583" y="2254"/>
                  </a:moveTo>
                  <a:lnTo>
                    <a:pt x="25088" y="2254"/>
                  </a:lnTo>
                  <a:lnTo>
                    <a:pt x="25304" y="2452"/>
                  </a:lnTo>
                  <a:lnTo>
                    <a:pt x="25304" y="3301"/>
                  </a:lnTo>
                  <a:lnTo>
                    <a:pt x="25030" y="3528"/>
                  </a:lnTo>
                  <a:lnTo>
                    <a:pt x="27583" y="3528"/>
                  </a:lnTo>
                  <a:lnTo>
                    <a:pt x="27583" y="225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612985" y="489209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391" y="0"/>
                  </a:moveTo>
                  <a:lnTo>
                    <a:pt x="648" y="0"/>
                  </a:lnTo>
                  <a:lnTo>
                    <a:pt x="0" y="788"/>
                  </a:lnTo>
                  <a:lnTo>
                    <a:pt x="0" y="2731"/>
                  </a:lnTo>
                  <a:lnTo>
                    <a:pt x="648" y="3510"/>
                  </a:lnTo>
                  <a:lnTo>
                    <a:pt x="24596" y="3510"/>
                  </a:lnTo>
                  <a:lnTo>
                    <a:pt x="25391" y="3510"/>
                  </a:lnTo>
                  <a:lnTo>
                    <a:pt x="25989" y="2731"/>
                  </a:lnTo>
                  <a:lnTo>
                    <a:pt x="25989" y="788"/>
                  </a:lnTo>
                  <a:lnTo>
                    <a:pt x="2539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611855" y="4890950"/>
              <a:ext cx="28575" cy="6350"/>
            </a:xfrm>
            <a:custGeom>
              <a:avLst/>
              <a:gdLst/>
              <a:ahLst/>
              <a:cxnLst/>
              <a:rect l="l" t="t" r="r" b="b"/>
              <a:pathLst>
                <a:path w="28575" h="6350">
                  <a:moveTo>
                    <a:pt x="27119" y="0"/>
                  </a:moveTo>
                  <a:lnTo>
                    <a:pt x="1167" y="0"/>
                  </a:lnTo>
                  <a:lnTo>
                    <a:pt x="0" y="1295"/>
                  </a:lnTo>
                  <a:lnTo>
                    <a:pt x="0" y="4484"/>
                  </a:lnTo>
                  <a:lnTo>
                    <a:pt x="1167" y="5788"/>
                  </a:lnTo>
                  <a:lnTo>
                    <a:pt x="27119" y="5788"/>
                  </a:lnTo>
                  <a:lnTo>
                    <a:pt x="28267" y="4484"/>
                  </a:lnTo>
                  <a:lnTo>
                    <a:pt x="28267" y="3526"/>
                  </a:lnTo>
                  <a:lnTo>
                    <a:pt x="2487" y="3526"/>
                  </a:lnTo>
                  <a:lnTo>
                    <a:pt x="2261" y="3289"/>
                  </a:lnTo>
                  <a:lnTo>
                    <a:pt x="2261" y="2480"/>
                  </a:lnTo>
                  <a:lnTo>
                    <a:pt x="2505" y="2270"/>
                  </a:lnTo>
                  <a:lnTo>
                    <a:pt x="28267" y="2270"/>
                  </a:lnTo>
                  <a:lnTo>
                    <a:pt x="28267" y="1295"/>
                  </a:lnTo>
                  <a:lnTo>
                    <a:pt x="27119" y="0"/>
                  </a:lnTo>
                  <a:close/>
                </a:path>
                <a:path w="28575" h="6350">
                  <a:moveTo>
                    <a:pt x="28267" y="2270"/>
                  </a:moveTo>
                  <a:lnTo>
                    <a:pt x="25791" y="2270"/>
                  </a:lnTo>
                  <a:lnTo>
                    <a:pt x="26028" y="2480"/>
                  </a:lnTo>
                  <a:lnTo>
                    <a:pt x="26028" y="3289"/>
                  </a:lnTo>
                  <a:lnTo>
                    <a:pt x="25791" y="3526"/>
                  </a:lnTo>
                  <a:lnTo>
                    <a:pt x="28267" y="3526"/>
                  </a:lnTo>
                  <a:lnTo>
                    <a:pt x="28267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612651" y="4897671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6060" y="0"/>
                  </a:moveTo>
                  <a:lnTo>
                    <a:pt x="633" y="0"/>
                  </a:lnTo>
                  <a:lnTo>
                    <a:pt x="0" y="795"/>
                  </a:lnTo>
                  <a:lnTo>
                    <a:pt x="0" y="2739"/>
                  </a:lnTo>
                  <a:lnTo>
                    <a:pt x="633" y="3516"/>
                  </a:lnTo>
                  <a:lnTo>
                    <a:pt x="25264" y="3516"/>
                  </a:lnTo>
                  <a:lnTo>
                    <a:pt x="26060" y="3516"/>
                  </a:lnTo>
                  <a:lnTo>
                    <a:pt x="26694" y="2739"/>
                  </a:lnTo>
                  <a:lnTo>
                    <a:pt x="26694" y="795"/>
                  </a:lnTo>
                  <a:lnTo>
                    <a:pt x="2606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611521" y="489654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27809" y="0"/>
                  </a:moveTo>
                  <a:lnTo>
                    <a:pt x="1151" y="0"/>
                  </a:lnTo>
                  <a:lnTo>
                    <a:pt x="0" y="1303"/>
                  </a:lnTo>
                  <a:lnTo>
                    <a:pt x="0" y="4478"/>
                  </a:lnTo>
                  <a:lnTo>
                    <a:pt x="1151" y="5792"/>
                  </a:lnTo>
                  <a:lnTo>
                    <a:pt x="27809" y="5792"/>
                  </a:lnTo>
                  <a:lnTo>
                    <a:pt x="28939" y="4478"/>
                  </a:lnTo>
                  <a:lnTo>
                    <a:pt x="28939" y="3538"/>
                  </a:lnTo>
                  <a:lnTo>
                    <a:pt x="2468" y="3538"/>
                  </a:lnTo>
                  <a:lnTo>
                    <a:pt x="2264" y="3312"/>
                  </a:lnTo>
                  <a:lnTo>
                    <a:pt x="2264" y="2480"/>
                  </a:lnTo>
                  <a:lnTo>
                    <a:pt x="2468" y="2264"/>
                  </a:lnTo>
                  <a:lnTo>
                    <a:pt x="28939" y="2264"/>
                  </a:lnTo>
                  <a:lnTo>
                    <a:pt x="28939" y="1303"/>
                  </a:lnTo>
                  <a:lnTo>
                    <a:pt x="27809" y="0"/>
                  </a:lnTo>
                  <a:close/>
                </a:path>
                <a:path w="29209" h="6350">
                  <a:moveTo>
                    <a:pt x="28939" y="2264"/>
                  </a:moveTo>
                  <a:lnTo>
                    <a:pt x="26470" y="2264"/>
                  </a:lnTo>
                  <a:lnTo>
                    <a:pt x="26694" y="2480"/>
                  </a:lnTo>
                  <a:lnTo>
                    <a:pt x="26694" y="3312"/>
                  </a:lnTo>
                  <a:lnTo>
                    <a:pt x="26470" y="3538"/>
                  </a:lnTo>
                  <a:lnTo>
                    <a:pt x="28939" y="3538"/>
                  </a:lnTo>
                  <a:lnTo>
                    <a:pt x="28939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612298" y="4903243"/>
              <a:ext cx="27940" cy="3810"/>
            </a:xfrm>
            <a:custGeom>
              <a:avLst/>
              <a:gdLst/>
              <a:ahLst/>
              <a:cxnLst/>
              <a:rect l="l" t="t" r="r" b="b"/>
              <a:pathLst>
                <a:path w="27940" h="3810">
                  <a:moveTo>
                    <a:pt x="26747" y="0"/>
                  </a:moveTo>
                  <a:lnTo>
                    <a:pt x="633" y="0"/>
                  </a:lnTo>
                  <a:lnTo>
                    <a:pt x="0" y="802"/>
                  </a:lnTo>
                  <a:lnTo>
                    <a:pt x="0" y="2739"/>
                  </a:lnTo>
                  <a:lnTo>
                    <a:pt x="633" y="3545"/>
                  </a:lnTo>
                  <a:lnTo>
                    <a:pt x="25952" y="3545"/>
                  </a:lnTo>
                  <a:lnTo>
                    <a:pt x="26747" y="3545"/>
                  </a:lnTo>
                  <a:lnTo>
                    <a:pt x="27400" y="2739"/>
                  </a:lnTo>
                  <a:lnTo>
                    <a:pt x="27400" y="802"/>
                  </a:lnTo>
                  <a:lnTo>
                    <a:pt x="2674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611186" y="4902123"/>
              <a:ext cx="29845" cy="6350"/>
            </a:xfrm>
            <a:custGeom>
              <a:avLst/>
              <a:gdLst/>
              <a:ahLst/>
              <a:cxnLst/>
              <a:rect l="l" t="t" r="r" b="b"/>
              <a:pathLst>
                <a:path w="29845" h="6350">
                  <a:moveTo>
                    <a:pt x="28475" y="0"/>
                  </a:moveTo>
                  <a:lnTo>
                    <a:pt x="1130" y="0"/>
                  </a:lnTo>
                  <a:lnTo>
                    <a:pt x="0" y="1296"/>
                  </a:lnTo>
                  <a:lnTo>
                    <a:pt x="0" y="4471"/>
                  </a:lnTo>
                  <a:lnTo>
                    <a:pt x="1130" y="5782"/>
                  </a:lnTo>
                  <a:lnTo>
                    <a:pt x="28475" y="5782"/>
                  </a:lnTo>
                  <a:lnTo>
                    <a:pt x="29624" y="4471"/>
                  </a:lnTo>
                  <a:lnTo>
                    <a:pt x="29624" y="3539"/>
                  </a:lnTo>
                  <a:lnTo>
                    <a:pt x="2470" y="3539"/>
                  </a:lnTo>
                  <a:lnTo>
                    <a:pt x="2260" y="3294"/>
                  </a:lnTo>
                  <a:lnTo>
                    <a:pt x="2260" y="2470"/>
                  </a:lnTo>
                  <a:lnTo>
                    <a:pt x="2541" y="2272"/>
                  </a:lnTo>
                  <a:lnTo>
                    <a:pt x="29624" y="2272"/>
                  </a:lnTo>
                  <a:lnTo>
                    <a:pt x="29624" y="1296"/>
                  </a:lnTo>
                  <a:lnTo>
                    <a:pt x="28475" y="0"/>
                  </a:lnTo>
                  <a:close/>
                </a:path>
                <a:path w="29845" h="6350">
                  <a:moveTo>
                    <a:pt x="29624" y="2272"/>
                  </a:moveTo>
                  <a:lnTo>
                    <a:pt x="27155" y="2272"/>
                  </a:lnTo>
                  <a:lnTo>
                    <a:pt x="27363" y="2470"/>
                  </a:lnTo>
                  <a:lnTo>
                    <a:pt x="27363" y="3294"/>
                  </a:lnTo>
                  <a:lnTo>
                    <a:pt x="27064" y="3539"/>
                  </a:lnTo>
                  <a:lnTo>
                    <a:pt x="29624" y="3539"/>
                  </a:lnTo>
                  <a:lnTo>
                    <a:pt x="29624" y="227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611963" y="4908826"/>
              <a:ext cx="28575" cy="3810"/>
            </a:xfrm>
            <a:custGeom>
              <a:avLst/>
              <a:gdLst/>
              <a:ahLst/>
              <a:cxnLst/>
              <a:rect l="l" t="t" r="r" b="b"/>
              <a:pathLst>
                <a:path w="28575" h="3810">
                  <a:moveTo>
                    <a:pt x="27439" y="0"/>
                  </a:moveTo>
                  <a:lnTo>
                    <a:pt x="615" y="0"/>
                  </a:lnTo>
                  <a:lnTo>
                    <a:pt x="0" y="806"/>
                  </a:lnTo>
                  <a:lnTo>
                    <a:pt x="0" y="2733"/>
                  </a:lnTo>
                  <a:lnTo>
                    <a:pt x="615" y="3528"/>
                  </a:lnTo>
                  <a:lnTo>
                    <a:pt x="26640" y="3528"/>
                  </a:lnTo>
                  <a:lnTo>
                    <a:pt x="27439" y="3528"/>
                  </a:lnTo>
                  <a:lnTo>
                    <a:pt x="28055" y="2733"/>
                  </a:lnTo>
                  <a:lnTo>
                    <a:pt x="28055" y="806"/>
                  </a:lnTo>
                  <a:lnTo>
                    <a:pt x="2743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610833" y="4907700"/>
              <a:ext cx="30480" cy="6350"/>
            </a:xfrm>
            <a:custGeom>
              <a:avLst/>
              <a:gdLst/>
              <a:ahLst/>
              <a:cxnLst/>
              <a:rect l="l" t="t" r="r" b="b"/>
              <a:pathLst>
                <a:path w="30479" h="6350">
                  <a:moveTo>
                    <a:pt x="29164" y="0"/>
                  </a:moveTo>
                  <a:lnTo>
                    <a:pt x="1149" y="0"/>
                  </a:lnTo>
                  <a:lnTo>
                    <a:pt x="0" y="1299"/>
                  </a:lnTo>
                  <a:lnTo>
                    <a:pt x="0" y="4475"/>
                  </a:lnTo>
                  <a:lnTo>
                    <a:pt x="1149" y="5788"/>
                  </a:lnTo>
                  <a:lnTo>
                    <a:pt x="29164" y="5788"/>
                  </a:lnTo>
                  <a:lnTo>
                    <a:pt x="30312" y="4475"/>
                  </a:lnTo>
                  <a:lnTo>
                    <a:pt x="30312" y="3535"/>
                  </a:lnTo>
                  <a:lnTo>
                    <a:pt x="2470" y="3535"/>
                  </a:lnTo>
                  <a:lnTo>
                    <a:pt x="2260" y="3308"/>
                  </a:lnTo>
                  <a:lnTo>
                    <a:pt x="2260" y="2448"/>
                  </a:lnTo>
                  <a:lnTo>
                    <a:pt x="2542" y="2260"/>
                  </a:lnTo>
                  <a:lnTo>
                    <a:pt x="30312" y="2260"/>
                  </a:lnTo>
                  <a:lnTo>
                    <a:pt x="30312" y="1299"/>
                  </a:lnTo>
                  <a:lnTo>
                    <a:pt x="29164" y="0"/>
                  </a:lnTo>
                  <a:close/>
                </a:path>
                <a:path w="30479" h="6350">
                  <a:moveTo>
                    <a:pt x="30312" y="2260"/>
                  </a:moveTo>
                  <a:lnTo>
                    <a:pt x="27824" y="2260"/>
                  </a:lnTo>
                  <a:lnTo>
                    <a:pt x="28020" y="2448"/>
                  </a:lnTo>
                  <a:lnTo>
                    <a:pt x="28069" y="3308"/>
                  </a:lnTo>
                  <a:lnTo>
                    <a:pt x="27824" y="3535"/>
                  </a:lnTo>
                  <a:lnTo>
                    <a:pt x="30312" y="3535"/>
                  </a:lnTo>
                  <a:lnTo>
                    <a:pt x="30312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611629" y="4914428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105" y="0"/>
                  </a:moveTo>
                  <a:lnTo>
                    <a:pt x="615" y="0"/>
                  </a:lnTo>
                  <a:lnTo>
                    <a:pt x="0" y="777"/>
                  </a:lnTo>
                  <a:lnTo>
                    <a:pt x="0" y="2721"/>
                  </a:lnTo>
                  <a:lnTo>
                    <a:pt x="615" y="3502"/>
                  </a:lnTo>
                  <a:lnTo>
                    <a:pt x="27327" y="3502"/>
                  </a:lnTo>
                  <a:lnTo>
                    <a:pt x="28105" y="3502"/>
                  </a:lnTo>
                  <a:lnTo>
                    <a:pt x="28721" y="2721"/>
                  </a:lnTo>
                  <a:lnTo>
                    <a:pt x="28721" y="777"/>
                  </a:lnTo>
                  <a:lnTo>
                    <a:pt x="2810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610499" y="4913302"/>
              <a:ext cx="31115" cy="6350"/>
            </a:xfrm>
            <a:custGeom>
              <a:avLst/>
              <a:gdLst/>
              <a:ahLst/>
              <a:cxnLst/>
              <a:rect l="l" t="t" r="r" b="b"/>
              <a:pathLst>
                <a:path w="31115" h="6350">
                  <a:moveTo>
                    <a:pt x="29857" y="0"/>
                  </a:moveTo>
                  <a:lnTo>
                    <a:pt x="1130" y="0"/>
                  </a:lnTo>
                  <a:lnTo>
                    <a:pt x="0" y="1273"/>
                  </a:lnTo>
                  <a:lnTo>
                    <a:pt x="0" y="4478"/>
                  </a:lnTo>
                  <a:lnTo>
                    <a:pt x="1130" y="5777"/>
                  </a:lnTo>
                  <a:lnTo>
                    <a:pt x="29857" y="5777"/>
                  </a:lnTo>
                  <a:lnTo>
                    <a:pt x="30999" y="4478"/>
                  </a:lnTo>
                  <a:lnTo>
                    <a:pt x="30999" y="3516"/>
                  </a:lnTo>
                  <a:lnTo>
                    <a:pt x="2486" y="3516"/>
                  </a:lnTo>
                  <a:lnTo>
                    <a:pt x="2234" y="3308"/>
                  </a:lnTo>
                  <a:lnTo>
                    <a:pt x="2225" y="2451"/>
                  </a:lnTo>
                  <a:lnTo>
                    <a:pt x="2537" y="2249"/>
                  </a:lnTo>
                  <a:lnTo>
                    <a:pt x="30999" y="2249"/>
                  </a:lnTo>
                  <a:lnTo>
                    <a:pt x="30999" y="1273"/>
                  </a:lnTo>
                  <a:lnTo>
                    <a:pt x="29857" y="0"/>
                  </a:lnTo>
                  <a:close/>
                </a:path>
                <a:path w="31115" h="6350">
                  <a:moveTo>
                    <a:pt x="30999" y="2249"/>
                  </a:moveTo>
                  <a:lnTo>
                    <a:pt x="28511" y="2249"/>
                  </a:lnTo>
                  <a:lnTo>
                    <a:pt x="28738" y="2451"/>
                  </a:lnTo>
                  <a:lnTo>
                    <a:pt x="28738" y="3308"/>
                  </a:lnTo>
                  <a:lnTo>
                    <a:pt x="28511" y="3516"/>
                  </a:lnTo>
                  <a:lnTo>
                    <a:pt x="30999" y="3516"/>
                  </a:lnTo>
                  <a:lnTo>
                    <a:pt x="30999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617280" y="4779933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16682" y="0"/>
                  </a:moveTo>
                  <a:lnTo>
                    <a:pt x="759" y="0"/>
                  </a:lnTo>
                  <a:lnTo>
                    <a:pt x="0" y="1591"/>
                  </a:lnTo>
                  <a:lnTo>
                    <a:pt x="0" y="5551"/>
                  </a:lnTo>
                  <a:lnTo>
                    <a:pt x="759" y="7152"/>
                  </a:lnTo>
                  <a:lnTo>
                    <a:pt x="15756" y="7152"/>
                  </a:lnTo>
                  <a:lnTo>
                    <a:pt x="16682" y="7152"/>
                  </a:lnTo>
                  <a:lnTo>
                    <a:pt x="17406" y="5551"/>
                  </a:lnTo>
                  <a:lnTo>
                    <a:pt x="17406" y="1591"/>
                  </a:lnTo>
                  <a:lnTo>
                    <a:pt x="16682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616162" y="4778820"/>
              <a:ext cx="19685" cy="9525"/>
            </a:xfrm>
            <a:custGeom>
              <a:avLst/>
              <a:gdLst/>
              <a:ahLst/>
              <a:cxnLst/>
              <a:rect l="l" t="t" r="r" b="b"/>
              <a:pathLst>
                <a:path w="19684" h="9525">
                  <a:moveTo>
                    <a:pt x="18482" y="0"/>
                  </a:moveTo>
                  <a:lnTo>
                    <a:pt x="1165" y="0"/>
                  </a:lnTo>
                  <a:lnTo>
                    <a:pt x="0" y="1976"/>
                  </a:lnTo>
                  <a:lnTo>
                    <a:pt x="0" y="7405"/>
                  </a:lnTo>
                  <a:lnTo>
                    <a:pt x="1165" y="9389"/>
                  </a:lnTo>
                  <a:lnTo>
                    <a:pt x="18482" y="9389"/>
                  </a:lnTo>
                  <a:lnTo>
                    <a:pt x="19648" y="7405"/>
                  </a:lnTo>
                  <a:lnTo>
                    <a:pt x="19648" y="7181"/>
                  </a:lnTo>
                  <a:lnTo>
                    <a:pt x="2922" y="7181"/>
                  </a:lnTo>
                  <a:lnTo>
                    <a:pt x="2757" y="7056"/>
                  </a:lnTo>
                  <a:lnTo>
                    <a:pt x="2260" y="6220"/>
                  </a:lnTo>
                  <a:lnTo>
                    <a:pt x="2260" y="3145"/>
                  </a:lnTo>
                  <a:lnTo>
                    <a:pt x="2757" y="2325"/>
                  </a:lnTo>
                  <a:lnTo>
                    <a:pt x="19648" y="2225"/>
                  </a:lnTo>
                  <a:lnTo>
                    <a:pt x="19648" y="1976"/>
                  </a:lnTo>
                  <a:lnTo>
                    <a:pt x="18482" y="0"/>
                  </a:lnTo>
                  <a:close/>
                </a:path>
                <a:path w="19684" h="9525">
                  <a:moveTo>
                    <a:pt x="19648" y="2225"/>
                  </a:moveTo>
                  <a:lnTo>
                    <a:pt x="16736" y="2225"/>
                  </a:lnTo>
                  <a:lnTo>
                    <a:pt x="16897" y="2325"/>
                  </a:lnTo>
                  <a:lnTo>
                    <a:pt x="17387" y="3145"/>
                  </a:lnTo>
                  <a:lnTo>
                    <a:pt x="17337" y="6220"/>
                  </a:lnTo>
                  <a:lnTo>
                    <a:pt x="16981" y="6926"/>
                  </a:lnTo>
                  <a:lnTo>
                    <a:pt x="16771" y="7109"/>
                  </a:lnTo>
                  <a:lnTo>
                    <a:pt x="2922" y="7181"/>
                  </a:lnTo>
                  <a:lnTo>
                    <a:pt x="19648" y="7181"/>
                  </a:lnTo>
                  <a:lnTo>
                    <a:pt x="19648" y="2225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626522" y="4780694"/>
              <a:ext cx="13970" cy="146050"/>
            </a:xfrm>
            <a:custGeom>
              <a:avLst/>
              <a:gdLst/>
              <a:ahLst/>
              <a:cxnLst/>
              <a:rect l="l" t="t" r="r" b="b"/>
              <a:pathLst>
                <a:path w="13970" h="146050">
                  <a:moveTo>
                    <a:pt x="12330" y="138430"/>
                  </a:moveTo>
                  <a:lnTo>
                    <a:pt x="0" y="138430"/>
                  </a:lnTo>
                  <a:lnTo>
                    <a:pt x="0" y="146050"/>
                  </a:lnTo>
                  <a:lnTo>
                    <a:pt x="12964" y="146050"/>
                  </a:lnTo>
                  <a:lnTo>
                    <a:pt x="12330" y="138430"/>
                  </a:lnTo>
                  <a:close/>
                </a:path>
                <a:path w="13970" h="146050">
                  <a:moveTo>
                    <a:pt x="13831" y="134620"/>
                  </a:moveTo>
                  <a:lnTo>
                    <a:pt x="1691" y="134620"/>
                  </a:lnTo>
                  <a:lnTo>
                    <a:pt x="1991" y="137160"/>
                  </a:lnTo>
                  <a:lnTo>
                    <a:pt x="1799" y="137160"/>
                  </a:lnTo>
                  <a:lnTo>
                    <a:pt x="831" y="138430"/>
                  </a:lnTo>
                  <a:lnTo>
                    <a:pt x="13219" y="138430"/>
                  </a:lnTo>
                  <a:lnTo>
                    <a:pt x="13831" y="137160"/>
                  </a:lnTo>
                  <a:lnTo>
                    <a:pt x="13831" y="134620"/>
                  </a:lnTo>
                  <a:close/>
                </a:path>
                <a:path w="13970" h="146050">
                  <a:moveTo>
                    <a:pt x="11941" y="132080"/>
                  </a:moveTo>
                  <a:lnTo>
                    <a:pt x="723" y="132080"/>
                  </a:lnTo>
                  <a:lnTo>
                    <a:pt x="0" y="133350"/>
                  </a:lnTo>
                  <a:lnTo>
                    <a:pt x="0" y="134620"/>
                  </a:lnTo>
                  <a:lnTo>
                    <a:pt x="12085" y="134620"/>
                  </a:lnTo>
                  <a:lnTo>
                    <a:pt x="11941" y="132080"/>
                  </a:lnTo>
                  <a:close/>
                </a:path>
                <a:path w="13970" h="146050">
                  <a:moveTo>
                    <a:pt x="12881" y="128270"/>
                  </a:moveTo>
                  <a:lnTo>
                    <a:pt x="1375" y="128270"/>
                  </a:lnTo>
                  <a:lnTo>
                    <a:pt x="2613" y="129540"/>
                  </a:lnTo>
                  <a:lnTo>
                    <a:pt x="1799" y="130810"/>
                  </a:lnTo>
                  <a:lnTo>
                    <a:pt x="1410" y="132080"/>
                  </a:lnTo>
                  <a:lnTo>
                    <a:pt x="13496" y="132080"/>
                  </a:lnTo>
                  <a:lnTo>
                    <a:pt x="13496" y="129540"/>
                  </a:lnTo>
                  <a:lnTo>
                    <a:pt x="12881" y="128270"/>
                  </a:lnTo>
                  <a:close/>
                </a:path>
                <a:path w="13970" h="146050">
                  <a:moveTo>
                    <a:pt x="11534" y="127000"/>
                  </a:moveTo>
                  <a:lnTo>
                    <a:pt x="0" y="127000"/>
                  </a:lnTo>
                  <a:lnTo>
                    <a:pt x="0" y="128270"/>
                  </a:lnTo>
                  <a:lnTo>
                    <a:pt x="11696" y="128270"/>
                  </a:lnTo>
                  <a:lnTo>
                    <a:pt x="11534" y="127000"/>
                  </a:lnTo>
                  <a:close/>
                </a:path>
                <a:path w="13970" h="146050">
                  <a:moveTo>
                    <a:pt x="12520" y="123190"/>
                  </a:moveTo>
                  <a:lnTo>
                    <a:pt x="2152" y="123190"/>
                  </a:lnTo>
                  <a:lnTo>
                    <a:pt x="2297" y="127000"/>
                  </a:lnTo>
                  <a:lnTo>
                    <a:pt x="12520" y="127000"/>
                  </a:lnTo>
                  <a:lnTo>
                    <a:pt x="13180" y="125730"/>
                  </a:lnTo>
                  <a:lnTo>
                    <a:pt x="13180" y="124460"/>
                  </a:lnTo>
                  <a:lnTo>
                    <a:pt x="12520" y="123190"/>
                  </a:lnTo>
                  <a:close/>
                </a:path>
                <a:path w="13970" h="146050">
                  <a:moveTo>
                    <a:pt x="10721" y="115570"/>
                  </a:moveTo>
                  <a:lnTo>
                    <a:pt x="0" y="115570"/>
                  </a:lnTo>
                  <a:lnTo>
                    <a:pt x="0" y="116840"/>
                  </a:lnTo>
                  <a:lnTo>
                    <a:pt x="1962" y="118110"/>
                  </a:lnTo>
                  <a:lnTo>
                    <a:pt x="2170" y="120650"/>
                  </a:lnTo>
                  <a:lnTo>
                    <a:pt x="0" y="121920"/>
                  </a:lnTo>
                  <a:lnTo>
                    <a:pt x="0" y="123190"/>
                  </a:lnTo>
                  <a:lnTo>
                    <a:pt x="11290" y="123190"/>
                  </a:lnTo>
                  <a:lnTo>
                    <a:pt x="11127" y="120650"/>
                  </a:lnTo>
                  <a:lnTo>
                    <a:pt x="12827" y="120650"/>
                  </a:lnTo>
                  <a:lnTo>
                    <a:pt x="12827" y="118110"/>
                  </a:lnTo>
                  <a:lnTo>
                    <a:pt x="10882" y="118110"/>
                  </a:lnTo>
                  <a:lnTo>
                    <a:pt x="10721" y="115570"/>
                  </a:lnTo>
                  <a:close/>
                </a:path>
                <a:path w="13970" h="146050">
                  <a:moveTo>
                    <a:pt x="11851" y="111760"/>
                  </a:moveTo>
                  <a:lnTo>
                    <a:pt x="2297" y="111760"/>
                  </a:lnTo>
                  <a:lnTo>
                    <a:pt x="1764" y="115570"/>
                  </a:lnTo>
                  <a:lnTo>
                    <a:pt x="11851" y="115570"/>
                  </a:lnTo>
                  <a:lnTo>
                    <a:pt x="12456" y="114300"/>
                  </a:lnTo>
                  <a:lnTo>
                    <a:pt x="12456" y="113030"/>
                  </a:lnTo>
                  <a:lnTo>
                    <a:pt x="11851" y="111760"/>
                  </a:lnTo>
                  <a:close/>
                </a:path>
                <a:path w="13970" h="146050">
                  <a:moveTo>
                    <a:pt x="10332" y="110490"/>
                  </a:moveTo>
                  <a:lnTo>
                    <a:pt x="0" y="110490"/>
                  </a:lnTo>
                  <a:lnTo>
                    <a:pt x="0" y="111760"/>
                  </a:lnTo>
                  <a:lnTo>
                    <a:pt x="10494" y="111760"/>
                  </a:lnTo>
                  <a:lnTo>
                    <a:pt x="10332" y="110490"/>
                  </a:lnTo>
                  <a:close/>
                </a:path>
                <a:path w="13970" h="146050">
                  <a:moveTo>
                    <a:pt x="12139" y="106680"/>
                  </a:moveTo>
                  <a:lnTo>
                    <a:pt x="1169" y="106680"/>
                  </a:lnTo>
                  <a:lnTo>
                    <a:pt x="1926" y="107950"/>
                  </a:lnTo>
                  <a:lnTo>
                    <a:pt x="1555" y="109220"/>
                  </a:lnTo>
                  <a:lnTo>
                    <a:pt x="861" y="110490"/>
                  </a:lnTo>
                  <a:lnTo>
                    <a:pt x="11498" y="110490"/>
                  </a:lnTo>
                  <a:lnTo>
                    <a:pt x="12139" y="109220"/>
                  </a:lnTo>
                  <a:lnTo>
                    <a:pt x="12139" y="106680"/>
                  </a:lnTo>
                  <a:close/>
                </a:path>
                <a:path w="13970" h="146050">
                  <a:moveTo>
                    <a:pt x="11145" y="100330"/>
                  </a:moveTo>
                  <a:lnTo>
                    <a:pt x="1169" y="100330"/>
                  </a:lnTo>
                  <a:lnTo>
                    <a:pt x="2062" y="101600"/>
                  </a:lnTo>
                  <a:lnTo>
                    <a:pt x="1602" y="104140"/>
                  </a:lnTo>
                  <a:lnTo>
                    <a:pt x="878" y="105410"/>
                  </a:lnTo>
                  <a:lnTo>
                    <a:pt x="0" y="105410"/>
                  </a:lnTo>
                  <a:lnTo>
                    <a:pt x="0" y="106680"/>
                  </a:lnTo>
                  <a:lnTo>
                    <a:pt x="10087" y="106680"/>
                  </a:lnTo>
                  <a:lnTo>
                    <a:pt x="9921" y="104140"/>
                  </a:lnTo>
                  <a:lnTo>
                    <a:pt x="11779" y="104140"/>
                  </a:lnTo>
                  <a:lnTo>
                    <a:pt x="11779" y="101600"/>
                  </a:lnTo>
                  <a:lnTo>
                    <a:pt x="11145" y="100330"/>
                  </a:lnTo>
                  <a:close/>
                </a:path>
                <a:path w="13970" h="146050">
                  <a:moveTo>
                    <a:pt x="9536" y="99060"/>
                  </a:moveTo>
                  <a:lnTo>
                    <a:pt x="0" y="99060"/>
                  </a:lnTo>
                  <a:lnTo>
                    <a:pt x="0" y="100330"/>
                  </a:lnTo>
                  <a:lnTo>
                    <a:pt x="9698" y="100330"/>
                  </a:lnTo>
                  <a:lnTo>
                    <a:pt x="9536" y="99060"/>
                  </a:lnTo>
                  <a:close/>
                </a:path>
                <a:path w="13970" h="146050">
                  <a:moveTo>
                    <a:pt x="10792" y="95250"/>
                  </a:moveTo>
                  <a:lnTo>
                    <a:pt x="1818" y="95250"/>
                  </a:lnTo>
                  <a:lnTo>
                    <a:pt x="1969" y="96520"/>
                  </a:lnTo>
                  <a:lnTo>
                    <a:pt x="1710" y="97790"/>
                  </a:lnTo>
                  <a:lnTo>
                    <a:pt x="1231" y="99060"/>
                  </a:lnTo>
                  <a:lnTo>
                    <a:pt x="10792" y="99060"/>
                  </a:lnTo>
                  <a:lnTo>
                    <a:pt x="11445" y="97790"/>
                  </a:lnTo>
                  <a:lnTo>
                    <a:pt x="11445" y="96520"/>
                  </a:lnTo>
                  <a:lnTo>
                    <a:pt x="10792" y="95250"/>
                  </a:lnTo>
                  <a:close/>
                </a:path>
                <a:path w="13970" h="146050">
                  <a:moveTo>
                    <a:pt x="10739" y="90170"/>
                  </a:moveTo>
                  <a:lnTo>
                    <a:pt x="2026" y="90170"/>
                  </a:lnTo>
                  <a:lnTo>
                    <a:pt x="2207" y="91440"/>
                  </a:lnTo>
                  <a:lnTo>
                    <a:pt x="1764" y="92710"/>
                  </a:lnTo>
                  <a:lnTo>
                    <a:pt x="914" y="93980"/>
                  </a:lnTo>
                  <a:lnTo>
                    <a:pt x="0" y="93980"/>
                  </a:lnTo>
                  <a:lnTo>
                    <a:pt x="0" y="95250"/>
                  </a:lnTo>
                  <a:lnTo>
                    <a:pt x="9269" y="95250"/>
                  </a:lnTo>
                  <a:lnTo>
                    <a:pt x="9126" y="92710"/>
                  </a:lnTo>
                  <a:lnTo>
                    <a:pt x="10739" y="92710"/>
                  </a:lnTo>
                  <a:lnTo>
                    <a:pt x="10739" y="90170"/>
                  </a:lnTo>
                  <a:close/>
                </a:path>
                <a:path w="13970" h="146050">
                  <a:moveTo>
                    <a:pt x="8747" y="87630"/>
                  </a:moveTo>
                  <a:lnTo>
                    <a:pt x="0" y="87630"/>
                  </a:lnTo>
                  <a:lnTo>
                    <a:pt x="0" y="88900"/>
                  </a:lnTo>
                  <a:lnTo>
                    <a:pt x="1148" y="88900"/>
                  </a:lnTo>
                  <a:lnTo>
                    <a:pt x="1555" y="90170"/>
                  </a:lnTo>
                  <a:lnTo>
                    <a:pt x="8884" y="90170"/>
                  </a:lnTo>
                  <a:lnTo>
                    <a:pt x="8747" y="87630"/>
                  </a:lnTo>
                  <a:close/>
                </a:path>
                <a:path w="13970" h="146050">
                  <a:moveTo>
                    <a:pt x="9789" y="83820"/>
                  </a:moveTo>
                  <a:lnTo>
                    <a:pt x="1231" y="83820"/>
                  </a:lnTo>
                  <a:lnTo>
                    <a:pt x="1656" y="85090"/>
                  </a:lnTo>
                  <a:lnTo>
                    <a:pt x="1799" y="85090"/>
                  </a:lnTo>
                  <a:lnTo>
                    <a:pt x="1430" y="86360"/>
                  </a:lnTo>
                  <a:lnTo>
                    <a:pt x="759" y="87630"/>
                  </a:lnTo>
                  <a:lnTo>
                    <a:pt x="9789" y="87630"/>
                  </a:lnTo>
                  <a:lnTo>
                    <a:pt x="10403" y="86360"/>
                  </a:lnTo>
                  <a:lnTo>
                    <a:pt x="10403" y="85090"/>
                  </a:lnTo>
                  <a:lnTo>
                    <a:pt x="9789" y="83820"/>
                  </a:lnTo>
                  <a:close/>
                </a:path>
                <a:path w="13970" h="146050">
                  <a:moveTo>
                    <a:pt x="10069" y="78740"/>
                  </a:moveTo>
                  <a:lnTo>
                    <a:pt x="2297" y="78740"/>
                  </a:lnTo>
                  <a:lnTo>
                    <a:pt x="2117" y="81280"/>
                  </a:lnTo>
                  <a:lnTo>
                    <a:pt x="0" y="81280"/>
                  </a:lnTo>
                  <a:lnTo>
                    <a:pt x="0" y="83820"/>
                  </a:lnTo>
                  <a:lnTo>
                    <a:pt x="8478" y="83820"/>
                  </a:lnTo>
                  <a:lnTo>
                    <a:pt x="8323" y="82550"/>
                  </a:lnTo>
                  <a:lnTo>
                    <a:pt x="9436" y="82550"/>
                  </a:lnTo>
                  <a:lnTo>
                    <a:pt x="10069" y="81280"/>
                  </a:lnTo>
                  <a:lnTo>
                    <a:pt x="10069" y="78740"/>
                  </a:lnTo>
                  <a:close/>
                </a:path>
                <a:path w="13970" h="146050">
                  <a:moveTo>
                    <a:pt x="7934" y="76200"/>
                  </a:moveTo>
                  <a:lnTo>
                    <a:pt x="0" y="76200"/>
                  </a:lnTo>
                  <a:lnTo>
                    <a:pt x="0" y="78740"/>
                  </a:lnTo>
                  <a:lnTo>
                    <a:pt x="8086" y="78740"/>
                  </a:lnTo>
                  <a:lnTo>
                    <a:pt x="7934" y="76200"/>
                  </a:lnTo>
                  <a:close/>
                </a:path>
                <a:path w="13970" h="146050">
                  <a:moveTo>
                    <a:pt x="7527" y="71120"/>
                  </a:moveTo>
                  <a:lnTo>
                    <a:pt x="0" y="71120"/>
                  </a:lnTo>
                  <a:lnTo>
                    <a:pt x="0" y="72390"/>
                  </a:lnTo>
                  <a:lnTo>
                    <a:pt x="262" y="73660"/>
                  </a:lnTo>
                  <a:lnTo>
                    <a:pt x="1764" y="73660"/>
                  </a:lnTo>
                  <a:lnTo>
                    <a:pt x="1889" y="74930"/>
                  </a:lnTo>
                  <a:lnTo>
                    <a:pt x="1249" y="76200"/>
                  </a:lnTo>
                  <a:lnTo>
                    <a:pt x="9734" y="76200"/>
                  </a:lnTo>
                  <a:lnTo>
                    <a:pt x="9734" y="73660"/>
                  </a:lnTo>
                  <a:lnTo>
                    <a:pt x="9083" y="72390"/>
                  </a:lnTo>
                  <a:lnTo>
                    <a:pt x="7700" y="72390"/>
                  </a:lnTo>
                  <a:lnTo>
                    <a:pt x="7527" y="71120"/>
                  </a:lnTo>
                  <a:close/>
                </a:path>
                <a:path w="13970" h="146050">
                  <a:moveTo>
                    <a:pt x="8747" y="67310"/>
                  </a:moveTo>
                  <a:lnTo>
                    <a:pt x="1447" y="67310"/>
                  </a:lnTo>
                  <a:lnTo>
                    <a:pt x="2319" y="68580"/>
                  </a:lnTo>
                  <a:lnTo>
                    <a:pt x="1483" y="71120"/>
                  </a:lnTo>
                  <a:lnTo>
                    <a:pt x="8747" y="71120"/>
                  </a:lnTo>
                  <a:lnTo>
                    <a:pt x="9381" y="69850"/>
                  </a:lnTo>
                  <a:lnTo>
                    <a:pt x="9381" y="68580"/>
                  </a:lnTo>
                  <a:lnTo>
                    <a:pt x="8747" y="67310"/>
                  </a:lnTo>
                  <a:close/>
                </a:path>
                <a:path w="13970" h="146050">
                  <a:moveTo>
                    <a:pt x="9047" y="62230"/>
                  </a:moveTo>
                  <a:lnTo>
                    <a:pt x="1889" y="62230"/>
                  </a:lnTo>
                  <a:lnTo>
                    <a:pt x="1555" y="63500"/>
                  </a:lnTo>
                  <a:lnTo>
                    <a:pt x="1303" y="64770"/>
                  </a:lnTo>
                  <a:lnTo>
                    <a:pt x="723" y="66040"/>
                  </a:lnTo>
                  <a:lnTo>
                    <a:pt x="0" y="66040"/>
                  </a:lnTo>
                  <a:lnTo>
                    <a:pt x="0" y="67310"/>
                  </a:lnTo>
                  <a:lnTo>
                    <a:pt x="7289" y="67310"/>
                  </a:lnTo>
                  <a:lnTo>
                    <a:pt x="7138" y="64770"/>
                  </a:lnTo>
                  <a:lnTo>
                    <a:pt x="9047" y="64770"/>
                  </a:lnTo>
                  <a:lnTo>
                    <a:pt x="9047" y="62230"/>
                  </a:lnTo>
                  <a:close/>
                </a:path>
                <a:path w="13970" h="146050">
                  <a:moveTo>
                    <a:pt x="6728" y="59690"/>
                  </a:moveTo>
                  <a:lnTo>
                    <a:pt x="0" y="59690"/>
                  </a:lnTo>
                  <a:lnTo>
                    <a:pt x="0" y="60960"/>
                  </a:lnTo>
                  <a:lnTo>
                    <a:pt x="1130" y="62230"/>
                  </a:lnTo>
                  <a:lnTo>
                    <a:pt x="6883" y="62230"/>
                  </a:lnTo>
                  <a:lnTo>
                    <a:pt x="6728" y="59690"/>
                  </a:lnTo>
                  <a:close/>
                </a:path>
                <a:path w="13970" h="146050">
                  <a:moveTo>
                    <a:pt x="7700" y="55880"/>
                  </a:moveTo>
                  <a:lnTo>
                    <a:pt x="969" y="55880"/>
                  </a:lnTo>
                  <a:lnTo>
                    <a:pt x="1710" y="57150"/>
                  </a:lnTo>
                  <a:lnTo>
                    <a:pt x="1573" y="58420"/>
                  </a:lnTo>
                  <a:lnTo>
                    <a:pt x="796" y="59690"/>
                  </a:lnTo>
                  <a:lnTo>
                    <a:pt x="7700" y="59690"/>
                  </a:lnTo>
                  <a:lnTo>
                    <a:pt x="8341" y="58420"/>
                  </a:lnTo>
                  <a:lnTo>
                    <a:pt x="8341" y="57150"/>
                  </a:lnTo>
                  <a:lnTo>
                    <a:pt x="7700" y="55880"/>
                  </a:lnTo>
                  <a:close/>
                </a:path>
                <a:path w="13970" h="146050">
                  <a:moveTo>
                    <a:pt x="6339" y="54610"/>
                  </a:moveTo>
                  <a:lnTo>
                    <a:pt x="0" y="54610"/>
                  </a:lnTo>
                  <a:lnTo>
                    <a:pt x="0" y="55880"/>
                  </a:lnTo>
                  <a:lnTo>
                    <a:pt x="6487" y="55880"/>
                  </a:lnTo>
                  <a:lnTo>
                    <a:pt x="6339" y="54610"/>
                  </a:lnTo>
                  <a:close/>
                </a:path>
                <a:path w="13970" h="146050">
                  <a:moveTo>
                    <a:pt x="7995" y="50800"/>
                  </a:moveTo>
                  <a:lnTo>
                    <a:pt x="1267" y="50800"/>
                  </a:lnTo>
                  <a:lnTo>
                    <a:pt x="1926" y="52070"/>
                  </a:lnTo>
                  <a:lnTo>
                    <a:pt x="2044" y="53340"/>
                  </a:lnTo>
                  <a:lnTo>
                    <a:pt x="1169" y="54610"/>
                  </a:lnTo>
                  <a:lnTo>
                    <a:pt x="7379" y="54610"/>
                  </a:lnTo>
                  <a:lnTo>
                    <a:pt x="7995" y="53340"/>
                  </a:lnTo>
                  <a:lnTo>
                    <a:pt x="7995" y="50800"/>
                  </a:lnTo>
                  <a:close/>
                </a:path>
                <a:path w="13970" h="146050">
                  <a:moveTo>
                    <a:pt x="5935" y="48260"/>
                  </a:moveTo>
                  <a:lnTo>
                    <a:pt x="633" y="48260"/>
                  </a:lnTo>
                  <a:lnTo>
                    <a:pt x="0" y="49530"/>
                  </a:lnTo>
                  <a:lnTo>
                    <a:pt x="0" y="50800"/>
                  </a:lnTo>
                  <a:lnTo>
                    <a:pt x="6080" y="50800"/>
                  </a:lnTo>
                  <a:lnTo>
                    <a:pt x="5935" y="48260"/>
                  </a:lnTo>
                  <a:close/>
                </a:path>
                <a:path w="13970" h="146050">
                  <a:moveTo>
                    <a:pt x="7030" y="44450"/>
                  </a:moveTo>
                  <a:lnTo>
                    <a:pt x="1004" y="44450"/>
                  </a:lnTo>
                  <a:lnTo>
                    <a:pt x="1656" y="45720"/>
                  </a:lnTo>
                  <a:lnTo>
                    <a:pt x="1656" y="46990"/>
                  </a:lnTo>
                  <a:lnTo>
                    <a:pt x="1169" y="48260"/>
                  </a:lnTo>
                  <a:lnTo>
                    <a:pt x="7660" y="48260"/>
                  </a:lnTo>
                  <a:lnTo>
                    <a:pt x="7660" y="45720"/>
                  </a:lnTo>
                  <a:lnTo>
                    <a:pt x="7030" y="44450"/>
                  </a:lnTo>
                  <a:close/>
                </a:path>
                <a:path w="13970" h="146050">
                  <a:moveTo>
                    <a:pt x="5525" y="43180"/>
                  </a:moveTo>
                  <a:lnTo>
                    <a:pt x="0" y="43180"/>
                  </a:lnTo>
                  <a:lnTo>
                    <a:pt x="0" y="44450"/>
                  </a:lnTo>
                  <a:lnTo>
                    <a:pt x="5688" y="44450"/>
                  </a:lnTo>
                  <a:lnTo>
                    <a:pt x="5525" y="43180"/>
                  </a:lnTo>
                  <a:close/>
                </a:path>
                <a:path w="13970" h="146050">
                  <a:moveTo>
                    <a:pt x="6677" y="39370"/>
                  </a:moveTo>
                  <a:lnTo>
                    <a:pt x="1004" y="39370"/>
                  </a:lnTo>
                  <a:lnTo>
                    <a:pt x="1728" y="40640"/>
                  </a:lnTo>
                  <a:lnTo>
                    <a:pt x="1357" y="41910"/>
                  </a:lnTo>
                  <a:lnTo>
                    <a:pt x="741" y="43180"/>
                  </a:lnTo>
                  <a:lnTo>
                    <a:pt x="6677" y="43180"/>
                  </a:lnTo>
                  <a:lnTo>
                    <a:pt x="7307" y="41910"/>
                  </a:lnTo>
                  <a:lnTo>
                    <a:pt x="7307" y="40640"/>
                  </a:lnTo>
                  <a:lnTo>
                    <a:pt x="6677" y="39370"/>
                  </a:lnTo>
                  <a:close/>
                </a:path>
                <a:path w="13970" h="146050">
                  <a:moveTo>
                    <a:pt x="6973" y="34290"/>
                  </a:moveTo>
                  <a:lnTo>
                    <a:pt x="2207" y="34290"/>
                  </a:lnTo>
                  <a:lnTo>
                    <a:pt x="1926" y="35560"/>
                  </a:lnTo>
                  <a:lnTo>
                    <a:pt x="1673" y="36830"/>
                  </a:lnTo>
                  <a:lnTo>
                    <a:pt x="969" y="3810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5284" y="39370"/>
                  </a:lnTo>
                  <a:lnTo>
                    <a:pt x="5137" y="36830"/>
                  </a:lnTo>
                  <a:lnTo>
                    <a:pt x="6973" y="36830"/>
                  </a:lnTo>
                  <a:lnTo>
                    <a:pt x="6973" y="34290"/>
                  </a:lnTo>
                  <a:close/>
                </a:path>
                <a:path w="13970" h="146050">
                  <a:moveTo>
                    <a:pt x="4712" y="31750"/>
                  </a:moveTo>
                  <a:lnTo>
                    <a:pt x="0" y="31750"/>
                  </a:lnTo>
                  <a:lnTo>
                    <a:pt x="0" y="33020"/>
                  </a:lnTo>
                  <a:lnTo>
                    <a:pt x="1130" y="34290"/>
                  </a:lnTo>
                  <a:lnTo>
                    <a:pt x="4892" y="34290"/>
                  </a:lnTo>
                  <a:lnTo>
                    <a:pt x="4712" y="31750"/>
                  </a:lnTo>
                  <a:close/>
                </a:path>
                <a:path w="13970" h="146050">
                  <a:moveTo>
                    <a:pt x="4342" y="26670"/>
                  </a:moveTo>
                  <a:lnTo>
                    <a:pt x="0" y="26670"/>
                  </a:lnTo>
                  <a:lnTo>
                    <a:pt x="0" y="27940"/>
                  </a:lnTo>
                  <a:lnTo>
                    <a:pt x="1710" y="29210"/>
                  </a:lnTo>
                  <a:lnTo>
                    <a:pt x="1799" y="31750"/>
                  </a:lnTo>
                  <a:lnTo>
                    <a:pt x="5990" y="31750"/>
                  </a:lnTo>
                  <a:lnTo>
                    <a:pt x="6624" y="30480"/>
                  </a:lnTo>
                  <a:lnTo>
                    <a:pt x="6624" y="29210"/>
                  </a:lnTo>
                  <a:lnTo>
                    <a:pt x="5990" y="27940"/>
                  </a:lnTo>
                  <a:lnTo>
                    <a:pt x="4485" y="27940"/>
                  </a:lnTo>
                  <a:lnTo>
                    <a:pt x="4342" y="26670"/>
                  </a:lnTo>
                  <a:close/>
                </a:path>
                <a:path w="13970" h="146050">
                  <a:moveTo>
                    <a:pt x="6285" y="22860"/>
                  </a:moveTo>
                  <a:lnTo>
                    <a:pt x="861" y="22860"/>
                  </a:lnTo>
                  <a:lnTo>
                    <a:pt x="1410" y="24130"/>
                  </a:lnTo>
                  <a:lnTo>
                    <a:pt x="1169" y="25400"/>
                  </a:lnTo>
                  <a:lnTo>
                    <a:pt x="986" y="25400"/>
                  </a:lnTo>
                  <a:lnTo>
                    <a:pt x="561" y="26670"/>
                  </a:lnTo>
                  <a:lnTo>
                    <a:pt x="5652" y="26670"/>
                  </a:lnTo>
                  <a:lnTo>
                    <a:pt x="6285" y="25400"/>
                  </a:lnTo>
                  <a:lnTo>
                    <a:pt x="6285" y="22860"/>
                  </a:lnTo>
                  <a:close/>
                </a:path>
                <a:path w="13970" h="146050">
                  <a:moveTo>
                    <a:pt x="3528" y="15240"/>
                  </a:moveTo>
                  <a:lnTo>
                    <a:pt x="0" y="15240"/>
                  </a:lnTo>
                  <a:lnTo>
                    <a:pt x="0" y="16510"/>
                  </a:lnTo>
                  <a:lnTo>
                    <a:pt x="1836" y="17780"/>
                  </a:lnTo>
                  <a:lnTo>
                    <a:pt x="1908" y="20320"/>
                  </a:lnTo>
                  <a:lnTo>
                    <a:pt x="0" y="21590"/>
                  </a:lnTo>
                  <a:lnTo>
                    <a:pt x="0" y="22860"/>
                  </a:lnTo>
                  <a:lnTo>
                    <a:pt x="4100" y="22860"/>
                  </a:lnTo>
                  <a:lnTo>
                    <a:pt x="3934" y="20320"/>
                  </a:lnTo>
                  <a:lnTo>
                    <a:pt x="5935" y="20320"/>
                  </a:lnTo>
                  <a:lnTo>
                    <a:pt x="5935" y="17780"/>
                  </a:lnTo>
                  <a:lnTo>
                    <a:pt x="5321" y="16510"/>
                  </a:lnTo>
                  <a:lnTo>
                    <a:pt x="3690" y="16510"/>
                  </a:lnTo>
                  <a:lnTo>
                    <a:pt x="3528" y="15240"/>
                  </a:lnTo>
                  <a:close/>
                </a:path>
                <a:path w="13970" h="146050">
                  <a:moveTo>
                    <a:pt x="4964" y="11430"/>
                  </a:moveTo>
                  <a:lnTo>
                    <a:pt x="914" y="11430"/>
                  </a:lnTo>
                  <a:lnTo>
                    <a:pt x="1555" y="12700"/>
                  </a:lnTo>
                  <a:lnTo>
                    <a:pt x="1447" y="13970"/>
                  </a:lnTo>
                  <a:lnTo>
                    <a:pt x="842" y="15240"/>
                  </a:lnTo>
                  <a:lnTo>
                    <a:pt x="4964" y="15240"/>
                  </a:lnTo>
                  <a:lnTo>
                    <a:pt x="5615" y="13970"/>
                  </a:lnTo>
                  <a:lnTo>
                    <a:pt x="5615" y="12700"/>
                  </a:lnTo>
                  <a:lnTo>
                    <a:pt x="4964" y="11430"/>
                  </a:lnTo>
                  <a:close/>
                </a:path>
                <a:path w="13970" h="146050">
                  <a:moveTo>
                    <a:pt x="7434" y="0"/>
                  </a:moveTo>
                  <a:lnTo>
                    <a:pt x="759" y="0"/>
                  </a:lnTo>
                  <a:lnTo>
                    <a:pt x="1620" y="1270"/>
                  </a:lnTo>
                  <a:lnTo>
                    <a:pt x="1710" y="2540"/>
                  </a:lnTo>
                  <a:lnTo>
                    <a:pt x="1483" y="5080"/>
                  </a:lnTo>
                  <a:lnTo>
                    <a:pt x="796" y="6350"/>
                  </a:lnTo>
                  <a:lnTo>
                    <a:pt x="0" y="6350"/>
                  </a:lnTo>
                  <a:lnTo>
                    <a:pt x="0" y="11430"/>
                  </a:lnTo>
                  <a:lnTo>
                    <a:pt x="3282" y="11430"/>
                  </a:lnTo>
                  <a:lnTo>
                    <a:pt x="3175" y="10160"/>
                  </a:lnTo>
                  <a:lnTo>
                    <a:pt x="3121" y="7620"/>
                  </a:lnTo>
                  <a:lnTo>
                    <a:pt x="7434" y="7620"/>
                  </a:lnTo>
                  <a:lnTo>
                    <a:pt x="8157" y="5080"/>
                  </a:lnTo>
                  <a:lnTo>
                    <a:pt x="8157" y="1270"/>
                  </a:lnTo>
                  <a:lnTo>
                    <a:pt x="7434" y="0"/>
                  </a:lnTo>
                  <a:close/>
                </a:path>
              </a:pathLst>
            </a:custGeom>
            <a:solidFill>
              <a:srgbClr val="4D4B4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1" name="object 130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3474" y="4912679"/>
              <a:ext cx="57085" cy="95708"/>
            </a:xfrm>
            <a:prstGeom prst="rect">
              <a:avLst/>
            </a:prstGeom>
          </p:spPr>
        </p:pic>
        <p:pic>
          <p:nvPicPr>
            <p:cNvPr id="1302" name="object 130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66432" y="4790178"/>
              <a:ext cx="97629" cy="201413"/>
            </a:xfrm>
            <a:prstGeom prst="rect">
              <a:avLst/>
            </a:prstGeom>
          </p:spPr>
        </p:pic>
        <p:pic>
          <p:nvPicPr>
            <p:cNvPr id="1303" name="object 130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59584" y="4950579"/>
              <a:ext cx="58060" cy="57772"/>
            </a:xfrm>
            <a:prstGeom prst="rect">
              <a:avLst/>
            </a:prstGeom>
          </p:spPr>
        </p:pic>
        <p:pic>
          <p:nvPicPr>
            <p:cNvPr id="1304" name="object 130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8245" y="4789646"/>
              <a:ext cx="97297" cy="201941"/>
            </a:xfrm>
            <a:prstGeom prst="rect">
              <a:avLst/>
            </a:prstGeom>
          </p:spPr>
        </p:pic>
        <p:pic>
          <p:nvPicPr>
            <p:cNvPr id="1305" name="object 130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50418" y="4950579"/>
              <a:ext cx="62571" cy="57772"/>
            </a:xfrm>
            <a:prstGeom prst="rect">
              <a:avLst/>
            </a:prstGeom>
          </p:spPr>
        </p:pic>
        <p:sp>
          <p:nvSpPr>
            <p:cNvPr id="1306" name="object 1306"/>
            <p:cNvSpPr/>
            <p:nvPr/>
          </p:nvSpPr>
          <p:spPr>
            <a:xfrm>
              <a:off x="533400" y="4980020"/>
              <a:ext cx="185420" cy="40640"/>
            </a:xfrm>
            <a:custGeom>
              <a:avLst/>
              <a:gdLst/>
              <a:ahLst/>
              <a:cxnLst/>
              <a:rect l="l" t="t" r="r" b="b"/>
              <a:pathLst>
                <a:path w="185420" h="40639">
                  <a:moveTo>
                    <a:pt x="185407" y="30480"/>
                  </a:moveTo>
                  <a:lnTo>
                    <a:pt x="179743" y="30480"/>
                  </a:lnTo>
                  <a:lnTo>
                    <a:pt x="179743" y="0"/>
                  </a:lnTo>
                  <a:lnTo>
                    <a:pt x="170357" y="0"/>
                  </a:lnTo>
                  <a:lnTo>
                    <a:pt x="170357" y="30480"/>
                  </a:lnTo>
                  <a:lnTo>
                    <a:pt x="124853" y="30480"/>
                  </a:lnTo>
                  <a:lnTo>
                    <a:pt x="124853" y="0"/>
                  </a:lnTo>
                  <a:lnTo>
                    <a:pt x="115468" y="0"/>
                  </a:lnTo>
                  <a:lnTo>
                    <a:pt x="115468" y="30480"/>
                  </a:lnTo>
                  <a:lnTo>
                    <a:pt x="69964" y="30480"/>
                  </a:lnTo>
                  <a:lnTo>
                    <a:pt x="69964" y="0"/>
                  </a:lnTo>
                  <a:lnTo>
                    <a:pt x="60566" y="0"/>
                  </a:lnTo>
                  <a:lnTo>
                    <a:pt x="60566" y="30480"/>
                  </a:lnTo>
                  <a:lnTo>
                    <a:pt x="15074" y="30480"/>
                  </a:lnTo>
                  <a:lnTo>
                    <a:pt x="15074" y="0"/>
                  </a:lnTo>
                  <a:lnTo>
                    <a:pt x="5676" y="0"/>
                  </a:lnTo>
                  <a:lnTo>
                    <a:pt x="5676" y="30480"/>
                  </a:lnTo>
                  <a:lnTo>
                    <a:pt x="0" y="30480"/>
                  </a:lnTo>
                  <a:lnTo>
                    <a:pt x="0" y="40640"/>
                  </a:lnTo>
                  <a:lnTo>
                    <a:pt x="185407" y="40640"/>
                  </a:lnTo>
                  <a:lnTo>
                    <a:pt x="185407" y="3048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532278" y="4979300"/>
              <a:ext cx="187960" cy="42545"/>
            </a:xfrm>
            <a:custGeom>
              <a:avLst/>
              <a:gdLst/>
              <a:ahLst/>
              <a:cxnLst/>
              <a:rect l="l" t="t" r="r" b="b"/>
              <a:pathLst>
                <a:path w="187959" h="42545">
                  <a:moveTo>
                    <a:pt x="16814" y="0"/>
                  </a:moveTo>
                  <a:lnTo>
                    <a:pt x="6165" y="0"/>
                  </a:lnTo>
                  <a:lnTo>
                    <a:pt x="5669" y="497"/>
                  </a:lnTo>
                  <a:lnTo>
                    <a:pt x="5669" y="29725"/>
                  </a:lnTo>
                  <a:lnTo>
                    <a:pt x="514" y="29725"/>
                  </a:lnTo>
                  <a:lnTo>
                    <a:pt x="0" y="30222"/>
                  </a:lnTo>
                  <a:lnTo>
                    <a:pt x="0" y="42030"/>
                  </a:lnTo>
                  <a:lnTo>
                    <a:pt x="514" y="42545"/>
                  </a:lnTo>
                  <a:lnTo>
                    <a:pt x="187156" y="42545"/>
                  </a:lnTo>
                  <a:lnTo>
                    <a:pt x="187689" y="42030"/>
                  </a:lnTo>
                  <a:lnTo>
                    <a:pt x="187689" y="40274"/>
                  </a:lnTo>
                  <a:lnTo>
                    <a:pt x="2260" y="40274"/>
                  </a:lnTo>
                  <a:lnTo>
                    <a:pt x="2260" y="31997"/>
                  </a:lnTo>
                  <a:lnTo>
                    <a:pt x="7415" y="31997"/>
                  </a:lnTo>
                  <a:lnTo>
                    <a:pt x="7933" y="31482"/>
                  </a:lnTo>
                  <a:lnTo>
                    <a:pt x="7933" y="2254"/>
                  </a:lnTo>
                  <a:lnTo>
                    <a:pt x="17332" y="2254"/>
                  </a:lnTo>
                  <a:lnTo>
                    <a:pt x="17332" y="497"/>
                  </a:lnTo>
                  <a:lnTo>
                    <a:pt x="16814" y="0"/>
                  </a:lnTo>
                  <a:close/>
                </a:path>
                <a:path w="187959" h="42545">
                  <a:moveTo>
                    <a:pt x="182001" y="2254"/>
                  </a:moveTo>
                  <a:lnTo>
                    <a:pt x="179736" y="2254"/>
                  </a:lnTo>
                  <a:lnTo>
                    <a:pt x="179736" y="31482"/>
                  </a:lnTo>
                  <a:lnTo>
                    <a:pt x="180254" y="31997"/>
                  </a:lnTo>
                  <a:lnTo>
                    <a:pt x="185409" y="31997"/>
                  </a:lnTo>
                  <a:lnTo>
                    <a:pt x="185409" y="40274"/>
                  </a:lnTo>
                  <a:lnTo>
                    <a:pt x="187689" y="40274"/>
                  </a:lnTo>
                  <a:lnTo>
                    <a:pt x="187689" y="30222"/>
                  </a:lnTo>
                  <a:lnTo>
                    <a:pt x="187156" y="29725"/>
                  </a:lnTo>
                  <a:lnTo>
                    <a:pt x="182001" y="29725"/>
                  </a:lnTo>
                  <a:lnTo>
                    <a:pt x="182001" y="2254"/>
                  </a:lnTo>
                  <a:close/>
                </a:path>
                <a:path w="187959" h="42545">
                  <a:moveTo>
                    <a:pt x="17332" y="2254"/>
                  </a:moveTo>
                  <a:lnTo>
                    <a:pt x="15072" y="2254"/>
                  </a:lnTo>
                  <a:lnTo>
                    <a:pt x="15072" y="31482"/>
                  </a:lnTo>
                  <a:lnTo>
                    <a:pt x="15568" y="31997"/>
                  </a:lnTo>
                  <a:lnTo>
                    <a:pt x="62336" y="31997"/>
                  </a:lnTo>
                  <a:lnTo>
                    <a:pt x="62826" y="31482"/>
                  </a:lnTo>
                  <a:lnTo>
                    <a:pt x="62826" y="29725"/>
                  </a:lnTo>
                  <a:lnTo>
                    <a:pt x="17332" y="29725"/>
                  </a:lnTo>
                  <a:lnTo>
                    <a:pt x="17332" y="2254"/>
                  </a:lnTo>
                  <a:close/>
                </a:path>
                <a:path w="187959" h="42545">
                  <a:moveTo>
                    <a:pt x="72204" y="2254"/>
                  </a:moveTo>
                  <a:lnTo>
                    <a:pt x="69961" y="2254"/>
                  </a:lnTo>
                  <a:lnTo>
                    <a:pt x="69961" y="31482"/>
                  </a:lnTo>
                  <a:lnTo>
                    <a:pt x="70458" y="31997"/>
                  </a:lnTo>
                  <a:lnTo>
                    <a:pt x="117229" y="31997"/>
                  </a:lnTo>
                  <a:lnTo>
                    <a:pt x="117708" y="31482"/>
                  </a:lnTo>
                  <a:lnTo>
                    <a:pt x="117708" y="29725"/>
                  </a:lnTo>
                  <a:lnTo>
                    <a:pt x="72204" y="29725"/>
                  </a:lnTo>
                  <a:lnTo>
                    <a:pt x="72204" y="2254"/>
                  </a:lnTo>
                  <a:close/>
                </a:path>
                <a:path w="187959" h="42545">
                  <a:moveTo>
                    <a:pt x="127123" y="2254"/>
                  </a:moveTo>
                  <a:lnTo>
                    <a:pt x="124843" y="2254"/>
                  </a:lnTo>
                  <a:lnTo>
                    <a:pt x="124843" y="31482"/>
                  </a:lnTo>
                  <a:lnTo>
                    <a:pt x="125351" y="31997"/>
                  </a:lnTo>
                  <a:lnTo>
                    <a:pt x="172101" y="31997"/>
                  </a:lnTo>
                  <a:lnTo>
                    <a:pt x="172598" y="31482"/>
                  </a:lnTo>
                  <a:lnTo>
                    <a:pt x="172598" y="29725"/>
                  </a:lnTo>
                  <a:lnTo>
                    <a:pt x="127123" y="29725"/>
                  </a:lnTo>
                  <a:lnTo>
                    <a:pt x="127123" y="2254"/>
                  </a:lnTo>
                  <a:close/>
                </a:path>
                <a:path w="187959" h="42545">
                  <a:moveTo>
                    <a:pt x="71718" y="0"/>
                  </a:moveTo>
                  <a:lnTo>
                    <a:pt x="61080" y="0"/>
                  </a:lnTo>
                  <a:lnTo>
                    <a:pt x="60562" y="497"/>
                  </a:lnTo>
                  <a:lnTo>
                    <a:pt x="60562" y="29725"/>
                  </a:lnTo>
                  <a:lnTo>
                    <a:pt x="62826" y="29725"/>
                  </a:lnTo>
                  <a:lnTo>
                    <a:pt x="62826" y="2254"/>
                  </a:lnTo>
                  <a:lnTo>
                    <a:pt x="72204" y="2254"/>
                  </a:lnTo>
                  <a:lnTo>
                    <a:pt x="72204" y="497"/>
                  </a:lnTo>
                  <a:lnTo>
                    <a:pt x="71718" y="0"/>
                  </a:lnTo>
                  <a:close/>
                </a:path>
                <a:path w="187959" h="42545">
                  <a:moveTo>
                    <a:pt x="126607" y="0"/>
                  </a:moveTo>
                  <a:lnTo>
                    <a:pt x="115970" y="0"/>
                  </a:lnTo>
                  <a:lnTo>
                    <a:pt x="115465" y="497"/>
                  </a:lnTo>
                  <a:lnTo>
                    <a:pt x="115465" y="29725"/>
                  </a:lnTo>
                  <a:lnTo>
                    <a:pt x="117708" y="29725"/>
                  </a:lnTo>
                  <a:lnTo>
                    <a:pt x="117708" y="2254"/>
                  </a:lnTo>
                  <a:lnTo>
                    <a:pt x="127123" y="2254"/>
                  </a:lnTo>
                  <a:lnTo>
                    <a:pt x="127123" y="497"/>
                  </a:lnTo>
                  <a:lnTo>
                    <a:pt x="126607" y="0"/>
                  </a:lnTo>
                  <a:close/>
                </a:path>
                <a:path w="187959" h="42545">
                  <a:moveTo>
                    <a:pt x="181500" y="0"/>
                  </a:moveTo>
                  <a:lnTo>
                    <a:pt x="170873" y="0"/>
                  </a:lnTo>
                  <a:lnTo>
                    <a:pt x="170355" y="497"/>
                  </a:lnTo>
                  <a:lnTo>
                    <a:pt x="170355" y="29725"/>
                  </a:lnTo>
                  <a:lnTo>
                    <a:pt x="172598" y="29725"/>
                  </a:lnTo>
                  <a:lnTo>
                    <a:pt x="172598" y="2254"/>
                  </a:lnTo>
                  <a:lnTo>
                    <a:pt x="182001" y="2254"/>
                  </a:lnTo>
                  <a:lnTo>
                    <a:pt x="182001" y="497"/>
                  </a:lnTo>
                  <a:lnTo>
                    <a:pt x="181500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492051" y="5034654"/>
              <a:ext cx="267970" cy="293370"/>
            </a:xfrm>
            <a:custGeom>
              <a:avLst/>
              <a:gdLst/>
              <a:ahLst/>
              <a:cxnLst/>
              <a:rect l="l" t="t" r="r" b="b"/>
              <a:pathLst>
                <a:path w="267970" h="293370">
                  <a:moveTo>
                    <a:pt x="267923" y="0"/>
                  </a:moveTo>
                  <a:lnTo>
                    <a:pt x="0" y="0"/>
                  </a:lnTo>
                  <a:lnTo>
                    <a:pt x="0" y="293035"/>
                  </a:lnTo>
                  <a:lnTo>
                    <a:pt x="267923" y="293035"/>
                  </a:lnTo>
                  <a:lnTo>
                    <a:pt x="267923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490905" y="5033360"/>
              <a:ext cx="270510" cy="295910"/>
            </a:xfrm>
            <a:custGeom>
              <a:avLst/>
              <a:gdLst/>
              <a:ahLst/>
              <a:cxnLst/>
              <a:rect l="l" t="t" r="r" b="b"/>
              <a:pathLst>
                <a:path w="270509" h="295910">
                  <a:moveTo>
                    <a:pt x="270167" y="1270"/>
                  </a:moveTo>
                  <a:lnTo>
                    <a:pt x="270129" y="0"/>
                  </a:lnTo>
                  <a:lnTo>
                    <a:pt x="38" y="0"/>
                  </a:lnTo>
                  <a:lnTo>
                    <a:pt x="38" y="1270"/>
                  </a:lnTo>
                  <a:lnTo>
                    <a:pt x="0" y="2540"/>
                  </a:lnTo>
                  <a:lnTo>
                    <a:pt x="0" y="293370"/>
                  </a:lnTo>
                  <a:lnTo>
                    <a:pt x="0" y="294640"/>
                  </a:lnTo>
                  <a:lnTo>
                    <a:pt x="330" y="294640"/>
                  </a:lnTo>
                  <a:lnTo>
                    <a:pt x="330" y="295910"/>
                  </a:lnTo>
                  <a:lnTo>
                    <a:pt x="269824" y="295910"/>
                  </a:lnTo>
                  <a:lnTo>
                    <a:pt x="269824" y="294640"/>
                  </a:lnTo>
                  <a:lnTo>
                    <a:pt x="270167" y="294640"/>
                  </a:lnTo>
                  <a:lnTo>
                    <a:pt x="270167" y="293370"/>
                  </a:lnTo>
                  <a:lnTo>
                    <a:pt x="2247" y="293370"/>
                  </a:lnTo>
                  <a:lnTo>
                    <a:pt x="2247" y="2540"/>
                  </a:lnTo>
                  <a:lnTo>
                    <a:pt x="267906" y="2540"/>
                  </a:lnTo>
                  <a:lnTo>
                    <a:pt x="267906" y="293204"/>
                  </a:lnTo>
                  <a:lnTo>
                    <a:pt x="270167" y="293204"/>
                  </a:lnTo>
                  <a:lnTo>
                    <a:pt x="270167" y="2540"/>
                  </a:lnTo>
                  <a:lnTo>
                    <a:pt x="270167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470959" y="5030657"/>
              <a:ext cx="310515" cy="22225"/>
            </a:xfrm>
            <a:custGeom>
              <a:avLst/>
              <a:gdLst/>
              <a:ahLst/>
              <a:cxnLst/>
              <a:rect l="l" t="t" r="r" b="b"/>
              <a:pathLst>
                <a:path w="310515" h="22225">
                  <a:moveTo>
                    <a:pt x="310071" y="0"/>
                  </a:moveTo>
                  <a:lnTo>
                    <a:pt x="0" y="0"/>
                  </a:lnTo>
                  <a:lnTo>
                    <a:pt x="0" y="22061"/>
                  </a:lnTo>
                  <a:lnTo>
                    <a:pt x="310071" y="22061"/>
                  </a:lnTo>
                  <a:lnTo>
                    <a:pt x="310071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469836" y="5029550"/>
              <a:ext cx="312420" cy="24130"/>
            </a:xfrm>
            <a:custGeom>
              <a:avLst/>
              <a:gdLst/>
              <a:ahLst/>
              <a:cxnLst/>
              <a:rect l="l" t="t" r="r" b="b"/>
              <a:pathLst>
                <a:path w="312420" h="24129">
                  <a:moveTo>
                    <a:pt x="312331" y="0"/>
                  </a:moveTo>
                  <a:lnTo>
                    <a:pt x="310070" y="0"/>
                  </a:lnTo>
                  <a:lnTo>
                    <a:pt x="310070" y="2540"/>
                  </a:lnTo>
                  <a:lnTo>
                    <a:pt x="310070" y="21590"/>
                  </a:lnTo>
                  <a:lnTo>
                    <a:pt x="2235" y="21590"/>
                  </a:lnTo>
                  <a:lnTo>
                    <a:pt x="2235" y="2540"/>
                  </a:lnTo>
                  <a:lnTo>
                    <a:pt x="310070" y="2540"/>
                  </a:lnTo>
                  <a:lnTo>
                    <a:pt x="31007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312331" y="24130"/>
                  </a:lnTo>
                  <a:lnTo>
                    <a:pt x="312331" y="22047"/>
                  </a:lnTo>
                  <a:lnTo>
                    <a:pt x="312331" y="21590"/>
                  </a:lnTo>
                  <a:lnTo>
                    <a:pt x="312331" y="2540"/>
                  </a:lnTo>
                  <a:lnTo>
                    <a:pt x="312331" y="2235"/>
                  </a:lnTo>
                  <a:lnTo>
                    <a:pt x="312331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500799" y="5057744"/>
              <a:ext cx="249554" cy="264795"/>
            </a:xfrm>
            <a:custGeom>
              <a:avLst/>
              <a:gdLst/>
              <a:ahLst/>
              <a:cxnLst/>
              <a:rect l="l" t="t" r="r" b="b"/>
              <a:pathLst>
                <a:path w="249554" h="264795">
                  <a:moveTo>
                    <a:pt x="10236" y="0"/>
                  </a:moveTo>
                  <a:lnTo>
                    <a:pt x="0" y="0"/>
                  </a:lnTo>
                  <a:lnTo>
                    <a:pt x="0" y="264261"/>
                  </a:lnTo>
                  <a:lnTo>
                    <a:pt x="10236" y="264261"/>
                  </a:lnTo>
                  <a:lnTo>
                    <a:pt x="10236" y="0"/>
                  </a:lnTo>
                  <a:close/>
                </a:path>
                <a:path w="249554" h="264795">
                  <a:moveTo>
                    <a:pt x="28625" y="0"/>
                  </a:moveTo>
                  <a:lnTo>
                    <a:pt x="18415" y="0"/>
                  </a:lnTo>
                  <a:lnTo>
                    <a:pt x="18415" y="264261"/>
                  </a:lnTo>
                  <a:lnTo>
                    <a:pt x="28625" y="264261"/>
                  </a:lnTo>
                  <a:lnTo>
                    <a:pt x="28625" y="0"/>
                  </a:lnTo>
                  <a:close/>
                </a:path>
                <a:path w="249554" h="264795">
                  <a:moveTo>
                    <a:pt x="47040" y="0"/>
                  </a:moveTo>
                  <a:lnTo>
                    <a:pt x="36804" y="0"/>
                  </a:lnTo>
                  <a:lnTo>
                    <a:pt x="36804" y="264261"/>
                  </a:lnTo>
                  <a:lnTo>
                    <a:pt x="47040" y="264261"/>
                  </a:lnTo>
                  <a:lnTo>
                    <a:pt x="47040" y="0"/>
                  </a:lnTo>
                  <a:close/>
                </a:path>
                <a:path w="249554" h="264795">
                  <a:moveTo>
                    <a:pt x="65430" y="0"/>
                  </a:moveTo>
                  <a:lnTo>
                    <a:pt x="55206" y="0"/>
                  </a:lnTo>
                  <a:lnTo>
                    <a:pt x="55206" y="264261"/>
                  </a:lnTo>
                  <a:lnTo>
                    <a:pt x="65430" y="264261"/>
                  </a:lnTo>
                  <a:lnTo>
                    <a:pt x="65430" y="0"/>
                  </a:lnTo>
                  <a:close/>
                </a:path>
                <a:path w="249554" h="264795">
                  <a:moveTo>
                    <a:pt x="83845" y="0"/>
                  </a:moveTo>
                  <a:lnTo>
                    <a:pt x="73609" y="0"/>
                  </a:lnTo>
                  <a:lnTo>
                    <a:pt x="73609" y="264261"/>
                  </a:lnTo>
                  <a:lnTo>
                    <a:pt x="83845" y="264261"/>
                  </a:lnTo>
                  <a:lnTo>
                    <a:pt x="83845" y="0"/>
                  </a:lnTo>
                  <a:close/>
                </a:path>
                <a:path w="249554" h="264795">
                  <a:moveTo>
                    <a:pt x="102247" y="0"/>
                  </a:moveTo>
                  <a:lnTo>
                    <a:pt x="92024" y="0"/>
                  </a:lnTo>
                  <a:lnTo>
                    <a:pt x="92024" y="264261"/>
                  </a:lnTo>
                  <a:lnTo>
                    <a:pt x="102247" y="264261"/>
                  </a:lnTo>
                  <a:lnTo>
                    <a:pt x="102247" y="0"/>
                  </a:lnTo>
                  <a:close/>
                </a:path>
                <a:path w="249554" h="264795">
                  <a:moveTo>
                    <a:pt x="120624" y="0"/>
                  </a:moveTo>
                  <a:lnTo>
                    <a:pt x="110413" y="0"/>
                  </a:lnTo>
                  <a:lnTo>
                    <a:pt x="110413" y="264261"/>
                  </a:lnTo>
                  <a:lnTo>
                    <a:pt x="120624" y="264261"/>
                  </a:lnTo>
                  <a:lnTo>
                    <a:pt x="120624" y="0"/>
                  </a:lnTo>
                  <a:close/>
                </a:path>
                <a:path w="249554" h="264795">
                  <a:moveTo>
                    <a:pt x="139039" y="0"/>
                  </a:moveTo>
                  <a:lnTo>
                    <a:pt x="128816" y="0"/>
                  </a:lnTo>
                  <a:lnTo>
                    <a:pt x="128816" y="264261"/>
                  </a:lnTo>
                  <a:lnTo>
                    <a:pt x="139039" y="264261"/>
                  </a:lnTo>
                  <a:lnTo>
                    <a:pt x="139039" y="0"/>
                  </a:lnTo>
                  <a:close/>
                </a:path>
                <a:path w="249554" h="264795">
                  <a:moveTo>
                    <a:pt x="157429" y="0"/>
                  </a:moveTo>
                  <a:lnTo>
                    <a:pt x="147218" y="0"/>
                  </a:lnTo>
                  <a:lnTo>
                    <a:pt x="147218" y="264261"/>
                  </a:lnTo>
                  <a:lnTo>
                    <a:pt x="157429" y="264261"/>
                  </a:lnTo>
                  <a:lnTo>
                    <a:pt x="157429" y="0"/>
                  </a:lnTo>
                  <a:close/>
                </a:path>
                <a:path w="249554" h="264795">
                  <a:moveTo>
                    <a:pt x="175844" y="0"/>
                  </a:moveTo>
                  <a:lnTo>
                    <a:pt x="165608" y="0"/>
                  </a:lnTo>
                  <a:lnTo>
                    <a:pt x="165608" y="264261"/>
                  </a:lnTo>
                  <a:lnTo>
                    <a:pt x="175844" y="264261"/>
                  </a:lnTo>
                  <a:lnTo>
                    <a:pt x="175844" y="0"/>
                  </a:lnTo>
                  <a:close/>
                </a:path>
                <a:path w="249554" h="264795">
                  <a:moveTo>
                    <a:pt x="194246" y="0"/>
                  </a:moveTo>
                  <a:lnTo>
                    <a:pt x="183997" y="0"/>
                  </a:lnTo>
                  <a:lnTo>
                    <a:pt x="183997" y="264261"/>
                  </a:lnTo>
                  <a:lnTo>
                    <a:pt x="194246" y="264261"/>
                  </a:lnTo>
                  <a:lnTo>
                    <a:pt x="194246" y="0"/>
                  </a:lnTo>
                  <a:close/>
                </a:path>
                <a:path w="249554" h="264795">
                  <a:moveTo>
                    <a:pt x="212648" y="0"/>
                  </a:moveTo>
                  <a:lnTo>
                    <a:pt x="202412" y="0"/>
                  </a:lnTo>
                  <a:lnTo>
                    <a:pt x="202412" y="264261"/>
                  </a:lnTo>
                  <a:lnTo>
                    <a:pt x="212648" y="264261"/>
                  </a:lnTo>
                  <a:lnTo>
                    <a:pt x="212648" y="0"/>
                  </a:lnTo>
                  <a:close/>
                </a:path>
                <a:path w="249554" h="264795">
                  <a:moveTo>
                    <a:pt x="231025" y="0"/>
                  </a:moveTo>
                  <a:lnTo>
                    <a:pt x="220802" y="0"/>
                  </a:lnTo>
                  <a:lnTo>
                    <a:pt x="220802" y="264261"/>
                  </a:lnTo>
                  <a:lnTo>
                    <a:pt x="231025" y="264261"/>
                  </a:lnTo>
                  <a:lnTo>
                    <a:pt x="231025" y="0"/>
                  </a:lnTo>
                  <a:close/>
                </a:path>
                <a:path w="249554" h="264795">
                  <a:moveTo>
                    <a:pt x="249440" y="0"/>
                  </a:moveTo>
                  <a:lnTo>
                    <a:pt x="239217" y="0"/>
                  </a:lnTo>
                  <a:lnTo>
                    <a:pt x="239217" y="264261"/>
                  </a:lnTo>
                  <a:lnTo>
                    <a:pt x="249440" y="264261"/>
                  </a:lnTo>
                  <a:lnTo>
                    <a:pt x="249440" y="0"/>
                  </a:lnTo>
                  <a:close/>
                </a:path>
              </a:pathLst>
            </a:custGeom>
            <a:solidFill>
              <a:srgbClr val="6D6A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491536" y="5120007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70" h="6350">
                  <a:moveTo>
                    <a:pt x="267919" y="0"/>
                  </a:moveTo>
                  <a:lnTo>
                    <a:pt x="0" y="0"/>
                  </a:lnTo>
                  <a:lnTo>
                    <a:pt x="0" y="6032"/>
                  </a:lnTo>
                  <a:lnTo>
                    <a:pt x="267919" y="6032"/>
                  </a:lnTo>
                  <a:lnTo>
                    <a:pt x="2679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490397" y="511845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205" y="1270"/>
                  </a:moveTo>
                  <a:lnTo>
                    <a:pt x="269887" y="1270"/>
                  </a:lnTo>
                  <a:lnTo>
                    <a:pt x="269887" y="0"/>
                  </a:lnTo>
                  <a:lnTo>
                    <a:pt x="304" y="0"/>
                  </a:lnTo>
                  <a:lnTo>
                    <a:pt x="30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50" y="8890"/>
                  </a:lnTo>
                  <a:lnTo>
                    <a:pt x="270154" y="8890"/>
                  </a:lnTo>
                  <a:lnTo>
                    <a:pt x="270154" y="7620"/>
                  </a:lnTo>
                  <a:lnTo>
                    <a:pt x="270205" y="6451"/>
                  </a:lnTo>
                  <a:lnTo>
                    <a:pt x="270205" y="2679"/>
                  </a:lnTo>
                  <a:lnTo>
                    <a:pt x="267944" y="2679"/>
                  </a:lnTo>
                  <a:lnTo>
                    <a:pt x="267944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270205" y="2540"/>
                  </a:lnTo>
                  <a:lnTo>
                    <a:pt x="270205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491536" y="5187110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70" h="6350">
                  <a:moveTo>
                    <a:pt x="267919" y="0"/>
                  </a:moveTo>
                  <a:lnTo>
                    <a:pt x="0" y="0"/>
                  </a:lnTo>
                  <a:lnTo>
                    <a:pt x="0" y="6015"/>
                  </a:lnTo>
                  <a:lnTo>
                    <a:pt x="267919" y="6015"/>
                  </a:lnTo>
                  <a:lnTo>
                    <a:pt x="2679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490397" y="518576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205" y="1270"/>
                  </a:moveTo>
                  <a:lnTo>
                    <a:pt x="270103" y="0"/>
                  </a:lnTo>
                  <a:lnTo>
                    <a:pt x="88" y="0"/>
                  </a:lnTo>
                  <a:lnTo>
                    <a:pt x="88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266" y="7620"/>
                  </a:lnTo>
                  <a:lnTo>
                    <a:pt x="266" y="8890"/>
                  </a:lnTo>
                  <a:lnTo>
                    <a:pt x="269938" y="8890"/>
                  </a:lnTo>
                  <a:lnTo>
                    <a:pt x="269938" y="7620"/>
                  </a:lnTo>
                  <a:lnTo>
                    <a:pt x="270205" y="7620"/>
                  </a:lnTo>
                  <a:lnTo>
                    <a:pt x="270205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267944" y="2540"/>
                  </a:lnTo>
                  <a:lnTo>
                    <a:pt x="267944" y="6235"/>
                  </a:lnTo>
                  <a:lnTo>
                    <a:pt x="270205" y="6235"/>
                  </a:lnTo>
                  <a:lnTo>
                    <a:pt x="270205" y="2540"/>
                  </a:lnTo>
                  <a:lnTo>
                    <a:pt x="270205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491536" y="5321329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70" h="6350">
                  <a:moveTo>
                    <a:pt x="267919" y="0"/>
                  </a:moveTo>
                  <a:lnTo>
                    <a:pt x="0" y="0"/>
                  </a:lnTo>
                  <a:lnTo>
                    <a:pt x="0" y="6023"/>
                  </a:lnTo>
                  <a:lnTo>
                    <a:pt x="267919" y="6023"/>
                  </a:lnTo>
                  <a:lnTo>
                    <a:pt x="2679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490397" y="5320380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09" h="7620">
                  <a:moveTo>
                    <a:pt x="27020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270205" y="7620"/>
                  </a:lnTo>
                  <a:lnTo>
                    <a:pt x="270205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267944" y="2540"/>
                  </a:lnTo>
                  <a:lnTo>
                    <a:pt x="267944" y="5842"/>
                  </a:lnTo>
                  <a:lnTo>
                    <a:pt x="270205" y="5842"/>
                  </a:lnTo>
                  <a:lnTo>
                    <a:pt x="270205" y="2540"/>
                  </a:lnTo>
                  <a:lnTo>
                    <a:pt x="270205" y="2082"/>
                  </a:lnTo>
                  <a:lnTo>
                    <a:pt x="270205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491536" y="5254214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70" h="6350">
                  <a:moveTo>
                    <a:pt x="267919" y="0"/>
                  </a:moveTo>
                  <a:lnTo>
                    <a:pt x="0" y="0"/>
                  </a:lnTo>
                  <a:lnTo>
                    <a:pt x="0" y="6033"/>
                  </a:lnTo>
                  <a:lnTo>
                    <a:pt x="267919" y="6033"/>
                  </a:lnTo>
                  <a:lnTo>
                    <a:pt x="2679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490397" y="525307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20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444" y="7620"/>
                  </a:lnTo>
                  <a:lnTo>
                    <a:pt x="444" y="8890"/>
                  </a:lnTo>
                  <a:lnTo>
                    <a:pt x="269748" y="8890"/>
                  </a:lnTo>
                  <a:lnTo>
                    <a:pt x="269748" y="7620"/>
                  </a:lnTo>
                  <a:lnTo>
                    <a:pt x="270205" y="7620"/>
                  </a:lnTo>
                  <a:lnTo>
                    <a:pt x="270205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267944" y="2540"/>
                  </a:lnTo>
                  <a:lnTo>
                    <a:pt x="267944" y="6045"/>
                  </a:lnTo>
                  <a:lnTo>
                    <a:pt x="270205" y="6045"/>
                  </a:lnTo>
                  <a:lnTo>
                    <a:pt x="270205" y="2540"/>
                  </a:lnTo>
                  <a:lnTo>
                    <a:pt x="270205" y="2273"/>
                  </a:lnTo>
                  <a:lnTo>
                    <a:pt x="270205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491536" y="5052903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70" h="6350">
                  <a:moveTo>
                    <a:pt x="267919" y="0"/>
                  </a:moveTo>
                  <a:lnTo>
                    <a:pt x="0" y="0"/>
                  </a:lnTo>
                  <a:lnTo>
                    <a:pt x="0" y="6014"/>
                  </a:lnTo>
                  <a:lnTo>
                    <a:pt x="267919" y="6014"/>
                  </a:lnTo>
                  <a:lnTo>
                    <a:pt x="267919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490397" y="505114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205" y="1270"/>
                  </a:moveTo>
                  <a:lnTo>
                    <a:pt x="269684" y="1270"/>
                  </a:lnTo>
                  <a:lnTo>
                    <a:pt x="269684" y="0"/>
                  </a:lnTo>
                  <a:lnTo>
                    <a:pt x="508" y="0"/>
                  </a:lnTo>
                  <a:lnTo>
                    <a:pt x="508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270205" y="8890"/>
                  </a:lnTo>
                  <a:lnTo>
                    <a:pt x="270205" y="6654"/>
                  </a:lnTo>
                  <a:lnTo>
                    <a:pt x="270205" y="6350"/>
                  </a:lnTo>
                  <a:lnTo>
                    <a:pt x="270205" y="2895"/>
                  </a:lnTo>
                  <a:lnTo>
                    <a:pt x="267944" y="2895"/>
                  </a:lnTo>
                  <a:lnTo>
                    <a:pt x="267944" y="6350"/>
                  </a:lnTo>
                  <a:lnTo>
                    <a:pt x="2260" y="6350"/>
                  </a:lnTo>
                  <a:lnTo>
                    <a:pt x="2260" y="2540"/>
                  </a:lnTo>
                  <a:lnTo>
                    <a:pt x="270205" y="2540"/>
                  </a:lnTo>
                  <a:lnTo>
                    <a:pt x="270205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1233688" y="5078555"/>
              <a:ext cx="242570" cy="67945"/>
            </a:xfrm>
            <a:custGeom>
              <a:avLst/>
              <a:gdLst/>
              <a:ahLst/>
              <a:cxnLst/>
              <a:rect l="l" t="t" r="r" b="b"/>
              <a:pathLst>
                <a:path w="242569" h="67945">
                  <a:moveTo>
                    <a:pt x="2868" y="0"/>
                  </a:moveTo>
                  <a:lnTo>
                    <a:pt x="979" y="1120"/>
                  </a:lnTo>
                  <a:lnTo>
                    <a:pt x="0" y="4885"/>
                  </a:lnTo>
                  <a:lnTo>
                    <a:pt x="1111" y="6793"/>
                  </a:lnTo>
                  <a:lnTo>
                    <a:pt x="238682" y="67680"/>
                  </a:lnTo>
                  <a:lnTo>
                    <a:pt x="240256" y="67680"/>
                  </a:lnTo>
                  <a:lnTo>
                    <a:pt x="241670" y="66633"/>
                  </a:lnTo>
                  <a:lnTo>
                    <a:pt x="242553" y="63158"/>
                  </a:lnTo>
                  <a:lnTo>
                    <a:pt x="241440" y="61250"/>
                  </a:lnTo>
                  <a:lnTo>
                    <a:pt x="286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1232438" y="5077292"/>
              <a:ext cx="245110" cy="70485"/>
            </a:xfrm>
            <a:custGeom>
              <a:avLst/>
              <a:gdLst/>
              <a:ahLst/>
              <a:cxnLst/>
              <a:rect l="l" t="t" r="r" b="b"/>
              <a:pathLst>
                <a:path w="245109" h="70485">
                  <a:moveTo>
                    <a:pt x="3826" y="0"/>
                  </a:moveTo>
                  <a:lnTo>
                    <a:pt x="1267" y="1541"/>
                  </a:lnTo>
                  <a:lnTo>
                    <a:pt x="615" y="3975"/>
                  </a:lnTo>
                  <a:lnTo>
                    <a:pt x="0" y="6451"/>
                  </a:lnTo>
                  <a:lnTo>
                    <a:pt x="1504" y="8992"/>
                  </a:lnTo>
                  <a:lnTo>
                    <a:pt x="238748" y="69949"/>
                  </a:lnTo>
                  <a:lnTo>
                    <a:pt x="239525" y="70092"/>
                  </a:lnTo>
                  <a:lnTo>
                    <a:pt x="242031" y="70092"/>
                  </a:lnTo>
                  <a:lnTo>
                    <a:pt x="243895" y="68626"/>
                  </a:lnTo>
                  <a:lnTo>
                    <a:pt x="244040" y="68058"/>
                  </a:lnTo>
                  <a:lnTo>
                    <a:pt x="240504" y="68058"/>
                  </a:lnTo>
                  <a:lnTo>
                    <a:pt x="3251" y="7103"/>
                  </a:lnTo>
                  <a:lnTo>
                    <a:pt x="2487" y="5811"/>
                  </a:lnTo>
                  <a:lnTo>
                    <a:pt x="3084" y="3484"/>
                  </a:lnTo>
                  <a:lnTo>
                    <a:pt x="4046" y="2743"/>
                  </a:lnTo>
                  <a:lnTo>
                    <a:pt x="14506" y="2743"/>
                  </a:lnTo>
                  <a:lnTo>
                    <a:pt x="3826" y="0"/>
                  </a:lnTo>
                  <a:close/>
                </a:path>
                <a:path w="245109" h="70485">
                  <a:moveTo>
                    <a:pt x="14506" y="2743"/>
                  </a:moveTo>
                  <a:lnTo>
                    <a:pt x="5313" y="2743"/>
                  </a:lnTo>
                  <a:lnTo>
                    <a:pt x="5511" y="2762"/>
                  </a:lnTo>
                  <a:lnTo>
                    <a:pt x="5720" y="2844"/>
                  </a:lnTo>
                  <a:lnTo>
                    <a:pt x="241138" y="63291"/>
                  </a:lnTo>
                  <a:lnTo>
                    <a:pt x="241642" y="63677"/>
                  </a:lnTo>
                  <a:lnTo>
                    <a:pt x="242323" y="64771"/>
                  </a:lnTo>
                  <a:lnTo>
                    <a:pt x="242394" y="65422"/>
                  </a:lnTo>
                  <a:lnTo>
                    <a:pt x="241894" y="67288"/>
                  </a:lnTo>
                  <a:lnTo>
                    <a:pt x="240504" y="68058"/>
                  </a:lnTo>
                  <a:lnTo>
                    <a:pt x="244040" y="68058"/>
                  </a:lnTo>
                  <a:lnTo>
                    <a:pt x="244711" y="65422"/>
                  </a:lnTo>
                  <a:lnTo>
                    <a:pt x="244547" y="64131"/>
                  </a:lnTo>
                  <a:lnTo>
                    <a:pt x="243903" y="63079"/>
                  </a:lnTo>
                  <a:lnTo>
                    <a:pt x="243287" y="62006"/>
                  </a:lnTo>
                  <a:lnTo>
                    <a:pt x="242286" y="61262"/>
                  </a:lnTo>
                  <a:lnTo>
                    <a:pt x="241081" y="60937"/>
                  </a:lnTo>
                  <a:lnTo>
                    <a:pt x="14506" y="2743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1233688" y="5078555"/>
              <a:ext cx="242570" cy="67945"/>
            </a:xfrm>
            <a:custGeom>
              <a:avLst/>
              <a:gdLst/>
              <a:ahLst/>
              <a:cxnLst/>
              <a:rect l="l" t="t" r="r" b="b"/>
              <a:pathLst>
                <a:path w="242569" h="67945">
                  <a:moveTo>
                    <a:pt x="239669" y="0"/>
                  </a:moveTo>
                  <a:lnTo>
                    <a:pt x="1111" y="61250"/>
                  </a:lnTo>
                  <a:lnTo>
                    <a:pt x="0" y="63158"/>
                  </a:lnTo>
                  <a:lnTo>
                    <a:pt x="889" y="66633"/>
                  </a:lnTo>
                  <a:lnTo>
                    <a:pt x="2313" y="67680"/>
                  </a:lnTo>
                  <a:lnTo>
                    <a:pt x="3873" y="67680"/>
                  </a:lnTo>
                  <a:lnTo>
                    <a:pt x="241440" y="6793"/>
                  </a:lnTo>
                  <a:lnTo>
                    <a:pt x="242553" y="4885"/>
                  </a:lnTo>
                  <a:lnTo>
                    <a:pt x="241595" y="1120"/>
                  </a:lnTo>
                  <a:lnTo>
                    <a:pt x="23966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1232767" y="5077292"/>
              <a:ext cx="244475" cy="70485"/>
            </a:xfrm>
            <a:custGeom>
              <a:avLst/>
              <a:gdLst/>
              <a:ahLst/>
              <a:cxnLst/>
              <a:rect l="l" t="t" r="r" b="b"/>
              <a:pathLst>
                <a:path w="244475" h="70485">
                  <a:moveTo>
                    <a:pt x="240895" y="0"/>
                  </a:moveTo>
                  <a:lnTo>
                    <a:pt x="2424" y="61262"/>
                  </a:lnTo>
                  <a:lnTo>
                    <a:pt x="1434" y="62006"/>
                  </a:lnTo>
                  <a:lnTo>
                    <a:pt x="159" y="64131"/>
                  </a:lnTo>
                  <a:lnTo>
                    <a:pt x="0" y="65422"/>
                  </a:lnTo>
                  <a:lnTo>
                    <a:pt x="830" y="68626"/>
                  </a:lnTo>
                  <a:lnTo>
                    <a:pt x="2676" y="70092"/>
                  </a:lnTo>
                  <a:lnTo>
                    <a:pt x="5182" y="70092"/>
                  </a:lnTo>
                  <a:lnTo>
                    <a:pt x="5959" y="69949"/>
                  </a:lnTo>
                  <a:lnTo>
                    <a:pt x="13177" y="68094"/>
                  </a:lnTo>
                  <a:lnTo>
                    <a:pt x="4123" y="68094"/>
                  </a:lnTo>
                  <a:lnTo>
                    <a:pt x="2813" y="67276"/>
                  </a:lnTo>
                  <a:lnTo>
                    <a:pt x="2335" y="65422"/>
                  </a:lnTo>
                  <a:lnTo>
                    <a:pt x="2424" y="64771"/>
                  </a:lnTo>
                  <a:lnTo>
                    <a:pt x="3076" y="63677"/>
                  </a:lnTo>
                  <a:lnTo>
                    <a:pt x="3573" y="63291"/>
                  </a:lnTo>
                  <a:lnTo>
                    <a:pt x="238992" y="2844"/>
                  </a:lnTo>
                  <a:lnTo>
                    <a:pt x="239178" y="2762"/>
                  </a:lnTo>
                  <a:lnTo>
                    <a:pt x="239588" y="2754"/>
                  </a:lnTo>
                  <a:lnTo>
                    <a:pt x="243779" y="2754"/>
                  </a:lnTo>
                  <a:lnTo>
                    <a:pt x="243476" y="1541"/>
                  </a:lnTo>
                  <a:lnTo>
                    <a:pt x="240895" y="0"/>
                  </a:lnTo>
                  <a:close/>
                </a:path>
                <a:path w="244475" h="70485">
                  <a:moveTo>
                    <a:pt x="243779" y="2754"/>
                  </a:moveTo>
                  <a:lnTo>
                    <a:pt x="240683" y="2754"/>
                  </a:lnTo>
                  <a:lnTo>
                    <a:pt x="241619" y="3484"/>
                  </a:lnTo>
                  <a:lnTo>
                    <a:pt x="241904" y="4518"/>
                  </a:lnTo>
                  <a:lnTo>
                    <a:pt x="241994" y="5800"/>
                  </a:lnTo>
                  <a:lnTo>
                    <a:pt x="241313" y="6887"/>
                  </a:lnTo>
                  <a:lnTo>
                    <a:pt x="240809" y="7283"/>
                  </a:lnTo>
                  <a:lnTo>
                    <a:pt x="5390" y="67737"/>
                  </a:lnTo>
                  <a:lnTo>
                    <a:pt x="4123" y="68094"/>
                  </a:lnTo>
                  <a:lnTo>
                    <a:pt x="13177" y="68094"/>
                  </a:lnTo>
                  <a:lnTo>
                    <a:pt x="240754" y="9634"/>
                  </a:lnTo>
                  <a:lnTo>
                    <a:pt x="241957" y="9310"/>
                  </a:lnTo>
                  <a:lnTo>
                    <a:pt x="242962" y="8568"/>
                  </a:lnTo>
                  <a:lnTo>
                    <a:pt x="243697" y="7283"/>
                  </a:lnTo>
                  <a:lnTo>
                    <a:pt x="244218" y="6426"/>
                  </a:lnTo>
                  <a:lnTo>
                    <a:pt x="244376" y="5148"/>
                  </a:lnTo>
                  <a:lnTo>
                    <a:pt x="243779" y="2754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1419717" y="5024653"/>
              <a:ext cx="55244" cy="51435"/>
            </a:xfrm>
            <a:custGeom>
              <a:avLst/>
              <a:gdLst/>
              <a:ahLst/>
              <a:cxnLst/>
              <a:rect l="l" t="t" r="r" b="b"/>
              <a:pathLst>
                <a:path w="55244" h="51435">
                  <a:moveTo>
                    <a:pt x="4838" y="0"/>
                  </a:moveTo>
                  <a:lnTo>
                    <a:pt x="2613" y="101"/>
                  </a:lnTo>
                  <a:lnTo>
                    <a:pt x="0" y="2952"/>
                  </a:lnTo>
                  <a:lnTo>
                    <a:pt x="90" y="5176"/>
                  </a:lnTo>
                  <a:lnTo>
                    <a:pt x="49618" y="50598"/>
                  </a:lnTo>
                  <a:lnTo>
                    <a:pt x="50460" y="50874"/>
                  </a:lnTo>
                  <a:lnTo>
                    <a:pt x="51328" y="50874"/>
                  </a:lnTo>
                  <a:lnTo>
                    <a:pt x="52268" y="50874"/>
                  </a:lnTo>
                  <a:lnTo>
                    <a:pt x="53218" y="50504"/>
                  </a:lnTo>
                  <a:lnTo>
                    <a:pt x="55217" y="48333"/>
                  </a:lnTo>
                  <a:lnTo>
                    <a:pt x="55126" y="46090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1418956" y="5023458"/>
              <a:ext cx="57785" cy="53340"/>
            </a:xfrm>
            <a:custGeom>
              <a:avLst/>
              <a:gdLst/>
              <a:ahLst/>
              <a:cxnLst/>
              <a:rect l="l" t="t" r="r" b="b"/>
              <a:pathLst>
                <a:path w="57784" h="53339">
                  <a:moveTo>
                    <a:pt x="5991" y="0"/>
                  </a:moveTo>
                  <a:lnTo>
                    <a:pt x="2888" y="154"/>
                  </a:lnTo>
                  <a:lnTo>
                    <a:pt x="389" y="2880"/>
                  </a:lnTo>
                  <a:lnTo>
                    <a:pt x="0" y="3956"/>
                  </a:lnTo>
                  <a:lnTo>
                    <a:pt x="54" y="6545"/>
                  </a:lnTo>
                  <a:lnTo>
                    <a:pt x="605" y="7675"/>
                  </a:lnTo>
                  <a:lnTo>
                    <a:pt x="48949" y="51981"/>
                  </a:lnTo>
                  <a:lnTo>
                    <a:pt x="49806" y="52793"/>
                  </a:lnTo>
                  <a:lnTo>
                    <a:pt x="50919" y="53219"/>
                  </a:lnTo>
                  <a:lnTo>
                    <a:pt x="53382" y="53219"/>
                  </a:lnTo>
                  <a:lnTo>
                    <a:pt x="54610" y="52675"/>
                  </a:lnTo>
                  <a:lnTo>
                    <a:pt x="55985" y="51184"/>
                  </a:lnTo>
                  <a:lnTo>
                    <a:pt x="51419" y="51184"/>
                  </a:lnTo>
                  <a:lnTo>
                    <a:pt x="2585" y="6426"/>
                  </a:lnTo>
                  <a:lnTo>
                    <a:pt x="2315" y="5835"/>
                  </a:lnTo>
                  <a:lnTo>
                    <a:pt x="2244" y="4561"/>
                  </a:lnTo>
                  <a:lnTo>
                    <a:pt x="2460" y="3956"/>
                  </a:lnTo>
                  <a:lnTo>
                    <a:pt x="3356" y="2995"/>
                  </a:lnTo>
                  <a:lnTo>
                    <a:pt x="4000" y="2713"/>
                  </a:lnTo>
                  <a:lnTo>
                    <a:pt x="8911" y="2713"/>
                  </a:lnTo>
                  <a:lnTo>
                    <a:pt x="5991" y="0"/>
                  </a:lnTo>
                  <a:close/>
                </a:path>
                <a:path w="57784" h="53339">
                  <a:moveTo>
                    <a:pt x="8911" y="2713"/>
                  </a:moveTo>
                  <a:lnTo>
                    <a:pt x="5264" y="2713"/>
                  </a:lnTo>
                  <a:lnTo>
                    <a:pt x="5837" y="2933"/>
                  </a:lnTo>
                  <a:lnTo>
                    <a:pt x="54649" y="47703"/>
                  </a:lnTo>
                  <a:lnTo>
                    <a:pt x="54720" y="49212"/>
                  </a:lnTo>
                  <a:lnTo>
                    <a:pt x="52993" y="51123"/>
                  </a:lnTo>
                  <a:lnTo>
                    <a:pt x="51419" y="51184"/>
                  </a:lnTo>
                  <a:lnTo>
                    <a:pt x="55985" y="51184"/>
                  </a:lnTo>
                  <a:lnTo>
                    <a:pt x="57244" y="49820"/>
                  </a:lnTo>
                  <a:lnTo>
                    <a:pt x="57108" y="46879"/>
                  </a:lnTo>
                  <a:lnTo>
                    <a:pt x="8911" y="2713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1233953" y="5024653"/>
              <a:ext cx="55244" cy="51435"/>
            </a:xfrm>
            <a:custGeom>
              <a:avLst/>
              <a:gdLst/>
              <a:ahLst/>
              <a:cxnLst/>
              <a:rect l="l" t="t" r="r" b="b"/>
              <a:pathLst>
                <a:path w="55244" h="51435">
                  <a:moveTo>
                    <a:pt x="50393" y="0"/>
                  </a:moveTo>
                  <a:lnTo>
                    <a:pt x="107" y="46090"/>
                  </a:lnTo>
                  <a:lnTo>
                    <a:pt x="0" y="48333"/>
                  </a:lnTo>
                  <a:lnTo>
                    <a:pt x="1998" y="50504"/>
                  </a:lnTo>
                  <a:lnTo>
                    <a:pt x="2959" y="50874"/>
                  </a:lnTo>
                  <a:lnTo>
                    <a:pt x="3906" y="50874"/>
                  </a:lnTo>
                  <a:lnTo>
                    <a:pt x="4777" y="50874"/>
                  </a:lnTo>
                  <a:lnTo>
                    <a:pt x="5598" y="50598"/>
                  </a:lnTo>
                  <a:lnTo>
                    <a:pt x="55126" y="5176"/>
                  </a:lnTo>
                  <a:lnTo>
                    <a:pt x="55234" y="2952"/>
                  </a:lnTo>
                  <a:lnTo>
                    <a:pt x="52603" y="101"/>
                  </a:lnTo>
                  <a:lnTo>
                    <a:pt x="50393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1232705" y="5023450"/>
              <a:ext cx="57785" cy="53340"/>
            </a:xfrm>
            <a:custGeom>
              <a:avLst/>
              <a:gdLst/>
              <a:ahLst/>
              <a:cxnLst/>
              <a:rect l="l" t="t" r="r" b="b"/>
              <a:pathLst>
                <a:path w="57784" h="53339">
                  <a:moveTo>
                    <a:pt x="51267" y="0"/>
                  </a:moveTo>
                  <a:lnTo>
                    <a:pt x="48018" y="2995"/>
                  </a:lnTo>
                  <a:lnTo>
                    <a:pt x="2007" y="45152"/>
                  </a:lnTo>
                  <a:lnTo>
                    <a:pt x="135" y="46887"/>
                  </a:lnTo>
                  <a:lnTo>
                    <a:pt x="0" y="49828"/>
                  </a:lnTo>
                  <a:lnTo>
                    <a:pt x="2613" y="52683"/>
                  </a:lnTo>
                  <a:lnTo>
                    <a:pt x="3844" y="53226"/>
                  </a:lnTo>
                  <a:lnTo>
                    <a:pt x="6324" y="53226"/>
                  </a:lnTo>
                  <a:lnTo>
                    <a:pt x="7437" y="52801"/>
                  </a:lnTo>
                  <a:lnTo>
                    <a:pt x="9167" y="51192"/>
                  </a:lnTo>
                  <a:lnTo>
                    <a:pt x="5828" y="51192"/>
                  </a:lnTo>
                  <a:lnTo>
                    <a:pt x="4232" y="51131"/>
                  </a:lnTo>
                  <a:lnTo>
                    <a:pt x="2505" y="49220"/>
                  </a:lnTo>
                  <a:lnTo>
                    <a:pt x="2576" y="47711"/>
                  </a:lnTo>
                  <a:lnTo>
                    <a:pt x="50947" y="3331"/>
                  </a:lnTo>
                  <a:lnTo>
                    <a:pt x="51410" y="2941"/>
                  </a:lnTo>
                  <a:lnTo>
                    <a:pt x="51997" y="2721"/>
                  </a:lnTo>
                  <a:lnTo>
                    <a:pt x="56698" y="2721"/>
                  </a:lnTo>
                  <a:lnTo>
                    <a:pt x="54359" y="162"/>
                  </a:lnTo>
                  <a:lnTo>
                    <a:pt x="51267" y="0"/>
                  </a:lnTo>
                  <a:close/>
                </a:path>
                <a:path w="57784" h="53339">
                  <a:moveTo>
                    <a:pt x="56698" y="2721"/>
                  </a:moveTo>
                  <a:lnTo>
                    <a:pt x="53265" y="2721"/>
                  </a:lnTo>
                  <a:lnTo>
                    <a:pt x="53894" y="2995"/>
                  </a:lnTo>
                  <a:lnTo>
                    <a:pt x="55227" y="4461"/>
                  </a:lnTo>
                  <a:lnTo>
                    <a:pt x="55154" y="5972"/>
                  </a:lnTo>
                  <a:lnTo>
                    <a:pt x="5828" y="51192"/>
                  </a:lnTo>
                  <a:lnTo>
                    <a:pt x="9167" y="51192"/>
                  </a:lnTo>
                  <a:lnTo>
                    <a:pt x="57613" y="6793"/>
                  </a:lnTo>
                  <a:lnTo>
                    <a:pt x="57715" y="3834"/>
                  </a:lnTo>
                  <a:lnTo>
                    <a:pt x="56698" y="2721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1232446" y="5020660"/>
              <a:ext cx="244475" cy="14604"/>
            </a:xfrm>
            <a:custGeom>
              <a:avLst/>
              <a:gdLst/>
              <a:ahLst/>
              <a:cxnLst/>
              <a:rect l="l" t="t" r="r" b="b"/>
              <a:pathLst>
                <a:path w="244475" h="14604">
                  <a:moveTo>
                    <a:pt x="24414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0" y="13995"/>
                  </a:lnTo>
                  <a:lnTo>
                    <a:pt x="10706" y="13995"/>
                  </a:lnTo>
                  <a:lnTo>
                    <a:pt x="10706" y="8890"/>
                  </a:lnTo>
                  <a:lnTo>
                    <a:pt x="233451" y="8890"/>
                  </a:lnTo>
                  <a:lnTo>
                    <a:pt x="233451" y="13995"/>
                  </a:lnTo>
                  <a:lnTo>
                    <a:pt x="244144" y="13995"/>
                  </a:lnTo>
                  <a:lnTo>
                    <a:pt x="244144" y="8890"/>
                  </a:lnTo>
                  <a:lnTo>
                    <a:pt x="244144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1231315" y="5019390"/>
              <a:ext cx="247015" cy="15875"/>
            </a:xfrm>
            <a:custGeom>
              <a:avLst/>
              <a:gdLst/>
              <a:ahLst/>
              <a:cxnLst/>
              <a:rect l="l" t="t" r="r" b="b"/>
              <a:pathLst>
                <a:path w="247015" h="15875">
                  <a:moveTo>
                    <a:pt x="235699" y="8890"/>
                  </a:moveTo>
                  <a:lnTo>
                    <a:pt x="10731" y="8890"/>
                  </a:lnTo>
                  <a:lnTo>
                    <a:pt x="10731" y="11430"/>
                  </a:lnTo>
                  <a:lnTo>
                    <a:pt x="10731" y="15265"/>
                  </a:lnTo>
                  <a:lnTo>
                    <a:pt x="12992" y="15265"/>
                  </a:lnTo>
                  <a:lnTo>
                    <a:pt x="12992" y="11430"/>
                  </a:lnTo>
                  <a:lnTo>
                    <a:pt x="233438" y="11430"/>
                  </a:lnTo>
                  <a:lnTo>
                    <a:pt x="233438" y="15265"/>
                  </a:lnTo>
                  <a:lnTo>
                    <a:pt x="235699" y="15265"/>
                  </a:lnTo>
                  <a:lnTo>
                    <a:pt x="235699" y="11430"/>
                  </a:lnTo>
                  <a:lnTo>
                    <a:pt x="235699" y="8890"/>
                  </a:lnTo>
                  <a:close/>
                </a:path>
                <a:path w="247015" h="15875">
                  <a:moveTo>
                    <a:pt x="2464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5265"/>
                  </a:lnTo>
                  <a:lnTo>
                    <a:pt x="2235" y="15265"/>
                  </a:lnTo>
                  <a:lnTo>
                    <a:pt x="2235" y="2540"/>
                  </a:lnTo>
                  <a:lnTo>
                    <a:pt x="244157" y="2540"/>
                  </a:lnTo>
                  <a:lnTo>
                    <a:pt x="244157" y="15265"/>
                  </a:lnTo>
                  <a:lnTo>
                    <a:pt x="246430" y="15265"/>
                  </a:lnTo>
                  <a:lnTo>
                    <a:pt x="246430" y="2540"/>
                  </a:lnTo>
                  <a:lnTo>
                    <a:pt x="246430" y="2108"/>
                  </a:lnTo>
                  <a:lnTo>
                    <a:pt x="246430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126780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78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78" y="44982"/>
                  </a:lnTo>
                  <a:lnTo>
                    <a:pt x="173678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1266672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30" h="292100">
                  <a:moveTo>
                    <a:pt x="175920" y="244792"/>
                  </a:moveTo>
                  <a:lnTo>
                    <a:pt x="175691" y="244792"/>
                  </a:lnTo>
                  <a:lnTo>
                    <a:pt x="175691" y="0"/>
                  </a:lnTo>
                  <a:lnTo>
                    <a:pt x="228" y="0"/>
                  </a:lnTo>
                  <a:lnTo>
                    <a:pt x="228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28" y="290512"/>
                  </a:lnTo>
                  <a:lnTo>
                    <a:pt x="228" y="291782"/>
                  </a:lnTo>
                  <a:lnTo>
                    <a:pt x="175691" y="291782"/>
                  </a:lnTo>
                  <a:lnTo>
                    <a:pt x="175691" y="290512"/>
                  </a:lnTo>
                  <a:lnTo>
                    <a:pt x="175920" y="290512"/>
                  </a:lnTo>
                  <a:lnTo>
                    <a:pt x="175920" y="289242"/>
                  </a:lnTo>
                  <a:lnTo>
                    <a:pt x="175691" y="289242"/>
                  </a:lnTo>
                  <a:lnTo>
                    <a:pt x="175920" y="289191"/>
                  </a:lnTo>
                  <a:lnTo>
                    <a:pt x="175920" y="246418"/>
                  </a:lnTo>
                  <a:lnTo>
                    <a:pt x="175691" y="246418"/>
                  </a:lnTo>
                  <a:lnTo>
                    <a:pt x="175691" y="246062"/>
                  </a:lnTo>
                  <a:lnTo>
                    <a:pt x="175920" y="246062"/>
                  </a:lnTo>
                  <a:lnTo>
                    <a:pt x="175920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126780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78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78" y="44982"/>
                  </a:lnTo>
                  <a:lnTo>
                    <a:pt x="173678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1266672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30" h="292100">
                  <a:moveTo>
                    <a:pt x="175920" y="244792"/>
                  </a:moveTo>
                  <a:lnTo>
                    <a:pt x="175691" y="244792"/>
                  </a:lnTo>
                  <a:lnTo>
                    <a:pt x="175691" y="0"/>
                  </a:lnTo>
                  <a:lnTo>
                    <a:pt x="228" y="0"/>
                  </a:lnTo>
                  <a:lnTo>
                    <a:pt x="228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28" y="290512"/>
                  </a:lnTo>
                  <a:lnTo>
                    <a:pt x="228" y="291782"/>
                  </a:lnTo>
                  <a:lnTo>
                    <a:pt x="175691" y="291782"/>
                  </a:lnTo>
                  <a:lnTo>
                    <a:pt x="175691" y="290512"/>
                  </a:lnTo>
                  <a:lnTo>
                    <a:pt x="175920" y="290512"/>
                  </a:lnTo>
                  <a:lnTo>
                    <a:pt x="175920" y="289242"/>
                  </a:lnTo>
                  <a:lnTo>
                    <a:pt x="175691" y="289242"/>
                  </a:lnTo>
                  <a:lnTo>
                    <a:pt x="175920" y="289191"/>
                  </a:lnTo>
                  <a:lnTo>
                    <a:pt x="175920" y="246418"/>
                  </a:lnTo>
                  <a:lnTo>
                    <a:pt x="175691" y="246418"/>
                  </a:lnTo>
                  <a:lnTo>
                    <a:pt x="175691" y="246062"/>
                  </a:lnTo>
                  <a:lnTo>
                    <a:pt x="175920" y="246062"/>
                  </a:lnTo>
                  <a:lnTo>
                    <a:pt x="175920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1267804" y="4989423"/>
              <a:ext cx="173990" cy="45085"/>
            </a:xfrm>
            <a:custGeom>
              <a:avLst/>
              <a:gdLst/>
              <a:ahLst/>
              <a:cxnLst/>
              <a:rect l="l" t="t" r="r" b="b"/>
              <a:pathLst>
                <a:path w="173990" h="45085">
                  <a:moveTo>
                    <a:pt x="173678" y="0"/>
                  </a:moveTo>
                  <a:lnTo>
                    <a:pt x="0" y="0"/>
                  </a:lnTo>
                  <a:lnTo>
                    <a:pt x="0" y="44982"/>
                  </a:lnTo>
                  <a:lnTo>
                    <a:pt x="173678" y="44982"/>
                  </a:lnTo>
                  <a:lnTo>
                    <a:pt x="173678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1266672" y="4744117"/>
              <a:ext cx="176530" cy="292100"/>
            </a:xfrm>
            <a:custGeom>
              <a:avLst/>
              <a:gdLst/>
              <a:ahLst/>
              <a:cxnLst/>
              <a:rect l="l" t="t" r="r" b="b"/>
              <a:pathLst>
                <a:path w="176530" h="292100">
                  <a:moveTo>
                    <a:pt x="175920" y="244792"/>
                  </a:moveTo>
                  <a:lnTo>
                    <a:pt x="175691" y="244792"/>
                  </a:lnTo>
                  <a:lnTo>
                    <a:pt x="175691" y="0"/>
                  </a:lnTo>
                  <a:lnTo>
                    <a:pt x="228" y="0"/>
                  </a:lnTo>
                  <a:lnTo>
                    <a:pt x="228" y="244792"/>
                  </a:lnTo>
                  <a:lnTo>
                    <a:pt x="0" y="244792"/>
                  </a:lnTo>
                  <a:lnTo>
                    <a:pt x="0" y="246062"/>
                  </a:lnTo>
                  <a:lnTo>
                    <a:pt x="0" y="289242"/>
                  </a:lnTo>
                  <a:lnTo>
                    <a:pt x="0" y="290512"/>
                  </a:lnTo>
                  <a:lnTo>
                    <a:pt x="228" y="290512"/>
                  </a:lnTo>
                  <a:lnTo>
                    <a:pt x="228" y="291782"/>
                  </a:lnTo>
                  <a:lnTo>
                    <a:pt x="175691" y="291782"/>
                  </a:lnTo>
                  <a:lnTo>
                    <a:pt x="175691" y="290512"/>
                  </a:lnTo>
                  <a:lnTo>
                    <a:pt x="175920" y="290512"/>
                  </a:lnTo>
                  <a:lnTo>
                    <a:pt x="175920" y="289242"/>
                  </a:lnTo>
                  <a:lnTo>
                    <a:pt x="175691" y="289242"/>
                  </a:lnTo>
                  <a:lnTo>
                    <a:pt x="175920" y="289191"/>
                  </a:lnTo>
                  <a:lnTo>
                    <a:pt x="175920" y="246418"/>
                  </a:lnTo>
                  <a:lnTo>
                    <a:pt x="175691" y="246418"/>
                  </a:lnTo>
                  <a:lnTo>
                    <a:pt x="175691" y="246062"/>
                  </a:lnTo>
                  <a:lnTo>
                    <a:pt x="175920" y="246062"/>
                  </a:lnTo>
                  <a:lnTo>
                    <a:pt x="175920" y="244792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1267804" y="5016021"/>
              <a:ext cx="173990" cy="8255"/>
            </a:xfrm>
            <a:custGeom>
              <a:avLst/>
              <a:gdLst/>
              <a:ahLst/>
              <a:cxnLst/>
              <a:rect l="l" t="t" r="r" b="b"/>
              <a:pathLst>
                <a:path w="173990" h="8254">
                  <a:moveTo>
                    <a:pt x="173678" y="0"/>
                  </a:moveTo>
                  <a:lnTo>
                    <a:pt x="0" y="0"/>
                  </a:lnTo>
                  <a:lnTo>
                    <a:pt x="0" y="8204"/>
                  </a:lnTo>
                  <a:lnTo>
                    <a:pt x="173678" y="8204"/>
                  </a:lnTo>
                  <a:lnTo>
                    <a:pt x="17367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1266672" y="5014310"/>
              <a:ext cx="176530" cy="11430"/>
            </a:xfrm>
            <a:custGeom>
              <a:avLst/>
              <a:gdLst/>
              <a:ahLst/>
              <a:cxnLst/>
              <a:rect l="l" t="t" r="r" b="b"/>
              <a:pathLst>
                <a:path w="176530" h="11429">
                  <a:moveTo>
                    <a:pt x="175920" y="2870"/>
                  </a:moveTo>
                  <a:lnTo>
                    <a:pt x="173672" y="2870"/>
                  </a:lnTo>
                  <a:lnTo>
                    <a:pt x="173672" y="8788"/>
                  </a:lnTo>
                  <a:lnTo>
                    <a:pt x="175920" y="8788"/>
                  </a:lnTo>
                  <a:lnTo>
                    <a:pt x="175920" y="2870"/>
                  </a:lnTo>
                  <a:close/>
                </a:path>
                <a:path w="176530" h="11429">
                  <a:moveTo>
                    <a:pt x="175920" y="1270"/>
                  </a:moveTo>
                  <a:lnTo>
                    <a:pt x="175475" y="1270"/>
                  </a:lnTo>
                  <a:lnTo>
                    <a:pt x="175475" y="0"/>
                  </a:lnTo>
                  <a:lnTo>
                    <a:pt x="469" y="0"/>
                  </a:lnTo>
                  <a:lnTo>
                    <a:pt x="469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0" y="10160"/>
                  </a:lnTo>
                  <a:lnTo>
                    <a:pt x="254" y="10160"/>
                  </a:lnTo>
                  <a:lnTo>
                    <a:pt x="254" y="11430"/>
                  </a:lnTo>
                  <a:lnTo>
                    <a:pt x="175666" y="11430"/>
                  </a:lnTo>
                  <a:lnTo>
                    <a:pt x="175666" y="10160"/>
                  </a:lnTo>
                  <a:lnTo>
                    <a:pt x="175920" y="10160"/>
                  </a:lnTo>
                  <a:lnTo>
                    <a:pt x="175920" y="8890"/>
                  </a:lnTo>
                  <a:lnTo>
                    <a:pt x="2260" y="8890"/>
                  </a:lnTo>
                  <a:lnTo>
                    <a:pt x="2260" y="2540"/>
                  </a:lnTo>
                  <a:lnTo>
                    <a:pt x="175920" y="2540"/>
                  </a:lnTo>
                  <a:lnTo>
                    <a:pt x="175920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1340057" y="4948002"/>
              <a:ext cx="29209" cy="37465"/>
            </a:xfrm>
            <a:custGeom>
              <a:avLst/>
              <a:gdLst/>
              <a:ahLst/>
              <a:cxnLst/>
              <a:rect l="l" t="t" r="r" b="b"/>
              <a:pathLst>
                <a:path w="29209" h="37464">
                  <a:moveTo>
                    <a:pt x="28958" y="0"/>
                  </a:moveTo>
                  <a:lnTo>
                    <a:pt x="0" y="0"/>
                  </a:lnTo>
                  <a:lnTo>
                    <a:pt x="0" y="37115"/>
                  </a:lnTo>
                  <a:lnTo>
                    <a:pt x="28958" y="37115"/>
                  </a:lnTo>
                  <a:lnTo>
                    <a:pt x="28958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1338926" y="4946879"/>
              <a:ext cx="31750" cy="40005"/>
            </a:xfrm>
            <a:custGeom>
              <a:avLst/>
              <a:gdLst/>
              <a:ahLst/>
              <a:cxnLst/>
              <a:rect l="l" t="t" r="r" b="b"/>
              <a:pathLst>
                <a:path w="31750" h="40004">
                  <a:moveTo>
                    <a:pt x="30703" y="0"/>
                  </a:moveTo>
                  <a:lnTo>
                    <a:pt x="506" y="0"/>
                  </a:lnTo>
                  <a:lnTo>
                    <a:pt x="0" y="518"/>
                  </a:lnTo>
                  <a:lnTo>
                    <a:pt x="0" y="38864"/>
                  </a:lnTo>
                  <a:lnTo>
                    <a:pt x="506" y="39380"/>
                  </a:lnTo>
                  <a:lnTo>
                    <a:pt x="30703" y="39380"/>
                  </a:lnTo>
                  <a:lnTo>
                    <a:pt x="31219" y="38864"/>
                  </a:lnTo>
                  <a:lnTo>
                    <a:pt x="31219" y="37108"/>
                  </a:lnTo>
                  <a:lnTo>
                    <a:pt x="2260" y="37108"/>
                  </a:lnTo>
                  <a:lnTo>
                    <a:pt x="2260" y="2245"/>
                  </a:lnTo>
                  <a:lnTo>
                    <a:pt x="31219" y="2245"/>
                  </a:lnTo>
                  <a:lnTo>
                    <a:pt x="31219" y="518"/>
                  </a:lnTo>
                  <a:lnTo>
                    <a:pt x="30703" y="0"/>
                  </a:lnTo>
                  <a:close/>
                </a:path>
                <a:path w="31750" h="40004">
                  <a:moveTo>
                    <a:pt x="31219" y="2245"/>
                  </a:moveTo>
                  <a:lnTo>
                    <a:pt x="28939" y="2245"/>
                  </a:lnTo>
                  <a:lnTo>
                    <a:pt x="28939" y="37108"/>
                  </a:lnTo>
                  <a:lnTo>
                    <a:pt x="31219" y="37108"/>
                  </a:lnTo>
                  <a:lnTo>
                    <a:pt x="31219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1340057" y="4948012"/>
              <a:ext cx="29209" cy="17145"/>
            </a:xfrm>
            <a:custGeom>
              <a:avLst/>
              <a:gdLst/>
              <a:ahLst/>
              <a:cxnLst/>
              <a:rect l="l" t="t" r="r" b="b"/>
              <a:pathLst>
                <a:path w="29209" h="17145">
                  <a:moveTo>
                    <a:pt x="28958" y="0"/>
                  </a:moveTo>
                  <a:lnTo>
                    <a:pt x="0" y="0"/>
                  </a:lnTo>
                  <a:lnTo>
                    <a:pt x="0" y="16570"/>
                  </a:lnTo>
                  <a:lnTo>
                    <a:pt x="28958" y="16570"/>
                  </a:lnTo>
                  <a:lnTo>
                    <a:pt x="28958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1341028" y="4783573"/>
              <a:ext cx="27305" cy="143510"/>
            </a:xfrm>
            <a:custGeom>
              <a:avLst/>
              <a:gdLst/>
              <a:ahLst/>
              <a:cxnLst/>
              <a:rect l="l" t="t" r="r" b="b"/>
              <a:pathLst>
                <a:path w="27305" h="143510">
                  <a:moveTo>
                    <a:pt x="9889" y="0"/>
                  </a:moveTo>
                  <a:lnTo>
                    <a:pt x="9770" y="6648"/>
                  </a:lnTo>
                  <a:lnTo>
                    <a:pt x="0" y="143170"/>
                  </a:lnTo>
                  <a:lnTo>
                    <a:pt x="26992" y="143170"/>
                  </a:lnTo>
                  <a:lnTo>
                    <a:pt x="17222" y="6648"/>
                  </a:lnTo>
                  <a:lnTo>
                    <a:pt x="17118" y="975"/>
                  </a:lnTo>
                  <a:lnTo>
                    <a:pt x="9889" y="0"/>
                  </a:lnTo>
                  <a:close/>
                </a:path>
              </a:pathLst>
            </a:custGeom>
            <a:solidFill>
              <a:srgbClr val="4D4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1339968" y="4782405"/>
              <a:ext cx="29209" cy="146050"/>
            </a:xfrm>
            <a:custGeom>
              <a:avLst/>
              <a:gdLst/>
              <a:ahLst/>
              <a:cxnLst/>
              <a:rect l="l" t="t" r="r" b="b"/>
              <a:pathLst>
                <a:path w="29209" h="146050">
                  <a:moveTo>
                    <a:pt x="10787" y="0"/>
                  </a:moveTo>
                  <a:lnTo>
                    <a:pt x="10453" y="107"/>
                  </a:lnTo>
                  <a:lnTo>
                    <a:pt x="9949" y="521"/>
                  </a:lnTo>
                  <a:lnTo>
                    <a:pt x="9819" y="831"/>
                  </a:lnTo>
                  <a:lnTo>
                    <a:pt x="9717" y="7905"/>
                  </a:lnTo>
                  <a:lnTo>
                    <a:pt x="0" y="143189"/>
                  </a:lnTo>
                  <a:lnTo>
                    <a:pt x="30" y="144881"/>
                  </a:lnTo>
                  <a:lnTo>
                    <a:pt x="441" y="145324"/>
                  </a:lnTo>
                  <a:lnTo>
                    <a:pt x="740" y="145479"/>
                  </a:lnTo>
                  <a:lnTo>
                    <a:pt x="28374" y="145479"/>
                  </a:lnTo>
                  <a:lnTo>
                    <a:pt x="28672" y="145324"/>
                  </a:lnTo>
                  <a:lnTo>
                    <a:pt x="29096" y="144881"/>
                  </a:lnTo>
                  <a:lnTo>
                    <a:pt x="29087" y="143189"/>
                  </a:lnTo>
                  <a:lnTo>
                    <a:pt x="2276" y="143189"/>
                  </a:lnTo>
                  <a:lnTo>
                    <a:pt x="11966" y="7905"/>
                  </a:lnTo>
                  <a:lnTo>
                    <a:pt x="12062" y="2452"/>
                  </a:lnTo>
                  <a:lnTo>
                    <a:pt x="19321" y="2452"/>
                  </a:lnTo>
                  <a:lnTo>
                    <a:pt x="19308" y="1573"/>
                  </a:lnTo>
                  <a:lnTo>
                    <a:pt x="18884" y="1102"/>
                  </a:lnTo>
                  <a:lnTo>
                    <a:pt x="10787" y="0"/>
                  </a:lnTo>
                  <a:close/>
                </a:path>
                <a:path w="29209" h="146050">
                  <a:moveTo>
                    <a:pt x="19321" y="2452"/>
                  </a:moveTo>
                  <a:lnTo>
                    <a:pt x="12062" y="2452"/>
                  </a:lnTo>
                  <a:lnTo>
                    <a:pt x="17066" y="3128"/>
                  </a:lnTo>
                  <a:lnTo>
                    <a:pt x="17160" y="7905"/>
                  </a:lnTo>
                  <a:lnTo>
                    <a:pt x="26853" y="143189"/>
                  </a:lnTo>
                  <a:lnTo>
                    <a:pt x="29087" y="143189"/>
                  </a:lnTo>
                  <a:lnTo>
                    <a:pt x="19407" y="7905"/>
                  </a:lnTo>
                  <a:lnTo>
                    <a:pt x="19321" y="245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1348394" y="4791589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11624" y="0"/>
                  </a:moveTo>
                  <a:lnTo>
                    <a:pt x="633" y="0"/>
                  </a:lnTo>
                  <a:lnTo>
                    <a:pt x="0" y="784"/>
                  </a:lnTo>
                  <a:lnTo>
                    <a:pt x="0" y="2739"/>
                  </a:lnTo>
                  <a:lnTo>
                    <a:pt x="633" y="3528"/>
                  </a:lnTo>
                  <a:lnTo>
                    <a:pt x="10847" y="3528"/>
                  </a:lnTo>
                  <a:lnTo>
                    <a:pt x="11624" y="3528"/>
                  </a:lnTo>
                  <a:lnTo>
                    <a:pt x="12258" y="2739"/>
                  </a:lnTo>
                  <a:lnTo>
                    <a:pt x="12258" y="784"/>
                  </a:lnTo>
                  <a:lnTo>
                    <a:pt x="1162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1347264" y="4790459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13388" y="0"/>
                  </a:moveTo>
                  <a:lnTo>
                    <a:pt x="1148" y="0"/>
                  </a:lnTo>
                  <a:lnTo>
                    <a:pt x="0" y="1296"/>
                  </a:lnTo>
                  <a:lnTo>
                    <a:pt x="0" y="4489"/>
                  </a:lnTo>
                  <a:lnTo>
                    <a:pt x="1148" y="5782"/>
                  </a:lnTo>
                  <a:lnTo>
                    <a:pt x="13388" y="5782"/>
                  </a:lnTo>
                  <a:lnTo>
                    <a:pt x="14518" y="4489"/>
                  </a:lnTo>
                  <a:lnTo>
                    <a:pt x="14518" y="3528"/>
                  </a:lnTo>
                  <a:lnTo>
                    <a:pt x="2487" y="3528"/>
                  </a:lnTo>
                  <a:lnTo>
                    <a:pt x="2303" y="3312"/>
                  </a:lnTo>
                  <a:lnTo>
                    <a:pt x="2282" y="2470"/>
                  </a:lnTo>
                  <a:lnTo>
                    <a:pt x="2487" y="2264"/>
                  </a:lnTo>
                  <a:lnTo>
                    <a:pt x="14518" y="2264"/>
                  </a:lnTo>
                  <a:lnTo>
                    <a:pt x="14518" y="1296"/>
                  </a:lnTo>
                  <a:lnTo>
                    <a:pt x="13388" y="0"/>
                  </a:lnTo>
                  <a:close/>
                </a:path>
                <a:path w="14605" h="6350">
                  <a:moveTo>
                    <a:pt x="14518" y="2264"/>
                  </a:moveTo>
                  <a:lnTo>
                    <a:pt x="12030" y="2264"/>
                  </a:lnTo>
                  <a:lnTo>
                    <a:pt x="12258" y="2470"/>
                  </a:lnTo>
                  <a:lnTo>
                    <a:pt x="12258" y="3312"/>
                  </a:lnTo>
                  <a:lnTo>
                    <a:pt x="11977" y="3528"/>
                  </a:lnTo>
                  <a:lnTo>
                    <a:pt x="14518" y="3528"/>
                  </a:lnTo>
                  <a:lnTo>
                    <a:pt x="14518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1348063" y="4797162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2312" y="0"/>
                  </a:moveTo>
                  <a:lnTo>
                    <a:pt x="615" y="0"/>
                  </a:lnTo>
                  <a:lnTo>
                    <a:pt x="0" y="814"/>
                  </a:lnTo>
                  <a:lnTo>
                    <a:pt x="0" y="2733"/>
                  </a:lnTo>
                  <a:lnTo>
                    <a:pt x="615" y="3539"/>
                  </a:lnTo>
                  <a:lnTo>
                    <a:pt x="11516" y="3539"/>
                  </a:lnTo>
                  <a:lnTo>
                    <a:pt x="12312" y="3539"/>
                  </a:lnTo>
                  <a:lnTo>
                    <a:pt x="12923" y="2733"/>
                  </a:lnTo>
                  <a:lnTo>
                    <a:pt x="12923" y="814"/>
                  </a:lnTo>
                  <a:lnTo>
                    <a:pt x="1231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1346946" y="4796047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40" h="6350">
                  <a:moveTo>
                    <a:pt x="14022" y="0"/>
                  </a:moveTo>
                  <a:lnTo>
                    <a:pt x="1112" y="0"/>
                  </a:lnTo>
                  <a:lnTo>
                    <a:pt x="0" y="1303"/>
                  </a:lnTo>
                  <a:lnTo>
                    <a:pt x="0" y="4485"/>
                  </a:lnTo>
                  <a:lnTo>
                    <a:pt x="1112" y="5777"/>
                  </a:lnTo>
                  <a:lnTo>
                    <a:pt x="14022" y="5777"/>
                  </a:lnTo>
                  <a:lnTo>
                    <a:pt x="15189" y="4485"/>
                  </a:lnTo>
                  <a:lnTo>
                    <a:pt x="15189" y="3528"/>
                  </a:lnTo>
                  <a:lnTo>
                    <a:pt x="2452" y="3528"/>
                  </a:lnTo>
                  <a:lnTo>
                    <a:pt x="2267" y="3308"/>
                  </a:lnTo>
                  <a:lnTo>
                    <a:pt x="2266" y="2458"/>
                  </a:lnTo>
                  <a:lnTo>
                    <a:pt x="2452" y="2242"/>
                  </a:lnTo>
                  <a:lnTo>
                    <a:pt x="15189" y="2242"/>
                  </a:lnTo>
                  <a:lnTo>
                    <a:pt x="15189" y="1303"/>
                  </a:lnTo>
                  <a:lnTo>
                    <a:pt x="14022" y="0"/>
                  </a:lnTo>
                  <a:close/>
                </a:path>
                <a:path w="15240" h="6350">
                  <a:moveTo>
                    <a:pt x="15189" y="2242"/>
                  </a:moveTo>
                  <a:lnTo>
                    <a:pt x="12701" y="2242"/>
                  </a:lnTo>
                  <a:lnTo>
                    <a:pt x="12928" y="2458"/>
                  </a:lnTo>
                  <a:lnTo>
                    <a:pt x="12928" y="3308"/>
                  </a:lnTo>
                  <a:lnTo>
                    <a:pt x="12701" y="3528"/>
                  </a:lnTo>
                  <a:lnTo>
                    <a:pt x="15189" y="3528"/>
                  </a:lnTo>
                  <a:lnTo>
                    <a:pt x="15189" y="224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1347717" y="4802756"/>
              <a:ext cx="13970" cy="3810"/>
            </a:xfrm>
            <a:custGeom>
              <a:avLst/>
              <a:gdLst/>
              <a:ahLst/>
              <a:cxnLst/>
              <a:rect l="l" t="t" r="r" b="b"/>
              <a:pathLst>
                <a:path w="13969" h="3810">
                  <a:moveTo>
                    <a:pt x="12992" y="0"/>
                  </a:moveTo>
                  <a:lnTo>
                    <a:pt x="622" y="0"/>
                  </a:lnTo>
                  <a:lnTo>
                    <a:pt x="0" y="784"/>
                  </a:lnTo>
                  <a:lnTo>
                    <a:pt x="0" y="2740"/>
                  </a:lnTo>
                  <a:lnTo>
                    <a:pt x="622" y="3517"/>
                  </a:lnTo>
                  <a:lnTo>
                    <a:pt x="12211" y="3517"/>
                  </a:lnTo>
                  <a:lnTo>
                    <a:pt x="12992" y="3517"/>
                  </a:lnTo>
                  <a:lnTo>
                    <a:pt x="13622" y="2740"/>
                  </a:lnTo>
                  <a:lnTo>
                    <a:pt x="13622" y="784"/>
                  </a:lnTo>
                  <a:lnTo>
                    <a:pt x="1299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1346575" y="4801619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09" h="6350">
                  <a:moveTo>
                    <a:pt x="14753" y="0"/>
                  </a:moveTo>
                  <a:lnTo>
                    <a:pt x="1167" y="0"/>
                  </a:lnTo>
                  <a:lnTo>
                    <a:pt x="0" y="1299"/>
                  </a:lnTo>
                  <a:lnTo>
                    <a:pt x="0" y="4495"/>
                  </a:lnTo>
                  <a:lnTo>
                    <a:pt x="1167" y="5788"/>
                  </a:lnTo>
                  <a:lnTo>
                    <a:pt x="14753" y="5788"/>
                  </a:lnTo>
                  <a:lnTo>
                    <a:pt x="15901" y="4495"/>
                  </a:lnTo>
                  <a:lnTo>
                    <a:pt x="15901" y="3538"/>
                  </a:lnTo>
                  <a:lnTo>
                    <a:pt x="2487" y="3538"/>
                  </a:lnTo>
                  <a:lnTo>
                    <a:pt x="2261" y="3318"/>
                  </a:lnTo>
                  <a:lnTo>
                    <a:pt x="2261" y="2476"/>
                  </a:lnTo>
                  <a:lnTo>
                    <a:pt x="2487" y="2270"/>
                  </a:lnTo>
                  <a:lnTo>
                    <a:pt x="15901" y="2270"/>
                  </a:lnTo>
                  <a:lnTo>
                    <a:pt x="15901" y="1299"/>
                  </a:lnTo>
                  <a:lnTo>
                    <a:pt x="14753" y="0"/>
                  </a:lnTo>
                  <a:close/>
                </a:path>
                <a:path w="16509" h="6350">
                  <a:moveTo>
                    <a:pt x="15901" y="2270"/>
                  </a:moveTo>
                  <a:lnTo>
                    <a:pt x="13425" y="2270"/>
                  </a:lnTo>
                  <a:lnTo>
                    <a:pt x="13640" y="2476"/>
                  </a:lnTo>
                  <a:lnTo>
                    <a:pt x="13641" y="3318"/>
                  </a:lnTo>
                  <a:lnTo>
                    <a:pt x="13425" y="3538"/>
                  </a:lnTo>
                  <a:lnTo>
                    <a:pt x="15901" y="3538"/>
                  </a:lnTo>
                  <a:lnTo>
                    <a:pt x="15901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1347368" y="4808348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5" h="3810">
                  <a:moveTo>
                    <a:pt x="13694" y="0"/>
                  </a:moveTo>
                  <a:lnTo>
                    <a:pt x="641" y="0"/>
                  </a:lnTo>
                  <a:lnTo>
                    <a:pt x="0" y="765"/>
                  </a:lnTo>
                  <a:lnTo>
                    <a:pt x="0" y="2713"/>
                  </a:lnTo>
                  <a:lnTo>
                    <a:pt x="641" y="3509"/>
                  </a:lnTo>
                  <a:lnTo>
                    <a:pt x="12899" y="3509"/>
                  </a:lnTo>
                  <a:lnTo>
                    <a:pt x="13694" y="3509"/>
                  </a:lnTo>
                  <a:lnTo>
                    <a:pt x="14328" y="2713"/>
                  </a:lnTo>
                  <a:lnTo>
                    <a:pt x="14328" y="765"/>
                  </a:lnTo>
                  <a:lnTo>
                    <a:pt x="1369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1346220" y="4807210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4" h="6350">
                  <a:moveTo>
                    <a:pt x="15443" y="0"/>
                  </a:moveTo>
                  <a:lnTo>
                    <a:pt x="1165" y="0"/>
                  </a:lnTo>
                  <a:lnTo>
                    <a:pt x="0" y="1313"/>
                  </a:lnTo>
                  <a:lnTo>
                    <a:pt x="0" y="4495"/>
                  </a:lnTo>
                  <a:lnTo>
                    <a:pt x="1165" y="5781"/>
                  </a:lnTo>
                  <a:lnTo>
                    <a:pt x="15443" y="5781"/>
                  </a:lnTo>
                  <a:lnTo>
                    <a:pt x="16592" y="4495"/>
                  </a:lnTo>
                  <a:lnTo>
                    <a:pt x="16592" y="3516"/>
                  </a:lnTo>
                  <a:lnTo>
                    <a:pt x="2505" y="3516"/>
                  </a:lnTo>
                  <a:lnTo>
                    <a:pt x="2282" y="3294"/>
                  </a:lnTo>
                  <a:lnTo>
                    <a:pt x="2282" y="2487"/>
                  </a:lnTo>
                  <a:lnTo>
                    <a:pt x="2505" y="2260"/>
                  </a:lnTo>
                  <a:lnTo>
                    <a:pt x="16592" y="2260"/>
                  </a:lnTo>
                  <a:lnTo>
                    <a:pt x="16592" y="1313"/>
                  </a:lnTo>
                  <a:lnTo>
                    <a:pt x="15443" y="0"/>
                  </a:lnTo>
                  <a:close/>
                </a:path>
                <a:path w="17144" h="6350">
                  <a:moveTo>
                    <a:pt x="16592" y="2260"/>
                  </a:moveTo>
                  <a:lnTo>
                    <a:pt x="14112" y="2260"/>
                  </a:lnTo>
                  <a:lnTo>
                    <a:pt x="14330" y="2487"/>
                  </a:lnTo>
                  <a:lnTo>
                    <a:pt x="14330" y="3294"/>
                  </a:lnTo>
                  <a:lnTo>
                    <a:pt x="14112" y="3516"/>
                  </a:lnTo>
                  <a:lnTo>
                    <a:pt x="16592" y="3516"/>
                  </a:lnTo>
                  <a:lnTo>
                    <a:pt x="16592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1347015" y="4813931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14382" y="0"/>
                  </a:moveTo>
                  <a:lnTo>
                    <a:pt x="651" y="0"/>
                  </a:lnTo>
                  <a:lnTo>
                    <a:pt x="0" y="759"/>
                  </a:lnTo>
                  <a:lnTo>
                    <a:pt x="0" y="2739"/>
                  </a:lnTo>
                  <a:lnTo>
                    <a:pt x="651" y="3524"/>
                  </a:lnTo>
                  <a:lnTo>
                    <a:pt x="13586" y="3524"/>
                  </a:lnTo>
                  <a:lnTo>
                    <a:pt x="14382" y="3524"/>
                  </a:lnTo>
                  <a:lnTo>
                    <a:pt x="15016" y="2739"/>
                  </a:lnTo>
                  <a:lnTo>
                    <a:pt x="15016" y="759"/>
                  </a:lnTo>
                  <a:lnTo>
                    <a:pt x="1438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1345906" y="4812804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80" h="6350">
                  <a:moveTo>
                    <a:pt x="16127" y="0"/>
                  </a:moveTo>
                  <a:lnTo>
                    <a:pt x="1130" y="0"/>
                  </a:lnTo>
                  <a:lnTo>
                    <a:pt x="0" y="1291"/>
                  </a:lnTo>
                  <a:lnTo>
                    <a:pt x="0" y="4467"/>
                  </a:lnTo>
                  <a:lnTo>
                    <a:pt x="1130" y="5759"/>
                  </a:lnTo>
                  <a:lnTo>
                    <a:pt x="16127" y="5759"/>
                  </a:lnTo>
                  <a:lnTo>
                    <a:pt x="17258" y="4467"/>
                  </a:lnTo>
                  <a:lnTo>
                    <a:pt x="17258" y="3510"/>
                  </a:lnTo>
                  <a:lnTo>
                    <a:pt x="2470" y="3510"/>
                  </a:lnTo>
                  <a:lnTo>
                    <a:pt x="2242" y="3300"/>
                  </a:lnTo>
                  <a:lnTo>
                    <a:pt x="2242" y="2440"/>
                  </a:lnTo>
                  <a:lnTo>
                    <a:pt x="2470" y="2260"/>
                  </a:lnTo>
                  <a:lnTo>
                    <a:pt x="17258" y="2260"/>
                  </a:lnTo>
                  <a:lnTo>
                    <a:pt x="17258" y="1291"/>
                  </a:lnTo>
                  <a:lnTo>
                    <a:pt x="16127" y="0"/>
                  </a:lnTo>
                  <a:close/>
                </a:path>
                <a:path w="17780" h="6350">
                  <a:moveTo>
                    <a:pt x="17258" y="2260"/>
                  </a:moveTo>
                  <a:lnTo>
                    <a:pt x="14753" y="2260"/>
                  </a:lnTo>
                  <a:lnTo>
                    <a:pt x="14997" y="2440"/>
                  </a:lnTo>
                  <a:lnTo>
                    <a:pt x="14997" y="3300"/>
                  </a:lnTo>
                  <a:lnTo>
                    <a:pt x="14698" y="3510"/>
                  </a:lnTo>
                  <a:lnTo>
                    <a:pt x="17258" y="3510"/>
                  </a:lnTo>
                  <a:lnTo>
                    <a:pt x="17258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1346681" y="4819515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5050" y="0"/>
                  </a:moveTo>
                  <a:lnTo>
                    <a:pt x="632" y="0"/>
                  </a:lnTo>
                  <a:lnTo>
                    <a:pt x="0" y="784"/>
                  </a:lnTo>
                  <a:lnTo>
                    <a:pt x="0" y="2731"/>
                  </a:lnTo>
                  <a:lnTo>
                    <a:pt x="632" y="3491"/>
                  </a:lnTo>
                  <a:lnTo>
                    <a:pt x="14273" y="3491"/>
                  </a:lnTo>
                  <a:lnTo>
                    <a:pt x="15050" y="3491"/>
                  </a:lnTo>
                  <a:lnTo>
                    <a:pt x="15684" y="2731"/>
                  </a:lnTo>
                  <a:lnTo>
                    <a:pt x="15684" y="784"/>
                  </a:lnTo>
                  <a:lnTo>
                    <a:pt x="15050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1345551" y="481838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5" h="6350">
                  <a:moveTo>
                    <a:pt x="16797" y="0"/>
                  </a:moveTo>
                  <a:lnTo>
                    <a:pt x="1148" y="0"/>
                  </a:lnTo>
                  <a:lnTo>
                    <a:pt x="0" y="1295"/>
                  </a:lnTo>
                  <a:lnTo>
                    <a:pt x="0" y="4470"/>
                  </a:lnTo>
                  <a:lnTo>
                    <a:pt x="1148" y="5781"/>
                  </a:lnTo>
                  <a:lnTo>
                    <a:pt x="16797" y="5781"/>
                  </a:lnTo>
                  <a:lnTo>
                    <a:pt x="17945" y="4470"/>
                  </a:lnTo>
                  <a:lnTo>
                    <a:pt x="17945" y="3528"/>
                  </a:lnTo>
                  <a:lnTo>
                    <a:pt x="2486" y="3528"/>
                  </a:lnTo>
                  <a:lnTo>
                    <a:pt x="2260" y="3304"/>
                  </a:lnTo>
                  <a:lnTo>
                    <a:pt x="2305" y="2451"/>
                  </a:lnTo>
                  <a:lnTo>
                    <a:pt x="2541" y="2245"/>
                  </a:lnTo>
                  <a:lnTo>
                    <a:pt x="17945" y="2245"/>
                  </a:lnTo>
                  <a:lnTo>
                    <a:pt x="17945" y="1295"/>
                  </a:lnTo>
                  <a:lnTo>
                    <a:pt x="16797" y="0"/>
                  </a:lnTo>
                  <a:close/>
                </a:path>
                <a:path w="18415" h="6350">
                  <a:moveTo>
                    <a:pt x="17945" y="2245"/>
                  </a:moveTo>
                  <a:lnTo>
                    <a:pt x="15457" y="2245"/>
                  </a:lnTo>
                  <a:lnTo>
                    <a:pt x="15688" y="2451"/>
                  </a:lnTo>
                  <a:lnTo>
                    <a:pt x="15688" y="3304"/>
                  </a:lnTo>
                  <a:lnTo>
                    <a:pt x="15403" y="3528"/>
                  </a:lnTo>
                  <a:lnTo>
                    <a:pt x="17945" y="3528"/>
                  </a:lnTo>
                  <a:lnTo>
                    <a:pt x="17945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1346346" y="4825094"/>
              <a:ext cx="16510" cy="3810"/>
            </a:xfrm>
            <a:custGeom>
              <a:avLst/>
              <a:gdLst/>
              <a:ahLst/>
              <a:cxnLst/>
              <a:rect l="l" t="t" r="r" b="b"/>
              <a:pathLst>
                <a:path w="16509" h="3810">
                  <a:moveTo>
                    <a:pt x="15739" y="0"/>
                  </a:moveTo>
                  <a:lnTo>
                    <a:pt x="651" y="0"/>
                  </a:lnTo>
                  <a:lnTo>
                    <a:pt x="0" y="781"/>
                  </a:lnTo>
                  <a:lnTo>
                    <a:pt x="0" y="2725"/>
                  </a:lnTo>
                  <a:lnTo>
                    <a:pt x="651" y="3521"/>
                  </a:lnTo>
                  <a:lnTo>
                    <a:pt x="14965" y="3521"/>
                  </a:lnTo>
                  <a:lnTo>
                    <a:pt x="15739" y="3521"/>
                  </a:lnTo>
                  <a:lnTo>
                    <a:pt x="16372" y="2725"/>
                  </a:lnTo>
                  <a:lnTo>
                    <a:pt x="16372" y="781"/>
                  </a:lnTo>
                  <a:lnTo>
                    <a:pt x="1573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1345211" y="4823960"/>
              <a:ext cx="19050" cy="6350"/>
            </a:xfrm>
            <a:custGeom>
              <a:avLst/>
              <a:gdLst/>
              <a:ahLst/>
              <a:cxnLst/>
              <a:rect l="l" t="t" r="r" b="b"/>
              <a:pathLst>
                <a:path w="19050" h="6350">
                  <a:moveTo>
                    <a:pt x="17506" y="0"/>
                  </a:moveTo>
                  <a:lnTo>
                    <a:pt x="1134" y="0"/>
                  </a:lnTo>
                  <a:lnTo>
                    <a:pt x="0" y="1292"/>
                  </a:lnTo>
                  <a:lnTo>
                    <a:pt x="0" y="4485"/>
                  </a:lnTo>
                  <a:lnTo>
                    <a:pt x="1134" y="5778"/>
                  </a:lnTo>
                  <a:lnTo>
                    <a:pt x="17506" y="5778"/>
                  </a:lnTo>
                  <a:lnTo>
                    <a:pt x="18637" y="4485"/>
                  </a:lnTo>
                  <a:lnTo>
                    <a:pt x="18637" y="3528"/>
                  </a:lnTo>
                  <a:lnTo>
                    <a:pt x="2472" y="3528"/>
                  </a:lnTo>
                  <a:lnTo>
                    <a:pt x="2246" y="3301"/>
                  </a:lnTo>
                  <a:lnTo>
                    <a:pt x="2246" y="2480"/>
                  </a:lnTo>
                  <a:lnTo>
                    <a:pt x="2472" y="2236"/>
                  </a:lnTo>
                  <a:lnTo>
                    <a:pt x="18637" y="2236"/>
                  </a:lnTo>
                  <a:lnTo>
                    <a:pt x="18637" y="1292"/>
                  </a:lnTo>
                  <a:lnTo>
                    <a:pt x="17506" y="0"/>
                  </a:lnTo>
                  <a:close/>
                </a:path>
                <a:path w="19050" h="6350">
                  <a:moveTo>
                    <a:pt x="18637" y="2236"/>
                  </a:moveTo>
                  <a:lnTo>
                    <a:pt x="16167" y="2236"/>
                  </a:lnTo>
                  <a:lnTo>
                    <a:pt x="16370" y="2480"/>
                  </a:lnTo>
                  <a:lnTo>
                    <a:pt x="16352" y="3301"/>
                  </a:lnTo>
                  <a:lnTo>
                    <a:pt x="16167" y="3528"/>
                  </a:lnTo>
                  <a:lnTo>
                    <a:pt x="18637" y="3528"/>
                  </a:lnTo>
                  <a:lnTo>
                    <a:pt x="18637" y="223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1346004" y="4830682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4" h="3810">
                  <a:moveTo>
                    <a:pt x="16418" y="0"/>
                  </a:moveTo>
                  <a:lnTo>
                    <a:pt x="626" y="0"/>
                  </a:lnTo>
                  <a:lnTo>
                    <a:pt x="0" y="777"/>
                  </a:lnTo>
                  <a:lnTo>
                    <a:pt x="0" y="2710"/>
                  </a:lnTo>
                  <a:lnTo>
                    <a:pt x="626" y="3498"/>
                  </a:lnTo>
                  <a:lnTo>
                    <a:pt x="15641" y="3498"/>
                  </a:lnTo>
                  <a:lnTo>
                    <a:pt x="16418" y="3498"/>
                  </a:lnTo>
                  <a:lnTo>
                    <a:pt x="17071" y="2710"/>
                  </a:lnTo>
                  <a:lnTo>
                    <a:pt x="17071" y="777"/>
                  </a:lnTo>
                  <a:lnTo>
                    <a:pt x="1641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1344862" y="4829562"/>
              <a:ext cx="19685" cy="6350"/>
            </a:xfrm>
            <a:custGeom>
              <a:avLst/>
              <a:gdLst/>
              <a:ahLst/>
              <a:cxnLst/>
              <a:rect l="l" t="t" r="r" b="b"/>
              <a:pathLst>
                <a:path w="19684" h="6350">
                  <a:moveTo>
                    <a:pt x="18183" y="0"/>
                  </a:moveTo>
                  <a:lnTo>
                    <a:pt x="1148" y="0"/>
                  </a:lnTo>
                  <a:lnTo>
                    <a:pt x="0" y="1285"/>
                  </a:lnTo>
                  <a:lnTo>
                    <a:pt x="0" y="4460"/>
                  </a:lnTo>
                  <a:lnTo>
                    <a:pt x="1148" y="5770"/>
                  </a:lnTo>
                  <a:lnTo>
                    <a:pt x="18183" y="5770"/>
                  </a:lnTo>
                  <a:lnTo>
                    <a:pt x="19321" y="4460"/>
                  </a:lnTo>
                  <a:lnTo>
                    <a:pt x="19321" y="3510"/>
                  </a:lnTo>
                  <a:lnTo>
                    <a:pt x="2487" y="3510"/>
                  </a:lnTo>
                  <a:lnTo>
                    <a:pt x="2278" y="3294"/>
                  </a:lnTo>
                  <a:lnTo>
                    <a:pt x="2278" y="2458"/>
                  </a:lnTo>
                  <a:lnTo>
                    <a:pt x="2470" y="2235"/>
                  </a:lnTo>
                  <a:lnTo>
                    <a:pt x="19321" y="2235"/>
                  </a:lnTo>
                  <a:lnTo>
                    <a:pt x="19321" y="1285"/>
                  </a:lnTo>
                  <a:lnTo>
                    <a:pt x="18183" y="0"/>
                  </a:lnTo>
                  <a:close/>
                </a:path>
                <a:path w="19684" h="6350">
                  <a:moveTo>
                    <a:pt x="19321" y="2235"/>
                  </a:moveTo>
                  <a:lnTo>
                    <a:pt x="16851" y="2235"/>
                  </a:lnTo>
                  <a:lnTo>
                    <a:pt x="17059" y="2458"/>
                  </a:lnTo>
                  <a:lnTo>
                    <a:pt x="17059" y="3294"/>
                  </a:lnTo>
                  <a:lnTo>
                    <a:pt x="16833" y="3510"/>
                  </a:lnTo>
                  <a:lnTo>
                    <a:pt x="19321" y="3510"/>
                  </a:lnTo>
                  <a:lnTo>
                    <a:pt x="19321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1345651" y="4836273"/>
              <a:ext cx="17780" cy="3810"/>
            </a:xfrm>
            <a:custGeom>
              <a:avLst/>
              <a:gdLst/>
              <a:ahLst/>
              <a:cxnLst/>
              <a:rect l="l" t="t" r="r" b="b"/>
              <a:pathLst>
                <a:path w="17780" h="3810">
                  <a:moveTo>
                    <a:pt x="17124" y="0"/>
                  </a:moveTo>
                  <a:lnTo>
                    <a:pt x="622" y="0"/>
                  </a:lnTo>
                  <a:lnTo>
                    <a:pt x="0" y="784"/>
                  </a:lnTo>
                  <a:lnTo>
                    <a:pt x="0" y="2721"/>
                  </a:lnTo>
                  <a:lnTo>
                    <a:pt x="622" y="3502"/>
                  </a:lnTo>
                  <a:lnTo>
                    <a:pt x="16347" y="3502"/>
                  </a:lnTo>
                  <a:lnTo>
                    <a:pt x="17124" y="3502"/>
                  </a:lnTo>
                  <a:lnTo>
                    <a:pt x="17758" y="2721"/>
                  </a:lnTo>
                  <a:lnTo>
                    <a:pt x="17758" y="784"/>
                  </a:lnTo>
                  <a:lnTo>
                    <a:pt x="1712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1344527" y="4835127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19" h="6350">
                  <a:moveTo>
                    <a:pt x="18868" y="0"/>
                  </a:moveTo>
                  <a:lnTo>
                    <a:pt x="1149" y="0"/>
                  </a:lnTo>
                  <a:lnTo>
                    <a:pt x="0" y="1304"/>
                  </a:lnTo>
                  <a:lnTo>
                    <a:pt x="0" y="4479"/>
                  </a:lnTo>
                  <a:lnTo>
                    <a:pt x="1149" y="5778"/>
                  </a:lnTo>
                  <a:lnTo>
                    <a:pt x="18868" y="5778"/>
                  </a:lnTo>
                  <a:lnTo>
                    <a:pt x="20016" y="4479"/>
                  </a:lnTo>
                  <a:lnTo>
                    <a:pt x="20016" y="3517"/>
                  </a:lnTo>
                  <a:lnTo>
                    <a:pt x="2466" y="3517"/>
                  </a:lnTo>
                  <a:lnTo>
                    <a:pt x="2261" y="3301"/>
                  </a:lnTo>
                  <a:lnTo>
                    <a:pt x="2261" y="2477"/>
                  </a:lnTo>
                  <a:lnTo>
                    <a:pt x="2466" y="2250"/>
                  </a:lnTo>
                  <a:lnTo>
                    <a:pt x="20016" y="2250"/>
                  </a:lnTo>
                  <a:lnTo>
                    <a:pt x="20016" y="1304"/>
                  </a:lnTo>
                  <a:lnTo>
                    <a:pt x="18868" y="0"/>
                  </a:lnTo>
                  <a:close/>
                </a:path>
                <a:path w="20319" h="6350">
                  <a:moveTo>
                    <a:pt x="20016" y="2250"/>
                  </a:moveTo>
                  <a:lnTo>
                    <a:pt x="17522" y="2250"/>
                  </a:lnTo>
                  <a:lnTo>
                    <a:pt x="17755" y="2477"/>
                  </a:lnTo>
                  <a:lnTo>
                    <a:pt x="17755" y="3301"/>
                  </a:lnTo>
                  <a:lnTo>
                    <a:pt x="17522" y="3517"/>
                  </a:lnTo>
                  <a:lnTo>
                    <a:pt x="20016" y="3517"/>
                  </a:lnTo>
                  <a:lnTo>
                    <a:pt x="20016" y="225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1344963" y="4841828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8505" y="0"/>
                  </a:moveTo>
                  <a:lnTo>
                    <a:pt x="633" y="0"/>
                  </a:lnTo>
                  <a:lnTo>
                    <a:pt x="0" y="806"/>
                  </a:lnTo>
                  <a:lnTo>
                    <a:pt x="0" y="2731"/>
                  </a:lnTo>
                  <a:lnTo>
                    <a:pt x="633" y="3528"/>
                  </a:lnTo>
                  <a:lnTo>
                    <a:pt x="17705" y="3528"/>
                  </a:lnTo>
                  <a:lnTo>
                    <a:pt x="18505" y="3528"/>
                  </a:lnTo>
                  <a:lnTo>
                    <a:pt x="19135" y="2731"/>
                  </a:lnTo>
                  <a:lnTo>
                    <a:pt x="19135" y="806"/>
                  </a:lnTo>
                  <a:lnTo>
                    <a:pt x="1850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1343854" y="4840711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90" h="6350">
                  <a:moveTo>
                    <a:pt x="20228" y="0"/>
                  </a:moveTo>
                  <a:lnTo>
                    <a:pt x="1112" y="0"/>
                  </a:lnTo>
                  <a:lnTo>
                    <a:pt x="0" y="1299"/>
                  </a:lnTo>
                  <a:lnTo>
                    <a:pt x="0" y="4485"/>
                  </a:lnTo>
                  <a:lnTo>
                    <a:pt x="1112" y="5788"/>
                  </a:lnTo>
                  <a:lnTo>
                    <a:pt x="20228" y="5788"/>
                  </a:lnTo>
                  <a:lnTo>
                    <a:pt x="21358" y="4485"/>
                  </a:lnTo>
                  <a:lnTo>
                    <a:pt x="21358" y="3516"/>
                  </a:lnTo>
                  <a:lnTo>
                    <a:pt x="2470" y="3516"/>
                  </a:lnTo>
                  <a:lnTo>
                    <a:pt x="2225" y="3319"/>
                  </a:lnTo>
                  <a:lnTo>
                    <a:pt x="2225" y="2466"/>
                  </a:lnTo>
                  <a:lnTo>
                    <a:pt x="2527" y="2260"/>
                  </a:lnTo>
                  <a:lnTo>
                    <a:pt x="21358" y="2260"/>
                  </a:lnTo>
                  <a:lnTo>
                    <a:pt x="21358" y="1299"/>
                  </a:lnTo>
                  <a:lnTo>
                    <a:pt x="20228" y="0"/>
                  </a:lnTo>
                  <a:close/>
                </a:path>
                <a:path w="21590" h="6350">
                  <a:moveTo>
                    <a:pt x="21358" y="2260"/>
                  </a:moveTo>
                  <a:lnTo>
                    <a:pt x="18907" y="2260"/>
                  </a:lnTo>
                  <a:lnTo>
                    <a:pt x="19085" y="2466"/>
                  </a:lnTo>
                  <a:lnTo>
                    <a:pt x="19041" y="3319"/>
                  </a:lnTo>
                  <a:lnTo>
                    <a:pt x="18817" y="3516"/>
                  </a:lnTo>
                  <a:lnTo>
                    <a:pt x="21358" y="3516"/>
                  </a:lnTo>
                  <a:lnTo>
                    <a:pt x="21358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1344632" y="48474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19" h="3810">
                  <a:moveTo>
                    <a:pt x="19147" y="0"/>
                  </a:moveTo>
                  <a:lnTo>
                    <a:pt x="614" y="0"/>
                  </a:lnTo>
                  <a:lnTo>
                    <a:pt x="0" y="788"/>
                  </a:lnTo>
                  <a:lnTo>
                    <a:pt x="0" y="2715"/>
                  </a:lnTo>
                  <a:lnTo>
                    <a:pt x="614" y="3510"/>
                  </a:lnTo>
                  <a:lnTo>
                    <a:pt x="18406" y="3510"/>
                  </a:lnTo>
                  <a:lnTo>
                    <a:pt x="19147" y="3510"/>
                  </a:lnTo>
                  <a:lnTo>
                    <a:pt x="19799" y="2715"/>
                  </a:lnTo>
                  <a:lnTo>
                    <a:pt x="19799" y="788"/>
                  </a:lnTo>
                  <a:lnTo>
                    <a:pt x="1914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1343502" y="4846284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22225" h="6350">
                  <a:moveTo>
                    <a:pt x="20915" y="0"/>
                  </a:moveTo>
                  <a:lnTo>
                    <a:pt x="1130" y="0"/>
                  </a:lnTo>
                  <a:lnTo>
                    <a:pt x="0" y="1310"/>
                  </a:lnTo>
                  <a:lnTo>
                    <a:pt x="0" y="4467"/>
                  </a:lnTo>
                  <a:lnTo>
                    <a:pt x="1130" y="5806"/>
                  </a:lnTo>
                  <a:lnTo>
                    <a:pt x="20915" y="5806"/>
                  </a:lnTo>
                  <a:lnTo>
                    <a:pt x="22063" y="4467"/>
                  </a:lnTo>
                  <a:lnTo>
                    <a:pt x="22063" y="3535"/>
                  </a:lnTo>
                  <a:lnTo>
                    <a:pt x="2468" y="3535"/>
                  </a:lnTo>
                  <a:lnTo>
                    <a:pt x="2242" y="3319"/>
                  </a:lnTo>
                  <a:lnTo>
                    <a:pt x="2242" y="2494"/>
                  </a:lnTo>
                  <a:lnTo>
                    <a:pt x="2468" y="2260"/>
                  </a:lnTo>
                  <a:lnTo>
                    <a:pt x="22063" y="2260"/>
                  </a:lnTo>
                  <a:lnTo>
                    <a:pt x="22063" y="1310"/>
                  </a:lnTo>
                  <a:lnTo>
                    <a:pt x="20915" y="0"/>
                  </a:lnTo>
                  <a:close/>
                </a:path>
                <a:path w="22225" h="6350">
                  <a:moveTo>
                    <a:pt x="22063" y="2260"/>
                  </a:moveTo>
                  <a:lnTo>
                    <a:pt x="19591" y="2260"/>
                  </a:lnTo>
                  <a:lnTo>
                    <a:pt x="19803" y="2494"/>
                  </a:lnTo>
                  <a:lnTo>
                    <a:pt x="19781" y="3319"/>
                  </a:lnTo>
                  <a:lnTo>
                    <a:pt x="19536" y="3535"/>
                  </a:lnTo>
                  <a:lnTo>
                    <a:pt x="22063" y="3535"/>
                  </a:lnTo>
                  <a:lnTo>
                    <a:pt x="22063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1344279" y="4852995"/>
              <a:ext cx="20955" cy="3810"/>
            </a:xfrm>
            <a:custGeom>
              <a:avLst/>
              <a:gdLst/>
              <a:ahLst/>
              <a:cxnLst/>
              <a:rect l="l" t="t" r="r" b="b"/>
              <a:pathLst>
                <a:path w="20955" h="3810">
                  <a:moveTo>
                    <a:pt x="19853" y="0"/>
                  </a:moveTo>
                  <a:lnTo>
                    <a:pt x="615" y="0"/>
                  </a:lnTo>
                  <a:lnTo>
                    <a:pt x="0" y="788"/>
                  </a:lnTo>
                  <a:lnTo>
                    <a:pt x="0" y="2760"/>
                  </a:lnTo>
                  <a:lnTo>
                    <a:pt x="615" y="3516"/>
                  </a:lnTo>
                  <a:lnTo>
                    <a:pt x="19079" y="3516"/>
                  </a:lnTo>
                  <a:lnTo>
                    <a:pt x="19853" y="3516"/>
                  </a:lnTo>
                  <a:lnTo>
                    <a:pt x="20505" y="2760"/>
                  </a:lnTo>
                  <a:lnTo>
                    <a:pt x="20505" y="788"/>
                  </a:lnTo>
                  <a:lnTo>
                    <a:pt x="19853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1343145" y="4851886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59" h="6350">
                  <a:moveTo>
                    <a:pt x="21603" y="0"/>
                  </a:moveTo>
                  <a:lnTo>
                    <a:pt x="1148" y="0"/>
                  </a:lnTo>
                  <a:lnTo>
                    <a:pt x="0" y="1285"/>
                  </a:lnTo>
                  <a:lnTo>
                    <a:pt x="0" y="4467"/>
                  </a:lnTo>
                  <a:lnTo>
                    <a:pt x="1148" y="5770"/>
                  </a:lnTo>
                  <a:lnTo>
                    <a:pt x="21603" y="5770"/>
                  </a:lnTo>
                  <a:lnTo>
                    <a:pt x="22773" y="4467"/>
                  </a:lnTo>
                  <a:lnTo>
                    <a:pt x="22773" y="3510"/>
                  </a:lnTo>
                  <a:lnTo>
                    <a:pt x="2470" y="3510"/>
                  </a:lnTo>
                  <a:lnTo>
                    <a:pt x="2289" y="3300"/>
                  </a:lnTo>
                  <a:lnTo>
                    <a:pt x="2286" y="2451"/>
                  </a:lnTo>
                  <a:lnTo>
                    <a:pt x="2470" y="2242"/>
                  </a:lnTo>
                  <a:lnTo>
                    <a:pt x="22773" y="2242"/>
                  </a:lnTo>
                  <a:lnTo>
                    <a:pt x="22773" y="1285"/>
                  </a:lnTo>
                  <a:lnTo>
                    <a:pt x="21603" y="0"/>
                  </a:lnTo>
                  <a:close/>
                </a:path>
                <a:path w="22859" h="6350">
                  <a:moveTo>
                    <a:pt x="22773" y="2242"/>
                  </a:moveTo>
                  <a:lnTo>
                    <a:pt x="20267" y="2242"/>
                  </a:lnTo>
                  <a:lnTo>
                    <a:pt x="20491" y="2451"/>
                  </a:lnTo>
                  <a:lnTo>
                    <a:pt x="20491" y="3300"/>
                  </a:lnTo>
                  <a:lnTo>
                    <a:pt x="20210" y="3510"/>
                  </a:lnTo>
                  <a:lnTo>
                    <a:pt x="22773" y="3510"/>
                  </a:lnTo>
                  <a:lnTo>
                    <a:pt x="22773" y="224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1343938" y="4858597"/>
              <a:ext cx="21590" cy="3810"/>
            </a:xfrm>
            <a:custGeom>
              <a:avLst/>
              <a:gdLst/>
              <a:ahLst/>
              <a:cxnLst/>
              <a:rect l="l" t="t" r="r" b="b"/>
              <a:pathLst>
                <a:path w="21590" h="3810">
                  <a:moveTo>
                    <a:pt x="20552" y="0"/>
                  </a:moveTo>
                  <a:lnTo>
                    <a:pt x="626" y="0"/>
                  </a:lnTo>
                  <a:lnTo>
                    <a:pt x="0" y="777"/>
                  </a:lnTo>
                  <a:lnTo>
                    <a:pt x="0" y="2721"/>
                  </a:lnTo>
                  <a:lnTo>
                    <a:pt x="626" y="3516"/>
                  </a:lnTo>
                  <a:lnTo>
                    <a:pt x="19756" y="3516"/>
                  </a:lnTo>
                  <a:lnTo>
                    <a:pt x="20552" y="3516"/>
                  </a:lnTo>
                  <a:lnTo>
                    <a:pt x="21184" y="2721"/>
                  </a:lnTo>
                  <a:lnTo>
                    <a:pt x="21184" y="777"/>
                  </a:lnTo>
                  <a:lnTo>
                    <a:pt x="2055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1342814" y="4857476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4" h="6350">
                  <a:moveTo>
                    <a:pt x="22316" y="0"/>
                  </a:moveTo>
                  <a:lnTo>
                    <a:pt x="1148" y="0"/>
                  </a:lnTo>
                  <a:lnTo>
                    <a:pt x="0" y="1292"/>
                  </a:lnTo>
                  <a:lnTo>
                    <a:pt x="0" y="4460"/>
                  </a:lnTo>
                  <a:lnTo>
                    <a:pt x="1148" y="5756"/>
                  </a:lnTo>
                  <a:lnTo>
                    <a:pt x="22316" y="5756"/>
                  </a:lnTo>
                  <a:lnTo>
                    <a:pt x="23446" y="4460"/>
                  </a:lnTo>
                  <a:lnTo>
                    <a:pt x="23446" y="3498"/>
                  </a:lnTo>
                  <a:lnTo>
                    <a:pt x="2470" y="3498"/>
                  </a:lnTo>
                  <a:lnTo>
                    <a:pt x="2290" y="3312"/>
                  </a:lnTo>
                  <a:lnTo>
                    <a:pt x="2256" y="2480"/>
                  </a:lnTo>
                  <a:lnTo>
                    <a:pt x="2470" y="2235"/>
                  </a:lnTo>
                  <a:lnTo>
                    <a:pt x="23446" y="2235"/>
                  </a:lnTo>
                  <a:lnTo>
                    <a:pt x="23446" y="1292"/>
                  </a:lnTo>
                  <a:lnTo>
                    <a:pt x="22316" y="0"/>
                  </a:lnTo>
                  <a:close/>
                </a:path>
                <a:path w="23494" h="6350">
                  <a:moveTo>
                    <a:pt x="23446" y="2235"/>
                  </a:moveTo>
                  <a:lnTo>
                    <a:pt x="20966" y="2235"/>
                  </a:lnTo>
                  <a:lnTo>
                    <a:pt x="21186" y="2480"/>
                  </a:lnTo>
                  <a:lnTo>
                    <a:pt x="21186" y="3312"/>
                  </a:lnTo>
                  <a:lnTo>
                    <a:pt x="20948" y="3498"/>
                  </a:lnTo>
                  <a:lnTo>
                    <a:pt x="23446" y="3498"/>
                  </a:lnTo>
                  <a:lnTo>
                    <a:pt x="23446" y="223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1343585" y="486416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21239" y="0"/>
                  </a:moveTo>
                  <a:lnTo>
                    <a:pt x="640" y="0"/>
                  </a:lnTo>
                  <a:lnTo>
                    <a:pt x="0" y="777"/>
                  </a:lnTo>
                  <a:lnTo>
                    <a:pt x="0" y="2743"/>
                  </a:lnTo>
                  <a:lnTo>
                    <a:pt x="640" y="3520"/>
                  </a:lnTo>
                  <a:lnTo>
                    <a:pt x="20480" y="3520"/>
                  </a:lnTo>
                  <a:lnTo>
                    <a:pt x="21239" y="3520"/>
                  </a:lnTo>
                  <a:lnTo>
                    <a:pt x="21873" y="2743"/>
                  </a:lnTo>
                  <a:lnTo>
                    <a:pt x="21873" y="777"/>
                  </a:lnTo>
                  <a:lnTo>
                    <a:pt x="2123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1342458" y="4863042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5" h="6350">
                  <a:moveTo>
                    <a:pt x="23003" y="0"/>
                  </a:moveTo>
                  <a:lnTo>
                    <a:pt x="1151" y="0"/>
                  </a:lnTo>
                  <a:lnTo>
                    <a:pt x="0" y="1310"/>
                  </a:lnTo>
                  <a:lnTo>
                    <a:pt x="0" y="4497"/>
                  </a:lnTo>
                  <a:lnTo>
                    <a:pt x="1151" y="5778"/>
                  </a:lnTo>
                  <a:lnTo>
                    <a:pt x="23003" y="5778"/>
                  </a:lnTo>
                  <a:lnTo>
                    <a:pt x="24137" y="4497"/>
                  </a:lnTo>
                  <a:lnTo>
                    <a:pt x="24137" y="3528"/>
                  </a:lnTo>
                  <a:lnTo>
                    <a:pt x="2486" y="3528"/>
                  </a:lnTo>
                  <a:lnTo>
                    <a:pt x="2264" y="3308"/>
                  </a:lnTo>
                  <a:lnTo>
                    <a:pt x="2264" y="2470"/>
                  </a:lnTo>
                  <a:lnTo>
                    <a:pt x="2541" y="2268"/>
                  </a:lnTo>
                  <a:lnTo>
                    <a:pt x="24137" y="2268"/>
                  </a:lnTo>
                  <a:lnTo>
                    <a:pt x="24137" y="1310"/>
                  </a:lnTo>
                  <a:lnTo>
                    <a:pt x="23003" y="0"/>
                  </a:lnTo>
                  <a:close/>
                </a:path>
                <a:path w="24765" h="6350">
                  <a:moveTo>
                    <a:pt x="24137" y="2268"/>
                  </a:moveTo>
                  <a:lnTo>
                    <a:pt x="21657" y="2268"/>
                  </a:lnTo>
                  <a:lnTo>
                    <a:pt x="21879" y="2470"/>
                  </a:lnTo>
                  <a:lnTo>
                    <a:pt x="21890" y="3308"/>
                  </a:lnTo>
                  <a:lnTo>
                    <a:pt x="21602" y="3528"/>
                  </a:lnTo>
                  <a:lnTo>
                    <a:pt x="24137" y="3528"/>
                  </a:lnTo>
                  <a:lnTo>
                    <a:pt x="24137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1343253" y="4869752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21924" y="0"/>
                  </a:moveTo>
                  <a:lnTo>
                    <a:pt x="629" y="0"/>
                  </a:lnTo>
                  <a:lnTo>
                    <a:pt x="0" y="788"/>
                  </a:lnTo>
                  <a:lnTo>
                    <a:pt x="0" y="2733"/>
                  </a:lnTo>
                  <a:lnTo>
                    <a:pt x="629" y="3517"/>
                  </a:lnTo>
                  <a:lnTo>
                    <a:pt x="21150" y="3517"/>
                  </a:lnTo>
                  <a:lnTo>
                    <a:pt x="21924" y="3517"/>
                  </a:lnTo>
                  <a:lnTo>
                    <a:pt x="22557" y="2733"/>
                  </a:lnTo>
                  <a:lnTo>
                    <a:pt x="22557" y="788"/>
                  </a:lnTo>
                  <a:lnTo>
                    <a:pt x="21924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1342123" y="4868633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3674" y="0"/>
                  </a:moveTo>
                  <a:lnTo>
                    <a:pt x="1148" y="0"/>
                  </a:lnTo>
                  <a:lnTo>
                    <a:pt x="0" y="1285"/>
                  </a:lnTo>
                  <a:lnTo>
                    <a:pt x="0" y="4460"/>
                  </a:lnTo>
                  <a:lnTo>
                    <a:pt x="1148" y="5763"/>
                  </a:lnTo>
                  <a:lnTo>
                    <a:pt x="23674" y="5763"/>
                  </a:lnTo>
                  <a:lnTo>
                    <a:pt x="24822" y="4460"/>
                  </a:lnTo>
                  <a:lnTo>
                    <a:pt x="24822" y="3512"/>
                  </a:lnTo>
                  <a:lnTo>
                    <a:pt x="2468" y="3512"/>
                  </a:lnTo>
                  <a:lnTo>
                    <a:pt x="2276" y="3304"/>
                  </a:lnTo>
                  <a:lnTo>
                    <a:pt x="2260" y="2451"/>
                  </a:lnTo>
                  <a:lnTo>
                    <a:pt x="2523" y="2245"/>
                  </a:lnTo>
                  <a:lnTo>
                    <a:pt x="24822" y="2245"/>
                  </a:lnTo>
                  <a:lnTo>
                    <a:pt x="24822" y="1285"/>
                  </a:lnTo>
                  <a:lnTo>
                    <a:pt x="23674" y="0"/>
                  </a:lnTo>
                  <a:close/>
                </a:path>
                <a:path w="25400" h="6350">
                  <a:moveTo>
                    <a:pt x="24822" y="2245"/>
                  </a:moveTo>
                  <a:lnTo>
                    <a:pt x="22316" y="2245"/>
                  </a:lnTo>
                  <a:lnTo>
                    <a:pt x="22542" y="2451"/>
                  </a:lnTo>
                  <a:lnTo>
                    <a:pt x="22542" y="3304"/>
                  </a:lnTo>
                  <a:lnTo>
                    <a:pt x="22280" y="3512"/>
                  </a:lnTo>
                  <a:lnTo>
                    <a:pt x="24822" y="3512"/>
                  </a:lnTo>
                  <a:lnTo>
                    <a:pt x="24822" y="2245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1342566" y="4875337"/>
              <a:ext cx="24130" cy="3810"/>
            </a:xfrm>
            <a:custGeom>
              <a:avLst/>
              <a:gdLst/>
              <a:ahLst/>
              <a:cxnLst/>
              <a:rect l="l" t="t" r="r" b="b"/>
              <a:pathLst>
                <a:path w="24130" h="3810">
                  <a:moveTo>
                    <a:pt x="23301" y="0"/>
                  </a:moveTo>
                  <a:lnTo>
                    <a:pt x="632" y="0"/>
                  </a:lnTo>
                  <a:lnTo>
                    <a:pt x="0" y="784"/>
                  </a:lnTo>
                  <a:lnTo>
                    <a:pt x="0" y="2731"/>
                  </a:lnTo>
                  <a:lnTo>
                    <a:pt x="632" y="3520"/>
                  </a:lnTo>
                  <a:lnTo>
                    <a:pt x="22503" y="3520"/>
                  </a:lnTo>
                  <a:lnTo>
                    <a:pt x="23301" y="3520"/>
                  </a:lnTo>
                  <a:lnTo>
                    <a:pt x="23935" y="2731"/>
                  </a:lnTo>
                  <a:lnTo>
                    <a:pt x="23935" y="784"/>
                  </a:lnTo>
                  <a:lnTo>
                    <a:pt x="23301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1341436" y="4874209"/>
              <a:ext cx="26670" cy="6350"/>
            </a:xfrm>
            <a:custGeom>
              <a:avLst/>
              <a:gdLst/>
              <a:ahLst/>
              <a:cxnLst/>
              <a:rect l="l" t="t" r="r" b="b"/>
              <a:pathLst>
                <a:path w="26669" h="6350">
                  <a:moveTo>
                    <a:pt x="25048" y="0"/>
                  </a:moveTo>
                  <a:lnTo>
                    <a:pt x="1148" y="0"/>
                  </a:lnTo>
                  <a:lnTo>
                    <a:pt x="0" y="1304"/>
                  </a:lnTo>
                  <a:lnTo>
                    <a:pt x="0" y="4485"/>
                  </a:lnTo>
                  <a:lnTo>
                    <a:pt x="1148" y="5778"/>
                  </a:lnTo>
                  <a:lnTo>
                    <a:pt x="25048" y="5778"/>
                  </a:lnTo>
                  <a:lnTo>
                    <a:pt x="26178" y="4485"/>
                  </a:lnTo>
                  <a:lnTo>
                    <a:pt x="26178" y="3535"/>
                  </a:lnTo>
                  <a:lnTo>
                    <a:pt x="2465" y="3535"/>
                  </a:lnTo>
                  <a:lnTo>
                    <a:pt x="2260" y="3284"/>
                  </a:lnTo>
                  <a:lnTo>
                    <a:pt x="2260" y="2495"/>
                  </a:lnTo>
                  <a:lnTo>
                    <a:pt x="2465" y="2261"/>
                  </a:lnTo>
                  <a:lnTo>
                    <a:pt x="26178" y="2261"/>
                  </a:lnTo>
                  <a:lnTo>
                    <a:pt x="26178" y="1304"/>
                  </a:lnTo>
                  <a:lnTo>
                    <a:pt x="25048" y="0"/>
                  </a:lnTo>
                  <a:close/>
                </a:path>
                <a:path w="26669" h="6350">
                  <a:moveTo>
                    <a:pt x="26178" y="2261"/>
                  </a:moveTo>
                  <a:lnTo>
                    <a:pt x="23708" y="2261"/>
                  </a:lnTo>
                  <a:lnTo>
                    <a:pt x="23917" y="2495"/>
                  </a:lnTo>
                  <a:lnTo>
                    <a:pt x="23917" y="3284"/>
                  </a:lnTo>
                  <a:lnTo>
                    <a:pt x="23708" y="3535"/>
                  </a:lnTo>
                  <a:lnTo>
                    <a:pt x="26178" y="3535"/>
                  </a:lnTo>
                  <a:lnTo>
                    <a:pt x="26178" y="2261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1342213" y="4880902"/>
              <a:ext cx="24765" cy="3810"/>
            </a:xfrm>
            <a:custGeom>
              <a:avLst/>
              <a:gdLst/>
              <a:ahLst/>
              <a:cxnLst/>
              <a:rect l="l" t="t" r="r" b="b"/>
              <a:pathLst>
                <a:path w="24765" h="3810">
                  <a:moveTo>
                    <a:pt x="24008" y="0"/>
                  </a:moveTo>
                  <a:lnTo>
                    <a:pt x="633" y="0"/>
                  </a:lnTo>
                  <a:lnTo>
                    <a:pt x="0" y="806"/>
                  </a:lnTo>
                  <a:lnTo>
                    <a:pt x="0" y="2750"/>
                  </a:lnTo>
                  <a:lnTo>
                    <a:pt x="633" y="3528"/>
                  </a:lnTo>
                  <a:lnTo>
                    <a:pt x="23213" y="3528"/>
                  </a:lnTo>
                  <a:lnTo>
                    <a:pt x="24008" y="3528"/>
                  </a:lnTo>
                  <a:lnTo>
                    <a:pt x="24624" y="2750"/>
                  </a:lnTo>
                  <a:lnTo>
                    <a:pt x="24624" y="806"/>
                  </a:lnTo>
                  <a:lnTo>
                    <a:pt x="2400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1341079" y="4879775"/>
              <a:ext cx="27305" cy="6350"/>
            </a:xfrm>
            <a:custGeom>
              <a:avLst/>
              <a:gdLst/>
              <a:ahLst/>
              <a:cxnLst/>
              <a:rect l="l" t="t" r="r" b="b"/>
              <a:pathLst>
                <a:path w="27305" h="6350">
                  <a:moveTo>
                    <a:pt x="25740" y="0"/>
                  </a:moveTo>
                  <a:lnTo>
                    <a:pt x="1148" y="0"/>
                  </a:lnTo>
                  <a:lnTo>
                    <a:pt x="0" y="1316"/>
                  </a:lnTo>
                  <a:lnTo>
                    <a:pt x="0" y="4495"/>
                  </a:lnTo>
                  <a:lnTo>
                    <a:pt x="1148" y="5788"/>
                  </a:lnTo>
                  <a:lnTo>
                    <a:pt x="25740" y="5788"/>
                  </a:lnTo>
                  <a:lnTo>
                    <a:pt x="26888" y="4495"/>
                  </a:lnTo>
                  <a:lnTo>
                    <a:pt x="26888" y="3538"/>
                  </a:lnTo>
                  <a:lnTo>
                    <a:pt x="2487" y="3538"/>
                  </a:lnTo>
                  <a:lnTo>
                    <a:pt x="2260" y="3318"/>
                  </a:lnTo>
                  <a:lnTo>
                    <a:pt x="2260" y="2512"/>
                  </a:lnTo>
                  <a:lnTo>
                    <a:pt x="2487" y="2270"/>
                  </a:lnTo>
                  <a:lnTo>
                    <a:pt x="26888" y="2270"/>
                  </a:lnTo>
                  <a:lnTo>
                    <a:pt x="26888" y="1316"/>
                  </a:lnTo>
                  <a:lnTo>
                    <a:pt x="25740" y="0"/>
                  </a:lnTo>
                  <a:close/>
                </a:path>
                <a:path w="27305" h="6350">
                  <a:moveTo>
                    <a:pt x="26888" y="2270"/>
                  </a:moveTo>
                  <a:lnTo>
                    <a:pt x="24418" y="2270"/>
                  </a:lnTo>
                  <a:lnTo>
                    <a:pt x="24624" y="2512"/>
                  </a:lnTo>
                  <a:lnTo>
                    <a:pt x="24624" y="3318"/>
                  </a:lnTo>
                  <a:lnTo>
                    <a:pt x="24347" y="3538"/>
                  </a:lnTo>
                  <a:lnTo>
                    <a:pt x="26888" y="3538"/>
                  </a:lnTo>
                  <a:lnTo>
                    <a:pt x="26888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1341870" y="4886496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4686" y="0"/>
                  </a:moveTo>
                  <a:lnTo>
                    <a:pt x="641" y="0"/>
                  </a:lnTo>
                  <a:lnTo>
                    <a:pt x="0" y="802"/>
                  </a:lnTo>
                  <a:lnTo>
                    <a:pt x="0" y="2757"/>
                  </a:lnTo>
                  <a:lnTo>
                    <a:pt x="641" y="3535"/>
                  </a:lnTo>
                  <a:lnTo>
                    <a:pt x="23907" y="3535"/>
                  </a:lnTo>
                  <a:lnTo>
                    <a:pt x="24686" y="3535"/>
                  </a:lnTo>
                  <a:lnTo>
                    <a:pt x="25319" y="2757"/>
                  </a:lnTo>
                  <a:lnTo>
                    <a:pt x="25319" y="802"/>
                  </a:lnTo>
                  <a:lnTo>
                    <a:pt x="2468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1340744" y="4885383"/>
              <a:ext cx="27940" cy="6350"/>
            </a:xfrm>
            <a:custGeom>
              <a:avLst/>
              <a:gdLst/>
              <a:ahLst/>
              <a:cxnLst/>
              <a:rect l="l" t="t" r="r" b="b"/>
              <a:pathLst>
                <a:path w="27940" h="6350">
                  <a:moveTo>
                    <a:pt x="26435" y="0"/>
                  </a:moveTo>
                  <a:lnTo>
                    <a:pt x="1130" y="0"/>
                  </a:lnTo>
                  <a:lnTo>
                    <a:pt x="0" y="1303"/>
                  </a:lnTo>
                  <a:lnTo>
                    <a:pt x="0" y="4471"/>
                  </a:lnTo>
                  <a:lnTo>
                    <a:pt x="1130" y="5774"/>
                  </a:lnTo>
                  <a:lnTo>
                    <a:pt x="26435" y="5774"/>
                  </a:lnTo>
                  <a:lnTo>
                    <a:pt x="27583" y="4471"/>
                  </a:lnTo>
                  <a:lnTo>
                    <a:pt x="27583" y="3528"/>
                  </a:lnTo>
                  <a:lnTo>
                    <a:pt x="2470" y="3528"/>
                  </a:lnTo>
                  <a:lnTo>
                    <a:pt x="2289" y="3301"/>
                  </a:lnTo>
                  <a:lnTo>
                    <a:pt x="2283" y="2452"/>
                  </a:lnTo>
                  <a:lnTo>
                    <a:pt x="2470" y="2254"/>
                  </a:lnTo>
                  <a:lnTo>
                    <a:pt x="27583" y="2254"/>
                  </a:lnTo>
                  <a:lnTo>
                    <a:pt x="27583" y="1303"/>
                  </a:lnTo>
                  <a:lnTo>
                    <a:pt x="26435" y="0"/>
                  </a:lnTo>
                  <a:close/>
                </a:path>
                <a:path w="27940" h="6350">
                  <a:moveTo>
                    <a:pt x="27583" y="2254"/>
                  </a:moveTo>
                  <a:lnTo>
                    <a:pt x="25067" y="2254"/>
                  </a:lnTo>
                  <a:lnTo>
                    <a:pt x="25322" y="2452"/>
                  </a:lnTo>
                  <a:lnTo>
                    <a:pt x="25322" y="3301"/>
                  </a:lnTo>
                  <a:lnTo>
                    <a:pt x="25031" y="3528"/>
                  </a:lnTo>
                  <a:lnTo>
                    <a:pt x="27583" y="3528"/>
                  </a:lnTo>
                  <a:lnTo>
                    <a:pt x="27583" y="225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1341518" y="489209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372" y="0"/>
                  </a:moveTo>
                  <a:lnTo>
                    <a:pt x="640" y="0"/>
                  </a:lnTo>
                  <a:lnTo>
                    <a:pt x="0" y="788"/>
                  </a:lnTo>
                  <a:lnTo>
                    <a:pt x="0" y="2731"/>
                  </a:lnTo>
                  <a:lnTo>
                    <a:pt x="640" y="3510"/>
                  </a:lnTo>
                  <a:lnTo>
                    <a:pt x="24594" y="3510"/>
                  </a:lnTo>
                  <a:lnTo>
                    <a:pt x="25372" y="3510"/>
                  </a:lnTo>
                  <a:lnTo>
                    <a:pt x="26023" y="2731"/>
                  </a:lnTo>
                  <a:lnTo>
                    <a:pt x="26023" y="788"/>
                  </a:lnTo>
                  <a:lnTo>
                    <a:pt x="2537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1340410" y="4890950"/>
              <a:ext cx="28575" cy="6350"/>
            </a:xfrm>
            <a:custGeom>
              <a:avLst/>
              <a:gdLst/>
              <a:ahLst/>
              <a:cxnLst/>
              <a:rect l="l" t="t" r="r" b="b"/>
              <a:pathLst>
                <a:path w="28575" h="6350">
                  <a:moveTo>
                    <a:pt x="27086" y="0"/>
                  </a:moveTo>
                  <a:lnTo>
                    <a:pt x="1130" y="0"/>
                  </a:lnTo>
                  <a:lnTo>
                    <a:pt x="0" y="1295"/>
                  </a:lnTo>
                  <a:lnTo>
                    <a:pt x="0" y="4484"/>
                  </a:lnTo>
                  <a:lnTo>
                    <a:pt x="1130" y="5788"/>
                  </a:lnTo>
                  <a:lnTo>
                    <a:pt x="27086" y="5788"/>
                  </a:lnTo>
                  <a:lnTo>
                    <a:pt x="28252" y="4484"/>
                  </a:lnTo>
                  <a:lnTo>
                    <a:pt x="28252" y="3526"/>
                  </a:lnTo>
                  <a:lnTo>
                    <a:pt x="2468" y="3526"/>
                  </a:lnTo>
                  <a:lnTo>
                    <a:pt x="2242" y="3289"/>
                  </a:lnTo>
                  <a:lnTo>
                    <a:pt x="2242" y="2480"/>
                  </a:lnTo>
                  <a:lnTo>
                    <a:pt x="2523" y="2270"/>
                  </a:lnTo>
                  <a:lnTo>
                    <a:pt x="28252" y="2270"/>
                  </a:lnTo>
                  <a:lnTo>
                    <a:pt x="28252" y="1295"/>
                  </a:lnTo>
                  <a:lnTo>
                    <a:pt x="27086" y="0"/>
                  </a:lnTo>
                  <a:close/>
                </a:path>
                <a:path w="28575" h="6350">
                  <a:moveTo>
                    <a:pt x="28252" y="2270"/>
                  </a:moveTo>
                  <a:lnTo>
                    <a:pt x="25754" y="2270"/>
                  </a:lnTo>
                  <a:lnTo>
                    <a:pt x="25988" y="2480"/>
                  </a:lnTo>
                  <a:lnTo>
                    <a:pt x="25988" y="3289"/>
                  </a:lnTo>
                  <a:lnTo>
                    <a:pt x="25707" y="3526"/>
                  </a:lnTo>
                  <a:lnTo>
                    <a:pt x="28252" y="3526"/>
                  </a:lnTo>
                  <a:lnTo>
                    <a:pt x="28252" y="227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1341183" y="4897671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69" h="3810">
                  <a:moveTo>
                    <a:pt x="26042" y="0"/>
                  </a:moveTo>
                  <a:lnTo>
                    <a:pt x="633" y="0"/>
                  </a:lnTo>
                  <a:lnTo>
                    <a:pt x="0" y="795"/>
                  </a:lnTo>
                  <a:lnTo>
                    <a:pt x="0" y="2739"/>
                  </a:lnTo>
                  <a:lnTo>
                    <a:pt x="633" y="3516"/>
                  </a:lnTo>
                  <a:lnTo>
                    <a:pt x="25267" y="3516"/>
                  </a:lnTo>
                  <a:lnTo>
                    <a:pt x="26042" y="3516"/>
                  </a:lnTo>
                  <a:lnTo>
                    <a:pt x="26676" y="2739"/>
                  </a:lnTo>
                  <a:lnTo>
                    <a:pt x="26676" y="795"/>
                  </a:lnTo>
                  <a:lnTo>
                    <a:pt x="2604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1340057" y="4896540"/>
              <a:ext cx="29209" cy="6350"/>
            </a:xfrm>
            <a:custGeom>
              <a:avLst/>
              <a:gdLst/>
              <a:ahLst/>
              <a:cxnLst/>
              <a:rect l="l" t="t" r="r" b="b"/>
              <a:pathLst>
                <a:path w="29209" h="6350">
                  <a:moveTo>
                    <a:pt x="27806" y="0"/>
                  </a:moveTo>
                  <a:lnTo>
                    <a:pt x="1148" y="0"/>
                  </a:lnTo>
                  <a:lnTo>
                    <a:pt x="0" y="1303"/>
                  </a:lnTo>
                  <a:lnTo>
                    <a:pt x="0" y="4478"/>
                  </a:lnTo>
                  <a:lnTo>
                    <a:pt x="1148" y="5792"/>
                  </a:lnTo>
                  <a:lnTo>
                    <a:pt x="27806" y="5792"/>
                  </a:lnTo>
                  <a:lnTo>
                    <a:pt x="28954" y="4478"/>
                  </a:lnTo>
                  <a:lnTo>
                    <a:pt x="28954" y="3538"/>
                  </a:lnTo>
                  <a:lnTo>
                    <a:pt x="2468" y="3538"/>
                  </a:lnTo>
                  <a:lnTo>
                    <a:pt x="2260" y="3312"/>
                  </a:lnTo>
                  <a:lnTo>
                    <a:pt x="2260" y="2480"/>
                  </a:lnTo>
                  <a:lnTo>
                    <a:pt x="2468" y="2264"/>
                  </a:lnTo>
                  <a:lnTo>
                    <a:pt x="28954" y="2264"/>
                  </a:lnTo>
                  <a:lnTo>
                    <a:pt x="28954" y="1303"/>
                  </a:lnTo>
                  <a:lnTo>
                    <a:pt x="27806" y="0"/>
                  </a:lnTo>
                  <a:close/>
                </a:path>
                <a:path w="29209" h="6350">
                  <a:moveTo>
                    <a:pt x="28954" y="2264"/>
                  </a:moveTo>
                  <a:lnTo>
                    <a:pt x="26449" y="2264"/>
                  </a:lnTo>
                  <a:lnTo>
                    <a:pt x="26694" y="2480"/>
                  </a:lnTo>
                  <a:lnTo>
                    <a:pt x="26694" y="3312"/>
                  </a:lnTo>
                  <a:lnTo>
                    <a:pt x="26394" y="3538"/>
                  </a:lnTo>
                  <a:lnTo>
                    <a:pt x="28954" y="3538"/>
                  </a:lnTo>
                  <a:lnTo>
                    <a:pt x="28954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1340830" y="4903243"/>
              <a:ext cx="27940" cy="3810"/>
            </a:xfrm>
            <a:custGeom>
              <a:avLst/>
              <a:gdLst/>
              <a:ahLst/>
              <a:cxnLst/>
              <a:rect l="l" t="t" r="r" b="b"/>
              <a:pathLst>
                <a:path w="27940" h="3810">
                  <a:moveTo>
                    <a:pt x="26752" y="0"/>
                  </a:moveTo>
                  <a:lnTo>
                    <a:pt x="651" y="0"/>
                  </a:lnTo>
                  <a:lnTo>
                    <a:pt x="0" y="802"/>
                  </a:lnTo>
                  <a:lnTo>
                    <a:pt x="0" y="2739"/>
                  </a:lnTo>
                  <a:lnTo>
                    <a:pt x="651" y="3545"/>
                  </a:lnTo>
                  <a:lnTo>
                    <a:pt x="25974" y="3545"/>
                  </a:lnTo>
                  <a:lnTo>
                    <a:pt x="26752" y="3545"/>
                  </a:lnTo>
                  <a:lnTo>
                    <a:pt x="27385" y="2739"/>
                  </a:lnTo>
                  <a:lnTo>
                    <a:pt x="27385" y="802"/>
                  </a:lnTo>
                  <a:lnTo>
                    <a:pt x="2675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1339703" y="4902123"/>
              <a:ext cx="29845" cy="6350"/>
            </a:xfrm>
            <a:custGeom>
              <a:avLst/>
              <a:gdLst/>
              <a:ahLst/>
              <a:cxnLst/>
              <a:rect l="l" t="t" r="r" b="b"/>
              <a:pathLst>
                <a:path w="29844" h="6350">
                  <a:moveTo>
                    <a:pt x="28493" y="0"/>
                  </a:moveTo>
                  <a:lnTo>
                    <a:pt x="1148" y="0"/>
                  </a:lnTo>
                  <a:lnTo>
                    <a:pt x="0" y="1296"/>
                  </a:lnTo>
                  <a:lnTo>
                    <a:pt x="0" y="4471"/>
                  </a:lnTo>
                  <a:lnTo>
                    <a:pt x="1148" y="5782"/>
                  </a:lnTo>
                  <a:lnTo>
                    <a:pt x="28493" y="5782"/>
                  </a:lnTo>
                  <a:lnTo>
                    <a:pt x="29643" y="4471"/>
                  </a:lnTo>
                  <a:lnTo>
                    <a:pt x="29643" y="3539"/>
                  </a:lnTo>
                  <a:lnTo>
                    <a:pt x="2487" y="3539"/>
                  </a:lnTo>
                  <a:lnTo>
                    <a:pt x="2260" y="3294"/>
                  </a:lnTo>
                  <a:lnTo>
                    <a:pt x="2260" y="2470"/>
                  </a:lnTo>
                  <a:lnTo>
                    <a:pt x="2487" y="2272"/>
                  </a:lnTo>
                  <a:lnTo>
                    <a:pt x="29643" y="2272"/>
                  </a:lnTo>
                  <a:lnTo>
                    <a:pt x="29643" y="1296"/>
                  </a:lnTo>
                  <a:lnTo>
                    <a:pt x="28493" y="0"/>
                  </a:lnTo>
                  <a:close/>
                </a:path>
                <a:path w="29844" h="6350">
                  <a:moveTo>
                    <a:pt x="29643" y="2272"/>
                  </a:moveTo>
                  <a:lnTo>
                    <a:pt x="27155" y="2272"/>
                  </a:lnTo>
                  <a:lnTo>
                    <a:pt x="27381" y="2470"/>
                  </a:lnTo>
                  <a:lnTo>
                    <a:pt x="27381" y="3294"/>
                  </a:lnTo>
                  <a:lnTo>
                    <a:pt x="27155" y="3539"/>
                  </a:lnTo>
                  <a:lnTo>
                    <a:pt x="29643" y="3539"/>
                  </a:lnTo>
                  <a:lnTo>
                    <a:pt x="29643" y="2272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1340498" y="4908826"/>
              <a:ext cx="28575" cy="3810"/>
            </a:xfrm>
            <a:custGeom>
              <a:avLst/>
              <a:gdLst/>
              <a:ahLst/>
              <a:cxnLst/>
              <a:rect l="l" t="t" r="r" b="b"/>
              <a:pathLst>
                <a:path w="28575" h="3810">
                  <a:moveTo>
                    <a:pt x="27418" y="0"/>
                  </a:moveTo>
                  <a:lnTo>
                    <a:pt x="631" y="0"/>
                  </a:lnTo>
                  <a:lnTo>
                    <a:pt x="0" y="806"/>
                  </a:lnTo>
                  <a:lnTo>
                    <a:pt x="0" y="2733"/>
                  </a:lnTo>
                  <a:lnTo>
                    <a:pt x="631" y="3528"/>
                  </a:lnTo>
                  <a:lnTo>
                    <a:pt x="26658" y="3528"/>
                  </a:lnTo>
                  <a:lnTo>
                    <a:pt x="27418" y="3528"/>
                  </a:lnTo>
                  <a:lnTo>
                    <a:pt x="28051" y="2733"/>
                  </a:lnTo>
                  <a:lnTo>
                    <a:pt x="28051" y="806"/>
                  </a:lnTo>
                  <a:lnTo>
                    <a:pt x="2741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1339366" y="4907700"/>
              <a:ext cx="30480" cy="6350"/>
            </a:xfrm>
            <a:custGeom>
              <a:avLst/>
              <a:gdLst/>
              <a:ahLst/>
              <a:cxnLst/>
              <a:rect l="l" t="t" r="r" b="b"/>
              <a:pathLst>
                <a:path w="30480" h="6350">
                  <a:moveTo>
                    <a:pt x="29184" y="0"/>
                  </a:moveTo>
                  <a:lnTo>
                    <a:pt x="1151" y="0"/>
                  </a:lnTo>
                  <a:lnTo>
                    <a:pt x="0" y="1299"/>
                  </a:lnTo>
                  <a:lnTo>
                    <a:pt x="0" y="4475"/>
                  </a:lnTo>
                  <a:lnTo>
                    <a:pt x="1151" y="5788"/>
                  </a:lnTo>
                  <a:lnTo>
                    <a:pt x="29184" y="5788"/>
                  </a:lnTo>
                  <a:lnTo>
                    <a:pt x="30314" y="4475"/>
                  </a:lnTo>
                  <a:lnTo>
                    <a:pt x="30314" y="3535"/>
                  </a:lnTo>
                  <a:lnTo>
                    <a:pt x="2468" y="3535"/>
                  </a:lnTo>
                  <a:lnTo>
                    <a:pt x="2264" y="3308"/>
                  </a:lnTo>
                  <a:lnTo>
                    <a:pt x="2264" y="2448"/>
                  </a:lnTo>
                  <a:lnTo>
                    <a:pt x="2486" y="2260"/>
                  </a:lnTo>
                  <a:lnTo>
                    <a:pt x="30314" y="2260"/>
                  </a:lnTo>
                  <a:lnTo>
                    <a:pt x="30314" y="1299"/>
                  </a:lnTo>
                  <a:lnTo>
                    <a:pt x="29184" y="0"/>
                  </a:lnTo>
                  <a:close/>
                </a:path>
                <a:path w="30480" h="6350">
                  <a:moveTo>
                    <a:pt x="30314" y="2260"/>
                  </a:moveTo>
                  <a:lnTo>
                    <a:pt x="27846" y="2260"/>
                  </a:lnTo>
                  <a:lnTo>
                    <a:pt x="28012" y="2448"/>
                  </a:lnTo>
                  <a:lnTo>
                    <a:pt x="28054" y="3308"/>
                  </a:lnTo>
                  <a:lnTo>
                    <a:pt x="27846" y="3535"/>
                  </a:lnTo>
                  <a:lnTo>
                    <a:pt x="30314" y="3535"/>
                  </a:lnTo>
                  <a:lnTo>
                    <a:pt x="30314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1340164" y="4914428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105" y="0"/>
                  </a:moveTo>
                  <a:lnTo>
                    <a:pt x="615" y="0"/>
                  </a:lnTo>
                  <a:lnTo>
                    <a:pt x="0" y="777"/>
                  </a:lnTo>
                  <a:lnTo>
                    <a:pt x="0" y="2721"/>
                  </a:lnTo>
                  <a:lnTo>
                    <a:pt x="615" y="3502"/>
                  </a:lnTo>
                  <a:lnTo>
                    <a:pt x="27327" y="3502"/>
                  </a:lnTo>
                  <a:lnTo>
                    <a:pt x="28105" y="3502"/>
                  </a:lnTo>
                  <a:lnTo>
                    <a:pt x="28738" y="2721"/>
                  </a:lnTo>
                  <a:lnTo>
                    <a:pt x="28738" y="777"/>
                  </a:lnTo>
                  <a:lnTo>
                    <a:pt x="2810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1339030" y="4913302"/>
              <a:ext cx="31115" cy="6350"/>
            </a:xfrm>
            <a:custGeom>
              <a:avLst/>
              <a:gdLst/>
              <a:ahLst/>
              <a:cxnLst/>
              <a:rect l="l" t="t" r="r" b="b"/>
              <a:pathLst>
                <a:path w="31115" h="6350">
                  <a:moveTo>
                    <a:pt x="29861" y="0"/>
                  </a:moveTo>
                  <a:lnTo>
                    <a:pt x="1148" y="0"/>
                  </a:lnTo>
                  <a:lnTo>
                    <a:pt x="0" y="1273"/>
                  </a:lnTo>
                  <a:lnTo>
                    <a:pt x="0" y="4478"/>
                  </a:lnTo>
                  <a:lnTo>
                    <a:pt x="1148" y="5777"/>
                  </a:lnTo>
                  <a:lnTo>
                    <a:pt x="29861" y="5777"/>
                  </a:lnTo>
                  <a:lnTo>
                    <a:pt x="31003" y="4478"/>
                  </a:lnTo>
                  <a:lnTo>
                    <a:pt x="31003" y="3516"/>
                  </a:lnTo>
                  <a:lnTo>
                    <a:pt x="2470" y="3516"/>
                  </a:lnTo>
                  <a:lnTo>
                    <a:pt x="2250" y="3308"/>
                  </a:lnTo>
                  <a:lnTo>
                    <a:pt x="2242" y="2451"/>
                  </a:lnTo>
                  <a:lnTo>
                    <a:pt x="2541" y="2249"/>
                  </a:lnTo>
                  <a:lnTo>
                    <a:pt x="31003" y="2249"/>
                  </a:lnTo>
                  <a:lnTo>
                    <a:pt x="31003" y="1273"/>
                  </a:lnTo>
                  <a:lnTo>
                    <a:pt x="29861" y="0"/>
                  </a:lnTo>
                  <a:close/>
                </a:path>
                <a:path w="31115" h="6350">
                  <a:moveTo>
                    <a:pt x="31003" y="2249"/>
                  </a:moveTo>
                  <a:lnTo>
                    <a:pt x="28511" y="2249"/>
                  </a:lnTo>
                  <a:lnTo>
                    <a:pt x="28742" y="2451"/>
                  </a:lnTo>
                  <a:lnTo>
                    <a:pt x="28742" y="3308"/>
                  </a:lnTo>
                  <a:lnTo>
                    <a:pt x="28458" y="3516"/>
                  </a:lnTo>
                  <a:lnTo>
                    <a:pt x="31003" y="3516"/>
                  </a:lnTo>
                  <a:lnTo>
                    <a:pt x="31003" y="2249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1345834" y="4779933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20">
                  <a:moveTo>
                    <a:pt x="16643" y="0"/>
                  </a:moveTo>
                  <a:lnTo>
                    <a:pt x="723" y="0"/>
                  </a:lnTo>
                  <a:lnTo>
                    <a:pt x="0" y="1591"/>
                  </a:lnTo>
                  <a:lnTo>
                    <a:pt x="0" y="5551"/>
                  </a:lnTo>
                  <a:lnTo>
                    <a:pt x="723" y="7152"/>
                  </a:lnTo>
                  <a:lnTo>
                    <a:pt x="15740" y="7152"/>
                  </a:lnTo>
                  <a:lnTo>
                    <a:pt x="16643" y="7152"/>
                  </a:lnTo>
                  <a:lnTo>
                    <a:pt x="17385" y="5551"/>
                  </a:lnTo>
                  <a:lnTo>
                    <a:pt x="17385" y="1591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1344697" y="4778820"/>
              <a:ext cx="19685" cy="9525"/>
            </a:xfrm>
            <a:custGeom>
              <a:avLst/>
              <a:gdLst/>
              <a:ahLst/>
              <a:cxnLst/>
              <a:rect l="l" t="t" r="r" b="b"/>
              <a:pathLst>
                <a:path w="19684" h="9525">
                  <a:moveTo>
                    <a:pt x="18500" y="0"/>
                  </a:moveTo>
                  <a:lnTo>
                    <a:pt x="1165" y="0"/>
                  </a:lnTo>
                  <a:lnTo>
                    <a:pt x="0" y="1976"/>
                  </a:lnTo>
                  <a:lnTo>
                    <a:pt x="0" y="7405"/>
                  </a:lnTo>
                  <a:lnTo>
                    <a:pt x="1165" y="9389"/>
                  </a:lnTo>
                  <a:lnTo>
                    <a:pt x="18500" y="9389"/>
                  </a:lnTo>
                  <a:lnTo>
                    <a:pt x="19648" y="7405"/>
                  </a:lnTo>
                  <a:lnTo>
                    <a:pt x="19648" y="7181"/>
                  </a:lnTo>
                  <a:lnTo>
                    <a:pt x="2922" y="7181"/>
                  </a:lnTo>
                  <a:lnTo>
                    <a:pt x="2743" y="7056"/>
                  </a:lnTo>
                  <a:lnTo>
                    <a:pt x="2246" y="6220"/>
                  </a:lnTo>
                  <a:lnTo>
                    <a:pt x="2246" y="3145"/>
                  </a:lnTo>
                  <a:lnTo>
                    <a:pt x="2778" y="2260"/>
                  </a:lnTo>
                  <a:lnTo>
                    <a:pt x="19648" y="2225"/>
                  </a:lnTo>
                  <a:lnTo>
                    <a:pt x="19648" y="1976"/>
                  </a:lnTo>
                  <a:lnTo>
                    <a:pt x="18500" y="0"/>
                  </a:lnTo>
                  <a:close/>
                </a:path>
                <a:path w="19684" h="9525">
                  <a:moveTo>
                    <a:pt x="19648" y="2225"/>
                  </a:moveTo>
                  <a:lnTo>
                    <a:pt x="16736" y="2225"/>
                  </a:lnTo>
                  <a:lnTo>
                    <a:pt x="16898" y="2325"/>
                  </a:lnTo>
                  <a:lnTo>
                    <a:pt x="17387" y="3145"/>
                  </a:lnTo>
                  <a:lnTo>
                    <a:pt x="17334" y="6220"/>
                  </a:lnTo>
                  <a:lnTo>
                    <a:pt x="16959" y="6926"/>
                  </a:lnTo>
                  <a:lnTo>
                    <a:pt x="16771" y="7109"/>
                  </a:lnTo>
                  <a:lnTo>
                    <a:pt x="2922" y="7181"/>
                  </a:lnTo>
                  <a:lnTo>
                    <a:pt x="19648" y="7181"/>
                  </a:lnTo>
                  <a:lnTo>
                    <a:pt x="19648" y="2225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1355054" y="4779925"/>
              <a:ext cx="13970" cy="147320"/>
            </a:xfrm>
            <a:custGeom>
              <a:avLst/>
              <a:gdLst/>
              <a:ahLst/>
              <a:cxnLst/>
              <a:rect l="l" t="t" r="r" b="b"/>
              <a:pathLst>
                <a:path w="13969" h="147320">
                  <a:moveTo>
                    <a:pt x="7419" y="0"/>
                  </a:moveTo>
                  <a:lnTo>
                    <a:pt x="763" y="0"/>
                  </a:lnTo>
                  <a:lnTo>
                    <a:pt x="1602" y="1374"/>
                  </a:lnTo>
                  <a:lnTo>
                    <a:pt x="1710" y="3202"/>
                  </a:lnTo>
                  <a:lnTo>
                    <a:pt x="1320" y="5845"/>
                  </a:lnTo>
                  <a:lnTo>
                    <a:pt x="817" y="6512"/>
                  </a:lnTo>
                  <a:lnTo>
                    <a:pt x="0" y="6983"/>
                  </a:lnTo>
                  <a:lnTo>
                    <a:pt x="0" y="11479"/>
                  </a:lnTo>
                  <a:lnTo>
                    <a:pt x="935" y="11606"/>
                  </a:lnTo>
                  <a:lnTo>
                    <a:pt x="1559" y="12466"/>
                  </a:lnTo>
                  <a:lnTo>
                    <a:pt x="1361" y="14518"/>
                  </a:lnTo>
                  <a:lnTo>
                    <a:pt x="835" y="15396"/>
                  </a:lnTo>
                  <a:lnTo>
                    <a:pt x="0" y="15684"/>
                  </a:lnTo>
                  <a:lnTo>
                    <a:pt x="0" y="17272"/>
                  </a:lnTo>
                  <a:lnTo>
                    <a:pt x="1836" y="18028"/>
                  </a:lnTo>
                  <a:lnTo>
                    <a:pt x="1911" y="21048"/>
                  </a:lnTo>
                  <a:lnTo>
                    <a:pt x="0" y="21476"/>
                  </a:lnTo>
                  <a:lnTo>
                    <a:pt x="0" y="22852"/>
                  </a:lnTo>
                  <a:lnTo>
                    <a:pt x="861" y="23323"/>
                  </a:lnTo>
                  <a:lnTo>
                    <a:pt x="1414" y="24206"/>
                  </a:lnTo>
                  <a:lnTo>
                    <a:pt x="986" y="25952"/>
                  </a:lnTo>
                  <a:lnTo>
                    <a:pt x="561" y="26459"/>
                  </a:lnTo>
                  <a:lnTo>
                    <a:pt x="0" y="26739"/>
                  </a:lnTo>
                  <a:lnTo>
                    <a:pt x="0" y="28191"/>
                  </a:lnTo>
                  <a:lnTo>
                    <a:pt x="1710" y="28778"/>
                  </a:lnTo>
                  <a:lnTo>
                    <a:pt x="1799" y="31517"/>
                  </a:lnTo>
                  <a:lnTo>
                    <a:pt x="0" y="32176"/>
                  </a:lnTo>
                  <a:lnTo>
                    <a:pt x="0" y="33724"/>
                  </a:lnTo>
                  <a:lnTo>
                    <a:pt x="1130" y="34070"/>
                  </a:lnTo>
                  <a:lnTo>
                    <a:pt x="2192" y="34757"/>
                  </a:lnTo>
                  <a:lnTo>
                    <a:pt x="1673" y="37209"/>
                  </a:lnTo>
                  <a:lnTo>
                    <a:pt x="986" y="37914"/>
                  </a:lnTo>
                  <a:lnTo>
                    <a:pt x="0" y="38065"/>
                  </a:lnTo>
                  <a:lnTo>
                    <a:pt x="0" y="39160"/>
                  </a:lnTo>
                  <a:lnTo>
                    <a:pt x="1004" y="39278"/>
                  </a:lnTo>
                  <a:lnTo>
                    <a:pt x="1710" y="40247"/>
                  </a:lnTo>
                  <a:lnTo>
                    <a:pt x="1339" y="42371"/>
                  </a:lnTo>
                  <a:lnTo>
                    <a:pt x="727" y="43242"/>
                  </a:lnTo>
                  <a:lnTo>
                    <a:pt x="0" y="43422"/>
                  </a:lnTo>
                  <a:lnTo>
                    <a:pt x="0" y="44815"/>
                  </a:lnTo>
                  <a:lnTo>
                    <a:pt x="1004" y="45176"/>
                  </a:lnTo>
                  <a:lnTo>
                    <a:pt x="1656" y="46179"/>
                  </a:lnTo>
                  <a:lnTo>
                    <a:pt x="1656" y="46907"/>
                  </a:lnTo>
                  <a:lnTo>
                    <a:pt x="1184" y="48074"/>
                  </a:lnTo>
                  <a:lnTo>
                    <a:pt x="615" y="48804"/>
                  </a:lnTo>
                  <a:lnTo>
                    <a:pt x="0" y="49093"/>
                  </a:lnTo>
                  <a:lnTo>
                    <a:pt x="0" y="50579"/>
                  </a:lnTo>
                  <a:lnTo>
                    <a:pt x="1267" y="50968"/>
                  </a:lnTo>
                  <a:lnTo>
                    <a:pt x="1930" y="52189"/>
                  </a:lnTo>
                  <a:lnTo>
                    <a:pt x="2048" y="53190"/>
                  </a:lnTo>
                  <a:lnTo>
                    <a:pt x="1184" y="54356"/>
                  </a:lnTo>
                  <a:lnTo>
                    <a:pt x="0" y="54758"/>
                  </a:lnTo>
                  <a:lnTo>
                    <a:pt x="0" y="56059"/>
                  </a:lnTo>
                  <a:lnTo>
                    <a:pt x="951" y="56285"/>
                  </a:lnTo>
                  <a:lnTo>
                    <a:pt x="1710" y="57146"/>
                  </a:lnTo>
                  <a:lnTo>
                    <a:pt x="1469" y="59179"/>
                  </a:lnTo>
                  <a:lnTo>
                    <a:pt x="817" y="59626"/>
                  </a:lnTo>
                  <a:lnTo>
                    <a:pt x="0" y="59759"/>
                  </a:lnTo>
                  <a:lnTo>
                    <a:pt x="0" y="61361"/>
                  </a:lnTo>
                  <a:lnTo>
                    <a:pt x="1130" y="61812"/>
                  </a:lnTo>
                  <a:lnTo>
                    <a:pt x="1893" y="62988"/>
                  </a:lnTo>
                  <a:lnTo>
                    <a:pt x="1320" y="65123"/>
                  </a:lnTo>
                  <a:lnTo>
                    <a:pt x="727" y="65601"/>
                  </a:lnTo>
                  <a:lnTo>
                    <a:pt x="0" y="65695"/>
                  </a:lnTo>
                  <a:lnTo>
                    <a:pt x="0" y="67222"/>
                  </a:lnTo>
                  <a:lnTo>
                    <a:pt x="1432" y="67304"/>
                  </a:lnTo>
                  <a:lnTo>
                    <a:pt x="2315" y="68515"/>
                  </a:lnTo>
                  <a:lnTo>
                    <a:pt x="1469" y="70803"/>
                  </a:lnTo>
                  <a:lnTo>
                    <a:pt x="763" y="71264"/>
                  </a:lnTo>
                  <a:lnTo>
                    <a:pt x="0" y="71211"/>
                  </a:lnTo>
                  <a:lnTo>
                    <a:pt x="0" y="73148"/>
                  </a:lnTo>
                  <a:lnTo>
                    <a:pt x="1339" y="73860"/>
                  </a:lnTo>
                  <a:lnTo>
                    <a:pt x="1746" y="74321"/>
                  </a:lnTo>
                  <a:lnTo>
                    <a:pt x="1893" y="75055"/>
                  </a:lnTo>
                  <a:lnTo>
                    <a:pt x="1249" y="76305"/>
                  </a:lnTo>
                  <a:lnTo>
                    <a:pt x="615" y="76586"/>
                  </a:lnTo>
                  <a:lnTo>
                    <a:pt x="0" y="76560"/>
                  </a:lnTo>
                  <a:lnTo>
                    <a:pt x="0" y="78536"/>
                  </a:lnTo>
                  <a:lnTo>
                    <a:pt x="2297" y="78673"/>
                  </a:lnTo>
                  <a:lnTo>
                    <a:pt x="2120" y="81280"/>
                  </a:lnTo>
                  <a:lnTo>
                    <a:pt x="1022" y="81711"/>
                  </a:lnTo>
                  <a:lnTo>
                    <a:pt x="0" y="81658"/>
                  </a:lnTo>
                  <a:lnTo>
                    <a:pt x="0" y="83905"/>
                  </a:lnTo>
                  <a:lnTo>
                    <a:pt x="935" y="84030"/>
                  </a:lnTo>
                  <a:lnTo>
                    <a:pt x="1656" y="84916"/>
                  </a:lnTo>
                  <a:lnTo>
                    <a:pt x="1799" y="85561"/>
                  </a:lnTo>
                  <a:lnTo>
                    <a:pt x="1432" y="87076"/>
                  </a:lnTo>
                  <a:lnTo>
                    <a:pt x="763" y="87702"/>
                  </a:lnTo>
                  <a:lnTo>
                    <a:pt x="0" y="87720"/>
                  </a:lnTo>
                  <a:lnTo>
                    <a:pt x="0" y="89366"/>
                  </a:lnTo>
                  <a:lnTo>
                    <a:pt x="1167" y="89592"/>
                  </a:lnTo>
                  <a:lnTo>
                    <a:pt x="2012" y="90553"/>
                  </a:lnTo>
                  <a:lnTo>
                    <a:pt x="2192" y="91267"/>
                  </a:lnTo>
                  <a:lnTo>
                    <a:pt x="1764" y="93074"/>
                  </a:lnTo>
                  <a:lnTo>
                    <a:pt x="935" y="93592"/>
                  </a:lnTo>
                  <a:lnTo>
                    <a:pt x="0" y="93618"/>
                  </a:lnTo>
                  <a:lnTo>
                    <a:pt x="0" y="94992"/>
                  </a:lnTo>
                  <a:lnTo>
                    <a:pt x="969" y="95129"/>
                  </a:lnTo>
                  <a:lnTo>
                    <a:pt x="1818" y="95990"/>
                  </a:lnTo>
                  <a:lnTo>
                    <a:pt x="1983" y="96691"/>
                  </a:lnTo>
                  <a:lnTo>
                    <a:pt x="1710" y="98052"/>
                  </a:lnTo>
                  <a:lnTo>
                    <a:pt x="1249" y="98686"/>
                  </a:lnTo>
                  <a:lnTo>
                    <a:pt x="0" y="98974"/>
                  </a:lnTo>
                  <a:lnTo>
                    <a:pt x="0" y="100676"/>
                  </a:lnTo>
                  <a:lnTo>
                    <a:pt x="1184" y="100972"/>
                  </a:lnTo>
                  <a:lnTo>
                    <a:pt x="2048" y="101850"/>
                  </a:lnTo>
                  <a:lnTo>
                    <a:pt x="1595" y="104176"/>
                  </a:lnTo>
                  <a:lnTo>
                    <a:pt x="861" y="104964"/>
                  </a:lnTo>
                  <a:lnTo>
                    <a:pt x="0" y="105134"/>
                  </a:lnTo>
                  <a:lnTo>
                    <a:pt x="0" y="106365"/>
                  </a:lnTo>
                  <a:lnTo>
                    <a:pt x="1184" y="106617"/>
                  </a:lnTo>
                  <a:lnTo>
                    <a:pt x="1930" y="107668"/>
                  </a:lnTo>
                  <a:lnTo>
                    <a:pt x="1540" y="109965"/>
                  </a:lnTo>
                  <a:lnTo>
                    <a:pt x="861" y="110695"/>
                  </a:lnTo>
                  <a:lnTo>
                    <a:pt x="0" y="110907"/>
                  </a:lnTo>
                  <a:lnTo>
                    <a:pt x="0" y="111668"/>
                  </a:lnTo>
                  <a:lnTo>
                    <a:pt x="2297" y="112273"/>
                  </a:lnTo>
                  <a:lnTo>
                    <a:pt x="1764" y="115591"/>
                  </a:lnTo>
                  <a:lnTo>
                    <a:pt x="0" y="116225"/>
                  </a:lnTo>
                  <a:lnTo>
                    <a:pt x="0" y="117229"/>
                  </a:lnTo>
                  <a:lnTo>
                    <a:pt x="1983" y="118090"/>
                  </a:lnTo>
                  <a:lnTo>
                    <a:pt x="2156" y="121254"/>
                  </a:lnTo>
                  <a:lnTo>
                    <a:pt x="0" y="121780"/>
                  </a:lnTo>
                  <a:lnTo>
                    <a:pt x="0" y="122802"/>
                  </a:lnTo>
                  <a:lnTo>
                    <a:pt x="2138" y="123414"/>
                  </a:lnTo>
                  <a:lnTo>
                    <a:pt x="2297" y="127270"/>
                  </a:lnTo>
                  <a:lnTo>
                    <a:pt x="0" y="127576"/>
                  </a:lnTo>
                  <a:lnTo>
                    <a:pt x="0" y="128628"/>
                  </a:lnTo>
                  <a:lnTo>
                    <a:pt x="1396" y="128717"/>
                  </a:lnTo>
                  <a:lnTo>
                    <a:pt x="2635" y="130194"/>
                  </a:lnTo>
                  <a:lnTo>
                    <a:pt x="1414" y="132154"/>
                  </a:lnTo>
                  <a:lnTo>
                    <a:pt x="727" y="132727"/>
                  </a:lnTo>
                  <a:lnTo>
                    <a:pt x="0" y="132925"/>
                  </a:lnTo>
                  <a:lnTo>
                    <a:pt x="0" y="134181"/>
                  </a:lnTo>
                  <a:lnTo>
                    <a:pt x="900" y="134416"/>
                  </a:lnTo>
                  <a:lnTo>
                    <a:pt x="1691" y="135241"/>
                  </a:lnTo>
                  <a:lnTo>
                    <a:pt x="1983" y="136950"/>
                  </a:lnTo>
                  <a:lnTo>
                    <a:pt x="1818" y="137656"/>
                  </a:lnTo>
                  <a:lnTo>
                    <a:pt x="0" y="138523"/>
                  </a:lnTo>
                  <a:lnTo>
                    <a:pt x="0" y="146818"/>
                  </a:lnTo>
                  <a:lnTo>
                    <a:pt x="12967" y="146818"/>
                  </a:lnTo>
                  <a:lnTo>
                    <a:pt x="12352" y="137998"/>
                  </a:lnTo>
                  <a:lnTo>
                    <a:pt x="13215" y="137998"/>
                  </a:lnTo>
                  <a:lnTo>
                    <a:pt x="13849" y="137220"/>
                  </a:lnTo>
                  <a:lnTo>
                    <a:pt x="13849" y="136263"/>
                  </a:lnTo>
                  <a:lnTo>
                    <a:pt x="13849" y="135288"/>
                  </a:lnTo>
                  <a:lnTo>
                    <a:pt x="13215" y="134509"/>
                  </a:lnTo>
                  <a:lnTo>
                    <a:pt x="12106" y="134509"/>
                  </a:lnTo>
                  <a:lnTo>
                    <a:pt x="11924" y="132425"/>
                  </a:lnTo>
                  <a:lnTo>
                    <a:pt x="12866" y="132425"/>
                  </a:lnTo>
                  <a:lnTo>
                    <a:pt x="13500" y="131632"/>
                  </a:lnTo>
                  <a:lnTo>
                    <a:pt x="13500" y="129703"/>
                  </a:lnTo>
                  <a:lnTo>
                    <a:pt x="12866" y="128897"/>
                  </a:lnTo>
                  <a:lnTo>
                    <a:pt x="11700" y="128897"/>
                  </a:lnTo>
                  <a:lnTo>
                    <a:pt x="11534" y="126864"/>
                  </a:lnTo>
                  <a:lnTo>
                    <a:pt x="12532" y="126864"/>
                  </a:lnTo>
                  <a:lnTo>
                    <a:pt x="13162" y="126060"/>
                  </a:lnTo>
                  <a:lnTo>
                    <a:pt x="13162" y="124123"/>
                  </a:lnTo>
                  <a:lnTo>
                    <a:pt x="12532" y="123317"/>
                  </a:lnTo>
                  <a:lnTo>
                    <a:pt x="11290" y="123317"/>
                  </a:lnTo>
                  <a:lnTo>
                    <a:pt x="11149" y="121265"/>
                  </a:lnTo>
                  <a:lnTo>
                    <a:pt x="12167" y="121265"/>
                  </a:lnTo>
                  <a:lnTo>
                    <a:pt x="12813" y="120484"/>
                  </a:lnTo>
                  <a:lnTo>
                    <a:pt x="12813" y="118540"/>
                  </a:lnTo>
                  <a:lnTo>
                    <a:pt x="12167" y="117744"/>
                  </a:lnTo>
                  <a:lnTo>
                    <a:pt x="10882" y="117744"/>
                  </a:lnTo>
                  <a:lnTo>
                    <a:pt x="10739" y="115681"/>
                  </a:lnTo>
                  <a:lnTo>
                    <a:pt x="11833" y="115681"/>
                  </a:lnTo>
                  <a:lnTo>
                    <a:pt x="12495" y="114904"/>
                  </a:lnTo>
                  <a:lnTo>
                    <a:pt x="12495" y="112960"/>
                  </a:lnTo>
                  <a:lnTo>
                    <a:pt x="11833" y="112171"/>
                  </a:lnTo>
                  <a:lnTo>
                    <a:pt x="10497" y="112171"/>
                  </a:lnTo>
                  <a:lnTo>
                    <a:pt x="10332" y="110101"/>
                  </a:lnTo>
                  <a:lnTo>
                    <a:pt x="11498" y="110101"/>
                  </a:lnTo>
                  <a:lnTo>
                    <a:pt x="12142" y="109324"/>
                  </a:lnTo>
                  <a:lnTo>
                    <a:pt x="12142" y="107379"/>
                  </a:lnTo>
                  <a:lnTo>
                    <a:pt x="11498" y="106573"/>
                  </a:lnTo>
                  <a:lnTo>
                    <a:pt x="10087" y="106573"/>
                  </a:lnTo>
                  <a:lnTo>
                    <a:pt x="9925" y="104500"/>
                  </a:lnTo>
                  <a:lnTo>
                    <a:pt x="11167" y="104500"/>
                  </a:lnTo>
                  <a:lnTo>
                    <a:pt x="11783" y="103725"/>
                  </a:lnTo>
                  <a:lnTo>
                    <a:pt x="11783" y="101779"/>
                  </a:lnTo>
                  <a:lnTo>
                    <a:pt x="11167" y="100982"/>
                  </a:lnTo>
                  <a:lnTo>
                    <a:pt x="9681" y="100982"/>
                  </a:lnTo>
                  <a:lnTo>
                    <a:pt x="9536" y="98931"/>
                  </a:lnTo>
                  <a:lnTo>
                    <a:pt x="10811" y="98931"/>
                  </a:lnTo>
                  <a:lnTo>
                    <a:pt x="11445" y="98143"/>
                  </a:lnTo>
                  <a:lnTo>
                    <a:pt x="11445" y="96194"/>
                  </a:lnTo>
                  <a:lnTo>
                    <a:pt x="10811" y="95410"/>
                  </a:lnTo>
                  <a:lnTo>
                    <a:pt x="9291" y="95410"/>
                  </a:lnTo>
                  <a:lnTo>
                    <a:pt x="9136" y="93347"/>
                  </a:lnTo>
                  <a:lnTo>
                    <a:pt x="10123" y="93347"/>
                  </a:lnTo>
                  <a:lnTo>
                    <a:pt x="10756" y="92558"/>
                  </a:lnTo>
                  <a:lnTo>
                    <a:pt x="10756" y="90615"/>
                  </a:lnTo>
                  <a:lnTo>
                    <a:pt x="10123" y="89830"/>
                  </a:lnTo>
                  <a:lnTo>
                    <a:pt x="8884" y="89830"/>
                  </a:lnTo>
                  <a:lnTo>
                    <a:pt x="8733" y="87767"/>
                  </a:lnTo>
                  <a:lnTo>
                    <a:pt x="9770" y="87767"/>
                  </a:lnTo>
                  <a:lnTo>
                    <a:pt x="10403" y="86986"/>
                  </a:lnTo>
                  <a:lnTo>
                    <a:pt x="10403" y="85027"/>
                  </a:lnTo>
                  <a:lnTo>
                    <a:pt x="9770" y="84246"/>
                  </a:lnTo>
                  <a:lnTo>
                    <a:pt x="8478" y="84246"/>
                  </a:lnTo>
                  <a:lnTo>
                    <a:pt x="8341" y="82184"/>
                  </a:lnTo>
                  <a:lnTo>
                    <a:pt x="9436" y="82184"/>
                  </a:lnTo>
                  <a:lnTo>
                    <a:pt x="10069" y="81387"/>
                  </a:lnTo>
                  <a:lnTo>
                    <a:pt x="10069" y="79451"/>
                  </a:lnTo>
                  <a:lnTo>
                    <a:pt x="9436" y="78673"/>
                  </a:lnTo>
                  <a:lnTo>
                    <a:pt x="8070" y="78673"/>
                  </a:lnTo>
                  <a:lnTo>
                    <a:pt x="7952" y="76586"/>
                  </a:lnTo>
                  <a:lnTo>
                    <a:pt x="9083" y="76586"/>
                  </a:lnTo>
                  <a:lnTo>
                    <a:pt x="9734" y="75826"/>
                  </a:lnTo>
                  <a:lnTo>
                    <a:pt x="9734" y="73860"/>
                  </a:lnTo>
                  <a:lnTo>
                    <a:pt x="9083" y="73075"/>
                  </a:lnTo>
                  <a:lnTo>
                    <a:pt x="7682" y="73075"/>
                  </a:lnTo>
                  <a:lnTo>
                    <a:pt x="7527" y="71013"/>
                  </a:lnTo>
                  <a:lnTo>
                    <a:pt x="8733" y="71013"/>
                  </a:lnTo>
                  <a:lnTo>
                    <a:pt x="9385" y="70217"/>
                  </a:lnTo>
                  <a:lnTo>
                    <a:pt x="9385" y="68287"/>
                  </a:lnTo>
                  <a:lnTo>
                    <a:pt x="8733" y="67503"/>
                  </a:lnTo>
                  <a:lnTo>
                    <a:pt x="7275" y="67503"/>
                  </a:lnTo>
                  <a:lnTo>
                    <a:pt x="7138" y="65429"/>
                  </a:lnTo>
                  <a:lnTo>
                    <a:pt x="8406" y="65429"/>
                  </a:lnTo>
                  <a:lnTo>
                    <a:pt x="9047" y="64634"/>
                  </a:lnTo>
                  <a:lnTo>
                    <a:pt x="9047" y="62707"/>
                  </a:lnTo>
                  <a:lnTo>
                    <a:pt x="8406" y="61904"/>
                  </a:lnTo>
                  <a:lnTo>
                    <a:pt x="6875" y="61904"/>
                  </a:lnTo>
                  <a:lnTo>
                    <a:pt x="6732" y="59850"/>
                  </a:lnTo>
                  <a:lnTo>
                    <a:pt x="7719" y="59850"/>
                  </a:lnTo>
                  <a:lnTo>
                    <a:pt x="8359" y="59071"/>
                  </a:lnTo>
                  <a:lnTo>
                    <a:pt x="8359" y="57134"/>
                  </a:lnTo>
                  <a:lnTo>
                    <a:pt x="7719" y="56349"/>
                  </a:lnTo>
                  <a:lnTo>
                    <a:pt x="6487" y="56349"/>
                  </a:lnTo>
                  <a:lnTo>
                    <a:pt x="6343" y="54251"/>
                  </a:lnTo>
                  <a:lnTo>
                    <a:pt x="7365" y="54251"/>
                  </a:lnTo>
                  <a:lnTo>
                    <a:pt x="8017" y="53473"/>
                  </a:lnTo>
                  <a:lnTo>
                    <a:pt x="8017" y="51536"/>
                  </a:lnTo>
                  <a:lnTo>
                    <a:pt x="7365" y="50755"/>
                  </a:lnTo>
                  <a:lnTo>
                    <a:pt x="6080" y="50755"/>
                  </a:lnTo>
                  <a:lnTo>
                    <a:pt x="5918" y="48689"/>
                  </a:lnTo>
                  <a:lnTo>
                    <a:pt x="7030" y="48689"/>
                  </a:lnTo>
                  <a:lnTo>
                    <a:pt x="7664" y="47890"/>
                  </a:lnTo>
                  <a:lnTo>
                    <a:pt x="7664" y="45953"/>
                  </a:lnTo>
                  <a:lnTo>
                    <a:pt x="7030" y="45176"/>
                  </a:lnTo>
                  <a:lnTo>
                    <a:pt x="5692" y="45176"/>
                  </a:lnTo>
                  <a:lnTo>
                    <a:pt x="5529" y="43077"/>
                  </a:lnTo>
                  <a:lnTo>
                    <a:pt x="6677" y="43077"/>
                  </a:lnTo>
                  <a:lnTo>
                    <a:pt x="7311" y="42317"/>
                  </a:lnTo>
                  <a:lnTo>
                    <a:pt x="7311" y="40373"/>
                  </a:lnTo>
                  <a:lnTo>
                    <a:pt x="6677" y="39588"/>
                  </a:lnTo>
                  <a:lnTo>
                    <a:pt x="5284" y="39588"/>
                  </a:lnTo>
                  <a:lnTo>
                    <a:pt x="5140" y="37533"/>
                  </a:lnTo>
                  <a:lnTo>
                    <a:pt x="6343" y="37533"/>
                  </a:lnTo>
                  <a:lnTo>
                    <a:pt x="6977" y="36744"/>
                  </a:lnTo>
                  <a:lnTo>
                    <a:pt x="6977" y="34764"/>
                  </a:lnTo>
                  <a:lnTo>
                    <a:pt x="6343" y="34005"/>
                  </a:lnTo>
                  <a:lnTo>
                    <a:pt x="4878" y="34005"/>
                  </a:lnTo>
                  <a:lnTo>
                    <a:pt x="4730" y="31931"/>
                  </a:lnTo>
                  <a:lnTo>
                    <a:pt x="6008" y="31931"/>
                  </a:lnTo>
                  <a:lnTo>
                    <a:pt x="6642" y="31139"/>
                  </a:lnTo>
                  <a:lnTo>
                    <a:pt x="6642" y="29192"/>
                  </a:lnTo>
                  <a:lnTo>
                    <a:pt x="6008" y="28421"/>
                  </a:lnTo>
                  <a:lnTo>
                    <a:pt x="4489" y="28421"/>
                  </a:lnTo>
                  <a:lnTo>
                    <a:pt x="4345" y="26351"/>
                  </a:lnTo>
                  <a:lnTo>
                    <a:pt x="5655" y="26351"/>
                  </a:lnTo>
                  <a:lnTo>
                    <a:pt x="6289" y="25573"/>
                  </a:lnTo>
                  <a:lnTo>
                    <a:pt x="6289" y="23619"/>
                  </a:lnTo>
                  <a:lnTo>
                    <a:pt x="5655" y="22834"/>
                  </a:lnTo>
                  <a:lnTo>
                    <a:pt x="4079" y="22834"/>
                  </a:lnTo>
                  <a:lnTo>
                    <a:pt x="3920" y="20772"/>
                  </a:lnTo>
                  <a:lnTo>
                    <a:pt x="5321" y="20772"/>
                  </a:lnTo>
                  <a:lnTo>
                    <a:pt x="5935" y="19972"/>
                  </a:lnTo>
                  <a:lnTo>
                    <a:pt x="5935" y="18056"/>
                  </a:lnTo>
                  <a:lnTo>
                    <a:pt x="5321" y="17244"/>
                  </a:lnTo>
                  <a:lnTo>
                    <a:pt x="3675" y="17244"/>
                  </a:lnTo>
                  <a:lnTo>
                    <a:pt x="3528" y="15187"/>
                  </a:lnTo>
                  <a:lnTo>
                    <a:pt x="4968" y="15187"/>
                  </a:lnTo>
                  <a:lnTo>
                    <a:pt x="5601" y="14399"/>
                  </a:lnTo>
                  <a:lnTo>
                    <a:pt x="5601" y="12448"/>
                  </a:lnTo>
                  <a:lnTo>
                    <a:pt x="4968" y="11671"/>
                  </a:lnTo>
                  <a:lnTo>
                    <a:pt x="3286" y="11671"/>
                  </a:lnTo>
                  <a:lnTo>
                    <a:pt x="3139" y="7164"/>
                  </a:lnTo>
                  <a:lnTo>
                    <a:pt x="7419" y="7164"/>
                  </a:lnTo>
                  <a:lnTo>
                    <a:pt x="8161" y="5565"/>
                  </a:lnTo>
                  <a:lnTo>
                    <a:pt x="8161" y="1593"/>
                  </a:lnTo>
                  <a:lnTo>
                    <a:pt x="7419" y="0"/>
                  </a:lnTo>
                  <a:close/>
                </a:path>
              </a:pathLst>
            </a:custGeom>
            <a:solidFill>
              <a:srgbClr val="4D4B49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95" name="object 139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33836" y="4912679"/>
              <a:ext cx="59320" cy="95708"/>
            </a:xfrm>
            <a:prstGeom prst="rect">
              <a:avLst/>
            </a:prstGeom>
          </p:spPr>
        </p:pic>
        <p:pic>
          <p:nvPicPr>
            <p:cNvPr id="1396" name="object 139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94964" y="4790178"/>
              <a:ext cx="97631" cy="201413"/>
            </a:xfrm>
            <a:prstGeom prst="rect">
              <a:avLst/>
            </a:prstGeom>
          </p:spPr>
        </p:pic>
        <p:pic>
          <p:nvPicPr>
            <p:cNvPr id="1397" name="object 139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83642" y="4950579"/>
              <a:ext cx="66599" cy="57772"/>
            </a:xfrm>
            <a:prstGeom prst="rect">
              <a:avLst/>
            </a:prstGeom>
          </p:spPr>
        </p:pic>
        <p:pic>
          <p:nvPicPr>
            <p:cNvPr id="1398" name="object 139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16782" y="4789646"/>
              <a:ext cx="100259" cy="201941"/>
            </a:xfrm>
            <a:prstGeom prst="rect">
              <a:avLst/>
            </a:prstGeom>
          </p:spPr>
        </p:pic>
        <p:pic>
          <p:nvPicPr>
            <p:cNvPr id="1399" name="object 139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78961" y="4950579"/>
              <a:ext cx="57110" cy="57772"/>
            </a:xfrm>
            <a:prstGeom prst="rect">
              <a:avLst/>
            </a:prstGeom>
          </p:spPr>
        </p:pic>
        <p:sp>
          <p:nvSpPr>
            <p:cNvPr id="1400" name="object 1400"/>
            <p:cNvSpPr/>
            <p:nvPr/>
          </p:nvSpPr>
          <p:spPr>
            <a:xfrm>
              <a:off x="1261960" y="4980020"/>
              <a:ext cx="185420" cy="40640"/>
            </a:xfrm>
            <a:custGeom>
              <a:avLst/>
              <a:gdLst/>
              <a:ahLst/>
              <a:cxnLst/>
              <a:rect l="l" t="t" r="r" b="b"/>
              <a:pathLst>
                <a:path w="185419" h="40639">
                  <a:moveTo>
                    <a:pt x="185407" y="30480"/>
                  </a:moveTo>
                  <a:lnTo>
                    <a:pt x="179717" y="30480"/>
                  </a:lnTo>
                  <a:lnTo>
                    <a:pt x="179717" y="0"/>
                  </a:lnTo>
                  <a:lnTo>
                    <a:pt x="170332" y="0"/>
                  </a:lnTo>
                  <a:lnTo>
                    <a:pt x="170332" y="30480"/>
                  </a:lnTo>
                  <a:lnTo>
                    <a:pt x="124841" y="30480"/>
                  </a:lnTo>
                  <a:lnTo>
                    <a:pt x="124841" y="0"/>
                  </a:lnTo>
                  <a:lnTo>
                    <a:pt x="115443" y="0"/>
                  </a:lnTo>
                  <a:lnTo>
                    <a:pt x="115443" y="30480"/>
                  </a:lnTo>
                  <a:lnTo>
                    <a:pt x="69926" y="30480"/>
                  </a:lnTo>
                  <a:lnTo>
                    <a:pt x="69926" y="0"/>
                  </a:lnTo>
                  <a:lnTo>
                    <a:pt x="60540" y="0"/>
                  </a:lnTo>
                  <a:lnTo>
                    <a:pt x="60540" y="30480"/>
                  </a:lnTo>
                  <a:lnTo>
                    <a:pt x="15024" y="30480"/>
                  </a:lnTo>
                  <a:lnTo>
                    <a:pt x="15024" y="0"/>
                  </a:lnTo>
                  <a:lnTo>
                    <a:pt x="5664" y="0"/>
                  </a:lnTo>
                  <a:lnTo>
                    <a:pt x="5664" y="30480"/>
                  </a:lnTo>
                  <a:lnTo>
                    <a:pt x="0" y="30480"/>
                  </a:lnTo>
                  <a:lnTo>
                    <a:pt x="0" y="40640"/>
                  </a:lnTo>
                  <a:lnTo>
                    <a:pt x="185407" y="40640"/>
                  </a:lnTo>
                  <a:lnTo>
                    <a:pt x="185407" y="3048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1260828" y="4979300"/>
              <a:ext cx="187960" cy="42545"/>
            </a:xfrm>
            <a:custGeom>
              <a:avLst/>
              <a:gdLst/>
              <a:ahLst/>
              <a:cxnLst/>
              <a:rect l="l" t="t" r="r" b="b"/>
              <a:pathLst>
                <a:path w="187959" h="42545">
                  <a:moveTo>
                    <a:pt x="16797" y="0"/>
                  </a:moveTo>
                  <a:lnTo>
                    <a:pt x="6170" y="0"/>
                  </a:lnTo>
                  <a:lnTo>
                    <a:pt x="5655" y="497"/>
                  </a:lnTo>
                  <a:lnTo>
                    <a:pt x="5655" y="29725"/>
                  </a:lnTo>
                  <a:lnTo>
                    <a:pt x="496" y="29725"/>
                  </a:lnTo>
                  <a:lnTo>
                    <a:pt x="0" y="30222"/>
                  </a:lnTo>
                  <a:lnTo>
                    <a:pt x="0" y="42030"/>
                  </a:lnTo>
                  <a:lnTo>
                    <a:pt x="496" y="42545"/>
                  </a:lnTo>
                  <a:lnTo>
                    <a:pt x="187138" y="42545"/>
                  </a:lnTo>
                  <a:lnTo>
                    <a:pt x="187675" y="42030"/>
                  </a:lnTo>
                  <a:lnTo>
                    <a:pt x="187675" y="40274"/>
                  </a:lnTo>
                  <a:lnTo>
                    <a:pt x="2242" y="40274"/>
                  </a:lnTo>
                  <a:lnTo>
                    <a:pt x="2242" y="31997"/>
                  </a:lnTo>
                  <a:lnTo>
                    <a:pt x="7419" y="31997"/>
                  </a:lnTo>
                  <a:lnTo>
                    <a:pt x="7915" y="31482"/>
                  </a:lnTo>
                  <a:lnTo>
                    <a:pt x="7915" y="2254"/>
                  </a:lnTo>
                  <a:lnTo>
                    <a:pt x="17297" y="2254"/>
                  </a:lnTo>
                  <a:lnTo>
                    <a:pt x="17297" y="497"/>
                  </a:lnTo>
                  <a:lnTo>
                    <a:pt x="16797" y="0"/>
                  </a:lnTo>
                  <a:close/>
                </a:path>
                <a:path w="187959" h="42545">
                  <a:moveTo>
                    <a:pt x="181983" y="2254"/>
                  </a:moveTo>
                  <a:lnTo>
                    <a:pt x="179740" y="2254"/>
                  </a:lnTo>
                  <a:lnTo>
                    <a:pt x="179740" y="31482"/>
                  </a:lnTo>
                  <a:lnTo>
                    <a:pt x="180237" y="31997"/>
                  </a:lnTo>
                  <a:lnTo>
                    <a:pt x="185411" y="31997"/>
                  </a:lnTo>
                  <a:lnTo>
                    <a:pt x="185411" y="40274"/>
                  </a:lnTo>
                  <a:lnTo>
                    <a:pt x="187675" y="40274"/>
                  </a:lnTo>
                  <a:lnTo>
                    <a:pt x="187675" y="30222"/>
                  </a:lnTo>
                  <a:lnTo>
                    <a:pt x="187138" y="29725"/>
                  </a:lnTo>
                  <a:lnTo>
                    <a:pt x="181983" y="29725"/>
                  </a:lnTo>
                  <a:lnTo>
                    <a:pt x="181983" y="2254"/>
                  </a:lnTo>
                  <a:close/>
                </a:path>
                <a:path w="187959" h="42545">
                  <a:moveTo>
                    <a:pt x="17297" y="2254"/>
                  </a:moveTo>
                  <a:lnTo>
                    <a:pt x="15054" y="2254"/>
                  </a:lnTo>
                  <a:lnTo>
                    <a:pt x="15054" y="31482"/>
                  </a:lnTo>
                  <a:lnTo>
                    <a:pt x="15552" y="31997"/>
                  </a:lnTo>
                  <a:lnTo>
                    <a:pt x="62320" y="31997"/>
                  </a:lnTo>
                  <a:lnTo>
                    <a:pt x="62791" y="31482"/>
                  </a:lnTo>
                  <a:lnTo>
                    <a:pt x="62791" y="29725"/>
                  </a:lnTo>
                  <a:lnTo>
                    <a:pt x="17297" y="29725"/>
                  </a:lnTo>
                  <a:lnTo>
                    <a:pt x="17297" y="2254"/>
                  </a:lnTo>
                  <a:close/>
                </a:path>
                <a:path w="187959" h="42545">
                  <a:moveTo>
                    <a:pt x="72208" y="2254"/>
                  </a:moveTo>
                  <a:lnTo>
                    <a:pt x="69943" y="2254"/>
                  </a:lnTo>
                  <a:lnTo>
                    <a:pt x="69943" y="31482"/>
                  </a:lnTo>
                  <a:lnTo>
                    <a:pt x="70444" y="31997"/>
                  </a:lnTo>
                  <a:lnTo>
                    <a:pt x="117194" y="31997"/>
                  </a:lnTo>
                  <a:lnTo>
                    <a:pt x="117690" y="31482"/>
                  </a:lnTo>
                  <a:lnTo>
                    <a:pt x="117690" y="29725"/>
                  </a:lnTo>
                  <a:lnTo>
                    <a:pt x="72208" y="29725"/>
                  </a:lnTo>
                  <a:lnTo>
                    <a:pt x="72208" y="2254"/>
                  </a:lnTo>
                  <a:close/>
                </a:path>
                <a:path w="187959" h="42545">
                  <a:moveTo>
                    <a:pt x="127090" y="2254"/>
                  </a:moveTo>
                  <a:lnTo>
                    <a:pt x="124829" y="2254"/>
                  </a:lnTo>
                  <a:lnTo>
                    <a:pt x="124829" y="31482"/>
                  </a:lnTo>
                  <a:lnTo>
                    <a:pt x="125337" y="31997"/>
                  </a:lnTo>
                  <a:lnTo>
                    <a:pt x="172087" y="31997"/>
                  </a:lnTo>
                  <a:lnTo>
                    <a:pt x="172601" y="31482"/>
                  </a:lnTo>
                  <a:lnTo>
                    <a:pt x="172601" y="29725"/>
                  </a:lnTo>
                  <a:lnTo>
                    <a:pt x="127090" y="29725"/>
                  </a:lnTo>
                  <a:lnTo>
                    <a:pt x="127090" y="2254"/>
                  </a:lnTo>
                  <a:close/>
                </a:path>
                <a:path w="187959" h="42545">
                  <a:moveTo>
                    <a:pt x="71682" y="0"/>
                  </a:moveTo>
                  <a:lnTo>
                    <a:pt x="61062" y="0"/>
                  </a:lnTo>
                  <a:lnTo>
                    <a:pt x="60548" y="497"/>
                  </a:lnTo>
                  <a:lnTo>
                    <a:pt x="60548" y="29725"/>
                  </a:lnTo>
                  <a:lnTo>
                    <a:pt x="62791" y="29725"/>
                  </a:lnTo>
                  <a:lnTo>
                    <a:pt x="62791" y="2254"/>
                  </a:lnTo>
                  <a:lnTo>
                    <a:pt x="72208" y="2254"/>
                  </a:lnTo>
                  <a:lnTo>
                    <a:pt x="72208" y="497"/>
                  </a:lnTo>
                  <a:lnTo>
                    <a:pt x="71682" y="0"/>
                  </a:lnTo>
                  <a:close/>
                </a:path>
                <a:path w="187959" h="42545">
                  <a:moveTo>
                    <a:pt x="126593" y="0"/>
                  </a:moveTo>
                  <a:lnTo>
                    <a:pt x="115938" y="0"/>
                  </a:lnTo>
                  <a:lnTo>
                    <a:pt x="115448" y="497"/>
                  </a:lnTo>
                  <a:lnTo>
                    <a:pt x="115448" y="29725"/>
                  </a:lnTo>
                  <a:lnTo>
                    <a:pt x="117690" y="29725"/>
                  </a:lnTo>
                  <a:lnTo>
                    <a:pt x="117690" y="2254"/>
                  </a:lnTo>
                  <a:lnTo>
                    <a:pt x="127090" y="2254"/>
                  </a:lnTo>
                  <a:lnTo>
                    <a:pt x="127090" y="497"/>
                  </a:lnTo>
                  <a:lnTo>
                    <a:pt x="126593" y="0"/>
                  </a:lnTo>
                  <a:close/>
                </a:path>
                <a:path w="187959" h="42545">
                  <a:moveTo>
                    <a:pt x="181469" y="0"/>
                  </a:moveTo>
                  <a:lnTo>
                    <a:pt x="170837" y="0"/>
                  </a:lnTo>
                  <a:lnTo>
                    <a:pt x="170323" y="497"/>
                  </a:lnTo>
                  <a:lnTo>
                    <a:pt x="170323" y="29725"/>
                  </a:lnTo>
                  <a:lnTo>
                    <a:pt x="172601" y="29725"/>
                  </a:lnTo>
                  <a:lnTo>
                    <a:pt x="172601" y="2254"/>
                  </a:lnTo>
                  <a:lnTo>
                    <a:pt x="181983" y="2254"/>
                  </a:lnTo>
                  <a:lnTo>
                    <a:pt x="181983" y="497"/>
                  </a:lnTo>
                  <a:lnTo>
                    <a:pt x="181469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1220583" y="5034654"/>
              <a:ext cx="267970" cy="293370"/>
            </a:xfrm>
            <a:custGeom>
              <a:avLst/>
              <a:gdLst/>
              <a:ahLst/>
              <a:cxnLst/>
              <a:rect l="l" t="t" r="r" b="b"/>
              <a:pathLst>
                <a:path w="267969" h="293370">
                  <a:moveTo>
                    <a:pt x="267923" y="0"/>
                  </a:moveTo>
                  <a:lnTo>
                    <a:pt x="0" y="0"/>
                  </a:lnTo>
                  <a:lnTo>
                    <a:pt x="0" y="293035"/>
                  </a:lnTo>
                  <a:lnTo>
                    <a:pt x="267923" y="293035"/>
                  </a:lnTo>
                  <a:lnTo>
                    <a:pt x="267923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1219428" y="5033360"/>
              <a:ext cx="270510" cy="295910"/>
            </a:xfrm>
            <a:custGeom>
              <a:avLst/>
              <a:gdLst/>
              <a:ahLst/>
              <a:cxnLst/>
              <a:rect l="l" t="t" r="r" b="b"/>
              <a:pathLst>
                <a:path w="270509" h="295910">
                  <a:moveTo>
                    <a:pt x="270205" y="1270"/>
                  </a:moveTo>
                  <a:lnTo>
                    <a:pt x="270154" y="0"/>
                  </a:lnTo>
                  <a:lnTo>
                    <a:pt x="38" y="0"/>
                  </a:lnTo>
                  <a:lnTo>
                    <a:pt x="38" y="1270"/>
                  </a:lnTo>
                  <a:lnTo>
                    <a:pt x="0" y="2540"/>
                  </a:lnTo>
                  <a:lnTo>
                    <a:pt x="0" y="293370"/>
                  </a:lnTo>
                  <a:lnTo>
                    <a:pt x="0" y="294640"/>
                  </a:lnTo>
                  <a:lnTo>
                    <a:pt x="330" y="294640"/>
                  </a:lnTo>
                  <a:lnTo>
                    <a:pt x="330" y="295910"/>
                  </a:lnTo>
                  <a:lnTo>
                    <a:pt x="269862" y="295910"/>
                  </a:lnTo>
                  <a:lnTo>
                    <a:pt x="269862" y="294640"/>
                  </a:lnTo>
                  <a:lnTo>
                    <a:pt x="270205" y="294640"/>
                  </a:lnTo>
                  <a:lnTo>
                    <a:pt x="270205" y="293370"/>
                  </a:lnTo>
                  <a:lnTo>
                    <a:pt x="2260" y="293370"/>
                  </a:lnTo>
                  <a:lnTo>
                    <a:pt x="2260" y="2540"/>
                  </a:lnTo>
                  <a:lnTo>
                    <a:pt x="267931" y="2540"/>
                  </a:lnTo>
                  <a:lnTo>
                    <a:pt x="267931" y="293204"/>
                  </a:lnTo>
                  <a:lnTo>
                    <a:pt x="270205" y="293204"/>
                  </a:lnTo>
                  <a:lnTo>
                    <a:pt x="270205" y="2540"/>
                  </a:lnTo>
                  <a:lnTo>
                    <a:pt x="270205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1199506" y="5030657"/>
              <a:ext cx="310515" cy="22225"/>
            </a:xfrm>
            <a:custGeom>
              <a:avLst/>
              <a:gdLst/>
              <a:ahLst/>
              <a:cxnLst/>
              <a:rect l="l" t="t" r="r" b="b"/>
              <a:pathLst>
                <a:path w="310515" h="22225">
                  <a:moveTo>
                    <a:pt x="310078" y="0"/>
                  </a:moveTo>
                  <a:lnTo>
                    <a:pt x="0" y="0"/>
                  </a:lnTo>
                  <a:lnTo>
                    <a:pt x="0" y="22061"/>
                  </a:lnTo>
                  <a:lnTo>
                    <a:pt x="310078" y="22061"/>
                  </a:lnTo>
                  <a:lnTo>
                    <a:pt x="310078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1198359" y="5029550"/>
              <a:ext cx="312420" cy="24130"/>
            </a:xfrm>
            <a:custGeom>
              <a:avLst/>
              <a:gdLst/>
              <a:ahLst/>
              <a:cxnLst/>
              <a:rect l="l" t="t" r="r" b="b"/>
              <a:pathLst>
                <a:path w="312419" h="24129">
                  <a:moveTo>
                    <a:pt x="312331" y="0"/>
                  </a:moveTo>
                  <a:lnTo>
                    <a:pt x="310057" y="0"/>
                  </a:lnTo>
                  <a:lnTo>
                    <a:pt x="310057" y="2540"/>
                  </a:lnTo>
                  <a:lnTo>
                    <a:pt x="310057" y="21590"/>
                  </a:lnTo>
                  <a:lnTo>
                    <a:pt x="2247" y="21590"/>
                  </a:lnTo>
                  <a:lnTo>
                    <a:pt x="2247" y="2540"/>
                  </a:lnTo>
                  <a:lnTo>
                    <a:pt x="310057" y="2540"/>
                  </a:lnTo>
                  <a:lnTo>
                    <a:pt x="31005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312331" y="24130"/>
                  </a:lnTo>
                  <a:lnTo>
                    <a:pt x="312331" y="22047"/>
                  </a:lnTo>
                  <a:lnTo>
                    <a:pt x="312331" y="21590"/>
                  </a:lnTo>
                  <a:lnTo>
                    <a:pt x="312331" y="2540"/>
                  </a:lnTo>
                  <a:lnTo>
                    <a:pt x="312331" y="2235"/>
                  </a:lnTo>
                  <a:lnTo>
                    <a:pt x="312331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1229334" y="5057744"/>
              <a:ext cx="249554" cy="264795"/>
            </a:xfrm>
            <a:custGeom>
              <a:avLst/>
              <a:gdLst/>
              <a:ahLst/>
              <a:cxnLst/>
              <a:rect l="l" t="t" r="r" b="b"/>
              <a:pathLst>
                <a:path w="249555" h="264795">
                  <a:moveTo>
                    <a:pt x="10236" y="0"/>
                  </a:moveTo>
                  <a:lnTo>
                    <a:pt x="0" y="0"/>
                  </a:lnTo>
                  <a:lnTo>
                    <a:pt x="0" y="264261"/>
                  </a:lnTo>
                  <a:lnTo>
                    <a:pt x="10236" y="264261"/>
                  </a:lnTo>
                  <a:lnTo>
                    <a:pt x="10236" y="0"/>
                  </a:lnTo>
                  <a:close/>
                </a:path>
                <a:path w="249555" h="264795">
                  <a:moveTo>
                    <a:pt x="28625" y="0"/>
                  </a:moveTo>
                  <a:lnTo>
                    <a:pt x="18389" y="0"/>
                  </a:lnTo>
                  <a:lnTo>
                    <a:pt x="18389" y="264261"/>
                  </a:lnTo>
                  <a:lnTo>
                    <a:pt x="28625" y="264261"/>
                  </a:lnTo>
                  <a:lnTo>
                    <a:pt x="28625" y="0"/>
                  </a:lnTo>
                  <a:close/>
                </a:path>
                <a:path w="249555" h="264795">
                  <a:moveTo>
                    <a:pt x="47015" y="0"/>
                  </a:moveTo>
                  <a:lnTo>
                    <a:pt x="36804" y="0"/>
                  </a:lnTo>
                  <a:lnTo>
                    <a:pt x="36804" y="264261"/>
                  </a:lnTo>
                  <a:lnTo>
                    <a:pt x="47015" y="264261"/>
                  </a:lnTo>
                  <a:lnTo>
                    <a:pt x="47015" y="0"/>
                  </a:lnTo>
                  <a:close/>
                </a:path>
                <a:path w="249555" h="264795">
                  <a:moveTo>
                    <a:pt x="65430" y="0"/>
                  </a:moveTo>
                  <a:lnTo>
                    <a:pt x="55206" y="0"/>
                  </a:lnTo>
                  <a:lnTo>
                    <a:pt x="55206" y="264261"/>
                  </a:lnTo>
                  <a:lnTo>
                    <a:pt x="65430" y="264261"/>
                  </a:lnTo>
                  <a:lnTo>
                    <a:pt x="65430" y="0"/>
                  </a:lnTo>
                  <a:close/>
                </a:path>
                <a:path w="249555" h="264795">
                  <a:moveTo>
                    <a:pt x="83832" y="0"/>
                  </a:moveTo>
                  <a:lnTo>
                    <a:pt x="73609" y="0"/>
                  </a:lnTo>
                  <a:lnTo>
                    <a:pt x="73609" y="264261"/>
                  </a:lnTo>
                  <a:lnTo>
                    <a:pt x="83832" y="264261"/>
                  </a:lnTo>
                  <a:lnTo>
                    <a:pt x="83832" y="0"/>
                  </a:lnTo>
                  <a:close/>
                </a:path>
                <a:path w="249555" h="264795">
                  <a:moveTo>
                    <a:pt x="102235" y="0"/>
                  </a:moveTo>
                  <a:lnTo>
                    <a:pt x="92024" y="0"/>
                  </a:lnTo>
                  <a:lnTo>
                    <a:pt x="92024" y="264261"/>
                  </a:lnTo>
                  <a:lnTo>
                    <a:pt x="102235" y="264261"/>
                  </a:lnTo>
                  <a:lnTo>
                    <a:pt x="102235" y="0"/>
                  </a:lnTo>
                  <a:close/>
                </a:path>
                <a:path w="249555" h="264795">
                  <a:moveTo>
                    <a:pt x="120637" y="0"/>
                  </a:moveTo>
                  <a:lnTo>
                    <a:pt x="110388" y="0"/>
                  </a:lnTo>
                  <a:lnTo>
                    <a:pt x="110388" y="264261"/>
                  </a:lnTo>
                  <a:lnTo>
                    <a:pt x="120637" y="264261"/>
                  </a:lnTo>
                  <a:lnTo>
                    <a:pt x="120637" y="0"/>
                  </a:lnTo>
                  <a:close/>
                </a:path>
                <a:path w="249555" h="264795">
                  <a:moveTo>
                    <a:pt x="139014" y="0"/>
                  </a:moveTo>
                  <a:lnTo>
                    <a:pt x="128803" y="0"/>
                  </a:lnTo>
                  <a:lnTo>
                    <a:pt x="128803" y="264261"/>
                  </a:lnTo>
                  <a:lnTo>
                    <a:pt x="139014" y="264261"/>
                  </a:lnTo>
                  <a:lnTo>
                    <a:pt x="139014" y="0"/>
                  </a:lnTo>
                  <a:close/>
                </a:path>
                <a:path w="249555" h="264795">
                  <a:moveTo>
                    <a:pt x="157429" y="0"/>
                  </a:moveTo>
                  <a:lnTo>
                    <a:pt x="147205" y="0"/>
                  </a:lnTo>
                  <a:lnTo>
                    <a:pt x="147205" y="264261"/>
                  </a:lnTo>
                  <a:lnTo>
                    <a:pt x="157429" y="264261"/>
                  </a:lnTo>
                  <a:lnTo>
                    <a:pt x="157429" y="0"/>
                  </a:lnTo>
                  <a:close/>
                </a:path>
                <a:path w="249555" h="264795">
                  <a:moveTo>
                    <a:pt x="175844" y="0"/>
                  </a:moveTo>
                  <a:lnTo>
                    <a:pt x="165608" y="0"/>
                  </a:lnTo>
                  <a:lnTo>
                    <a:pt x="165608" y="264261"/>
                  </a:lnTo>
                  <a:lnTo>
                    <a:pt x="175844" y="264261"/>
                  </a:lnTo>
                  <a:lnTo>
                    <a:pt x="175844" y="0"/>
                  </a:lnTo>
                  <a:close/>
                </a:path>
                <a:path w="249555" h="264795">
                  <a:moveTo>
                    <a:pt x="194233" y="0"/>
                  </a:moveTo>
                  <a:lnTo>
                    <a:pt x="184023" y="0"/>
                  </a:lnTo>
                  <a:lnTo>
                    <a:pt x="184023" y="264261"/>
                  </a:lnTo>
                  <a:lnTo>
                    <a:pt x="194233" y="264261"/>
                  </a:lnTo>
                  <a:lnTo>
                    <a:pt x="194233" y="0"/>
                  </a:lnTo>
                  <a:close/>
                </a:path>
                <a:path w="249555" h="264795">
                  <a:moveTo>
                    <a:pt x="212623" y="0"/>
                  </a:moveTo>
                  <a:lnTo>
                    <a:pt x="202412" y="0"/>
                  </a:lnTo>
                  <a:lnTo>
                    <a:pt x="202412" y="264261"/>
                  </a:lnTo>
                  <a:lnTo>
                    <a:pt x="212623" y="264261"/>
                  </a:lnTo>
                  <a:lnTo>
                    <a:pt x="212623" y="0"/>
                  </a:lnTo>
                  <a:close/>
                </a:path>
                <a:path w="249555" h="264795">
                  <a:moveTo>
                    <a:pt x="231038" y="0"/>
                  </a:moveTo>
                  <a:lnTo>
                    <a:pt x="220802" y="0"/>
                  </a:lnTo>
                  <a:lnTo>
                    <a:pt x="220802" y="264261"/>
                  </a:lnTo>
                  <a:lnTo>
                    <a:pt x="231038" y="264261"/>
                  </a:lnTo>
                  <a:lnTo>
                    <a:pt x="231038" y="0"/>
                  </a:lnTo>
                  <a:close/>
                </a:path>
                <a:path w="249555" h="264795">
                  <a:moveTo>
                    <a:pt x="249440" y="0"/>
                  </a:moveTo>
                  <a:lnTo>
                    <a:pt x="239204" y="0"/>
                  </a:lnTo>
                  <a:lnTo>
                    <a:pt x="239204" y="264261"/>
                  </a:lnTo>
                  <a:lnTo>
                    <a:pt x="249440" y="264261"/>
                  </a:lnTo>
                  <a:lnTo>
                    <a:pt x="249440" y="0"/>
                  </a:lnTo>
                  <a:close/>
                </a:path>
              </a:pathLst>
            </a:custGeom>
            <a:solidFill>
              <a:srgbClr val="6D6A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1220050" y="5120007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69" h="6350">
                  <a:moveTo>
                    <a:pt x="267936" y="0"/>
                  </a:moveTo>
                  <a:lnTo>
                    <a:pt x="0" y="0"/>
                  </a:lnTo>
                  <a:lnTo>
                    <a:pt x="0" y="6032"/>
                  </a:lnTo>
                  <a:lnTo>
                    <a:pt x="267936" y="6032"/>
                  </a:lnTo>
                  <a:lnTo>
                    <a:pt x="267936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1218933" y="511845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179" y="1270"/>
                  </a:moveTo>
                  <a:lnTo>
                    <a:pt x="269875" y="1270"/>
                  </a:lnTo>
                  <a:lnTo>
                    <a:pt x="269875" y="0"/>
                  </a:lnTo>
                  <a:lnTo>
                    <a:pt x="292" y="0"/>
                  </a:lnTo>
                  <a:lnTo>
                    <a:pt x="292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38" y="8890"/>
                  </a:lnTo>
                  <a:lnTo>
                    <a:pt x="270141" y="8890"/>
                  </a:lnTo>
                  <a:lnTo>
                    <a:pt x="270141" y="7620"/>
                  </a:lnTo>
                  <a:lnTo>
                    <a:pt x="270179" y="6451"/>
                  </a:lnTo>
                  <a:lnTo>
                    <a:pt x="270179" y="2679"/>
                  </a:lnTo>
                  <a:lnTo>
                    <a:pt x="267919" y="2679"/>
                  </a:lnTo>
                  <a:lnTo>
                    <a:pt x="267919" y="6350"/>
                  </a:lnTo>
                  <a:lnTo>
                    <a:pt x="2247" y="6350"/>
                  </a:lnTo>
                  <a:lnTo>
                    <a:pt x="2247" y="2540"/>
                  </a:lnTo>
                  <a:lnTo>
                    <a:pt x="270179" y="2540"/>
                  </a:lnTo>
                  <a:lnTo>
                    <a:pt x="270179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1220050" y="5187110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69" h="6350">
                  <a:moveTo>
                    <a:pt x="267936" y="0"/>
                  </a:moveTo>
                  <a:lnTo>
                    <a:pt x="0" y="0"/>
                  </a:lnTo>
                  <a:lnTo>
                    <a:pt x="0" y="6015"/>
                  </a:lnTo>
                  <a:lnTo>
                    <a:pt x="267936" y="6015"/>
                  </a:lnTo>
                  <a:lnTo>
                    <a:pt x="267936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1218933" y="518576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179" y="1270"/>
                  </a:moveTo>
                  <a:lnTo>
                    <a:pt x="270090" y="0"/>
                  </a:lnTo>
                  <a:lnTo>
                    <a:pt x="88" y="0"/>
                  </a:lnTo>
                  <a:lnTo>
                    <a:pt x="88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254" y="7620"/>
                  </a:lnTo>
                  <a:lnTo>
                    <a:pt x="254" y="8890"/>
                  </a:lnTo>
                  <a:lnTo>
                    <a:pt x="269913" y="8890"/>
                  </a:lnTo>
                  <a:lnTo>
                    <a:pt x="269913" y="7620"/>
                  </a:lnTo>
                  <a:lnTo>
                    <a:pt x="270179" y="7620"/>
                  </a:lnTo>
                  <a:lnTo>
                    <a:pt x="270179" y="6350"/>
                  </a:lnTo>
                  <a:lnTo>
                    <a:pt x="2247" y="6350"/>
                  </a:lnTo>
                  <a:lnTo>
                    <a:pt x="2247" y="2540"/>
                  </a:lnTo>
                  <a:lnTo>
                    <a:pt x="267919" y="2540"/>
                  </a:lnTo>
                  <a:lnTo>
                    <a:pt x="267919" y="6235"/>
                  </a:lnTo>
                  <a:lnTo>
                    <a:pt x="270179" y="6235"/>
                  </a:lnTo>
                  <a:lnTo>
                    <a:pt x="270179" y="2540"/>
                  </a:lnTo>
                  <a:lnTo>
                    <a:pt x="270179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1220050" y="5321329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69" h="6350">
                  <a:moveTo>
                    <a:pt x="267936" y="0"/>
                  </a:moveTo>
                  <a:lnTo>
                    <a:pt x="0" y="0"/>
                  </a:lnTo>
                  <a:lnTo>
                    <a:pt x="0" y="6023"/>
                  </a:lnTo>
                  <a:lnTo>
                    <a:pt x="267936" y="6023"/>
                  </a:lnTo>
                  <a:lnTo>
                    <a:pt x="267936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1218933" y="5320380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09" h="7620">
                  <a:moveTo>
                    <a:pt x="27017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270179" y="7620"/>
                  </a:lnTo>
                  <a:lnTo>
                    <a:pt x="270179" y="6350"/>
                  </a:lnTo>
                  <a:lnTo>
                    <a:pt x="2247" y="6350"/>
                  </a:lnTo>
                  <a:lnTo>
                    <a:pt x="2247" y="2540"/>
                  </a:lnTo>
                  <a:lnTo>
                    <a:pt x="267919" y="2540"/>
                  </a:lnTo>
                  <a:lnTo>
                    <a:pt x="267919" y="5842"/>
                  </a:lnTo>
                  <a:lnTo>
                    <a:pt x="270179" y="5842"/>
                  </a:lnTo>
                  <a:lnTo>
                    <a:pt x="270179" y="2540"/>
                  </a:lnTo>
                  <a:lnTo>
                    <a:pt x="270179" y="2082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1220050" y="5254214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69" h="6350">
                  <a:moveTo>
                    <a:pt x="267936" y="0"/>
                  </a:moveTo>
                  <a:lnTo>
                    <a:pt x="0" y="0"/>
                  </a:lnTo>
                  <a:lnTo>
                    <a:pt x="0" y="6033"/>
                  </a:lnTo>
                  <a:lnTo>
                    <a:pt x="267936" y="6033"/>
                  </a:lnTo>
                  <a:lnTo>
                    <a:pt x="267936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1218933" y="525307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17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431" y="7620"/>
                  </a:lnTo>
                  <a:lnTo>
                    <a:pt x="431" y="8890"/>
                  </a:lnTo>
                  <a:lnTo>
                    <a:pt x="269735" y="8890"/>
                  </a:lnTo>
                  <a:lnTo>
                    <a:pt x="269735" y="7620"/>
                  </a:lnTo>
                  <a:lnTo>
                    <a:pt x="270179" y="7620"/>
                  </a:lnTo>
                  <a:lnTo>
                    <a:pt x="270179" y="6350"/>
                  </a:lnTo>
                  <a:lnTo>
                    <a:pt x="2247" y="6350"/>
                  </a:lnTo>
                  <a:lnTo>
                    <a:pt x="2247" y="2540"/>
                  </a:lnTo>
                  <a:lnTo>
                    <a:pt x="267919" y="2540"/>
                  </a:lnTo>
                  <a:lnTo>
                    <a:pt x="267919" y="6045"/>
                  </a:lnTo>
                  <a:lnTo>
                    <a:pt x="270179" y="6045"/>
                  </a:lnTo>
                  <a:lnTo>
                    <a:pt x="270179" y="2540"/>
                  </a:lnTo>
                  <a:lnTo>
                    <a:pt x="270179" y="2273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1220050" y="5052903"/>
              <a:ext cx="267970" cy="6350"/>
            </a:xfrm>
            <a:custGeom>
              <a:avLst/>
              <a:gdLst/>
              <a:ahLst/>
              <a:cxnLst/>
              <a:rect l="l" t="t" r="r" b="b"/>
              <a:pathLst>
                <a:path w="267969" h="6350">
                  <a:moveTo>
                    <a:pt x="267936" y="0"/>
                  </a:moveTo>
                  <a:lnTo>
                    <a:pt x="0" y="0"/>
                  </a:lnTo>
                  <a:lnTo>
                    <a:pt x="0" y="6014"/>
                  </a:lnTo>
                  <a:lnTo>
                    <a:pt x="267936" y="6014"/>
                  </a:lnTo>
                  <a:lnTo>
                    <a:pt x="267936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1218933" y="5051140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270179" y="1270"/>
                  </a:moveTo>
                  <a:lnTo>
                    <a:pt x="269659" y="1270"/>
                  </a:lnTo>
                  <a:lnTo>
                    <a:pt x="269659" y="0"/>
                  </a:lnTo>
                  <a:lnTo>
                    <a:pt x="495" y="0"/>
                  </a:lnTo>
                  <a:lnTo>
                    <a:pt x="49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8890"/>
                  </a:lnTo>
                  <a:lnTo>
                    <a:pt x="270179" y="8890"/>
                  </a:lnTo>
                  <a:lnTo>
                    <a:pt x="270179" y="6654"/>
                  </a:lnTo>
                  <a:lnTo>
                    <a:pt x="270179" y="6350"/>
                  </a:lnTo>
                  <a:lnTo>
                    <a:pt x="270179" y="2895"/>
                  </a:lnTo>
                  <a:lnTo>
                    <a:pt x="267919" y="2895"/>
                  </a:lnTo>
                  <a:lnTo>
                    <a:pt x="267919" y="6350"/>
                  </a:lnTo>
                  <a:lnTo>
                    <a:pt x="2247" y="6350"/>
                  </a:lnTo>
                  <a:lnTo>
                    <a:pt x="2247" y="2540"/>
                  </a:lnTo>
                  <a:lnTo>
                    <a:pt x="270179" y="2540"/>
                  </a:lnTo>
                  <a:lnTo>
                    <a:pt x="270179" y="127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7" name="object 141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344856" y="4442959"/>
              <a:ext cx="202908" cy="167871"/>
            </a:xfrm>
            <a:prstGeom prst="rect">
              <a:avLst/>
            </a:prstGeom>
          </p:spPr>
        </p:pic>
        <p:sp>
          <p:nvSpPr>
            <p:cNvPr id="1418" name="object 1418"/>
            <p:cNvSpPr/>
            <p:nvPr/>
          </p:nvSpPr>
          <p:spPr>
            <a:xfrm>
              <a:off x="1569034" y="4468858"/>
              <a:ext cx="95885" cy="824230"/>
            </a:xfrm>
            <a:custGeom>
              <a:avLst/>
              <a:gdLst/>
              <a:ahLst/>
              <a:cxnLst/>
              <a:rect l="l" t="t" r="r" b="b"/>
              <a:pathLst>
                <a:path w="95885" h="824229">
                  <a:moveTo>
                    <a:pt x="95262" y="4406"/>
                  </a:moveTo>
                  <a:lnTo>
                    <a:pt x="92278" y="431"/>
                  </a:lnTo>
                  <a:lnTo>
                    <a:pt x="89446" y="0"/>
                  </a:lnTo>
                  <a:lnTo>
                    <a:pt x="8445" y="60210"/>
                  </a:lnTo>
                  <a:lnTo>
                    <a:pt x="5930" y="58216"/>
                  </a:lnTo>
                  <a:lnTo>
                    <a:pt x="3098" y="58559"/>
                  </a:lnTo>
                  <a:lnTo>
                    <a:pt x="12" y="62484"/>
                  </a:lnTo>
                  <a:lnTo>
                    <a:pt x="368" y="65316"/>
                  </a:lnTo>
                  <a:lnTo>
                    <a:pt x="952" y="65786"/>
                  </a:lnTo>
                  <a:lnTo>
                    <a:pt x="406" y="66192"/>
                  </a:lnTo>
                  <a:lnTo>
                    <a:pt x="0" y="69024"/>
                  </a:lnTo>
                  <a:lnTo>
                    <a:pt x="2362" y="72224"/>
                  </a:lnTo>
                  <a:lnTo>
                    <a:pt x="3733" y="72834"/>
                  </a:lnTo>
                  <a:lnTo>
                    <a:pt x="5118" y="72834"/>
                  </a:lnTo>
                  <a:lnTo>
                    <a:pt x="6057" y="72834"/>
                  </a:lnTo>
                  <a:lnTo>
                    <a:pt x="7010" y="72555"/>
                  </a:lnTo>
                  <a:lnTo>
                    <a:pt x="8318" y="71589"/>
                  </a:lnTo>
                  <a:lnTo>
                    <a:pt x="82727" y="130187"/>
                  </a:lnTo>
                  <a:lnTo>
                    <a:pt x="8445" y="185407"/>
                  </a:lnTo>
                  <a:lnTo>
                    <a:pt x="5930" y="183413"/>
                  </a:lnTo>
                  <a:lnTo>
                    <a:pt x="3098" y="183743"/>
                  </a:lnTo>
                  <a:lnTo>
                    <a:pt x="12" y="187667"/>
                  </a:lnTo>
                  <a:lnTo>
                    <a:pt x="368" y="190512"/>
                  </a:lnTo>
                  <a:lnTo>
                    <a:pt x="939" y="190982"/>
                  </a:lnTo>
                  <a:lnTo>
                    <a:pt x="406" y="191376"/>
                  </a:lnTo>
                  <a:lnTo>
                    <a:pt x="0" y="194221"/>
                  </a:lnTo>
                  <a:lnTo>
                    <a:pt x="2362" y="197408"/>
                  </a:lnTo>
                  <a:lnTo>
                    <a:pt x="3733" y="198018"/>
                  </a:lnTo>
                  <a:lnTo>
                    <a:pt x="5118" y="198018"/>
                  </a:lnTo>
                  <a:lnTo>
                    <a:pt x="6057" y="198018"/>
                  </a:lnTo>
                  <a:lnTo>
                    <a:pt x="7010" y="197739"/>
                  </a:lnTo>
                  <a:lnTo>
                    <a:pt x="8305" y="196773"/>
                  </a:lnTo>
                  <a:lnTo>
                    <a:pt x="82727" y="255384"/>
                  </a:lnTo>
                  <a:lnTo>
                    <a:pt x="8458" y="310591"/>
                  </a:lnTo>
                  <a:lnTo>
                    <a:pt x="5930" y="308597"/>
                  </a:lnTo>
                  <a:lnTo>
                    <a:pt x="3098" y="308952"/>
                  </a:lnTo>
                  <a:lnTo>
                    <a:pt x="12" y="312851"/>
                  </a:lnTo>
                  <a:lnTo>
                    <a:pt x="368" y="315696"/>
                  </a:lnTo>
                  <a:lnTo>
                    <a:pt x="952" y="316166"/>
                  </a:lnTo>
                  <a:lnTo>
                    <a:pt x="406" y="316572"/>
                  </a:lnTo>
                  <a:lnTo>
                    <a:pt x="0" y="319405"/>
                  </a:lnTo>
                  <a:lnTo>
                    <a:pt x="2362" y="322592"/>
                  </a:lnTo>
                  <a:lnTo>
                    <a:pt x="3733" y="323215"/>
                  </a:lnTo>
                  <a:lnTo>
                    <a:pt x="5118" y="323215"/>
                  </a:lnTo>
                  <a:lnTo>
                    <a:pt x="6057" y="323215"/>
                  </a:lnTo>
                  <a:lnTo>
                    <a:pt x="7010" y="322922"/>
                  </a:lnTo>
                  <a:lnTo>
                    <a:pt x="8305" y="321957"/>
                  </a:lnTo>
                  <a:lnTo>
                    <a:pt x="82727" y="380568"/>
                  </a:lnTo>
                  <a:lnTo>
                    <a:pt x="8458" y="435787"/>
                  </a:lnTo>
                  <a:lnTo>
                    <a:pt x="5930" y="433781"/>
                  </a:lnTo>
                  <a:lnTo>
                    <a:pt x="3098" y="434111"/>
                  </a:lnTo>
                  <a:lnTo>
                    <a:pt x="12" y="438035"/>
                  </a:lnTo>
                  <a:lnTo>
                    <a:pt x="368" y="440893"/>
                  </a:lnTo>
                  <a:lnTo>
                    <a:pt x="952" y="441363"/>
                  </a:lnTo>
                  <a:lnTo>
                    <a:pt x="406" y="441769"/>
                  </a:lnTo>
                  <a:lnTo>
                    <a:pt x="0" y="444588"/>
                  </a:lnTo>
                  <a:lnTo>
                    <a:pt x="2362" y="447776"/>
                  </a:lnTo>
                  <a:lnTo>
                    <a:pt x="3733" y="448411"/>
                  </a:lnTo>
                  <a:lnTo>
                    <a:pt x="5118" y="448411"/>
                  </a:lnTo>
                  <a:lnTo>
                    <a:pt x="6057" y="448411"/>
                  </a:lnTo>
                  <a:lnTo>
                    <a:pt x="7010" y="448106"/>
                  </a:lnTo>
                  <a:lnTo>
                    <a:pt x="8293" y="447154"/>
                  </a:lnTo>
                  <a:lnTo>
                    <a:pt x="82727" y="505752"/>
                  </a:lnTo>
                  <a:lnTo>
                    <a:pt x="8445" y="560959"/>
                  </a:lnTo>
                  <a:lnTo>
                    <a:pt x="5930" y="558965"/>
                  </a:lnTo>
                  <a:lnTo>
                    <a:pt x="3098" y="559308"/>
                  </a:lnTo>
                  <a:lnTo>
                    <a:pt x="12" y="563219"/>
                  </a:lnTo>
                  <a:lnTo>
                    <a:pt x="368" y="566051"/>
                  </a:lnTo>
                  <a:lnTo>
                    <a:pt x="965" y="566534"/>
                  </a:lnTo>
                  <a:lnTo>
                    <a:pt x="406" y="566940"/>
                  </a:lnTo>
                  <a:lnTo>
                    <a:pt x="0" y="569772"/>
                  </a:lnTo>
                  <a:lnTo>
                    <a:pt x="2362" y="572947"/>
                  </a:lnTo>
                  <a:lnTo>
                    <a:pt x="3733" y="573570"/>
                  </a:lnTo>
                  <a:lnTo>
                    <a:pt x="5118" y="573570"/>
                  </a:lnTo>
                  <a:lnTo>
                    <a:pt x="6057" y="573570"/>
                  </a:lnTo>
                  <a:lnTo>
                    <a:pt x="7010" y="573303"/>
                  </a:lnTo>
                  <a:lnTo>
                    <a:pt x="8318" y="572325"/>
                  </a:lnTo>
                  <a:lnTo>
                    <a:pt x="82727" y="630948"/>
                  </a:lnTo>
                  <a:lnTo>
                    <a:pt x="8458" y="686168"/>
                  </a:lnTo>
                  <a:lnTo>
                    <a:pt x="5930" y="684161"/>
                  </a:lnTo>
                  <a:lnTo>
                    <a:pt x="3098" y="684466"/>
                  </a:lnTo>
                  <a:lnTo>
                    <a:pt x="12" y="688416"/>
                  </a:lnTo>
                  <a:lnTo>
                    <a:pt x="368" y="691261"/>
                  </a:lnTo>
                  <a:lnTo>
                    <a:pt x="965" y="691743"/>
                  </a:lnTo>
                  <a:lnTo>
                    <a:pt x="406" y="692150"/>
                  </a:lnTo>
                  <a:lnTo>
                    <a:pt x="0" y="694956"/>
                  </a:lnTo>
                  <a:lnTo>
                    <a:pt x="2362" y="698144"/>
                  </a:lnTo>
                  <a:lnTo>
                    <a:pt x="3733" y="698779"/>
                  </a:lnTo>
                  <a:lnTo>
                    <a:pt x="5118" y="698779"/>
                  </a:lnTo>
                  <a:lnTo>
                    <a:pt x="6057" y="698779"/>
                  </a:lnTo>
                  <a:lnTo>
                    <a:pt x="7010" y="698500"/>
                  </a:lnTo>
                  <a:lnTo>
                    <a:pt x="8318" y="697534"/>
                  </a:lnTo>
                  <a:lnTo>
                    <a:pt x="82727" y="756132"/>
                  </a:lnTo>
                  <a:lnTo>
                    <a:pt x="406" y="817308"/>
                  </a:lnTo>
                  <a:lnTo>
                    <a:pt x="0" y="820140"/>
                  </a:lnTo>
                  <a:lnTo>
                    <a:pt x="2362" y="823328"/>
                  </a:lnTo>
                  <a:lnTo>
                    <a:pt x="3733" y="823963"/>
                  </a:lnTo>
                  <a:lnTo>
                    <a:pt x="5118" y="823963"/>
                  </a:lnTo>
                  <a:lnTo>
                    <a:pt x="6057" y="823963"/>
                  </a:lnTo>
                  <a:lnTo>
                    <a:pt x="7010" y="823671"/>
                  </a:lnTo>
                  <a:lnTo>
                    <a:pt x="93967" y="759015"/>
                  </a:lnTo>
                  <a:lnTo>
                    <a:pt x="94640" y="757694"/>
                  </a:lnTo>
                  <a:lnTo>
                    <a:pt x="94691" y="754875"/>
                  </a:lnTo>
                  <a:lnTo>
                    <a:pt x="94056" y="753554"/>
                  </a:lnTo>
                  <a:lnTo>
                    <a:pt x="15811" y="691959"/>
                  </a:lnTo>
                  <a:lnTo>
                    <a:pt x="93967" y="633831"/>
                  </a:lnTo>
                  <a:lnTo>
                    <a:pt x="94640" y="632510"/>
                  </a:lnTo>
                  <a:lnTo>
                    <a:pt x="94691" y="629678"/>
                  </a:lnTo>
                  <a:lnTo>
                    <a:pt x="94056" y="628383"/>
                  </a:lnTo>
                  <a:lnTo>
                    <a:pt x="15811" y="566762"/>
                  </a:lnTo>
                  <a:lnTo>
                    <a:pt x="93967" y="508647"/>
                  </a:lnTo>
                  <a:lnTo>
                    <a:pt x="94640" y="507339"/>
                  </a:lnTo>
                  <a:lnTo>
                    <a:pt x="94691" y="504507"/>
                  </a:lnTo>
                  <a:lnTo>
                    <a:pt x="94056" y="503174"/>
                  </a:lnTo>
                  <a:lnTo>
                    <a:pt x="15811" y="441566"/>
                  </a:lnTo>
                  <a:lnTo>
                    <a:pt x="93967" y="383451"/>
                  </a:lnTo>
                  <a:lnTo>
                    <a:pt x="94640" y="382143"/>
                  </a:lnTo>
                  <a:lnTo>
                    <a:pt x="94691" y="379323"/>
                  </a:lnTo>
                  <a:lnTo>
                    <a:pt x="94056" y="378002"/>
                  </a:lnTo>
                  <a:lnTo>
                    <a:pt x="15798" y="316382"/>
                  </a:lnTo>
                  <a:lnTo>
                    <a:pt x="93967" y="258267"/>
                  </a:lnTo>
                  <a:lnTo>
                    <a:pt x="94640" y="256959"/>
                  </a:lnTo>
                  <a:lnTo>
                    <a:pt x="94691" y="254139"/>
                  </a:lnTo>
                  <a:lnTo>
                    <a:pt x="94056" y="252806"/>
                  </a:lnTo>
                  <a:lnTo>
                    <a:pt x="15811" y="191198"/>
                  </a:lnTo>
                  <a:lnTo>
                    <a:pt x="93967" y="133070"/>
                  </a:lnTo>
                  <a:lnTo>
                    <a:pt x="94640" y="131775"/>
                  </a:lnTo>
                  <a:lnTo>
                    <a:pt x="94691" y="128943"/>
                  </a:lnTo>
                  <a:lnTo>
                    <a:pt x="94056" y="127622"/>
                  </a:lnTo>
                  <a:lnTo>
                    <a:pt x="15811" y="66014"/>
                  </a:lnTo>
                  <a:lnTo>
                    <a:pt x="94856" y="7251"/>
                  </a:lnTo>
                  <a:lnTo>
                    <a:pt x="95262" y="4406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156751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5" h="869314">
                  <a:moveTo>
                    <a:pt x="14065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5" y="869029"/>
                  </a:lnTo>
                  <a:lnTo>
                    <a:pt x="14065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1565998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4" h="871220">
                  <a:moveTo>
                    <a:pt x="1705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56" y="871220"/>
                  </a:lnTo>
                  <a:lnTo>
                    <a:pt x="17056" y="868680"/>
                  </a:lnTo>
                  <a:lnTo>
                    <a:pt x="3035" y="868680"/>
                  </a:lnTo>
                  <a:lnTo>
                    <a:pt x="3035" y="2540"/>
                  </a:lnTo>
                  <a:lnTo>
                    <a:pt x="14058" y="2540"/>
                  </a:lnTo>
                  <a:lnTo>
                    <a:pt x="14058" y="868527"/>
                  </a:lnTo>
                  <a:lnTo>
                    <a:pt x="17056" y="868527"/>
                  </a:lnTo>
                  <a:lnTo>
                    <a:pt x="17056" y="2540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165030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5" h="869314">
                  <a:moveTo>
                    <a:pt x="14067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7" y="869029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1648802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4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2997" y="868680"/>
                  </a:lnTo>
                  <a:lnTo>
                    <a:pt x="2997" y="2540"/>
                  </a:lnTo>
                  <a:lnTo>
                    <a:pt x="14046" y="2540"/>
                  </a:lnTo>
                  <a:lnTo>
                    <a:pt x="14046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1560376" y="5306612"/>
              <a:ext cx="111760" cy="21590"/>
            </a:xfrm>
            <a:custGeom>
              <a:avLst/>
              <a:gdLst/>
              <a:ahLst/>
              <a:cxnLst/>
              <a:rect l="l" t="t" r="r" b="b"/>
              <a:pathLst>
                <a:path w="111760" h="21589">
                  <a:moveTo>
                    <a:pt x="111132" y="0"/>
                  </a:moveTo>
                  <a:lnTo>
                    <a:pt x="0" y="0"/>
                  </a:lnTo>
                  <a:lnTo>
                    <a:pt x="0" y="21078"/>
                  </a:lnTo>
                  <a:lnTo>
                    <a:pt x="111132" y="21078"/>
                  </a:lnTo>
                  <a:lnTo>
                    <a:pt x="111132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1558848" y="5305140"/>
              <a:ext cx="114300" cy="24130"/>
            </a:xfrm>
            <a:custGeom>
              <a:avLst/>
              <a:gdLst/>
              <a:ahLst/>
              <a:cxnLst/>
              <a:rect l="l" t="t" r="r" b="b"/>
              <a:pathLst>
                <a:path w="114300" h="24129">
                  <a:moveTo>
                    <a:pt x="114160" y="2971"/>
                  </a:moveTo>
                  <a:lnTo>
                    <a:pt x="111137" y="2971"/>
                  </a:lnTo>
                  <a:lnTo>
                    <a:pt x="111137" y="21043"/>
                  </a:lnTo>
                  <a:lnTo>
                    <a:pt x="114160" y="21043"/>
                  </a:lnTo>
                  <a:lnTo>
                    <a:pt x="114160" y="2971"/>
                  </a:lnTo>
                  <a:close/>
                </a:path>
                <a:path w="114300" h="24129">
                  <a:moveTo>
                    <a:pt x="1141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114160" y="24130"/>
                  </a:lnTo>
                  <a:lnTo>
                    <a:pt x="114160" y="21590"/>
                  </a:lnTo>
                  <a:lnTo>
                    <a:pt x="3009" y="21590"/>
                  </a:lnTo>
                  <a:lnTo>
                    <a:pt x="3009" y="2540"/>
                  </a:lnTo>
                  <a:lnTo>
                    <a:pt x="114160" y="2540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636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1561002" y="4442368"/>
              <a:ext cx="110489" cy="13970"/>
            </a:xfrm>
            <a:custGeom>
              <a:avLst/>
              <a:gdLst/>
              <a:ahLst/>
              <a:cxnLst/>
              <a:rect l="l" t="t" r="r" b="b"/>
              <a:pathLst>
                <a:path w="110489" h="13970">
                  <a:moveTo>
                    <a:pt x="109872" y="0"/>
                  </a:moveTo>
                  <a:lnTo>
                    <a:pt x="0" y="0"/>
                  </a:lnTo>
                  <a:lnTo>
                    <a:pt x="0" y="13524"/>
                  </a:lnTo>
                  <a:lnTo>
                    <a:pt x="109872" y="13524"/>
                  </a:lnTo>
                  <a:lnTo>
                    <a:pt x="109872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1559483" y="4440270"/>
              <a:ext cx="113030" cy="852805"/>
            </a:xfrm>
            <a:custGeom>
              <a:avLst/>
              <a:gdLst/>
              <a:ahLst/>
              <a:cxnLst/>
              <a:rect l="l" t="t" r="r" b="b"/>
              <a:pathLst>
                <a:path w="113030" h="852804">
                  <a:moveTo>
                    <a:pt x="104813" y="32994"/>
                  </a:moveTo>
                  <a:lnTo>
                    <a:pt x="101828" y="29019"/>
                  </a:lnTo>
                  <a:lnTo>
                    <a:pt x="98996" y="28587"/>
                  </a:lnTo>
                  <a:lnTo>
                    <a:pt x="17995" y="88798"/>
                  </a:lnTo>
                  <a:lnTo>
                    <a:pt x="15481" y="86804"/>
                  </a:lnTo>
                  <a:lnTo>
                    <a:pt x="12649" y="87147"/>
                  </a:lnTo>
                  <a:lnTo>
                    <a:pt x="9563" y="91071"/>
                  </a:lnTo>
                  <a:lnTo>
                    <a:pt x="9918" y="93903"/>
                  </a:lnTo>
                  <a:lnTo>
                    <a:pt x="10502" y="94373"/>
                  </a:lnTo>
                  <a:lnTo>
                    <a:pt x="9956" y="94780"/>
                  </a:lnTo>
                  <a:lnTo>
                    <a:pt x="9550" y="97612"/>
                  </a:lnTo>
                  <a:lnTo>
                    <a:pt x="11912" y="100812"/>
                  </a:lnTo>
                  <a:lnTo>
                    <a:pt x="13284" y="101422"/>
                  </a:lnTo>
                  <a:lnTo>
                    <a:pt x="14668" y="101422"/>
                  </a:lnTo>
                  <a:lnTo>
                    <a:pt x="15608" y="101422"/>
                  </a:lnTo>
                  <a:lnTo>
                    <a:pt x="16560" y="101142"/>
                  </a:lnTo>
                  <a:lnTo>
                    <a:pt x="17868" y="100177"/>
                  </a:lnTo>
                  <a:lnTo>
                    <a:pt x="92278" y="158775"/>
                  </a:lnTo>
                  <a:lnTo>
                    <a:pt x="17995" y="213995"/>
                  </a:lnTo>
                  <a:lnTo>
                    <a:pt x="15481" y="212001"/>
                  </a:lnTo>
                  <a:lnTo>
                    <a:pt x="12649" y="212331"/>
                  </a:lnTo>
                  <a:lnTo>
                    <a:pt x="9563" y="216255"/>
                  </a:lnTo>
                  <a:lnTo>
                    <a:pt x="9918" y="219100"/>
                  </a:lnTo>
                  <a:lnTo>
                    <a:pt x="10490" y="219570"/>
                  </a:lnTo>
                  <a:lnTo>
                    <a:pt x="9956" y="219964"/>
                  </a:lnTo>
                  <a:lnTo>
                    <a:pt x="9550" y="222808"/>
                  </a:lnTo>
                  <a:lnTo>
                    <a:pt x="11912" y="225996"/>
                  </a:lnTo>
                  <a:lnTo>
                    <a:pt x="13284" y="226606"/>
                  </a:lnTo>
                  <a:lnTo>
                    <a:pt x="14668" y="226606"/>
                  </a:lnTo>
                  <a:lnTo>
                    <a:pt x="15608" y="226606"/>
                  </a:lnTo>
                  <a:lnTo>
                    <a:pt x="16560" y="226326"/>
                  </a:lnTo>
                  <a:lnTo>
                    <a:pt x="17856" y="225361"/>
                  </a:lnTo>
                  <a:lnTo>
                    <a:pt x="92278" y="283972"/>
                  </a:lnTo>
                  <a:lnTo>
                    <a:pt x="18008" y="339178"/>
                  </a:lnTo>
                  <a:lnTo>
                    <a:pt x="15481" y="337185"/>
                  </a:lnTo>
                  <a:lnTo>
                    <a:pt x="12649" y="337540"/>
                  </a:lnTo>
                  <a:lnTo>
                    <a:pt x="9563" y="341439"/>
                  </a:lnTo>
                  <a:lnTo>
                    <a:pt x="9918" y="344284"/>
                  </a:lnTo>
                  <a:lnTo>
                    <a:pt x="10502" y="344754"/>
                  </a:lnTo>
                  <a:lnTo>
                    <a:pt x="9956" y="345160"/>
                  </a:lnTo>
                  <a:lnTo>
                    <a:pt x="9550" y="347992"/>
                  </a:lnTo>
                  <a:lnTo>
                    <a:pt x="11912" y="351180"/>
                  </a:lnTo>
                  <a:lnTo>
                    <a:pt x="13284" y="351802"/>
                  </a:lnTo>
                  <a:lnTo>
                    <a:pt x="14668" y="351802"/>
                  </a:lnTo>
                  <a:lnTo>
                    <a:pt x="15608" y="351802"/>
                  </a:lnTo>
                  <a:lnTo>
                    <a:pt x="16560" y="351510"/>
                  </a:lnTo>
                  <a:lnTo>
                    <a:pt x="17856" y="350545"/>
                  </a:lnTo>
                  <a:lnTo>
                    <a:pt x="92278" y="409155"/>
                  </a:lnTo>
                  <a:lnTo>
                    <a:pt x="18008" y="464375"/>
                  </a:lnTo>
                  <a:lnTo>
                    <a:pt x="15481" y="462368"/>
                  </a:lnTo>
                  <a:lnTo>
                    <a:pt x="12649" y="462699"/>
                  </a:lnTo>
                  <a:lnTo>
                    <a:pt x="9563" y="466623"/>
                  </a:lnTo>
                  <a:lnTo>
                    <a:pt x="9918" y="469480"/>
                  </a:lnTo>
                  <a:lnTo>
                    <a:pt x="10502" y="469950"/>
                  </a:lnTo>
                  <a:lnTo>
                    <a:pt x="9956" y="470357"/>
                  </a:lnTo>
                  <a:lnTo>
                    <a:pt x="9550" y="473176"/>
                  </a:lnTo>
                  <a:lnTo>
                    <a:pt x="11912" y="476364"/>
                  </a:lnTo>
                  <a:lnTo>
                    <a:pt x="13284" y="476999"/>
                  </a:lnTo>
                  <a:lnTo>
                    <a:pt x="14668" y="476999"/>
                  </a:lnTo>
                  <a:lnTo>
                    <a:pt x="15608" y="476999"/>
                  </a:lnTo>
                  <a:lnTo>
                    <a:pt x="16560" y="476694"/>
                  </a:lnTo>
                  <a:lnTo>
                    <a:pt x="17843" y="475742"/>
                  </a:lnTo>
                  <a:lnTo>
                    <a:pt x="92278" y="534339"/>
                  </a:lnTo>
                  <a:lnTo>
                    <a:pt x="17995" y="589546"/>
                  </a:lnTo>
                  <a:lnTo>
                    <a:pt x="15481" y="587552"/>
                  </a:lnTo>
                  <a:lnTo>
                    <a:pt x="12649" y="587895"/>
                  </a:lnTo>
                  <a:lnTo>
                    <a:pt x="9563" y="591807"/>
                  </a:lnTo>
                  <a:lnTo>
                    <a:pt x="9918" y="594639"/>
                  </a:lnTo>
                  <a:lnTo>
                    <a:pt x="10515" y="595122"/>
                  </a:lnTo>
                  <a:lnTo>
                    <a:pt x="9956" y="595528"/>
                  </a:lnTo>
                  <a:lnTo>
                    <a:pt x="9550" y="598360"/>
                  </a:lnTo>
                  <a:lnTo>
                    <a:pt x="11912" y="601535"/>
                  </a:lnTo>
                  <a:lnTo>
                    <a:pt x="13284" y="602157"/>
                  </a:lnTo>
                  <a:lnTo>
                    <a:pt x="14668" y="602157"/>
                  </a:lnTo>
                  <a:lnTo>
                    <a:pt x="15608" y="602157"/>
                  </a:lnTo>
                  <a:lnTo>
                    <a:pt x="16560" y="601891"/>
                  </a:lnTo>
                  <a:lnTo>
                    <a:pt x="17868" y="600913"/>
                  </a:lnTo>
                  <a:lnTo>
                    <a:pt x="92278" y="659536"/>
                  </a:lnTo>
                  <a:lnTo>
                    <a:pt x="18008" y="714756"/>
                  </a:lnTo>
                  <a:lnTo>
                    <a:pt x="15481" y="712749"/>
                  </a:lnTo>
                  <a:lnTo>
                    <a:pt x="12649" y="713054"/>
                  </a:lnTo>
                  <a:lnTo>
                    <a:pt x="9563" y="717003"/>
                  </a:lnTo>
                  <a:lnTo>
                    <a:pt x="9918" y="719848"/>
                  </a:lnTo>
                  <a:lnTo>
                    <a:pt x="10515" y="720331"/>
                  </a:lnTo>
                  <a:lnTo>
                    <a:pt x="9956" y="720737"/>
                  </a:lnTo>
                  <a:lnTo>
                    <a:pt x="9550" y="723544"/>
                  </a:lnTo>
                  <a:lnTo>
                    <a:pt x="11912" y="726732"/>
                  </a:lnTo>
                  <a:lnTo>
                    <a:pt x="13284" y="727367"/>
                  </a:lnTo>
                  <a:lnTo>
                    <a:pt x="14668" y="727367"/>
                  </a:lnTo>
                  <a:lnTo>
                    <a:pt x="15608" y="727367"/>
                  </a:lnTo>
                  <a:lnTo>
                    <a:pt x="16560" y="727087"/>
                  </a:lnTo>
                  <a:lnTo>
                    <a:pt x="17868" y="726122"/>
                  </a:lnTo>
                  <a:lnTo>
                    <a:pt x="92278" y="784720"/>
                  </a:lnTo>
                  <a:lnTo>
                    <a:pt x="9956" y="845896"/>
                  </a:lnTo>
                  <a:lnTo>
                    <a:pt x="9550" y="848728"/>
                  </a:lnTo>
                  <a:lnTo>
                    <a:pt x="11912" y="851916"/>
                  </a:lnTo>
                  <a:lnTo>
                    <a:pt x="13284" y="852551"/>
                  </a:lnTo>
                  <a:lnTo>
                    <a:pt x="14668" y="852551"/>
                  </a:lnTo>
                  <a:lnTo>
                    <a:pt x="15608" y="852551"/>
                  </a:lnTo>
                  <a:lnTo>
                    <a:pt x="16560" y="852258"/>
                  </a:lnTo>
                  <a:lnTo>
                    <a:pt x="103517" y="787603"/>
                  </a:lnTo>
                  <a:lnTo>
                    <a:pt x="104190" y="786282"/>
                  </a:lnTo>
                  <a:lnTo>
                    <a:pt x="104241" y="783463"/>
                  </a:lnTo>
                  <a:lnTo>
                    <a:pt x="103606" y="782142"/>
                  </a:lnTo>
                  <a:lnTo>
                    <a:pt x="25361" y="720547"/>
                  </a:lnTo>
                  <a:lnTo>
                    <a:pt x="103517" y="662419"/>
                  </a:lnTo>
                  <a:lnTo>
                    <a:pt x="104190" y="661098"/>
                  </a:lnTo>
                  <a:lnTo>
                    <a:pt x="104241" y="658266"/>
                  </a:lnTo>
                  <a:lnTo>
                    <a:pt x="103606" y="656971"/>
                  </a:lnTo>
                  <a:lnTo>
                    <a:pt x="25361" y="595350"/>
                  </a:lnTo>
                  <a:lnTo>
                    <a:pt x="103517" y="537235"/>
                  </a:lnTo>
                  <a:lnTo>
                    <a:pt x="104190" y="535927"/>
                  </a:lnTo>
                  <a:lnTo>
                    <a:pt x="104241" y="533095"/>
                  </a:lnTo>
                  <a:lnTo>
                    <a:pt x="103606" y="531761"/>
                  </a:lnTo>
                  <a:lnTo>
                    <a:pt x="25361" y="470154"/>
                  </a:lnTo>
                  <a:lnTo>
                    <a:pt x="103517" y="412038"/>
                  </a:lnTo>
                  <a:lnTo>
                    <a:pt x="104190" y="410730"/>
                  </a:lnTo>
                  <a:lnTo>
                    <a:pt x="104241" y="407911"/>
                  </a:lnTo>
                  <a:lnTo>
                    <a:pt x="103606" y="406590"/>
                  </a:lnTo>
                  <a:lnTo>
                    <a:pt x="25349" y="344970"/>
                  </a:lnTo>
                  <a:lnTo>
                    <a:pt x="103517" y="286854"/>
                  </a:lnTo>
                  <a:lnTo>
                    <a:pt x="104190" y="285546"/>
                  </a:lnTo>
                  <a:lnTo>
                    <a:pt x="104241" y="282727"/>
                  </a:lnTo>
                  <a:lnTo>
                    <a:pt x="103606" y="281393"/>
                  </a:lnTo>
                  <a:lnTo>
                    <a:pt x="25361" y="219786"/>
                  </a:lnTo>
                  <a:lnTo>
                    <a:pt x="103517" y="161658"/>
                  </a:lnTo>
                  <a:lnTo>
                    <a:pt x="104190" y="160362"/>
                  </a:lnTo>
                  <a:lnTo>
                    <a:pt x="104241" y="157530"/>
                  </a:lnTo>
                  <a:lnTo>
                    <a:pt x="103606" y="156210"/>
                  </a:lnTo>
                  <a:lnTo>
                    <a:pt x="25361" y="94602"/>
                  </a:lnTo>
                  <a:lnTo>
                    <a:pt x="104406" y="35839"/>
                  </a:lnTo>
                  <a:lnTo>
                    <a:pt x="104813" y="32994"/>
                  </a:lnTo>
                  <a:close/>
                </a:path>
                <a:path w="113030" h="852804">
                  <a:moveTo>
                    <a:pt x="112890" y="0"/>
                  </a:moveTo>
                  <a:lnTo>
                    <a:pt x="109880" y="0"/>
                  </a:lnTo>
                  <a:lnTo>
                    <a:pt x="109880" y="3810"/>
                  </a:lnTo>
                  <a:lnTo>
                    <a:pt x="109880" y="13970"/>
                  </a:lnTo>
                  <a:lnTo>
                    <a:pt x="3009" y="13970"/>
                  </a:lnTo>
                  <a:lnTo>
                    <a:pt x="3009" y="3810"/>
                  </a:lnTo>
                  <a:lnTo>
                    <a:pt x="109880" y="3810"/>
                  </a:lnTo>
                  <a:lnTo>
                    <a:pt x="109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970"/>
                  </a:lnTo>
                  <a:lnTo>
                    <a:pt x="0" y="17780"/>
                  </a:lnTo>
                  <a:lnTo>
                    <a:pt x="112890" y="17780"/>
                  </a:lnTo>
                  <a:lnTo>
                    <a:pt x="112890" y="14122"/>
                  </a:lnTo>
                  <a:lnTo>
                    <a:pt x="112890" y="13970"/>
                  </a:lnTo>
                  <a:lnTo>
                    <a:pt x="112890" y="3810"/>
                  </a:lnTo>
                  <a:lnTo>
                    <a:pt x="112890" y="3594"/>
                  </a:lnTo>
                  <a:lnTo>
                    <a:pt x="112890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156751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5" h="869314">
                  <a:moveTo>
                    <a:pt x="14065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5" y="869029"/>
                  </a:lnTo>
                  <a:lnTo>
                    <a:pt x="14065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1565998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4" h="871220">
                  <a:moveTo>
                    <a:pt x="1705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56" y="871220"/>
                  </a:lnTo>
                  <a:lnTo>
                    <a:pt x="17056" y="868680"/>
                  </a:lnTo>
                  <a:lnTo>
                    <a:pt x="3035" y="868680"/>
                  </a:lnTo>
                  <a:lnTo>
                    <a:pt x="3035" y="2540"/>
                  </a:lnTo>
                  <a:lnTo>
                    <a:pt x="14058" y="2540"/>
                  </a:lnTo>
                  <a:lnTo>
                    <a:pt x="14058" y="868527"/>
                  </a:lnTo>
                  <a:lnTo>
                    <a:pt x="17056" y="868527"/>
                  </a:lnTo>
                  <a:lnTo>
                    <a:pt x="17056" y="2540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1650305" y="4447623"/>
              <a:ext cx="14604" cy="869315"/>
            </a:xfrm>
            <a:custGeom>
              <a:avLst/>
              <a:gdLst/>
              <a:ahLst/>
              <a:cxnLst/>
              <a:rect l="l" t="t" r="r" b="b"/>
              <a:pathLst>
                <a:path w="14605" h="869314">
                  <a:moveTo>
                    <a:pt x="14067" y="0"/>
                  </a:moveTo>
                  <a:lnTo>
                    <a:pt x="0" y="0"/>
                  </a:lnTo>
                  <a:lnTo>
                    <a:pt x="0" y="869029"/>
                  </a:lnTo>
                  <a:lnTo>
                    <a:pt x="14067" y="869029"/>
                  </a:lnTo>
                  <a:lnTo>
                    <a:pt x="14067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1648802" y="4446620"/>
              <a:ext cx="17145" cy="871219"/>
            </a:xfrm>
            <a:custGeom>
              <a:avLst/>
              <a:gdLst/>
              <a:ahLst/>
              <a:cxnLst/>
              <a:rect l="l" t="t" r="r" b="b"/>
              <a:pathLst>
                <a:path w="17144" h="871220">
                  <a:moveTo>
                    <a:pt x="1706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868680"/>
                  </a:lnTo>
                  <a:lnTo>
                    <a:pt x="0" y="871220"/>
                  </a:lnTo>
                  <a:lnTo>
                    <a:pt x="17068" y="871220"/>
                  </a:lnTo>
                  <a:lnTo>
                    <a:pt x="17068" y="868680"/>
                  </a:lnTo>
                  <a:lnTo>
                    <a:pt x="2997" y="868680"/>
                  </a:lnTo>
                  <a:lnTo>
                    <a:pt x="2997" y="2540"/>
                  </a:lnTo>
                  <a:lnTo>
                    <a:pt x="14046" y="2540"/>
                  </a:lnTo>
                  <a:lnTo>
                    <a:pt x="14046" y="868527"/>
                  </a:lnTo>
                  <a:lnTo>
                    <a:pt x="17068" y="868527"/>
                  </a:lnTo>
                  <a:lnTo>
                    <a:pt x="17068" y="2540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1560376" y="5306612"/>
              <a:ext cx="111760" cy="21590"/>
            </a:xfrm>
            <a:custGeom>
              <a:avLst/>
              <a:gdLst/>
              <a:ahLst/>
              <a:cxnLst/>
              <a:rect l="l" t="t" r="r" b="b"/>
              <a:pathLst>
                <a:path w="111760" h="21589">
                  <a:moveTo>
                    <a:pt x="111132" y="0"/>
                  </a:moveTo>
                  <a:lnTo>
                    <a:pt x="0" y="0"/>
                  </a:lnTo>
                  <a:lnTo>
                    <a:pt x="0" y="21078"/>
                  </a:lnTo>
                  <a:lnTo>
                    <a:pt x="111132" y="21078"/>
                  </a:lnTo>
                  <a:lnTo>
                    <a:pt x="111132" y="0"/>
                  </a:lnTo>
                  <a:close/>
                </a:path>
              </a:pathLst>
            </a:custGeom>
            <a:solidFill>
              <a:srgbClr val="8E8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1558848" y="5305140"/>
              <a:ext cx="114300" cy="24130"/>
            </a:xfrm>
            <a:custGeom>
              <a:avLst/>
              <a:gdLst/>
              <a:ahLst/>
              <a:cxnLst/>
              <a:rect l="l" t="t" r="r" b="b"/>
              <a:pathLst>
                <a:path w="114300" h="24129">
                  <a:moveTo>
                    <a:pt x="114160" y="2971"/>
                  </a:moveTo>
                  <a:lnTo>
                    <a:pt x="111137" y="2971"/>
                  </a:lnTo>
                  <a:lnTo>
                    <a:pt x="111137" y="21043"/>
                  </a:lnTo>
                  <a:lnTo>
                    <a:pt x="114160" y="21043"/>
                  </a:lnTo>
                  <a:lnTo>
                    <a:pt x="114160" y="2971"/>
                  </a:lnTo>
                  <a:close/>
                </a:path>
                <a:path w="114300" h="24129">
                  <a:moveTo>
                    <a:pt x="11416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114160" y="24130"/>
                  </a:lnTo>
                  <a:lnTo>
                    <a:pt x="114160" y="21590"/>
                  </a:lnTo>
                  <a:lnTo>
                    <a:pt x="3009" y="21590"/>
                  </a:lnTo>
                  <a:lnTo>
                    <a:pt x="3009" y="2540"/>
                  </a:lnTo>
                  <a:lnTo>
                    <a:pt x="114160" y="2540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6362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1681617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96" y="0"/>
                  </a:moveTo>
                  <a:lnTo>
                    <a:pt x="3392" y="0"/>
                  </a:lnTo>
                  <a:lnTo>
                    <a:pt x="0" y="7739"/>
                  </a:lnTo>
                  <a:lnTo>
                    <a:pt x="0" y="26880"/>
                  </a:lnTo>
                  <a:lnTo>
                    <a:pt x="3392" y="34606"/>
                  </a:lnTo>
                  <a:lnTo>
                    <a:pt x="11696" y="34606"/>
                  </a:lnTo>
                  <a:lnTo>
                    <a:pt x="15055" y="26880"/>
                  </a:lnTo>
                  <a:lnTo>
                    <a:pt x="15055" y="17301"/>
                  </a:lnTo>
                  <a:lnTo>
                    <a:pt x="15055" y="7739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1680486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496" y="0"/>
                  </a:moveTo>
                  <a:lnTo>
                    <a:pt x="3816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816" y="36889"/>
                  </a:lnTo>
                  <a:lnTo>
                    <a:pt x="13496" y="36889"/>
                  </a:lnTo>
                  <a:lnTo>
                    <a:pt x="14563" y="34625"/>
                  </a:lnTo>
                  <a:lnTo>
                    <a:pt x="5633" y="34625"/>
                  </a:lnTo>
                  <a:lnTo>
                    <a:pt x="2260" y="27986"/>
                  </a:lnTo>
                  <a:lnTo>
                    <a:pt x="2260" y="8910"/>
                  </a:lnTo>
                  <a:lnTo>
                    <a:pt x="5633" y="2268"/>
                  </a:lnTo>
                  <a:lnTo>
                    <a:pt x="14564" y="2268"/>
                  </a:lnTo>
                  <a:lnTo>
                    <a:pt x="13496" y="0"/>
                  </a:lnTo>
                  <a:close/>
                </a:path>
                <a:path w="17780" h="37464">
                  <a:moveTo>
                    <a:pt x="14564" y="2268"/>
                  </a:moveTo>
                  <a:lnTo>
                    <a:pt x="11678" y="2268"/>
                  </a:lnTo>
                  <a:lnTo>
                    <a:pt x="15052" y="8910"/>
                  </a:lnTo>
                  <a:lnTo>
                    <a:pt x="15052" y="27986"/>
                  </a:lnTo>
                  <a:lnTo>
                    <a:pt x="11678" y="34625"/>
                  </a:lnTo>
                  <a:lnTo>
                    <a:pt x="14563" y="34625"/>
                  </a:lnTo>
                  <a:lnTo>
                    <a:pt x="17312" y="28793"/>
                  </a:lnTo>
                  <a:lnTo>
                    <a:pt x="17312" y="8103"/>
                  </a:lnTo>
                  <a:lnTo>
                    <a:pt x="14564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1672588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78" y="0"/>
                  </a:moveTo>
                  <a:lnTo>
                    <a:pt x="3355" y="0"/>
                  </a:lnTo>
                  <a:lnTo>
                    <a:pt x="0" y="7739"/>
                  </a:lnTo>
                  <a:lnTo>
                    <a:pt x="0" y="26880"/>
                  </a:lnTo>
                  <a:lnTo>
                    <a:pt x="3355" y="34606"/>
                  </a:lnTo>
                  <a:lnTo>
                    <a:pt x="11678" y="34606"/>
                  </a:lnTo>
                  <a:lnTo>
                    <a:pt x="15055" y="26880"/>
                  </a:lnTo>
                  <a:lnTo>
                    <a:pt x="15055" y="17301"/>
                  </a:lnTo>
                  <a:lnTo>
                    <a:pt x="15055" y="7739"/>
                  </a:lnTo>
                  <a:lnTo>
                    <a:pt x="1167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1671458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798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798" y="36889"/>
                  </a:lnTo>
                  <a:lnTo>
                    <a:pt x="13514" y="36889"/>
                  </a:lnTo>
                  <a:lnTo>
                    <a:pt x="14576" y="34625"/>
                  </a:lnTo>
                  <a:lnTo>
                    <a:pt x="5633" y="34625"/>
                  </a:lnTo>
                  <a:lnTo>
                    <a:pt x="2260" y="27986"/>
                  </a:lnTo>
                  <a:lnTo>
                    <a:pt x="2260" y="8910"/>
                  </a:lnTo>
                  <a:lnTo>
                    <a:pt x="5633" y="2268"/>
                  </a:lnTo>
                  <a:lnTo>
                    <a:pt x="14577" y="2268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77" y="2268"/>
                  </a:moveTo>
                  <a:lnTo>
                    <a:pt x="11678" y="2268"/>
                  </a:lnTo>
                  <a:lnTo>
                    <a:pt x="15054" y="8910"/>
                  </a:lnTo>
                  <a:lnTo>
                    <a:pt x="15054" y="27986"/>
                  </a:lnTo>
                  <a:lnTo>
                    <a:pt x="11678" y="34625"/>
                  </a:lnTo>
                  <a:lnTo>
                    <a:pt x="14576" y="34625"/>
                  </a:lnTo>
                  <a:lnTo>
                    <a:pt x="17312" y="28793"/>
                  </a:lnTo>
                  <a:lnTo>
                    <a:pt x="17312" y="8103"/>
                  </a:lnTo>
                  <a:lnTo>
                    <a:pt x="14577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1665061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99" y="0"/>
                  </a:moveTo>
                  <a:lnTo>
                    <a:pt x="3376" y="0"/>
                  </a:lnTo>
                  <a:lnTo>
                    <a:pt x="0" y="7739"/>
                  </a:lnTo>
                  <a:lnTo>
                    <a:pt x="0" y="26880"/>
                  </a:lnTo>
                  <a:lnTo>
                    <a:pt x="3376" y="34606"/>
                  </a:lnTo>
                  <a:lnTo>
                    <a:pt x="11699" y="34606"/>
                  </a:lnTo>
                  <a:lnTo>
                    <a:pt x="15050" y="26880"/>
                  </a:lnTo>
                  <a:lnTo>
                    <a:pt x="15050" y="17301"/>
                  </a:lnTo>
                  <a:lnTo>
                    <a:pt x="15050" y="7739"/>
                  </a:lnTo>
                  <a:lnTo>
                    <a:pt x="1169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1663931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818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818" y="36889"/>
                  </a:lnTo>
                  <a:lnTo>
                    <a:pt x="13514" y="36889"/>
                  </a:lnTo>
                  <a:lnTo>
                    <a:pt x="14577" y="34625"/>
                  </a:lnTo>
                  <a:lnTo>
                    <a:pt x="5637" y="34625"/>
                  </a:lnTo>
                  <a:lnTo>
                    <a:pt x="2260" y="27986"/>
                  </a:lnTo>
                  <a:lnTo>
                    <a:pt x="2260" y="8910"/>
                  </a:lnTo>
                  <a:lnTo>
                    <a:pt x="5637" y="2268"/>
                  </a:lnTo>
                  <a:lnTo>
                    <a:pt x="14577" y="2268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77" y="2268"/>
                  </a:moveTo>
                  <a:lnTo>
                    <a:pt x="11677" y="2268"/>
                  </a:lnTo>
                  <a:lnTo>
                    <a:pt x="15069" y="8910"/>
                  </a:lnTo>
                  <a:lnTo>
                    <a:pt x="15069" y="27986"/>
                  </a:lnTo>
                  <a:lnTo>
                    <a:pt x="11677" y="34625"/>
                  </a:lnTo>
                  <a:lnTo>
                    <a:pt x="14577" y="34625"/>
                  </a:lnTo>
                  <a:lnTo>
                    <a:pt x="17315" y="28793"/>
                  </a:lnTo>
                  <a:lnTo>
                    <a:pt x="17315" y="8103"/>
                  </a:lnTo>
                  <a:lnTo>
                    <a:pt x="14577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1669586" y="4499079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4683" y="0"/>
                  </a:moveTo>
                  <a:lnTo>
                    <a:pt x="1357" y="0"/>
                  </a:lnTo>
                  <a:lnTo>
                    <a:pt x="0" y="3102"/>
                  </a:lnTo>
                  <a:lnTo>
                    <a:pt x="0" y="10731"/>
                  </a:lnTo>
                  <a:lnTo>
                    <a:pt x="1357" y="13823"/>
                  </a:lnTo>
                  <a:lnTo>
                    <a:pt x="4683" y="13823"/>
                  </a:lnTo>
                  <a:lnTo>
                    <a:pt x="6008" y="10731"/>
                  </a:lnTo>
                  <a:lnTo>
                    <a:pt x="6008" y="6915"/>
                  </a:lnTo>
                  <a:lnTo>
                    <a:pt x="6008" y="3102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565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1668473" y="4497970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6836" y="0"/>
                  </a:moveTo>
                  <a:lnTo>
                    <a:pt x="1407" y="0"/>
                  </a:lnTo>
                  <a:lnTo>
                    <a:pt x="0" y="4024"/>
                  </a:lnTo>
                  <a:lnTo>
                    <a:pt x="0" y="12005"/>
                  </a:lnTo>
                  <a:lnTo>
                    <a:pt x="1407" y="16048"/>
                  </a:lnTo>
                  <a:lnTo>
                    <a:pt x="6836" y="16048"/>
                  </a:lnTo>
                  <a:lnTo>
                    <a:pt x="7622" y="13794"/>
                  </a:lnTo>
                  <a:lnTo>
                    <a:pt x="3582" y="13794"/>
                  </a:lnTo>
                  <a:lnTo>
                    <a:pt x="2242" y="11785"/>
                  </a:lnTo>
                  <a:lnTo>
                    <a:pt x="2242" y="4279"/>
                  </a:lnTo>
                  <a:lnTo>
                    <a:pt x="3582" y="2260"/>
                  </a:lnTo>
                  <a:lnTo>
                    <a:pt x="7628" y="2260"/>
                  </a:lnTo>
                  <a:lnTo>
                    <a:pt x="6836" y="0"/>
                  </a:lnTo>
                  <a:close/>
                </a:path>
                <a:path w="8255" h="16510">
                  <a:moveTo>
                    <a:pt x="7628" y="2260"/>
                  </a:moveTo>
                  <a:lnTo>
                    <a:pt x="4665" y="2260"/>
                  </a:lnTo>
                  <a:lnTo>
                    <a:pt x="5986" y="4279"/>
                  </a:lnTo>
                  <a:lnTo>
                    <a:pt x="5986" y="11785"/>
                  </a:lnTo>
                  <a:lnTo>
                    <a:pt x="4665" y="13794"/>
                  </a:lnTo>
                  <a:lnTo>
                    <a:pt x="7622" y="13794"/>
                  </a:lnTo>
                  <a:lnTo>
                    <a:pt x="8247" y="12005"/>
                  </a:lnTo>
                  <a:lnTo>
                    <a:pt x="8247" y="4024"/>
                  </a:lnTo>
                  <a:lnTo>
                    <a:pt x="7628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1535623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82" y="0"/>
                  </a:moveTo>
                  <a:lnTo>
                    <a:pt x="3355" y="0"/>
                  </a:lnTo>
                  <a:lnTo>
                    <a:pt x="0" y="7739"/>
                  </a:lnTo>
                  <a:lnTo>
                    <a:pt x="0" y="17301"/>
                  </a:lnTo>
                  <a:lnTo>
                    <a:pt x="0" y="26880"/>
                  </a:lnTo>
                  <a:lnTo>
                    <a:pt x="3355" y="34606"/>
                  </a:lnTo>
                  <a:lnTo>
                    <a:pt x="11682" y="34606"/>
                  </a:lnTo>
                  <a:lnTo>
                    <a:pt x="15034" y="26880"/>
                  </a:lnTo>
                  <a:lnTo>
                    <a:pt x="15034" y="7739"/>
                  </a:lnTo>
                  <a:lnTo>
                    <a:pt x="1168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1534478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0" y="0"/>
                  </a:moveTo>
                  <a:lnTo>
                    <a:pt x="3812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812" y="36889"/>
                  </a:lnTo>
                  <a:lnTo>
                    <a:pt x="13510" y="36889"/>
                  </a:lnTo>
                  <a:lnTo>
                    <a:pt x="14573" y="34625"/>
                  </a:lnTo>
                  <a:lnTo>
                    <a:pt x="5633" y="34625"/>
                  </a:lnTo>
                  <a:lnTo>
                    <a:pt x="2260" y="27986"/>
                  </a:lnTo>
                  <a:lnTo>
                    <a:pt x="2260" y="8910"/>
                  </a:lnTo>
                  <a:lnTo>
                    <a:pt x="5633" y="2268"/>
                  </a:lnTo>
                  <a:lnTo>
                    <a:pt x="14574" y="2268"/>
                  </a:lnTo>
                  <a:lnTo>
                    <a:pt x="13510" y="0"/>
                  </a:lnTo>
                  <a:close/>
                </a:path>
                <a:path w="17780" h="37464">
                  <a:moveTo>
                    <a:pt x="14574" y="2268"/>
                  </a:moveTo>
                  <a:lnTo>
                    <a:pt x="11692" y="2268"/>
                  </a:lnTo>
                  <a:lnTo>
                    <a:pt x="15050" y="8910"/>
                  </a:lnTo>
                  <a:lnTo>
                    <a:pt x="15050" y="27986"/>
                  </a:lnTo>
                  <a:lnTo>
                    <a:pt x="11692" y="34625"/>
                  </a:lnTo>
                  <a:lnTo>
                    <a:pt x="14573" y="34625"/>
                  </a:lnTo>
                  <a:lnTo>
                    <a:pt x="17312" y="28793"/>
                  </a:lnTo>
                  <a:lnTo>
                    <a:pt x="17312" y="8103"/>
                  </a:lnTo>
                  <a:lnTo>
                    <a:pt x="14574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1544651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96" y="0"/>
                  </a:moveTo>
                  <a:lnTo>
                    <a:pt x="3355" y="0"/>
                  </a:lnTo>
                  <a:lnTo>
                    <a:pt x="0" y="7739"/>
                  </a:lnTo>
                  <a:lnTo>
                    <a:pt x="0" y="17301"/>
                  </a:lnTo>
                  <a:lnTo>
                    <a:pt x="0" y="26880"/>
                  </a:lnTo>
                  <a:lnTo>
                    <a:pt x="3355" y="34606"/>
                  </a:lnTo>
                  <a:lnTo>
                    <a:pt x="11696" y="34606"/>
                  </a:lnTo>
                  <a:lnTo>
                    <a:pt x="15038" y="26880"/>
                  </a:lnTo>
                  <a:lnTo>
                    <a:pt x="15038" y="7739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1543503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816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816" y="36889"/>
                  </a:lnTo>
                  <a:lnTo>
                    <a:pt x="13514" y="36889"/>
                  </a:lnTo>
                  <a:lnTo>
                    <a:pt x="14582" y="34625"/>
                  </a:lnTo>
                  <a:lnTo>
                    <a:pt x="5637" y="34625"/>
                  </a:lnTo>
                  <a:lnTo>
                    <a:pt x="2278" y="27986"/>
                  </a:lnTo>
                  <a:lnTo>
                    <a:pt x="2278" y="8910"/>
                  </a:lnTo>
                  <a:lnTo>
                    <a:pt x="5637" y="2268"/>
                  </a:lnTo>
                  <a:lnTo>
                    <a:pt x="14583" y="2268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83" y="2268"/>
                  </a:moveTo>
                  <a:lnTo>
                    <a:pt x="11696" y="2268"/>
                  </a:lnTo>
                  <a:lnTo>
                    <a:pt x="15073" y="8910"/>
                  </a:lnTo>
                  <a:lnTo>
                    <a:pt x="15073" y="27986"/>
                  </a:lnTo>
                  <a:lnTo>
                    <a:pt x="11696" y="34625"/>
                  </a:lnTo>
                  <a:lnTo>
                    <a:pt x="14582" y="34625"/>
                  </a:lnTo>
                  <a:lnTo>
                    <a:pt x="17334" y="28793"/>
                  </a:lnTo>
                  <a:lnTo>
                    <a:pt x="17334" y="8103"/>
                  </a:lnTo>
                  <a:lnTo>
                    <a:pt x="14583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1552180" y="4488938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77" y="0"/>
                  </a:moveTo>
                  <a:lnTo>
                    <a:pt x="3355" y="0"/>
                  </a:lnTo>
                  <a:lnTo>
                    <a:pt x="0" y="7739"/>
                  </a:lnTo>
                  <a:lnTo>
                    <a:pt x="0" y="17301"/>
                  </a:lnTo>
                  <a:lnTo>
                    <a:pt x="0" y="26880"/>
                  </a:lnTo>
                  <a:lnTo>
                    <a:pt x="3355" y="34606"/>
                  </a:lnTo>
                  <a:lnTo>
                    <a:pt x="11677" y="34606"/>
                  </a:lnTo>
                  <a:lnTo>
                    <a:pt x="15032" y="26880"/>
                  </a:lnTo>
                  <a:lnTo>
                    <a:pt x="15032" y="7739"/>
                  </a:lnTo>
                  <a:lnTo>
                    <a:pt x="1167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1551049" y="4487796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496" y="0"/>
                  </a:moveTo>
                  <a:lnTo>
                    <a:pt x="3801" y="0"/>
                  </a:lnTo>
                  <a:lnTo>
                    <a:pt x="0" y="8103"/>
                  </a:lnTo>
                  <a:lnTo>
                    <a:pt x="0" y="28793"/>
                  </a:lnTo>
                  <a:lnTo>
                    <a:pt x="3801" y="36889"/>
                  </a:lnTo>
                  <a:lnTo>
                    <a:pt x="13496" y="36889"/>
                  </a:lnTo>
                  <a:lnTo>
                    <a:pt x="14564" y="34625"/>
                  </a:lnTo>
                  <a:lnTo>
                    <a:pt x="5637" y="34625"/>
                  </a:lnTo>
                  <a:lnTo>
                    <a:pt x="2242" y="27986"/>
                  </a:lnTo>
                  <a:lnTo>
                    <a:pt x="2242" y="8910"/>
                  </a:lnTo>
                  <a:lnTo>
                    <a:pt x="5637" y="2268"/>
                  </a:lnTo>
                  <a:lnTo>
                    <a:pt x="14565" y="2268"/>
                  </a:lnTo>
                  <a:lnTo>
                    <a:pt x="13496" y="0"/>
                  </a:lnTo>
                  <a:close/>
                </a:path>
                <a:path w="17780" h="37464">
                  <a:moveTo>
                    <a:pt x="14565" y="2268"/>
                  </a:moveTo>
                  <a:lnTo>
                    <a:pt x="11677" y="2268"/>
                  </a:lnTo>
                  <a:lnTo>
                    <a:pt x="15032" y="8910"/>
                  </a:lnTo>
                  <a:lnTo>
                    <a:pt x="15032" y="27986"/>
                  </a:lnTo>
                  <a:lnTo>
                    <a:pt x="11677" y="34625"/>
                  </a:lnTo>
                  <a:lnTo>
                    <a:pt x="14564" y="34625"/>
                  </a:lnTo>
                  <a:lnTo>
                    <a:pt x="17315" y="28793"/>
                  </a:lnTo>
                  <a:lnTo>
                    <a:pt x="17315" y="8103"/>
                  </a:lnTo>
                  <a:lnTo>
                    <a:pt x="14565" y="226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1556701" y="4499079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4669" y="0"/>
                  </a:moveTo>
                  <a:lnTo>
                    <a:pt x="1320" y="0"/>
                  </a:lnTo>
                  <a:lnTo>
                    <a:pt x="0" y="3102"/>
                  </a:lnTo>
                  <a:lnTo>
                    <a:pt x="0" y="6915"/>
                  </a:lnTo>
                  <a:lnTo>
                    <a:pt x="0" y="10731"/>
                  </a:lnTo>
                  <a:lnTo>
                    <a:pt x="1320" y="13823"/>
                  </a:lnTo>
                  <a:lnTo>
                    <a:pt x="4669" y="13823"/>
                  </a:lnTo>
                  <a:lnTo>
                    <a:pt x="6008" y="10731"/>
                  </a:lnTo>
                  <a:lnTo>
                    <a:pt x="6008" y="3102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565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1555574" y="4497970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6818" y="0"/>
                  </a:moveTo>
                  <a:lnTo>
                    <a:pt x="1407" y="0"/>
                  </a:lnTo>
                  <a:lnTo>
                    <a:pt x="0" y="4024"/>
                  </a:lnTo>
                  <a:lnTo>
                    <a:pt x="0" y="12005"/>
                  </a:lnTo>
                  <a:lnTo>
                    <a:pt x="1407" y="16048"/>
                  </a:lnTo>
                  <a:lnTo>
                    <a:pt x="6818" y="16048"/>
                  </a:lnTo>
                  <a:lnTo>
                    <a:pt x="7615" y="13794"/>
                  </a:lnTo>
                  <a:lnTo>
                    <a:pt x="3581" y="13794"/>
                  </a:lnTo>
                  <a:lnTo>
                    <a:pt x="2260" y="11785"/>
                  </a:lnTo>
                  <a:lnTo>
                    <a:pt x="2260" y="4279"/>
                  </a:lnTo>
                  <a:lnTo>
                    <a:pt x="3581" y="2260"/>
                  </a:lnTo>
                  <a:lnTo>
                    <a:pt x="7621" y="2260"/>
                  </a:lnTo>
                  <a:lnTo>
                    <a:pt x="6818" y="0"/>
                  </a:lnTo>
                  <a:close/>
                </a:path>
                <a:path w="8255" h="16510">
                  <a:moveTo>
                    <a:pt x="7621" y="2260"/>
                  </a:moveTo>
                  <a:lnTo>
                    <a:pt x="4664" y="2260"/>
                  </a:lnTo>
                  <a:lnTo>
                    <a:pt x="5986" y="4279"/>
                  </a:lnTo>
                  <a:lnTo>
                    <a:pt x="5986" y="11785"/>
                  </a:lnTo>
                  <a:lnTo>
                    <a:pt x="4664" y="13794"/>
                  </a:lnTo>
                  <a:lnTo>
                    <a:pt x="7615" y="13794"/>
                  </a:lnTo>
                  <a:lnTo>
                    <a:pt x="8247" y="12005"/>
                  </a:lnTo>
                  <a:lnTo>
                    <a:pt x="8247" y="4024"/>
                  </a:lnTo>
                  <a:lnTo>
                    <a:pt x="7621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1558930" y="4501476"/>
              <a:ext cx="114935" cy="9525"/>
            </a:xfrm>
            <a:custGeom>
              <a:avLst/>
              <a:gdLst/>
              <a:ahLst/>
              <a:cxnLst/>
              <a:rect l="l" t="t" r="r" b="b"/>
              <a:pathLst>
                <a:path w="114935" h="9525">
                  <a:moveTo>
                    <a:pt x="112495" y="0"/>
                  </a:moveTo>
                  <a:lnTo>
                    <a:pt x="1943" y="0"/>
                  </a:lnTo>
                  <a:lnTo>
                    <a:pt x="0" y="2007"/>
                  </a:lnTo>
                  <a:lnTo>
                    <a:pt x="0" y="7012"/>
                  </a:lnTo>
                  <a:lnTo>
                    <a:pt x="1943" y="9038"/>
                  </a:lnTo>
                  <a:lnTo>
                    <a:pt x="110073" y="9038"/>
                  </a:lnTo>
                  <a:lnTo>
                    <a:pt x="112495" y="9038"/>
                  </a:lnTo>
                  <a:lnTo>
                    <a:pt x="114433" y="7012"/>
                  </a:lnTo>
                  <a:lnTo>
                    <a:pt x="114433" y="2007"/>
                  </a:lnTo>
                  <a:lnTo>
                    <a:pt x="11249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1557784" y="4500346"/>
              <a:ext cx="116839" cy="11430"/>
            </a:xfrm>
            <a:custGeom>
              <a:avLst/>
              <a:gdLst/>
              <a:ahLst/>
              <a:cxnLst/>
              <a:rect l="l" t="t" r="r" b="b"/>
              <a:pathLst>
                <a:path w="116839" h="11429">
                  <a:moveTo>
                    <a:pt x="114253" y="0"/>
                  </a:moveTo>
                  <a:lnTo>
                    <a:pt x="2470" y="0"/>
                  </a:lnTo>
                  <a:lnTo>
                    <a:pt x="0" y="2533"/>
                  </a:lnTo>
                  <a:lnTo>
                    <a:pt x="0" y="8775"/>
                  </a:lnTo>
                  <a:lnTo>
                    <a:pt x="2470" y="11292"/>
                  </a:lnTo>
                  <a:lnTo>
                    <a:pt x="114253" y="11292"/>
                  </a:lnTo>
                  <a:lnTo>
                    <a:pt x="116444" y="9036"/>
                  </a:lnTo>
                  <a:lnTo>
                    <a:pt x="3708" y="9036"/>
                  </a:lnTo>
                  <a:lnTo>
                    <a:pt x="2260" y="7501"/>
                  </a:lnTo>
                  <a:lnTo>
                    <a:pt x="2260" y="3783"/>
                  </a:lnTo>
                  <a:lnTo>
                    <a:pt x="3708" y="2264"/>
                  </a:lnTo>
                  <a:lnTo>
                    <a:pt x="116437" y="2264"/>
                  </a:lnTo>
                  <a:lnTo>
                    <a:pt x="114253" y="0"/>
                  </a:lnTo>
                  <a:close/>
                </a:path>
                <a:path w="116839" h="11429">
                  <a:moveTo>
                    <a:pt x="116437" y="2264"/>
                  </a:moveTo>
                  <a:lnTo>
                    <a:pt x="113004" y="2264"/>
                  </a:lnTo>
                  <a:lnTo>
                    <a:pt x="114451" y="3783"/>
                  </a:lnTo>
                  <a:lnTo>
                    <a:pt x="114451" y="7501"/>
                  </a:lnTo>
                  <a:lnTo>
                    <a:pt x="113004" y="9036"/>
                  </a:lnTo>
                  <a:lnTo>
                    <a:pt x="116444" y="9036"/>
                  </a:lnTo>
                  <a:lnTo>
                    <a:pt x="116697" y="8775"/>
                  </a:lnTo>
                  <a:lnTo>
                    <a:pt x="116697" y="2533"/>
                  </a:lnTo>
                  <a:lnTo>
                    <a:pt x="116437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1681617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96" y="0"/>
                  </a:moveTo>
                  <a:lnTo>
                    <a:pt x="3392" y="0"/>
                  </a:lnTo>
                  <a:lnTo>
                    <a:pt x="0" y="7753"/>
                  </a:lnTo>
                  <a:lnTo>
                    <a:pt x="0" y="26877"/>
                  </a:lnTo>
                  <a:lnTo>
                    <a:pt x="3392" y="34616"/>
                  </a:lnTo>
                  <a:lnTo>
                    <a:pt x="11696" y="34616"/>
                  </a:lnTo>
                  <a:lnTo>
                    <a:pt x="15055" y="26877"/>
                  </a:lnTo>
                  <a:lnTo>
                    <a:pt x="15055" y="17315"/>
                  </a:lnTo>
                  <a:lnTo>
                    <a:pt x="15055" y="7753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1680486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496" y="0"/>
                  </a:moveTo>
                  <a:lnTo>
                    <a:pt x="3816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816" y="36882"/>
                  </a:lnTo>
                  <a:lnTo>
                    <a:pt x="13496" y="36882"/>
                  </a:lnTo>
                  <a:lnTo>
                    <a:pt x="14560" y="34621"/>
                  </a:lnTo>
                  <a:lnTo>
                    <a:pt x="5633" y="34621"/>
                  </a:lnTo>
                  <a:lnTo>
                    <a:pt x="2260" y="27983"/>
                  </a:lnTo>
                  <a:lnTo>
                    <a:pt x="2260" y="8906"/>
                  </a:lnTo>
                  <a:lnTo>
                    <a:pt x="5633" y="2256"/>
                  </a:lnTo>
                  <a:lnTo>
                    <a:pt x="14560" y="2256"/>
                  </a:lnTo>
                  <a:lnTo>
                    <a:pt x="13496" y="0"/>
                  </a:lnTo>
                  <a:close/>
                </a:path>
                <a:path w="17780" h="37464">
                  <a:moveTo>
                    <a:pt x="14560" y="2256"/>
                  </a:moveTo>
                  <a:lnTo>
                    <a:pt x="11678" y="2256"/>
                  </a:lnTo>
                  <a:lnTo>
                    <a:pt x="15052" y="8906"/>
                  </a:lnTo>
                  <a:lnTo>
                    <a:pt x="15052" y="27983"/>
                  </a:lnTo>
                  <a:lnTo>
                    <a:pt x="11678" y="34621"/>
                  </a:lnTo>
                  <a:lnTo>
                    <a:pt x="14560" y="34621"/>
                  </a:lnTo>
                  <a:lnTo>
                    <a:pt x="17312" y="28771"/>
                  </a:lnTo>
                  <a:lnTo>
                    <a:pt x="17312" y="8089"/>
                  </a:lnTo>
                  <a:lnTo>
                    <a:pt x="14560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1672588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78" y="0"/>
                  </a:moveTo>
                  <a:lnTo>
                    <a:pt x="3355" y="0"/>
                  </a:lnTo>
                  <a:lnTo>
                    <a:pt x="0" y="7753"/>
                  </a:lnTo>
                  <a:lnTo>
                    <a:pt x="0" y="26877"/>
                  </a:lnTo>
                  <a:lnTo>
                    <a:pt x="3355" y="34616"/>
                  </a:lnTo>
                  <a:lnTo>
                    <a:pt x="11678" y="34616"/>
                  </a:lnTo>
                  <a:lnTo>
                    <a:pt x="15055" y="26877"/>
                  </a:lnTo>
                  <a:lnTo>
                    <a:pt x="15055" y="17315"/>
                  </a:lnTo>
                  <a:lnTo>
                    <a:pt x="15055" y="7753"/>
                  </a:lnTo>
                  <a:lnTo>
                    <a:pt x="1167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1671458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798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798" y="36882"/>
                  </a:lnTo>
                  <a:lnTo>
                    <a:pt x="13514" y="36882"/>
                  </a:lnTo>
                  <a:lnTo>
                    <a:pt x="14572" y="34621"/>
                  </a:lnTo>
                  <a:lnTo>
                    <a:pt x="5633" y="34621"/>
                  </a:lnTo>
                  <a:lnTo>
                    <a:pt x="2260" y="27983"/>
                  </a:lnTo>
                  <a:lnTo>
                    <a:pt x="2260" y="8906"/>
                  </a:lnTo>
                  <a:lnTo>
                    <a:pt x="5633" y="2256"/>
                  </a:lnTo>
                  <a:lnTo>
                    <a:pt x="14573" y="2256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73" y="2256"/>
                  </a:moveTo>
                  <a:lnTo>
                    <a:pt x="11678" y="2256"/>
                  </a:lnTo>
                  <a:lnTo>
                    <a:pt x="15054" y="8906"/>
                  </a:lnTo>
                  <a:lnTo>
                    <a:pt x="15054" y="27983"/>
                  </a:lnTo>
                  <a:lnTo>
                    <a:pt x="11678" y="34621"/>
                  </a:lnTo>
                  <a:lnTo>
                    <a:pt x="14572" y="34621"/>
                  </a:lnTo>
                  <a:lnTo>
                    <a:pt x="17312" y="28771"/>
                  </a:lnTo>
                  <a:lnTo>
                    <a:pt x="17312" y="8089"/>
                  </a:lnTo>
                  <a:lnTo>
                    <a:pt x="14573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1665061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99" y="0"/>
                  </a:moveTo>
                  <a:lnTo>
                    <a:pt x="3376" y="0"/>
                  </a:lnTo>
                  <a:lnTo>
                    <a:pt x="0" y="7753"/>
                  </a:lnTo>
                  <a:lnTo>
                    <a:pt x="0" y="26877"/>
                  </a:lnTo>
                  <a:lnTo>
                    <a:pt x="3376" y="34616"/>
                  </a:lnTo>
                  <a:lnTo>
                    <a:pt x="11699" y="34616"/>
                  </a:lnTo>
                  <a:lnTo>
                    <a:pt x="15050" y="26877"/>
                  </a:lnTo>
                  <a:lnTo>
                    <a:pt x="15050" y="17315"/>
                  </a:lnTo>
                  <a:lnTo>
                    <a:pt x="15050" y="7753"/>
                  </a:lnTo>
                  <a:lnTo>
                    <a:pt x="11699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1663931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818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818" y="36882"/>
                  </a:lnTo>
                  <a:lnTo>
                    <a:pt x="13514" y="36882"/>
                  </a:lnTo>
                  <a:lnTo>
                    <a:pt x="14573" y="34621"/>
                  </a:lnTo>
                  <a:lnTo>
                    <a:pt x="5637" y="34621"/>
                  </a:lnTo>
                  <a:lnTo>
                    <a:pt x="2260" y="27983"/>
                  </a:lnTo>
                  <a:lnTo>
                    <a:pt x="2260" y="8906"/>
                  </a:lnTo>
                  <a:lnTo>
                    <a:pt x="5637" y="2256"/>
                  </a:lnTo>
                  <a:lnTo>
                    <a:pt x="14574" y="2256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74" y="2256"/>
                  </a:moveTo>
                  <a:lnTo>
                    <a:pt x="11677" y="2256"/>
                  </a:lnTo>
                  <a:lnTo>
                    <a:pt x="15069" y="8906"/>
                  </a:lnTo>
                  <a:lnTo>
                    <a:pt x="15069" y="27983"/>
                  </a:lnTo>
                  <a:lnTo>
                    <a:pt x="11677" y="34621"/>
                  </a:lnTo>
                  <a:lnTo>
                    <a:pt x="14573" y="34621"/>
                  </a:lnTo>
                  <a:lnTo>
                    <a:pt x="17315" y="28771"/>
                  </a:lnTo>
                  <a:lnTo>
                    <a:pt x="17315" y="8089"/>
                  </a:lnTo>
                  <a:lnTo>
                    <a:pt x="14574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1669586" y="4438887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4683" y="0"/>
                  </a:moveTo>
                  <a:lnTo>
                    <a:pt x="1357" y="0"/>
                  </a:lnTo>
                  <a:lnTo>
                    <a:pt x="0" y="3084"/>
                  </a:lnTo>
                  <a:lnTo>
                    <a:pt x="0" y="10716"/>
                  </a:lnTo>
                  <a:lnTo>
                    <a:pt x="1357" y="13802"/>
                  </a:lnTo>
                  <a:lnTo>
                    <a:pt x="4683" y="13802"/>
                  </a:lnTo>
                  <a:lnTo>
                    <a:pt x="6008" y="10716"/>
                  </a:lnTo>
                  <a:lnTo>
                    <a:pt x="6008" y="6893"/>
                  </a:lnTo>
                  <a:lnTo>
                    <a:pt x="6008" y="3084"/>
                  </a:lnTo>
                  <a:lnTo>
                    <a:pt x="4683" y="0"/>
                  </a:lnTo>
                  <a:close/>
                </a:path>
              </a:pathLst>
            </a:custGeom>
            <a:solidFill>
              <a:srgbClr val="565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1668473" y="4437759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6836" y="0"/>
                  </a:moveTo>
                  <a:lnTo>
                    <a:pt x="1407" y="0"/>
                  </a:lnTo>
                  <a:lnTo>
                    <a:pt x="0" y="4024"/>
                  </a:lnTo>
                  <a:lnTo>
                    <a:pt x="0" y="12014"/>
                  </a:lnTo>
                  <a:lnTo>
                    <a:pt x="1407" y="16056"/>
                  </a:lnTo>
                  <a:lnTo>
                    <a:pt x="6836" y="16056"/>
                  </a:lnTo>
                  <a:lnTo>
                    <a:pt x="7625" y="13796"/>
                  </a:lnTo>
                  <a:lnTo>
                    <a:pt x="3582" y="13796"/>
                  </a:lnTo>
                  <a:lnTo>
                    <a:pt x="2242" y="11769"/>
                  </a:lnTo>
                  <a:lnTo>
                    <a:pt x="2242" y="4277"/>
                  </a:lnTo>
                  <a:lnTo>
                    <a:pt x="3582" y="2260"/>
                  </a:lnTo>
                  <a:lnTo>
                    <a:pt x="7628" y="2260"/>
                  </a:lnTo>
                  <a:lnTo>
                    <a:pt x="6836" y="0"/>
                  </a:lnTo>
                  <a:close/>
                </a:path>
                <a:path w="8255" h="16510">
                  <a:moveTo>
                    <a:pt x="7628" y="2260"/>
                  </a:moveTo>
                  <a:lnTo>
                    <a:pt x="4665" y="2260"/>
                  </a:lnTo>
                  <a:lnTo>
                    <a:pt x="5986" y="4277"/>
                  </a:lnTo>
                  <a:lnTo>
                    <a:pt x="5986" y="11769"/>
                  </a:lnTo>
                  <a:lnTo>
                    <a:pt x="4665" y="13796"/>
                  </a:lnTo>
                  <a:lnTo>
                    <a:pt x="7625" y="13796"/>
                  </a:lnTo>
                  <a:lnTo>
                    <a:pt x="8247" y="12014"/>
                  </a:lnTo>
                  <a:lnTo>
                    <a:pt x="8247" y="4024"/>
                  </a:lnTo>
                  <a:lnTo>
                    <a:pt x="7628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1535623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82" y="0"/>
                  </a:moveTo>
                  <a:lnTo>
                    <a:pt x="3355" y="0"/>
                  </a:lnTo>
                  <a:lnTo>
                    <a:pt x="0" y="7753"/>
                  </a:lnTo>
                  <a:lnTo>
                    <a:pt x="0" y="17315"/>
                  </a:lnTo>
                  <a:lnTo>
                    <a:pt x="0" y="26877"/>
                  </a:lnTo>
                  <a:lnTo>
                    <a:pt x="3355" y="34616"/>
                  </a:lnTo>
                  <a:lnTo>
                    <a:pt x="11682" y="34616"/>
                  </a:lnTo>
                  <a:lnTo>
                    <a:pt x="15034" y="26877"/>
                  </a:lnTo>
                  <a:lnTo>
                    <a:pt x="15034" y="7753"/>
                  </a:lnTo>
                  <a:lnTo>
                    <a:pt x="11682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1534478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0" y="0"/>
                  </a:moveTo>
                  <a:lnTo>
                    <a:pt x="3812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812" y="36882"/>
                  </a:lnTo>
                  <a:lnTo>
                    <a:pt x="13510" y="36882"/>
                  </a:lnTo>
                  <a:lnTo>
                    <a:pt x="14570" y="34621"/>
                  </a:lnTo>
                  <a:lnTo>
                    <a:pt x="5633" y="34621"/>
                  </a:lnTo>
                  <a:lnTo>
                    <a:pt x="2260" y="27983"/>
                  </a:lnTo>
                  <a:lnTo>
                    <a:pt x="2260" y="8906"/>
                  </a:lnTo>
                  <a:lnTo>
                    <a:pt x="5633" y="2256"/>
                  </a:lnTo>
                  <a:lnTo>
                    <a:pt x="14570" y="2256"/>
                  </a:lnTo>
                  <a:lnTo>
                    <a:pt x="13510" y="0"/>
                  </a:lnTo>
                  <a:close/>
                </a:path>
                <a:path w="17780" h="37464">
                  <a:moveTo>
                    <a:pt x="14570" y="2256"/>
                  </a:moveTo>
                  <a:lnTo>
                    <a:pt x="11692" y="2256"/>
                  </a:lnTo>
                  <a:lnTo>
                    <a:pt x="15050" y="8906"/>
                  </a:lnTo>
                  <a:lnTo>
                    <a:pt x="15050" y="27983"/>
                  </a:lnTo>
                  <a:lnTo>
                    <a:pt x="11692" y="34621"/>
                  </a:lnTo>
                  <a:lnTo>
                    <a:pt x="14570" y="34621"/>
                  </a:lnTo>
                  <a:lnTo>
                    <a:pt x="17312" y="28771"/>
                  </a:lnTo>
                  <a:lnTo>
                    <a:pt x="17312" y="8089"/>
                  </a:lnTo>
                  <a:lnTo>
                    <a:pt x="14570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1544651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96" y="0"/>
                  </a:moveTo>
                  <a:lnTo>
                    <a:pt x="3355" y="0"/>
                  </a:lnTo>
                  <a:lnTo>
                    <a:pt x="0" y="7753"/>
                  </a:lnTo>
                  <a:lnTo>
                    <a:pt x="0" y="17315"/>
                  </a:lnTo>
                  <a:lnTo>
                    <a:pt x="0" y="26877"/>
                  </a:lnTo>
                  <a:lnTo>
                    <a:pt x="3355" y="34616"/>
                  </a:lnTo>
                  <a:lnTo>
                    <a:pt x="11696" y="34616"/>
                  </a:lnTo>
                  <a:lnTo>
                    <a:pt x="15038" y="26877"/>
                  </a:lnTo>
                  <a:lnTo>
                    <a:pt x="15038" y="7753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1543503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4" y="0"/>
                  </a:moveTo>
                  <a:lnTo>
                    <a:pt x="3816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816" y="36882"/>
                  </a:lnTo>
                  <a:lnTo>
                    <a:pt x="13514" y="36882"/>
                  </a:lnTo>
                  <a:lnTo>
                    <a:pt x="14578" y="34621"/>
                  </a:lnTo>
                  <a:lnTo>
                    <a:pt x="5637" y="34621"/>
                  </a:lnTo>
                  <a:lnTo>
                    <a:pt x="2278" y="27983"/>
                  </a:lnTo>
                  <a:lnTo>
                    <a:pt x="2278" y="8906"/>
                  </a:lnTo>
                  <a:lnTo>
                    <a:pt x="5637" y="2256"/>
                  </a:lnTo>
                  <a:lnTo>
                    <a:pt x="14579" y="2256"/>
                  </a:lnTo>
                  <a:lnTo>
                    <a:pt x="13514" y="0"/>
                  </a:lnTo>
                  <a:close/>
                </a:path>
                <a:path w="17780" h="37464">
                  <a:moveTo>
                    <a:pt x="14579" y="2256"/>
                  </a:moveTo>
                  <a:lnTo>
                    <a:pt x="11696" y="2256"/>
                  </a:lnTo>
                  <a:lnTo>
                    <a:pt x="15073" y="8906"/>
                  </a:lnTo>
                  <a:lnTo>
                    <a:pt x="15073" y="27983"/>
                  </a:lnTo>
                  <a:lnTo>
                    <a:pt x="11696" y="34621"/>
                  </a:lnTo>
                  <a:lnTo>
                    <a:pt x="14578" y="34621"/>
                  </a:lnTo>
                  <a:lnTo>
                    <a:pt x="17334" y="28771"/>
                  </a:lnTo>
                  <a:lnTo>
                    <a:pt x="17334" y="8089"/>
                  </a:lnTo>
                  <a:lnTo>
                    <a:pt x="14579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1552180" y="4428721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77" y="0"/>
                  </a:moveTo>
                  <a:lnTo>
                    <a:pt x="3355" y="0"/>
                  </a:lnTo>
                  <a:lnTo>
                    <a:pt x="0" y="7753"/>
                  </a:lnTo>
                  <a:lnTo>
                    <a:pt x="0" y="17315"/>
                  </a:lnTo>
                  <a:lnTo>
                    <a:pt x="0" y="26877"/>
                  </a:lnTo>
                  <a:lnTo>
                    <a:pt x="3355" y="34616"/>
                  </a:lnTo>
                  <a:lnTo>
                    <a:pt x="11677" y="34616"/>
                  </a:lnTo>
                  <a:lnTo>
                    <a:pt x="15032" y="26877"/>
                  </a:lnTo>
                  <a:lnTo>
                    <a:pt x="15032" y="7753"/>
                  </a:lnTo>
                  <a:lnTo>
                    <a:pt x="11677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1551049" y="4427597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496" y="0"/>
                  </a:moveTo>
                  <a:lnTo>
                    <a:pt x="3801" y="0"/>
                  </a:lnTo>
                  <a:lnTo>
                    <a:pt x="0" y="8089"/>
                  </a:lnTo>
                  <a:lnTo>
                    <a:pt x="0" y="28771"/>
                  </a:lnTo>
                  <a:lnTo>
                    <a:pt x="3801" y="36882"/>
                  </a:lnTo>
                  <a:lnTo>
                    <a:pt x="13496" y="36882"/>
                  </a:lnTo>
                  <a:lnTo>
                    <a:pt x="14560" y="34621"/>
                  </a:lnTo>
                  <a:lnTo>
                    <a:pt x="5637" y="34621"/>
                  </a:lnTo>
                  <a:lnTo>
                    <a:pt x="2242" y="27983"/>
                  </a:lnTo>
                  <a:lnTo>
                    <a:pt x="2242" y="8906"/>
                  </a:lnTo>
                  <a:lnTo>
                    <a:pt x="5637" y="2256"/>
                  </a:lnTo>
                  <a:lnTo>
                    <a:pt x="14561" y="2256"/>
                  </a:lnTo>
                  <a:lnTo>
                    <a:pt x="13496" y="0"/>
                  </a:lnTo>
                  <a:close/>
                </a:path>
                <a:path w="17780" h="37464">
                  <a:moveTo>
                    <a:pt x="14561" y="2256"/>
                  </a:moveTo>
                  <a:lnTo>
                    <a:pt x="11677" y="2256"/>
                  </a:lnTo>
                  <a:lnTo>
                    <a:pt x="15032" y="8906"/>
                  </a:lnTo>
                  <a:lnTo>
                    <a:pt x="15032" y="27983"/>
                  </a:lnTo>
                  <a:lnTo>
                    <a:pt x="11677" y="34621"/>
                  </a:lnTo>
                  <a:lnTo>
                    <a:pt x="14560" y="34621"/>
                  </a:lnTo>
                  <a:lnTo>
                    <a:pt x="17315" y="28771"/>
                  </a:lnTo>
                  <a:lnTo>
                    <a:pt x="17315" y="8089"/>
                  </a:lnTo>
                  <a:lnTo>
                    <a:pt x="14561" y="2256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1556701" y="4438887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4669" y="0"/>
                  </a:moveTo>
                  <a:lnTo>
                    <a:pt x="1320" y="0"/>
                  </a:lnTo>
                  <a:lnTo>
                    <a:pt x="0" y="3084"/>
                  </a:lnTo>
                  <a:lnTo>
                    <a:pt x="0" y="6893"/>
                  </a:lnTo>
                  <a:lnTo>
                    <a:pt x="0" y="10716"/>
                  </a:lnTo>
                  <a:lnTo>
                    <a:pt x="1320" y="13802"/>
                  </a:lnTo>
                  <a:lnTo>
                    <a:pt x="4669" y="13802"/>
                  </a:lnTo>
                  <a:lnTo>
                    <a:pt x="6008" y="10716"/>
                  </a:lnTo>
                  <a:lnTo>
                    <a:pt x="6008" y="3084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565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1555574" y="4437759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6818" y="0"/>
                  </a:moveTo>
                  <a:lnTo>
                    <a:pt x="1407" y="0"/>
                  </a:lnTo>
                  <a:lnTo>
                    <a:pt x="0" y="4024"/>
                  </a:lnTo>
                  <a:lnTo>
                    <a:pt x="0" y="12014"/>
                  </a:lnTo>
                  <a:lnTo>
                    <a:pt x="1407" y="16056"/>
                  </a:lnTo>
                  <a:lnTo>
                    <a:pt x="6818" y="16056"/>
                  </a:lnTo>
                  <a:lnTo>
                    <a:pt x="7617" y="13796"/>
                  </a:lnTo>
                  <a:lnTo>
                    <a:pt x="3581" y="13796"/>
                  </a:lnTo>
                  <a:lnTo>
                    <a:pt x="2260" y="11769"/>
                  </a:lnTo>
                  <a:lnTo>
                    <a:pt x="2260" y="4277"/>
                  </a:lnTo>
                  <a:lnTo>
                    <a:pt x="3581" y="2260"/>
                  </a:lnTo>
                  <a:lnTo>
                    <a:pt x="7621" y="2260"/>
                  </a:lnTo>
                  <a:lnTo>
                    <a:pt x="6818" y="0"/>
                  </a:lnTo>
                  <a:close/>
                </a:path>
                <a:path w="8255" h="16510">
                  <a:moveTo>
                    <a:pt x="7621" y="2260"/>
                  </a:moveTo>
                  <a:lnTo>
                    <a:pt x="4664" y="2260"/>
                  </a:lnTo>
                  <a:lnTo>
                    <a:pt x="5986" y="4277"/>
                  </a:lnTo>
                  <a:lnTo>
                    <a:pt x="5986" y="11769"/>
                  </a:lnTo>
                  <a:lnTo>
                    <a:pt x="4664" y="13796"/>
                  </a:lnTo>
                  <a:lnTo>
                    <a:pt x="7617" y="13796"/>
                  </a:lnTo>
                  <a:lnTo>
                    <a:pt x="8247" y="12014"/>
                  </a:lnTo>
                  <a:lnTo>
                    <a:pt x="8247" y="4024"/>
                  </a:lnTo>
                  <a:lnTo>
                    <a:pt x="7621" y="2260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1560992" y="4442368"/>
              <a:ext cx="57150" cy="6350"/>
            </a:xfrm>
            <a:custGeom>
              <a:avLst/>
              <a:gdLst/>
              <a:ahLst/>
              <a:cxnLst/>
              <a:rect l="l" t="t" r="r" b="b"/>
              <a:pathLst>
                <a:path w="57150" h="6350">
                  <a:moveTo>
                    <a:pt x="56908" y="0"/>
                  </a:moveTo>
                  <a:lnTo>
                    <a:pt x="0" y="0"/>
                  </a:lnTo>
                  <a:lnTo>
                    <a:pt x="0" y="6249"/>
                  </a:lnTo>
                  <a:lnTo>
                    <a:pt x="56908" y="6249"/>
                  </a:lnTo>
                  <a:lnTo>
                    <a:pt x="56908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1559491" y="4440877"/>
              <a:ext cx="60325" cy="9525"/>
            </a:xfrm>
            <a:custGeom>
              <a:avLst/>
              <a:gdLst/>
              <a:ahLst/>
              <a:cxnLst/>
              <a:rect l="l" t="t" r="r" b="b"/>
              <a:pathLst>
                <a:path w="60325" h="9525">
                  <a:moveTo>
                    <a:pt x="59910" y="0"/>
                  </a:moveTo>
                  <a:lnTo>
                    <a:pt x="0" y="0"/>
                  </a:lnTo>
                  <a:lnTo>
                    <a:pt x="0" y="9251"/>
                  </a:lnTo>
                  <a:lnTo>
                    <a:pt x="59910" y="9251"/>
                  </a:lnTo>
                  <a:lnTo>
                    <a:pt x="59910" y="6249"/>
                  </a:lnTo>
                  <a:lnTo>
                    <a:pt x="3002" y="6249"/>
                  </a:lnTo>
                  <a:lnTo>
                    <a:pt x="3002" y="2992"/>
                  </a:lnTo>
                  <a:lnTo>
                    <a:pt x="59910" y="2992"/>
                  </a:lnTo>
                  <a:lnTo>
                    <a:pt x="59910" y="0"/>
                  </a:lnTo>
                  <a:close/>
                </a:path>
                <a:path w="60325" h="9525">
                  <a:moveTo>
                    <a:pt x="59910" y="2992"/>
                  </a:moveTo>
                  <a:lnTo>
                    <a:pt x="56908" y="2992"/>
                  </a:lnTo>
                  <a:lnTo>
                    <a:pt x="56908" y="6249"/>
                  </a:lnTo>
                  <a:lnTo>
                    <a:pt x="59910" y="6249"/>
                  </a:lnTo>
                  <a:lnTo>
                    <a:pt x="59910" y="2992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1596315" y="4427324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96" y="0"/>
                  </a:moveTo>
                  <a:lnTo>
                    <a:pt x="3373" y="0"/>
                  </a:lnTo>
                  <a:lnTo>
                    <a:pt x="0" y="7753"/>
                  </a:lnTo>
                  <a:lnTo>
                    <a:pt x="0" y="17322"/>
                  </a:lnTo>
                  <a:lnTo>
                    <a:pt x="0" y="26906"/>
                  </a:lnTo>
                  <a:lnTo>
                    <a:pt x="3373" y="34649"/>
                  </a:lnTo>
                  <a:lnTo>
                    <a:pt x="11696" y="34649"/>
                  </a:lnTo>
                  <a:lnTo>
                    <a:pt x="15069" y="26906"/>
                  </a:lnTo>
                  <a:lnTo>
                    <a:pt x="15069" y="7753"/>
                  </a:lnTo>
                  <a:lnTo>
                    <a:pt x="11696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1595199" y="4426193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00" y="0"/>
                  </a:moveTo>
                  <a:lnTo>
                    <a:pt x="3801" y="0"/>
                  </a:lnTo>
                  <a:lnTo>
                    <a:pt x="0" y="8114"/>
                  </a:lnTo>
                  <a:lnTo>
                    <a:pt x="0" y="28803"/>
                  </a:lnTo>
                  <a:lnTo>
                    <a:pt x="3801" y="36888"/>
                  </a:lnTo>
                  <a:lnTo>
                    <a:pt x="13500" y="36888"/>
                  </a:lnTo>
                  <a:lnTo>
                    <a:pt x="14556" y="34639"/>
                  </a:lnTo>
                  <a:lnTo>
                    <a:pt x="5619" y="34639"/>
                  </a:lnTo>
                  <a:lnTo>
                    <a:pt x="2245" y="28007"/>
                  </a:lnTo>
                  <a:lnTo>
                    <a:pt x="2245" y="8916"/>
                  </a:lnTo>
                  <a:lnTo>
                    <a:pt x="5619" y="2278"/>
                  </a:lnTo>
                  <a:lnTo>
                    <a:pt x="14566" y="2278"/>
                  </a:lnTo>
                  <a:lnTo>
                    <a:pt x="13500" y="0"/>
                  </a:lnTo>
                  <a:close/>
                </a:path>
                <a:path w="17780" h="37464">
                  <a:moveTo>
                    <a:pt x="14566" y="2278"/>
                  </a:moveTo>
                  <a:lnTo>
                    <a:pt x="11663" y="2278"/>
                  </a:lnTo>
                  <a:lnTo>
                    <a:pt x="15036" y="8916"/>
                  </a:lnTo>
                  <a:lnTo>
                    <a:pt x="15036" y="28007"/>
                  </a:lnTo>
                  <a:lnTo>
                    <a:pt x="11663" y="34639"/>
                  </a:lnTo>
                  <a:lnTo>
                    <a:pt x="14556" y="34639"/>
                  </a:lnTo>
                  <a:lnTo>
                    <a:pt x="17297" y="28803"/>
                  </a:lnTo>
                  <a:lnTo>
                    <a:pt x="17297" y="8114"/>
                  </a:lnTo>
                  <a:lnTo>
                    <a:pt x="14566" y="227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1605362" y="4427324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40" h="34925">
                  <a:moveTo>
                    <a:pt x="11675" y="0"/>
                  </a:moveTo>
                  <a:lnTo>
                    <a:pt x="3373" y="0"/>
                  </a:lnTo>
                  <a:lnTo>
                    <a:pt x="0" y="7753"/>
                  </a:lnTo>
                  <a:lnTo>
                    <a:pt x="0" y="17322"/>
                  </a:lnTo>
                  <a:lnTo>
                    <a:pt x="0" y="26906"/>
                  </a:lnTo>
                  <a:lnTo>
                    <a:pt x="3373" y="34649"/>
                  </a:lnTo>
                  <a:lnTo>
                    <a:pt x="11675" y="34649"/>
                  </a:lnTo>
                  <a:lnTo>
                    <a:pt x="15052" y="26906"/>
                  </a:lnTo>
                  <a:lnTo>
                    <a:pt x="15052" y="7753"/>
                  </a:lnTo>
                  <a:lnTo>
                    <a:pt x="11675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1604214" y="4426193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10" y="0"/>
                  </a:moveTo>
                  <a:lnTo>
                    <a:pt x="3797" y="0"/>
                  </a:lnTo>
                  <a:lnTo>
                    <a:pt x="0" y="8114"/>
                  </a:lnTo>
                  <a:lnTo>
                    <a:pt x="0" y="28803"/>
                  </a:lnTo>
                  <a:lnTo>
                    <a:pt x="3797" y="36888"/>
                  </a:lnTo>
                  <a:lnTo>
                    <a:pt x="13510" y="36888"/>
                  </a:lnTo>
                  <a:lnTo>
                    <a:pt x="14567" y="34639"/>
                  </a:lnTo>
                  <a:lnTo>
                    <a:pt x="5633" y="34639"/>
                  </a:lnTo>
                  <a:lnTo>
                    <a:pt x="2260" y="28007"/>
                  </a:lnTo>
                  <a:lnTo>
                    <a:pt x="2260" y="8916"/>
                  </a:lnTo>
                  <a:lnTo>
                    <a:pt x="5633" y="2278"/>
                  </a:lnTo>
                  <a:lnTo>
                    <a:pt x="14577" y="2278"/>
                  </a:lnTo>
                  <a:lnTo>
                    <a:pt x="13510" y="0"/>
                  </a:lnTo>
                  <a:close/>
                </a:path>
                <a:path w="17780" h="37464">
                  <a:moveTo>
                    <a:pt x="14577" y="2278"/>
                  </a:moveTo>
                  <a:lnTo>
                    <a:pt x="11692" y="2278"/>
                  </a:lnTo>
                  <a:lnTo>
                    <a:pt x="15050" y="8916"/>
                  </a:lnTo>
                  <a:lnTo>
                    <a:pt x="15050" y="28007"/>
                  </a:lnTo>
                  <a:lnTo>
                    <a:pt x="11692" y="34639"/>
                  </a:lnTo>
                  <a:lnTo>
                    <a:pt x="14567" y="34639"/>
                  </a:lnTo>
                  <a:lnTo>
                    <a:pt x="17311" y="28803"/>
                  </a:lnTo>
                  <a:lnTo>
                    <a:pt x="17311" y="8114"/>
                  </a:lnTo>
                  <a:lnTo>
                    <a:pt x="14577" y="227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1612885" y="4427324"/>
              <a:ext cx="15240" cy="34925"/>
            </a:xfrm>
            <a:custGeom>
              <a:avLst/>
              <a:gdLst/>
              <a:ahLst/>
              <a:cxnLst/>
              <a:rect l="l" t="t" r="r" b="b"/>
              <a:pathLst>
                <a:path w="15239" h="34925">
                  <a:moveTo>
                    <a:pt x="11678" y="0"/>
                  </a:moveTo>
                  <a:lnTo>
                    <a:pt x="3359" y="0"/>
                  </a:lnTo>
                  <a:lnTo>
                    <a:pt x="0" y="7753"/>
                  </a:lnTo>
                  <a:lnTo>
                    <a:pt x="0" y="17322"/>
                  </a:lnTo>
                  <a:lnTo>
                    <a:pt x="0" y="26906"/>
                  </a:lnTo>
                  <a:lnTo>
                    <a:pt x="3359" y="34649"/>
                  </a:lnTo>
                  <a:lnTo>
                    <a:pt x="11678" y="34649"/>
                  </a:lnTo>
                  <a:lnTo>
                    <a:pt x="15052" y="26906"/>
                  </a:lnTo>
                  <a:lnTo>
                    <a:pt x="15052" y="7753"/>
                  </a:lnTo>
                  <a:lnTo>
                    <a:pt x="11678" y="0"/>
                  </a:lnTo>
                  <a:close/>
                </a:path>
              </a:pathLst>
            </a:custGeom>
            <a:solidFill>
              <a:srgbClr val="7974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1611755" y="4426193"/>
              <a:ext cx="17780" cy="37465"/>
            </a:xfrm>
            <a:custGeom>
              <a:avLst/>
              <a:gdLst/>
              <a:ahLst/>
              <a:cxnLst/>
              <a:rect l="l" t="t" r="r" b="b"/>
              <a:pathLst>
                <a:path w="17780" h="37464">
                  <a:moveTo>
                    <a:pt x="13500" y="0"/>
                  </a:moveTo>
                  <a:lnTo>
                    <a:pt x="3802" y="0"/>
                  </a:lnTo>
                  <a:lnTo>
                    <a:pt x="0" y="8114"/>
                  </a:lnTo>
                  <a:lnTo>
                    <a:pt x="0" y="28803"/>
                  </a:lnTo>
                  <a:lnTo>
                    <a:pt x="3802" y="36888"/>
                  </a:lnTo>
                  <a:lnTo>
                    <a:pt x="13500" y="36888"/>
                  </a:lnTo>
                  <a:lnTo>
                    <a:pt x="14561" y="34639"/>
                  </a:lnTo>
                  <a:lnTo>
                    <a:pt x="5619" y="34639"/>
                  </a:lnTo>
                  <a:lnTo>
                    <a:pt x="2260" y="28007"/>
                  </a:lnTo>
                  <a:lnTo>
                    <a:pt x="2260" y="8916"/>
                  </a:lnTo>
                  <a:lnTo>
                    <a:pt x="5619" y="2278"/>
                  </a:lnTo>
                  <a:lnTo>
                    <a:pt x="14571" y="2278"/>
                  </a:lnTo>
                  <a:lnTo>
                    <a:pt x="13500" y="0"/>
                  </a:lnTo>
                  <a:close/>
                </a:path>
                <a:path w="17780" h="37464">
                  <a:moveTo>
                    <a:pt x="14571" y="2278"/>
                  </a:moveTo>
                  <a:lnTo>
                    <a:pt x="11682" y="2278"/>
                  </a:lnTo>
                  <a:lnTo>
                    <a:pt x="15055" y="8916"/>
                  </a:lnTo>
                  <a:lnTo>
                    <a:pt x="15055" y="28007"/>
                  </a:lnTo>
                  <a:lnTo>
                    <a:pt x="11682" y="34639"/>
                  </a:lnTo>
                  <a:lnTo>
                    <a:pt x="14561" y="34639"/>
                  </a:lnTo>
                  <a:lnTo>
                    <a:pt x="17316" y="28803"/>
                  </a:lnTo>
                  <a:lnTo>
                    <a:pt x="17316" y="8114"/>
                  </a:lnTo>
                  <a:lnTo>
                    <a:pt x="14571" y="2278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1617393" y="4437500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70">
                  <a:moveTo>
                    <a:pt x="4687" y="0"/>
                  </a:moveTo>
                  <a:lnTo>
                    <a:pt x="1357" y="0"/>
                  </a:lnTo>
                  <a:lnTo>
                    <a:pt x="0" y="3092"/>
                  </a:lnTo>
                  <a:lnTo>
                    <a:pt x="0" y="6901"/>
                  </a:lnTo>
                  <a:lnTo>
                    <a:pt x="0" y="10709"/>
                  </a:lnTo>
                  <a:lnTo>
                    <a:pt x="1357" y="13813"/>
                  </a:lnTo>
                  <a:lnTo>
                    <a:pt x="4687" y="13813"/>
                  </a:lnTo>
                  <a:lnTo>
                    <a:pt x="6008" y="10709"/>
                  </a:lnTo>
                  <a:lnTo>
                    <a:pt x="6008" y="3092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565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1616280" y="4436377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6836" y="0"/>
                  </a:moveTo>
                  <a:lnTo>
                    <a:pt x="1412" y="0"/>
                  </a:lnTo>
                  <a:lnTo>
                    <a:pt x="0" y="4046"/>
                  </a:lnTo>
                  <a:lnTo>
                    <a:pt x="0" y="12005"/>
                  </a:lnTo>
                  <a:lnTo>
                    <a:pt x="1412" y="16059"/>
                  </a:lnTo>
                  <a:lnTo>
                    <a:pt x="6836" y="16059"/>
                  </a:lnTo>
                  <a:lnTo>
                    <a:pt x="7620" y="13812"/>
                  </a:lnTo>
                  <a:lnTo>
                    <a:pt x="3582" y="13812"/>
                  </a:lnTo>
                  <a:lnTo>
                    <a:pt x="2261" y="11771"/>
                  </a:lnTo>
                  <a:lnTo>
                    <a:pt x="2261" y="4287"/>
                  </a:lnTo>
                  <a:lnTo>
                    <a:pt x="3582" y="2264"/>
                  </a:lnTo>
                  <a:lnTo>
                    <a:pt x="7628" y="2264"/>
                  </a:lnTo>
                  <a:lnTo>
                    <a:pt x="6836" y="0"/>
                  </a:lnTo>
                  <a:close/>
                </a:path>
                <a:path w="8255" h="16510">
                  <a:moveTo>
                    <a:pt x="7628" y="2264"/>
                  </a:moveTo>
                  <a:lnTo>
                    <a:pt x="4669" y="2264"/>
                  </a:lnTo>
                  <a:lnTo>
                    <a:pt x="5986" y="4287"/>
                  </a:lnTo>
                  <a:lnTo>
                    <a:pt x="5986" y="11771"/>
                  </a:lnTo>
                  <a:lnTo>
                    <a:pt x="4669" y="13812"/>
                  </a:lnTo>
                  <a:lnTo>
                    <a:pt x="7620" y="13812"/>
                  </a:lnTo>
                  <a:lnTo>
                    <a:pt x="8251" y="12005"/>
                  </a:lnTo>
                  <a:lnTo>
                    <a:pt x="8251" y="4046"/>
                  </a:lnTo>
                  <a:lnTo>
                    <a:pt x="7628" y="2264"/>
                  </a:lnTo>
                  <a:close/>
                </a:path>
              </a:pathLst>
            </a:custGeom>
            <a:solidFill>
              <a:srgbClr val="5452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1620907" y="4442374"/>
              <a:ext cx="50165" cy="6350"/>
            </a:xfrm>
            <a:custGeom>
              <a:avLst/>
              <a:gdLst/>
              <a:ahLst/>
              <a:cxnLst/>
              <a:rect l="l" t="t" r="r" b="b"/>
              <a:pathLst>
                <a:path w="50164" h="6350">
                  <a:moveTo>
                    <a:pt x="49960" y="0"/>
                  </a:moveTo>
                  <a:lnTo>
                    <a:pt x="0" y="0"/>
                  </a:lnTo>
                  <a:lnTo>
                    <a:pt x="0" y="6253"/>
                  </a:lnTo>
                  <a:lnTo>
                    <a:pt x="49960" y="6253"/>
                  </a:lnTo>
                  <a:lnTo>
                    <a:pt x="49960" y="0"/>
                  </a:lnTo>
                  <a:close/>
                </a:path>
              </a:pathLst>
            </a:custGeom>
            <a:solidFill>
              <a:srgbClr val="B8B0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1619413" y="4440877"/>
              <a:ext cx="53340" cy="9525"/>
            </a:xfrm>
            <a:custGeom>
              <a:avLst/>
              <a:gdLst/>
              <a:ahLst/>
              <a:cxnLst/>
              <a:rect l="l" t="t" r="r" b="b"/>
              <a:pathLst>
                <a:path w="53339" h="9525">
                  <a:moveTo>
                    <a:pt x="52962" y="0"/>
                  </a:moveTo>
                  <a:lnTo>
                    <a:pt x="0" y="0"/>
                  </a:lnTo>
                  <a:lnTo>
                    <a:pt x="0" y="9251"/>
                  </a:lnTo>
                  <a:lnTo>
                    <a:pt x="52962" y="9251"/>
                  </a:lnTo>
                  <a:lnTo>
                    <a:pt x="52962" y="6249"/>
                  </a:lnTo>
                  <a:lnTo>
                    <a:pt x="2990" y="6249"/>
                  </a:lnTo>
                  <a:lnTo>
                    <a:pt x="2990" y="2992"/>
                  </a:lnTo>
                  <a:lnTo>
                    <a:pt x="52962" y="2992"/>
                  </a:lnTo>
                  <a:lnTo>
                    <a:pt x="52962" y="0"/>
                  </a:lnTo>
                  <a:close/>
                </a:path>
                <a:path w="53339" h="9525">
                  <a:moveTo>
                    <a:pt x="52962" y="2992"/>
                  </a:moveTo>
                  <a:lnTo>
                    <a:pt x="49952" y="2992"/>
                  </a:lnTo>
                  <a:lnTo>
                    <a:pt x="49952" y="6249"/>
                  </a:lnTo>
                  <a:lnTo>
                    <a:pt x="52962" y="6249"/>
                  </a:lnTo>
                  <a:lnTo>
                    <a:pt x="52962" y="2992"/>
                  </a:lnTo>
                  <a:close/>
                </a:path>
              </a:pathLst>
            </a:custGeom>
            <a:solidFill>
              <a:srgbClr val="797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9" name="object 14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72606" y="4426193"/>
              <a:ext cx="163306" cy="98492"/>
            </a:xfrm>
            <a:prstGeom prst="rect">
              <a:avLst/>
            </a:prstGeom>
          </p:spPr>
        </p:pic>
        <p:pic>
          <p:nvPicPr>
            <p:cNvPr id="1480" name="object 148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16622" y="4596480"/>
              <a:ext cx="212230" cy="118109"/>
            </a:xfrm>
            <a:prstGeom prst="rect">
              <a:avLst/>
            </a:prstGeom>
          </p:spPr>
        </p:pic>
        <p:pic>
          <p:nvPicPr>
            <p:cNvPr id="1481" name="object 148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244394" y="4596480"/>
              <a:ext cx="212230" cy="118109"/>
            </a:xfrm>
            <a:prstGeom prst="rect">
              <a:avLst/>
            </a:prstGeom>
          </p:spPr>
        </p:pic>
        <p:sp>
          <p:nvSpPr>
            <p:cNvPr id="1482" name="object 1482"/>
            <p:cNvSpPr/>
            <p:nvPr/>
          </p:nvSpPr>
          <p:spPr>
            <a:xfrm>
              <a:off x="1684248" y="4345630"/>
              <a:ext cx="1104265" cy="201930"/>
            </a:xfrm>
            <a:custGeom>
              <a:avLst/>
              <a:gdLst/>
              <a:ahLst/>
              <a:cxnLst/>
              <a:rect l="l" t="t" r="r" b="b"/>
              <a:pathLst>
                <a:path w="1104264" h="201929">
                  <a:moveTo>
                    <a:pt x="1104176" y="138912"/>
                  </a:moveTo>
                  <a:lnTo>
                    <a:pt x="1103223" y="137515"/>
                  </a:lnTo>
                  <a:lnTo>
                    <a:pt x="1102283" y="137388"/>
                  </a:lnTo>
                  <a:lnTo>
                    <a:pt x="1056271" y="165392"/>
                  </a:lnTo>
                  <a:lnTo>
                    <a:pt x="1010907" y="184645"/>
                  </a:lnTo>
                  <a:lnTo>
                    <a:pt x="965619" y="195580"/>
                  </a:lnTo>
                  <a:lnTo>
                    <a:pt x="920483" y="198183"/>
                  </a:lnTo>
                  <a:lnTo>
                    <a:pt x="876338" y="192506"/>
                  </a:lnTo>
                  <a:lnTo>
                    <a:pt x="901484" y="186055"/>
                  </a:lnTo>
                  <a:lnTo>
                    <a:pt x="946226" y="166979"/>
                  </a:lnTo>
                  <a:lnTo>
                    <a:pt x="991616" y="139865"/>
                  </a:lnTo>
                  <a:lnTo>
                    <a:pt x="991793" y="138938"/>
                  </a:lnTo>
                  <a:lnTo>
                    <a:pt x="990854" y="137553"/>
                  </a:lnTo>
                  <a:lnTo>
                    <a:pt x="989914" y="137388"/>
                  </a:lnTo>
                  <a:lnTo>
                    <a:pt x="942403" y="165544"/>
                  </a:lnTo>
                  <a:lnTo>
                    <a:pt x="895565" y="184835"/>
                  </a:lnTo>
                  <a:lnTo>
                    <a:pt x="870585" y="190639"/>
                  </a:lnTo>
                  <a:lnTo>
                    <a:pt x="865162" y="188734"/>
                  </a:lnTo>
                  <a:lnTo>
                    <a:pt x="865162" y="191909"/>
                  </a:lnTo>
                  <a:lnTo>
                    <a:pt x="848779" y="195707"/>
                  </a:lnTo>
                  <a:lnTo>
                    <a:pt x="802182" y="198120"/>
                  </a:lnTo>
                  <a:lnTo>
                    <a:pt x="770331" y="193954"/>
                  </a:lnTo>
                  <a:lnTo>
                    <a:pt x="803160" y="186067"/>
                  </a:lnTo>
                  <a:lnTo>
                    <a:pt x="824382" y="177596"/>
                  </a:lnTo>
                  <a:lnTo>
                    <a:pt x="865162" y="191909"/>
                  </a:lnTo>
                  <a:lnTo>
                    <a:pt x="865162" y="188734"/>
                  </a:lnTo>
                  <a:lnTo>
                    <a:pt x="828624" y="175895"/>
                  </a:lnTo>
                  <a:lnTo>
                    <a:pt x="850887" y="167005"/>
                  </a:lnTo>
                  <a:lnTo>
                    <a:pt x="899248" y="139903"/>
                  </a:lnTo>
                  <a:lnTo>
                    <a:pt x="899477" y="138976"/>
                  </a:lnTo>
                  <a:lnTo>
                    <a:pt x="898563" y="137566"/>
                  </a:lnTo>
                  <a:lnTo>
                    <a:pt x="897636" y="137375"/>
                  </a:lnTo>
                  <a:lnTo>
                    <a:pt x="846099" y="165925"/>
                  </a:lnTo>
                  <a:lnTo>
                    <a:pt x="824128" y="174320"/>
                  </a:lnTo>
                  <a:lnTo>
                    <a:pt x="764641" y="140487"/>
                  </a:lnTo>
                  <a:lnTo>
                    <a:pt x="720686" y="103873"/>
                  </a:lnTo>
                  <a:lnTo>
                    <a:pt x="685292" y="66713"/>
                  </a:lnTo>
                  <a:lnTo>
                    <a:pt x="659091" y="33896"/>
                  </a:lnTo>
                  <a:lnTo>
                    <a:pt x="636460" y="215"/>
                  </a:lnTo>
                  <a:lnTo>
                    <a:pt x="635558" y="0"/>
                  </a:lnTo>
                  <a:lnTo>
                    <a:pt x="634111" y="800"/>
                  </a:lnTo>
                  <a:lnTo>
                    <a:pt x="633857" y="1739"/>
                  </a:lnTo>
                  <a:lnTo>
                    <a:pt x="640181" y="11899"/>
                  </a:lnTo>
                  <a:lnTo>
                    <a:pt x="683031" y="68681"/>
                  </a:lnTo>
                  <a:lnTo>
                    <a:pt x="718705" y="106121"/>
                  </a:lnTo>
                  <a:lnTo>
                    <a:pt x="763016" y="143002"/>
                  </a:lnTo>
                  <a:lnTo>
                    <a:pt x="815314" y="174396"/>
                  </a:lnTo>
                  <a:lnTo>
                    <a:pt x="819785" y="175971"/>
                  </a:lnTo>
                  <a:lnTo>
                    <a:pt x="795248" y="185343"/>
                  </a:lnTo>
                  <a:lnTo>
                    <a:pt x="760514" y="192671"/>
                  </a:lnTo>
                  <a:lnTo>
                    <a:pt x="755853" y="192049"/>
                  </a:lnTo>
                  <a:lnTo>
                    <a:pt x="753008" y="191071"/>
                  </a:lnTo>
                  <a:lnTo>
                    <a:pt x="753008" y="194246"/>
                  </a:lnTo>
                  <a:lnTo>
                    <a:pt x="744486" y="196037"/>
                  </a:lnTo>
                  <a:lnTo>
                    <a:pt x="693928" y="197993"/>
                  </a:lnTo>
                  <a:lnTo>
                    <a:pt x="643674" y="191173"/>
                  </a:lnTo>
                  <a:lnTo>
                    <a:pt x="580288" y="169672"/>
                  </a:lnTo>
                  <a:lnTo>
                    <a:pt x="524725" y="138391"/>
                  </a:lnTo>
                  <a:lnTo>
                    <a:pt x="477659" y="102057"/>
                  </a:lnTo>
                  <a:lnTo>
                    <a:pt x="461238" y="86182"/>
                  </a:lnTo>
                  <a:lnTo>
                    <a:pt x="467855" y="84010"/>
                  </a:lnTo>
                  <a:lnTo>
                    <a:pt x="518515" y="63373"/>
                  </a:lnTo>
                  <a:lnTo>
                    <a:pt x="544766" y="50304"/>
                  </a:lnTo>
                  <a:lnTo>
                    <a:pt x="559536" y="68338"/>
                  </a:lnTo>
                  <a:lnTo>
                    <a:pt x="595896" y="105625"/>
                  </a:lnTo>
                  <a:lnTo>
                    <a:pt x="641057" y="142430"/>
                  </a:lnTo>
                  <a:lnTo>
                    <a:pt x="694372" y="173850"/>
                  </a:lnTo>
                  <a:lnTo>
                    <a:pt x="753008" y="194246"/>
                  </a:lnTo>
                  <a:lnTo>
                    <a:pt x="753008" y="191071"/>
                  </a:lnTo>
                  <a:lnTo>
                    <a:pt x="695553" y="171081"/>
                  </a:lnTo>
                  <a:lnTo>
                    <a:pt x="642670" y="139903"/>
                  </a:lnTo>
                  <a:lnTo>
                    <a:pt x="597865" y="103378"/>
                  </a:lnTo>
                  <a:lnTo>
                    <a:pt x="561771" y="66357"/>
                  </a:lnTo>
                  <a:lnTo>
                    <a:pt x="547509" y="48933"/>
                  </a:lnTo>
                  <a:lnTo>
                    <a:pt x="569937" y="37769"/>
                  </a:lnTo>
                  <a:lnTo>
                    <a:pt x="623087" y="5816"/>
                  </a:lnTo>
                  <a:lnTo>
                    <a:pt x="623481" y="3949"/>
                  </a:lnTo>
                  <a:lnTo>
                    <a:pt x="621639" y="1155"/>
                  </a:lnTo>
                  <a:lnTo>
                    <a:pt x="619785" y="774"/>
                  </a:lnTo>
                  <a:lnTo>
                    <a:pt x="566026" y="33032"/>
                  </a:lnTo>
                  <a:lnTo>
                    <a:pt x="543598" y="44145"/>
                  </a:lnTo>
                  <a:lnTo>
                    <a:pt x="535063" y="33705"/>
                  </a:lnTo>
                  <a:lnTo>
                    <a:pt x="518414" y="10274"/>
                  </a:lnTo>
                  <a:lnTo>
                    <a:pt x="512013" y="215"/>
                  </a:lnTo>
                  <a:lnTo>
                    <a:pt x="511098" y="0"/>
                  </a:lnTo>
                  <a:lnTo>
                    <a:pt x="509676" y="812"/>
                  </a:lnTo>
                  <a:lnTo>
                    <a:pt x="509422" y="1739"/>
                  </a:lnTo>
                  <a:lnTo>
                    <a:pt x="515861" y="11861"/>
                  </a:lnTo>
                  <a:lnTo>
                    <a:pt x="532638" y="35458"/>
                  </a:lnTo>
                  <a:lnTo>
                    <a:pt x="540842" y="45504"/>
                  </a:lnTo>
                  <a:lnTo>
                    <a:pt x="514019" y="58788"/>
                  </a:lnTo>
                  <a:lnTo>
                    <a:pt x="462813" y="79438"/>
                  </a:lnTo>
                  <a:lnTo>
                    <a:pt x="456412" y="81495"/>
                  </a:lnTo>
                  <a:lnTo>
                    <a:pt x="439775" y="65392"/>
                  </a:lnTo>
                  <a:lnTo>
                    <a:pt x="411746" y="33159"/>
                  </a:lnTo>
                  <a:lnTo>
                    <a:pt x="394258" y="10083"/>
                  </a:lnTo>
                  <a:lnTo>
                    <a:pt x="387565" y="203"/>
                  </a:lnTo>
                  <a:lnTo>
                    <a:pt x="386626" y="0"/>
                  </a:lnTo>
                  <a:lnTo>
                    <a:pt x="385216" y="863"/>
                  </a:lnTo>
                  <a:lnTo>
                    <a:pt x="385000" y="1790"/>
                  </a:lnTo>
                  <a:lnTo>
                    <a:pt x="391756" y="11760"/>
                  </a:lnTo>
                  <a:lnTo>
                    <a:pt x="409359" y="34988"/>
                  </a:lnTo>
                  <a:lnTo>
                    <a:pt x="437578" y="67437"/>
                  </a:lnTo>
                  <a:lnTo>
                    <a:pt x="453186" y="82537"/>
                  </a:lnTo>
                  <a:lnTo>
                    <a:pt x="412851" y="95491"/>
                  </a:lnTo>
                  <a:lnTo>
                    <a:pt x="364578" y="107454"/>
                  </a:lnTo>
                  <a:lnTo>
                    <a:pt x="318439" y="115824"/>
                  </a:lnTo>
                  <a:lnTo>
                    <a:pt x="274904" y="121094"/>
                  </a:lnTo>
                  <a:lnTo>
                    <a:pt x="234391" y="123786"/>
                  </a:lnTo>
                  <a:lnTo>
                    <a:pt x="197383" y="124371"/>
                  </a:lnTo>
                  <a:lnTo>
                    <a:pt x="119138" y="119824"/>
                  </a:lnTo>
                  <a:lnTo>
                    <a:pt x="58318" y="110718"/>
                  </a:lnTo>
                  <a:lnTo>
                    <a:pt x="18783" y="101727"/>
                  </a:lnTo>
                  <a:lnTo>
                    <a:pt x="2794" y="97028"/>
                  </a:lnTo>
                  <a:lnTo>
                    <a:pt x="1066" y="97878"/>
                  </a:lnTo>
                  <a:lnTo>
                    <a:pt x="0" y="101028"/>
                  </a:lnTo>
                  <a:lnTo>
                    <a:pt x="838" y="102755"/>
                  </a:lnTo>
                  <a:lnTo>
                    <a:pt x="16992" y="107480"/>
                  </a:lnTo>
                  <a:lnTo>
                    <a:pt x="56896" y="116573"/>
                  </a:lnTo>
                  <a:lnTo>
                    <a:pt x="118224" y="125793"/>
                  </a:lnTo>
                  <a:lnTo>
                    <a:pt x="197104" y="130390"/>
                  </a:lnTo>
                  <a:lnTo>
                    <a:pt x="203555" y="130416"/>
                  </a:lnTo>
                  <a:lnTo>
                    <a:pt x="240741" y="129514"/>
                  </a:lnTo>
                  <a:lnTo>
                    <a:pt x="281254" y="126530"/>
                  </a:lnTo>
                  <a:lnTo>
                    <a:pt x="324637" y="120954"/>
                  </a:lnTo>
                  <a:lnTo>
                    <a:pt x="370484" y="112331"/>
                  </a:lnTo>
                  <a:lnTo>
                    <a:pt x="418363" y="100177"/>
                  </a:lnTo>
                  <a:lnTo>
                    <a:pt x="458025" y="87223"/>
                  </a:lnTo>
                  <a:lnTo>
                    <a:pt x="475742" y="104343"/>
                  </a:lnTo>
                  <a:lnTo>
                    <a:pt x="523151" y="140944"/>
                  </a:lnTo>
                  <a:lnTo>
                    <a:pt x="579132" y="172440"/>
                  </a:lnTo>
                  <a:lnTo>
                    <a:pt x="642988" y="194094"/>
                  </a:lnTo>
                  <a:lnTo>
                    <a:pt x="691667" y="200888"/>
                  </a:lnTo>
                  <a:lnTo>
                    <a:pt x="707961" y="201333"/>
                  </a:lnTo>
                  <a:lnTo>
                    <a:pt x="755497" y="197510"/>
                  </a:lnTo>
                  <a:lnTo>
                    <a:pt x="761136" y="196164"/>
                  </a:lnTo>
                  <a:lnTo>
                    <a:pt x="769391" y="197764"/>
                  </a:lnTo>
                  <a:lnTo>
                    <a:pt x="783628" y="199745"/>
                  </a:lnTo>
                  <a:lnTo>
                    <a:pt x="797890" y="200939"/>
                  </a:lnTo>
                  <a:lnTo>
                    <a:pt x="812190" y="201333"/>
                  </a:lnTo>
                  <a:lnTo>
                    <a:pt x="856767" y="197510"/>
                  </a:lnTo>
                  <a:lnTo>
                    <a:pt x="870864" y="193903"/>
                  </a:lnTo>
                  <a:lnTo>
                    <a:pt x="874966" y="195338"/>
                  </a:lnTo>
                  <a:lnTo>
                    <a:pt x="888441" y="197954"/>
                  </a:lnTo>
                  <a:lnTo>
                    <a:pt x="901954" y="199834"/>
                  </a:lnTo>
                  <a:lnTo>
                    <a:pt x="915492" y="200964"/>
                  </a:lnTo>
                  <a:lnTo>
                    <a:pt x="929043" y="201333"/>
                  </a:lnTo>
                  <a:lnTo>
                    <a:pt x="972527" y="197510"/>
                  </a:lnTo>
                  <a:lnTo>
                    <a:pt x="1016127" y="186042"/>
                  </a:lnTo>
                  <a:lnTo>
                    <a:pt x="1059751" y="166979"/>
                  </a:lnTo>
                  <a:lnTo>
                    <a:pt x="1103998" y="139839"/>
                  </a:lnTo>
                  <a:lnTo>
                    <a:pt x="1104176" y="138912"/>
                  </a:lnTo>
                  <a:close/>
                </a:path>
              </a:pathLst>
            </a:custGeom>
            <a:solidFill>
              <a:srgbClr val="6F6C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3672649" y="4827696"/>
              <a:ext cx="991235" cy="68580"/>
            </a:xfrm>
            <a:custGeom>
              <a:avLst/>
              <a:gdLst/>
              <a:ahLst/>
              <a:cxnLst/>
              <a:rect l="l" t="t" r="r" b="b"/>
              <a:pathLst>
                <a:path w="991235" h="68579">
                  <a:moveTo>
                    <a:pt x="991158" y="2552"/>
                  </a:moveTo>
                  <a:lnTo>
                    <a:pt x="989507" y="63"/>
                  </a:lnTo>
                  <a:lnTo>
                    <a:pt x="940498" y="27813"/>
                  </a:lnTo>
                  <a:lnTo>
                    <a:pt x="892048" y="47015"/>
                  </a:lnTo>
                  <a:lnTo>
                    <a:pt x="844842" y="58839"/>
                  </a:lnTo>
                  <a:lnTo>
                    <a:pt x="799604" y="64439"/>
                  </a:lnTo>
                  <a:lnTo>
                    <a:pt x="793419" y="64528"/>
                  </a:lnTo>
                  <a:lnTo>
                    <a:pt x="824839" y="59613"/>
                  </a:lnTo>
                  <a:lnTo>
                    <a:pt x="869010" y="47396"/>
                  </a:lnTo>
                  <a:lnTo>
                    <a:pt x="914146" y="28689"/>
                  </a:lnTo>
                  <a:lnTo>
                    <a:pt x="959726" y="2552"/>
                  </a:lnTo>
                  <a:lnTo>
                    <a:pt x="958088" y="63"/>
                  </a:lnTo>
                  <a:lnTo>
                    <a:pt x="909066" y="27813"/>
                  </a:lnTo>
                  <a:lnTo>
                    <a:pt x="860615" y="47015"/>
                  </a:lnTo>
                  <a:lnTo>
                    <a:pt x="813422" y="58839"/>
                  </a:lnTo>
                  <a:lnTo>
                    <a:pt x="768172" y="64439"/>
                  </a:lnTo>
                  <a:lnTo>
                    <a:pt x="752868" y="64643"/>
                  </a:lnTo>
                  <a:lnTo>
                    <a:pt x="730465" y="62738"/>
                  </a:lnTo>
                  <a:lnTo>
                    <a:pt x="771004" y="54254"/>
                  </a:lnTo>
                  <a:lnTo>
                    <a:pt x="824611" y="34010"/>
                  </a:lnTo>
                  <a:lnTo>
                    <a:pt x="879055" y="2540"/>
                  </a:lnTo>
                  <a:lnTo>
                    <a:pt x="877354" y="63"/>
                  </a:lnTo>
                  <a:lnTo>
                    <a:pt x="822731" y="31572"/>
                  </a:lnTo>
                  <a:lnTo>
                    <a:pt x="768985" y="51714"/>
                  </a:lnTo>
                  <a:lnTo>
                    <a:pt x="719696" y="61823"/>
                  </a:lnTo>
                  <a:lnTo>
                    <a:pt x="717765" y="61658"/>
                  </a:lnTo>
                  <a:lnTo>
                    <a:pt x="711085" y="60515"/>
                  </a:lnTo>
                  <a:lnTo>
                    <a:pt x="740956" y="54254"/>
                  </a:lnTo>
                  <a:lnTo>
                    <a:pt x="794562" y="34010"/>
                  </a:lnTo>
                  <a:lnTo>
                    <a:pt x="849020" y="2540"/>
                  </a:lnTo>
                  <a:lnTo>
                    <a:pt x="847305" y="63"/>
                  </a:lnTo>
                  <a:lnTo>
                    <a:pt x="792683" y="31572"/>
                  </a:lnTo>
                  <a:lnTo>
                    <a:pt x="738936" y="51714"/>
                  </a:lnTo>
                  <a:lnTo>
                    <a:pt x="706564" y="58369"/>
                  </a:lnTo>
                  <a:lnTo>
                    <a:pt x="706564" y="62992"/>
                  </a:lnTo>
                  <a:lnTo>
                    <a:pt x="703935" y="63157"/>
                  </a:lnTo>
                  <a:lnTo>
                    <a:pt x="700049" y="62826"/>
                  </a:lnTo>
                  <a:lnTo>
                    <a:pt x="702208" y="62369"/>
                  </a:lnTo>
                  <a:lnTo>
                    <a:pt x="702487" y="62420"/>
                  </a:lnTo>
                  <a:lnTo>
                    <a:pt x="706564" y="62992"/>
                  </a:lnTo>
                  <a:lnTo>
                    <a:pt x="706564" y="58369"/>
                  </a:lnTo>
                  <a:lnTo>
                    <a:pt x="702919" y="59105"/>
                  </a:lnTo>
                  <a:lnTo>
                    <a:pt x="694309" y="57632"/>
                  </a:lnTo>
                  <a:lnTo>
                    <a:pt x="694309" y="60871"/>
                  </a:lnTo>
                  <a:lnTo>
                    <a:pt x="689267" y="61912"/>
                  </a:lnTo>
                  <a:lnTo>
                    <a:pt x="686346" y="61658"/>
                  </a:lnTo>
                  <a:lnTo>
                    <a:pt x="675538" y="59804"/>
                  </a:lnTo>
                  <a:lnTo>
                    <a:pt x="675538" y="63055"/>
                  </a:lnTo>
                  <a:lnTo>
                    <a:pt x="653757" y="64363"/>
                  </a:lnTo>
                  <a:lnTo>
                    <a:pt x="623608" y="62433"/>
                  </a:lnTo>
                  <a:lnTo>
                    <a:pt x="610527" y="60185"/>
                  </a:lnTo>
                  <a:lnTo>
                    <a:pt x="610527" y="63525"/>
                  </a:lnTo>
                  <a:lnTo>
                    <a:pt x="593572" y="62433"/>
                  </a:lnTo>
                  <a:lnTo>
                    <a:pt x="553948" y="55600"/>
                  </a:lnTo>
                  <a:lnTo>
                    <a:pt x="499364" y="39649"/>
                  </a:lnTo>
                  <a:lnTo>
                    <a:pt x="491172" y="36220"/>
                  </a:lnTo>
                  <a:lnTo>
                    <a:pt x="503262" y="31953"/>
                  </a:lnTo>
                  <a:lnTo>
                    <a:pt x="528281" y="42418"/>
                  </a:lnTo>
                  <a:lnTo>
                    <a:pt x="583222" y="58496"/>
                  </a:lnTo>
                  <a:lnTo>
                    <a:pt x="602945" y="62407"/>
                  </a:lnTo>
                  <a:lnTo>
                    <a:pt x="610527" y="63525"/>
                  </a:lnTo>
                  <a:lnTo>
                    <a:pt x="610527" y="60185"/>
                  </a:lnTo>
                  <a:lnTo>
                    <a:pt x="583971" y="55600"/>
                  </a:lnTo>
                  <a:lnTo>
                    <a:pt x="529399" y="39649"/>
                  </a:lnTo>
                  <a:lnTo>
                    <a:pt x="507453" y="30467"/>
                  </a:lnTo>
                  <a:lnTo>
                    <a:pt x="512381" y="28727"/>
                  </a:lnTo>
                  <a:lnTo>
                    <a:pt x="534822" y="17780"/>
                  </a:lnTo>
                  <a:lnTo>
                    <a:pt x="592988" y="42443"/>
                  </a:lnTo>
                  <a:lnTo>
                    <a:pt x="650417" y="58508"/>
                  </a:lnTo>
                  <a:lnTo>
                    <a:pt x="675538" y="63055"/>
                  </a:lnTo>
                  <a:lnTo>
                    <a:pt x="675538" y="59804"/>
                  </a:lnTo>
                  <a:lnTo>
                    <a:pt x="651167" y="55600"/>
                  </a:lnTo>
                  <a:lnTo>
                    <a:pt x="594067" y="39649"/>
                  </a:lnTo>
                  <a:lnTo>
                    <a:pt x="549681" y="21882"/>
                  </a:lnTo>
                  <a:lnTo>
                    <a:pt x="538200" y="16129"/>
                  </a:lnTo>
                  <a:lnTo>
                    <a:pt x="550760" y="9994"/>
                  </a:lnTo>
                  <a:lnTo>
                    <a:pt x="579729" y="24549"/>
                  </a:lnTo>
                  <a:lnTo>
                    <a:pt x="624408" y="42443"/>
                  </a:lnTo>
                  <a:lnTo>
                    <a:pt x="681850" y="58508"/>
                  </a:lnTo>
                  <a:lnTo>
                    <a:pt x="694309" y="60871"/>
                  </a:lnTo>
                  <a:lnTo>
                    <a:pt x="694309" y="57632"/>
                  </a:lnTo>
                  <a:lnTo>
                    <a:pt x="682574" y="55600"/>
                  </a:lnTo>
                  <a:lnTo>
                    <a:pt x="625487" y="39649"/>
                  </a:lnTo>
                  <a:lnTo>
                    <a:pt x="581101" y="21882"/>
                  </a:lnTo>
                  <a:lnTo>
                    <a:pt x="554139" y="8343"/>
                  </a:lnTo>
                  <a:lnTo>
                    <a:pt x="565835" y="2628"/>
                  </a:lnTo>
                  <a:lnTo>
                    <a:pt x="564362" y="0"/>
                  </a:lnTo>
                  <a:lnTo>
                    <a:pt x="550913" y="6616"/>
                  </a:lnTo>
                  <a:lnTo>
                    <a:pt x="541705" y="1219"/>
                  </a:lnTo>
                  <a:lnTo>
                    <a:pt x="540067" y="3771"/>
                  </a:lnTo>
                  <a:lnTo>
                    <a:pt x="547674" y="8216"/>
                  </a:lnTo>
                  <a:lnTo>
                    <a:pt x="534936" y="14478"/>
                  </a:lnTo>
                  <a:lnTo>
                    <a:pt x="531558" y="12788"/>
                  </a:lnTo>
                  <a:lnTo>
                    <a:pt x="531558" y="16141"/>
                  </a:lnTo>
                  <a:lnTo>
                    <a:pt x="513969" y="24790"/>
                  </a:lnTo>
                  <a:lnTo>
                    <a:pt x="503212" y="28689"/>
                  </a:lnTo>
                  <a:lnTo>
                    <a:pt x="499071" y="26962"/>
                  </a:lnTo>
                  <a:lnTo>
                    <a:pt x="499071" y="30200"/>
                  </a:lnTo>
                  <a:lnTo>
                    <a:pt x="487133" y="34531"/>
                  </a:lnTo>
                  <a:lnTo>
                    <a:pt x="482981" y="32804"/>
                  </a:lnTo>
                  <a:lnTo>
                    <a:pt x="482981" y="36042"/>
                  </a:lnTo>
                  <a:lnTo>
                    <a:pt x="463981" y="42926"/>
                  </a:lnTo>
                  <a:lnTo>
                    <a:pt x="414985" y="55181"/>
                  </a:lnTo>
                  <a:lnTo>
                    <a:pt x="367499" y="62331"/>
                  </a:lnTo>
                  <a:lnTo>
                    <a:pt x="335305" y="64350"/>
                  </a:lnTo>
                  <a:lnTo>
                    <a:pt x="370763" y="59626"/>
                  </a:lnTo>
                  <a:lnTo>
                    <a:pt x="422554" y="47421"/>
                  </a:lnTo>
                  <a:lnTo>
                    <a:pt x="470090" y="30645"/>
                  </a:lnTo>
                  <a:lnTo>
                    <a:pt x="482981" y="36042"/>
                  </a:lnTo>
                  <a:lnTo>
                    <a:pt x="482981" y="32804"/>
                  </a:lnTo>
                  <a:lnTo>
                    <a:pt x="474281" y="29159"/>
                  </a:lnTo>
                  <a:lnTo>
                    <a:pt x="475500" y="28727"/>
                  </a:lnTo>
                  <a:lnTo>
                    <a:pt x="484847" y="24168"/>
                  </a:lnTo>
                  <a:lnTo>
                    <a:pt x="485546" y="24523"/>
                  </a:lnTo>
                  <a:lnTo>
                    <a:pt x="499071" y="30200"/>
                  </a:lnTo>
                  <a:lnTo>
                    <a:pt x="499071" y="26962"/>
                  </a:lnTo>
                  <a:lnTo>
                    <a:pt x="488340" y="22466"/>
                  </a:lnTo>
                  <a:lnTo>
                    <a:pt x="516839" y="8547"/>
                  </a:lnTo>
                  <a:lnTo>
                    <a:pt x="519252" y="9944"/>
                  </a:lnTo>
                  <a:lnTo>
                    <a:pt x="531558" y="16141"/>
                  </a:lnTo>
                  <a:lnTo>
                    <a:pt x="531558" y="12788"/>
                  </a:lnTo>
                  <a:lnTo>
                    <a:pt x="520814" y="7378"/>
                  </a:lnTo>
                  <a:lnTo>
                    <a:pt x="520090" y="6959"/>
                  </a:lnTo>
                  <a:lnTo>
                    <a:pt x="528955" y="2628"/>
                  </a:lnTo>
                  <a:lnTo>
                    <a:pt x="527494" y="0"/>
                  </a:lnTo>
                  <a:lnTo>
                    <a:pt x="517004" y="5156"/>
                  </a:lnTo>
                  <a:lnTo>
                    <a:pt x="510273" y="1219"/>
                  </a:lnTo>
                  <a:lnTo>
                    <a:pt x="508647" y="3771"/>
                  </a:lnTo>
                  <a:lnTo>
                    <a:pt x="513765" y="6756"/>
                  </a:lnTo>
                  <a:lnTo>
                    <a:pt x="485038" y="20878"/>
                  </a:lnTo>
                  <a:lnTo>
                    <a:pt x="459371" y="7391"/>
                  </a:lnTo>
                  <a:lnTo>
                    <a:pt x="449313" y="1244"/>
                  </a:lnTo>
                  <a:lnTo>
                    <a:pt x="447624" y="3759"/>
                  </a:lnTo>
                  <a:lnTo>
                    <a:pt x="457758" y="9931"/>
                  </a:lnTo>
                  <a:lnTo>
                    <a:pt x="481711" y="22517"/>
                  </a:lnTo>
                  <a:lnTo>
                    <a:pt x="477088" y="24790"/>
                  </a:lnTo>
                  <a:lnTo>
                    <a:pt x="470001" y="27368"/>
                  </a:lnTo>
                  <a:lnTo>
                    <a:pt x="456920" y="21882"/>
                  </a:lnTo>
                  <a:lnTo>
                    <a:pt x="429323" y="7391"/>
                  </a:lnTo>
                  <a:lnTo>
                    <a:pt x="419252" y="1244"/>
                  </a:lnTo>
                  <a:lnTo>
                    <a:pt x="417576" y="3759"/>
                  </a:lnTo>
                  <a:lnTo>
                    <a:pt x="427723" y="9931"/>
                  </a:lnTo>
                  <a:lnTo>
                    <a:pt x="455510" y="24523"/>
                  </a:lnTo>
                  <a:lnTo>
                    <a:pt x="465861" y="28867"/>
                  </a:lnTo>
                  <a:lnTo>
                    <a:pt x="427113" y="42926"/>
                  </a:lnTo>
                  <a:lnTo>
                    <a:pt x="378104" y="55181"/>
                  </a:lnTo>
                  <a:lnTo>
                    <a:pt x="330619" y="62331"/>
                  </a:lnTo>
                  <a:lnTo>
                    <a:pt x="292862" y="64693"/>
                  </a:lnTo>
                  <a:lnTo>
                    <a:pt x="279298" y="64465"/>
                  </a:lnTo>
                  <a:lnTo>
                    <a:pt x="239674" y="61010"/>
                  </a:lnTo>
                  <a:lnTo>
                    <a:pt x="136715" y="39611"/>
                  </a:lnTo>
                  <a:lnTo>
                    <a:pt x="84582" y="21831"/>
                  </a:lnTo>
                  <a:lnTo>
                    <a:pt x="38315" y="1168"/>
                  </a:lnTo>
                  <a:lnTo>
                    <a:pt x="36880" y="3822"/>
                  </a:lnTo>
                  <a:lnTo>
                    <a:pt x="83375" y="24587"/>
                  </a:lnTo>
                  <a:lnTo>
                    <a:pt x="135775" y="42456"/>
                  </a:lnTo>
                  <a:lnTo>
                    <a:pt x="203149" y="58508"/>
                  </a:lnTo>
                  <a:lnTo>
                    <a:pt x="244919" y="64516"/>
                  </a:lnTo>
                  <a:lnTo>
                    <a:pt x="242417" y="64465"/>
                  </a:lnTo>
                  <a:lnTo>
                    <a:pt x="202806" y="61010"/>
                  </a:lnTo>
                  <a:lnTo>
                    <a:pt x="99847" y="39611"/>
                  </a:lnTo>
                  <a:lnTo>
                    <a:pt x="47713" y="21831"/>
                  </a:lnTo>
                  <a:lnTo>
                    <a:pt x="1447" y="1168"/>
                  </a:lnTo>
                  <a:lnTo>
                    <a:pt x="0" y="3822"/>
                  </a:lnTo>
                  <a:lnTo>
                    <a:pt x="46507" y="24587"/>
                  </a:lnTo>
                  <a:lnTo>
                    <a:pt x="98907" y="42456"/>
                  </a:lnTo>
                  <a:lnTo>
                    <a:pt x="166281" y="58508"/>
                  </a:lnTo>
                  <a:lnTo>
                    <a:pt x="216471" y="65506"/>
                  </a:lnTo>
                  <a:lnTo>
                    <a:pt x="273278" y="68287"/>
                  </a:lnTo>
                  <a:lnTo>
                    <a:pt x="287020" y="67703"/>
                  </a:lnTo>
                  <a:lnTo>
                    <a:pt x="310134" y="68287"/>
                  </a:lnTo>
                  <a:lnTo>
                    <a:pt x="357670" y="66268"/>
                  </a:lnTo>
                  <a:lnTo>
                    <a:pt x="407657" y="59626"/>
                  </a:lnTo>
                  <a:lnTo>
                    <a:pt x="459435" y="47421"/>
                  </a:lnTo>
                  <a:lnTo>
                    <a:pt x="486968" y="37706"/>
                  </a:lnTo>
                  <a:lnTo>
                    <a:pt x="498246" y="42418"/>
                  </a:lnTo>
                  <a:lnTo>
                    <a:pt x="553199" y="58496"/>
                  </a:lnTo>
                  <a:lnTo>
                    <a:pt x="594131" y="65506"/>
                  </a:lnTo>
                  <a:lnTo>
                    <a:pt x="640461" y="68287"/>
                  </a:lnTo>
                  <a:lnTo>
                    <a:pt x="650062" y="67665"/>
                  </a:lnTo>
                  <a:lnTo>
                    <a:pt x="670496" y="68287"/>
                  </a:lnTo>
                  <a:lnTo>
                    <a:pt x="701649" y="66243"/>
                  </a:lnTo>
                  <a:lnTo>
                    <a:pt x="716838" y="67551"/>
                  </a:lnTo>
                  <a:lnTo>
                    <a:pt x="741692" y="68287"/>
                  </a:lnTo>
                  <a:lnTo>
                    <a:pt x="753402" y="67716"/>
                  </a:lnTo>
                  <a:lnTo>
                    <a:pt x="773112" y="68287"/>
                  </a:lnTo>
                  <a:lnTo>
                    <a:pt x="813638" y="66268"/>
                  </a:lnTo>
                  <a:lnTo>
                    <a:pt x="856259" y="59613"/>
                  </a:lnTo>
                  <a:lnTo>
                    <a:pt x="900430" y="47396"/>
                  </a:lnTo>
                  <a:lnTo>
                    <a:pt x="945578" y="28689"/>
                  </a:lnTo>
                  <a:lnTo>
                    <a:pt x="991158" y="2552"/>
                  </a:lnTo>
                  <a:close/>
                </a:path>
              </a:pathLst>
            </a:custGeom>
            <a:solidFill>
              <a:srgbClr val="615D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4" name="object 148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231601" y="5005428"/>
              <a:ext cx="275893" cy="322571"/>
            </a:xfrm>
            <a:prstGeom prst="rect">
              <a:avLst/>
            </a:prstGeom>
          </p:spPr>
        </p:pic>
        <p:pic>
          <p:nvPicPr>
            <p:cNvPr id="1485" name="object 148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651383" y="5151418"/>
              <a:ext cx="163393" cy="176582"/>
            </a:xfrm>
            <a:prstGeom prst="rect">
              <a:avLst/>
            </a:prstGeom>
          </p:spPr>
        </p:pic>
        <p:pic>
          <p:nvPicPr>
            <p:cNvPr id="1486" name="object 14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561600" y="5148343"/>
              <a:ext cx="163393" cy="179656"/>
            </a:xfrm>
            <a:prstGeom prst="rect">
              <a:avLst/>
            </a:prstGeom>
          </p:spPr>
        </p:pic>
        <p:pic>
          <p:nvPicPr>
            <p:cNvPr id="1487" name="object 148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973818" y="5043753"/>
              <a:ext cx="407675" cy="284311"/>
            </a:xfrm>
            <a:prstGeom prst="rect">
              <a:avLst/>
            </a:prstGeom>
          </p:spPr>
        </p:pic>
        <p:pic>
          <p:nvPicPr>
            <p:cNvPr id="1488" name="object 148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428192" y="5148343"/>
              <a:ext cx="276702" cy="179656"/>
            </a:xfrm>
            <a:prstGeom prst="rect">
              <a:avLst/>
            </a:prstGeom>
          </p:spPr>
        </p:pic>
        <p:pic>
          <p:nvPicPr>
            <p:cNvPr id="1489" name="object 148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417777" y="5148343"/>
              <a:ext cx="276692" cy="179656"/>
            </a:xfrm>
            <a:prstGeom prst="rect">
              <a:avLst/>
            </a:prstGeom>
          </p:spPr>
        </p:pic>
        <p:sp>
          <p:nvSpPr>
            <p:cNvPr id="1490" name="object 1490"/>
            <p:cNvSpPr/>
            <p:nvPr/>
          </p:nvSpPr>
          <p:spPr>
            <a:xfrm>
              <a:off x="2779081" y="5005428"/>
              <a:ext cx="275590" cy="233679"/>
            </a:xfrm>
            <a:custGeom>
              <a:avLst/>
              <a:gdLst/>
              <a:ahLst/>
              <a:cxnLst/>
              <a:rect l="l" t="t" r="r" b="b"/>
              <a:pathLst>
                <a:path w="275589" h="233679">
                  <a:moveTo>
                    <a:pt x="133624" y="0"/>
                  </a:moveTo>
                  <a:lnTo>
                    <a:pt x="121084" y="4493"/>
                  </a:lnTo>
                  <a:lnTo>
                    <a:pt x="112046" y="14271"/>
                  </a:lnTo>
                  <a:lnTo>
                    <a:pt x="106329" y="27656"/>
                  </a:lnTo>
                  <a:lnTo>
                    <a:pt x="95812" y="21681"/>
                  </a:lnTo>
                  <a:lnTo>
                    <a:pt x="57809" y="38227"/>
                  </a:lnTo>
                  <a:lnTo>
                    <a:pt x="51663" y="58529"/>
                  </a:lnTo>
                  <a:lnTo>
                    <a:pt x="46400" y="55264"/>
                  </a:lnTo>
                  <a:lnTo>
                    <a:pt x="14681" y="80169"/>
                  </a:lnTo>
                  <a:lnTo>
                    <a:pt x="15497" y="84301"/>
                  </a:lnTo>
                  <a:lnTo>
                    <a:pt x="17459" y="88387"/>
                  </a:lnTo>
                  <a:lnTo>
                    <a:pt x="10476" y="89727"/>
                  </a:lnTo>
                  <a:lnTo>
                    <a:pt x="2512" y="96974"/>
                  </a:lnTo>
                  <a:lnTo>
                    <a:pt x="0" y="110672"/>
                  </a:lnTo>
                  <a:lnTo>
                    <a:pt x="4431" y="115629"/>
                  </a:lnTo>
                  <a:lnTo>
                    <a:pt x="10511" y="118160"/>
                  </a:lnTo>
                  <a:lnTo>
                    <a:pt x="7862" y="123697"/>
                  </a:lnTo>
                  <a:lnTo>
                    <a:pt x="5727" y="129568"/>
                  </a:lnTo>
                  <a:lnTo>
                    <a:pt x="4413" y="135965"/>
                  </a:lnTo>
                  <a:lnTo>
                    <a:pt x="4055" y="150985"/>
                  </a:lnTo>
                  <a:lnTo>
                    <a:pt x="8527" y="164897"/>
                  </a:lnTo>
                  <a:lnTo>
                    <a:pt x="16888" y="177034"/>
                  </a:lnTo>
                  <a:lnTo>
                    <a:pt x="28940" y="187218"/>
                  </a:lnTo>
                  <a:lnTo>
                    <a:pt x="30424" y="187935"/>
                  </a:lnTo>
                  <a:lnTo>
                    <a:pt x="28623" y="192701"/>
                  </a:lnTo>
                  <a:lnTo>
                    <a:pt x="29660" y="197561"/>
                  </a:lnTo>
                  <a:lnTo>
                    <a:pt x="37630" y="205330"/>
                  </a:lnTo>
                  <a:lnTo>
                    <a:pt x="43520" y="206262"/>
                  </a:lnTo>
                  <a:lnTo>
                    <a:pt x="48567" y="204786"/>
                  </a:lnTo>
                  <a:lnTo>
                    <a:pt x="49312" y="209700"/>
                  </a:lnTo>
                  <a:lnTo>
                    <a:pt x="52531" y="214313"/>
                  </a:lnTo>
                  <a:lnTo>
                    <a:pt x="59687" y="218038"/>
                  </a:lnTo>
                  <a:lnTo>
                    <a:pt x="65467" y="219947"/>
                  </a:lnTo>
                  <a:lnTo>
                    <a:pt x="71733" y="220124"/>
                  </a:lnTo>
                  <a:lnTo>
                    <a:pt x="78200" y="218795"/>
                  </a:lnTo>
                  <a:lnTo>
                    <a:pt x="84581" y="216185"/>
                  </a:lnTo>
                  <a:lnTo>
                    <a:pt x="91159" y="222969"/>
                  </a:lnTo>
                  <a:lnTo>
                    <a:pt x="99501" y="228165"/>
                  </a:lnTo>
                  <a:lnTo>
                    <a:pt x="109365" y="231387"/>
                  </a:lnTo>
                  <a:lnTo>
                    <a:pt x="120514" y="232251"/>
                  </a:lnTo>
                  <a:lnTo>
                    <a:pt x="126222" y="232053"/>
                  </a:lnTo>
                  <a:lnTo>
                    <a:pt x="133891" y="227646"/>
                  </a:lnTo>
                  <a:lnTo>
                    <a:pt x="140713" y="221430"/>
                  </a:lnTo>
                  <a:lnTo>
                    <a:pt x="141400" y="223330"/>
                  </a:lnTo>
                  <a:lnTo>
                    <a:pt x="142405" y="225141"/>
                  </a:lnTo>
                  <a:lnTo>
                    <a:pt x="149687" y="233154"/>
                  </a:lnTo>
                  <a:lnTo>
                    <a:pt x="158436" y="227999"/>
                  </a:lnTo>
                  <a:lnTo>
                    <a:pt x="162885" y="219993"/>
                  </a:lnTo>
                  <a:lnTo>
                    <a:pt x="163363" y="217643"/>
                  </a:lnTo>
                  <a:lnTo>
                    <a:pt x="163536" y="215237"/>
                  </a:lnTo>
                  <a:lnTo>
                    <a:pt x="174199" y="218865"/>
                  </a:lnTo>
                  <a:lnTo>
                    <a:pt x="185186" y="220854"/>
                  </a:lnTo>
                  <a:lnTo>
                    <a:pt x="195363" y="221153"/>
                  </a:lnTo>
                  <a:lnTo>
                    <a:pt x="203593" y="219713"/>
                  </a:lnTo>
                  <a:lnTo>
                    <a:pt x="209782" y="217606"/>
                  </a:lnTo>
                  <a:lnTo>
                    <a:pt x="213606" y="213228"/>
                  </a:lnTo>
                  <a:lnTo>
                    <a:pt x="215590" y="207965"/>
                  </a:lnTo>
                  <a:lnTo>
                    <a:pt x="216881" y="208958"/>
                  </a:lnTo>
                  <a:lnTo>
                    <a:pt x="220647" y="211011"/>
                  </a:lnTo>
                  <a:lnTo>
                    <a:pt x="224762" y="206018"/>
                  </a:lnTo>
                  <a:lnTo>
                    <a:pt x="227956" y="201241"/>
                  </a:lnTo>
                  <a:lnTo>
                    <a:pt x="228415" y="198807"/>
                  </a:lnTo>
                  <a:lnTo>
                    <a:pt x="228325" y="196337"/>
                  </a:lnTo>
                  <a:lnTo>
                    <a:pt x="236087" y="194149"/>
                  </a:lnTo>
                  <a:lnTo>
                    <a:pt x="242653" y="186714"/>
                  </a:lnTo>
                  <a:lnTo>
                    <a:pt x="247376" y="178363"/>
                  </a:lnTo>
                  <a:lnTo>
                    <a:pt x="248677" y="173883"/>
                  </a:lnTo>
                  <a:lnTo>
                    <a:pt x="251193" y="174464"/>
                  </a:lnTo>
                  <a:lnTo>
                    <a:pt x="257572" y="175457"/>
                  </a:lnTo>
                  <a:lnTo>
                    <a:pt x="264599" y="170259"/>
                  </a:lnTo>
                  <a:lnTo>
                    <a:pt x="269755" y="157032"/>
                  </a:lnTo>
                  <a:lnTo>
                    <a:pt x="268472" y="150001"/>
                  </a:lnTo>
                  <a:lnTo>
                    <a:pt x="264175" y="143490"/>
                  </a:lnTo>
                  <a:lnTo>
                    <a:pt x="266824" y="139565"/>
                  </a:lnTo>
                  <a:lnTo>
                    <a:pt x="269269" y="135447"/>
                  </a:lnTo>
                  <a:lnTo>
                    <a:pt x="271313" y="131008"/>
                  </a:lnTo>
                  <a:lnTo>
                    <a:pt x="274560" y="120492"/>
                  </a:lnTo>
                  <a:lnTo>
                    <a:pt x="275242" y="109002"/>
                  </a:lnTo>
                  <a:lnTo>
                    <a:pt x="273147" y="97743"/>
                  </a:lnTo>
                  <a:lnTo>
                    <a:pt x="268062" y="87920"/>
                  </a:lnTo>
                  <a:lnTo>
                    <a:pt x="264408" y="83171"/>
                  </a:lnTo>
                  <a:lnTo>
                    <a:pt x="260221" y="79780"/>
                  </a:lnTo>
                  <a:lnTo>
                    <a:pt x="255718" y="77581"/>
                  </a:lnTo>
                  <a:lnTo>
                    <a:pt x="257018" y="75554"/>
                  </a:lnTo>
                  <a:lnTo>
                    <a:pt x="259228" y="69174"/>
                  </a:lnTo>
                  <a:lnTo>
                    <a:pt x="258152" y="62057"/>
                  </a:lnTo>
                  <a:lnTo>
                    <a:pt x="248730" y="58698"/>
                  </a:lnTo>
                  <a:lnTo>
                    <a:pt x="245267" y="59469"/>
                  </a:lnTo>
                  <a:lnTo>
                    <a:pt x="242129" y="61027"/>
                  </a:lnTo>
                  <a:lnTo>
                    <a:pt x="241422" y="53548"/>
                  </a:lnTo>
                  <a:lnTo>
                    <a:pt x="209823" y="24511"/>
                  </a:lnTo>
                  <a:lnTo>
                    <a:pt x="201107" y="25791"/>
                  </a:lnTo>
                  <a:lnTo>
                    <a:pt x="199810" y="20917"/>
                  </a:lnTo>
                  <a:lnTo>
                    <a:pt x="195850" y="16528"/>
                  </a:lnTo>
                  <a:lnTo>
                    <a:pt x="186080" y="14185"/>
                  </a:lnTo>
                  <a:lnTo>
                    <a:pt x="180957" y="18310"/>
                  </a:lnTo>
                  <a:lnTo>
                    <a:pt x="177493" y="22442"/>
                  </a:lnTo>
                  <a:lnTo>
                    <a:pt x="172109" y="16136"/>
                  </a:lnTo>
                  <a:lnTo>
                    <a:pt x="165640" y="10678"/>
                  </a:lnTo>
                  <a:lnTo>
                    <a:pt x="158186" y="6110"/>
                  </a:lnTo>
                  <a:lnTo>
                    <a:pt x="149849" y="2470"/>
                  </a:lnTo>
                  <a:lnTo>
                    <a:pt x="133624" y="0"/>
                  </a:lnTo>
                  <a:close/>
                </a:path>
              </a:pathLst>
            </a:custGeom>
            <a:solidFill>
              <a:srgbClr val="8AC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2782688" y="5112133"/>
              <a:ext cx="272415" cy="127000"/>
            </a:xfrm>
            <a:custGeom>
              <a:avLst/>
              <a:gdLst/>
              <a:ahLst/>
              <a:cxnLst/>
              <a:rect l="l" t="t" r="r" b="b"/>
              <a:pathLst>
                <a:path w="272414" h="127000">
                  <a:moveTo>
                    <a:pt x="271346" y="0"/>
                  </a:moveTo>
                  <a:lnTo>
                    <a:pt x="249509" y="32475"/>
                  </a:lnTo>
                  <a:lnTo>
                    <a:pt x="247103" y="32835"/>
                  </a:lnTo>
                  <a:lnTo>
                    <a:pt x="249174" y="41137"/>
                  </a:lnTo>
                  <a:lnTo>
                    <a:pt x="227073" y="73418"/>
                  </a:lnTo>
                  <a:lnTo>
                    <a:pt x="219740" y="70178"/>
                  </a:lnTo>
                  <a:lnTo>
                    <a:pt x="218381" y="78258"/>
                  </a:lnTo>
                  <a:lnTo>
                    <a:pt x="214623" y="85716"/>
                  </a:lnTo>
                  <a:lnTo>
                    <a:pt x="208943" y="91468"/>
                  </a:lnTo>
                  <a:lnTo>
                    <a:pt x="201819" y="94424"/>
                  </a:lnTo>
                  <a:lnTo>
                    <a:pt x="194472" y="95572"/>
                  </a:lnTo>
                  <a:lnTo>
                    <a:pt x="188427" y="92958"/>
                  </a:lnTo>
                  <a:lnTo>
                    <a:pt x="184579" y="88463"/>
                  </a:lnTo>
                  <a:lnTo>
                    <a:pt x="177842" y="94698"/>
                  </a:lnTo>
                  <a:lnTo>
                    <a:pt x="170117" y="99074"/>
                  </a:lnTo>
                  <a:lnTo>
                    <a:pt x="161808" y="100755"/>
                  </a:lnTo>
                  <a:lnTo>
                    <a:pt x="153320" y="98902"/>
                  </a:lnTo>
                  <a:lnTo>
                    <a:pt x="146363" y="94223"/>
                  </a:lnTo>
                  <a:lnTo>
                    <a:pt x="141402" y="87930"/>
                  </a:lnTo>
                  <a:lnTo>
                    <a:pt x="138312" y="80484"/>
                  </a:lnTo>
                  <a:lnTo>
                    <a:pt x="136965" y="72341"/>
                  </a:lnTo>
                  <a:lnTo>
                    <a:pt x="131450" y="75326"/>
                  </a:lnTo>
                  <a:lnTo>
                    <a:pt x="126591" y="74584"/>
                  </a:lnTo>
                  <a:lnTo>
                    <a:pt x="122313" y="71964"/>
                  </a:lnTo>
                  <a:lnTo>
                    <a:pt x="122317" y="81029"/>
                  </a:lnTo>
                  <a:lnTo>
                    <a:pt x="120349" y="89719"/>
                  </a:lnTo>
                  <a:lnTo>
                    <a:pt x="116427" y="97159"/>
                  </a:lnTo>
                  <a:lnTo>
                    <a:pt x="110571" y="102473"/>
                  </a:lnTo>
                  <a:lnTo>
                    <a:pt x="104209" y="104773"/>
                  </a:lnTo>
                  <a:lnTo>
                    <a:pt x="97553" y="104677"/>
                  </a:lnTo>
                  <a:lnTo>
                    <a:pt x="91518" y="102098"/>
                  </a:lnTo>
                  <a:lnTo>
                    <a:pt x="87015" y="96947"/>
                  </a:lnTo>
                  <a:lnTo>
                    <a:pt x="86012" y="94675"/>
                  </a:lnTo>
                  <a:lnTo>
                    <a:pt x="81230" y="99053"/>
                  </a:lnTo>
                  <a:lnTo>
                    <a:pt x="75811" y="102085"/>
                  </a:lnTo>
                  <a:lnTo>
                    <a:pt x="69890" y="103352"/>
                  </a:lnTo>
                  <a:lnTo>
                    <a:pt x="63605" y="102438"/>
                  </a:lnTo>
                  <a:lnTo>
                    <a:pt x="54907" y="99496"/>
                  </a:lnTo>
                  <a:lnTo>
                    <a:pt x="52160" y="94388"/>
                  </a:lnTo>
                  <a:lnTo>
                    <a:pt x="52420" y="88559"/>
                  </a:lnTo>
                  <a:lnTo>
                    <a:pt x="48938" y="90752"/>
                  </a:lnTo>
                  <a:lnTo>
                    <a:pt x="44842" y="91655"/>
                  </a:lnTo>
                  <a:lnTo>
                    <a:pt x="34383" y="88732"/>
                  </a:lnTo>
                  <a:lnTo>
                    <a:pt x="29930" y="82101"/>
                  </a:lnTo>
                  <a:lnTo>
                    <a:pt x="35017" y="74847"/>
                  </a:lnTo>
                  <a:lnTo>
                    <a:pt x="28641" y="73602"/>
                  </a:lnTo>
                  <a:lnTo>
                    <a:pt x="1792" y="43554"/>
                  </a:lnTo>
                  <a:lnTo>
                    <a:pt x="0" y="36346"/>
                  </a:lnTo>
                  <a:lnTo>
                    <a:pt x="1521" y="49293"/>
                  </a:lnTo>
                  <a:lnTo>
                    <a:pt x="6554" y="61192"/>
                  </a:lnTo>
                  <a:lnTo>
                    <a:pt x="14459" y="71587"/>
                  </a:lnTo>
                  <a:lnTo>
                    <a:pt x="25336" y="80517"/>
                  </a:lnTo>
                  <a:lnTo>
                    <a:pt x="26819" y="81222"/>
                  </a:lnTo>
                  <a:lnTo>
                    <a:pt x="25020" y="86000"/>
                  </a:lnTo>
                  <a:lnTo>
                    <a:pt x="26060" y="90857"/>
                  </a:lnTo>
                  <a:lnTo>
                    <a:pt x="34030" y="98621"/>
                  </a:lnTo>
                  <a:lnTo>
                    <a:pt x="39909" y="99561"/>
                  </a:lnTo>
                  <a:lnTo>
                    <a:pt x="44968" y="98078"/>
                  </a:lnTo>
                  <a:lnTo>
                    <a:pt x="45709" y="102989"/>
                  </a:lnTo>
                  <a:lnTo>
                    <a:pt x="48920" y="107604"/>
                  </a:lnTo>
                  <a:lnTo>
                    <a:pt x="56078" y="111330"/>
                  </a:lnTo>
                  <a:lnTo>
                    <a:pt x="61860" y="113239"/>
                  </a:lnTo>
                  <a:lnTo>
                    <a:pt x="68126" y="113419"/>
                  </a:lnTo>
                  <a:lnTo>
                    <a:pt x="74591" y="112090"/>
                  </a:lnTo>
                  <a:lnTo>
                    <a:pt x="80971" y="109476"/>
                  </a:lnTo>
                  <a:lnTo>
                    <a:pt x="87550" y="116265"/>
                  </a:lnTo>
                  <a:lnTo>
                    <a:pt x="95893" y="121463"/>
                  </a:lnTo>
                  <a:lnTo>
                    <a:pt x="105760" y="124685"/>
                  </a:lnTo>
                  <a:lnTo>
                    <a:pt x="116913" y="125549"/>
                  </a:lnTo>
                  <a:lnTo>
                    <a:pt x="122619" y="125341"/>
                  </a:lnTo>
                  <a:lnTo>
                    <a:pt x="130280" y="120949"/>
                  </a:lnTo>
                  <a:lnTo>
                    <a:pt x="137102" y="114725"/>
                  </a:lnTo>
                  <a:lnTo>
                    <a:pt x="137789" y="116621"/>
                  </a:lnTo>
                  <a:lnTo>
                    <a:pt x="138802" y="118432"/>
                  </a:lnTo>
                  <a:lnTo>
                    <a:pt x="146074" y="126446"/>
                  </a:lnTo>
                  <a:lnTo>
                    <a:pt x="154825" y="121298"/>
                  </a:lnTo>
                  <a:lnTo>
                    <a:pt x="159274" y="113285"/>
                  </a:lnTo>
                  <a:lnTo>
                    <a:pt x="159753" y="110934"/>
                  </a:lnTo>
                  <a:lnTo>
                    <a:pt x="159933" y="108536"/>
                  </a:lnTo>
                  <a:lnTo>
                    <a:pt x="170596" y="112160"/>
                  </a:lnTo>
                  <a:lnTo>
                    <a:pt x="181582" y="114150"/>
                  </a:lnTo>
                  <a:lnTo>
                    <a:pt x="191756" y="114453"/>
                  </a:lnTo>
                  <a:lnTo>
                    <a:pt x="199980" y="113014"/>
                  </a:lnTo>
                  <a:lnTo>
                    <a:pt x="206169" y="110895"/>
                  </a:lnTo>
                  <a:lnTo>
                    <a:pt x="210005" y="106517"/>
                  </a:lnTo>
                  <a:lnTo>
                    <a:pt x="211985" y="101253"/>
                  </a:lnTo>
                  <a:lnTo>
                    <a:pt x="213271" y="102247"/>
                  </a:lnTo>
                  <a:lnTo>
                    <a:pt x="217034" y="104310"/>
                  </a:lnTo>
                  <a:lnTo>
                    <a:pt x="221148" y="99306"/>
                  </a:lnTo>
                  <a:lnTo>
                    <a:pt x="224351" y="94540"/>
                  </a:lnTo>
                  <a:lnTo>
                    <a:pt x="224812" y="92099"/>
                  </a:lnTo>
                  <a:lnTo>
                    <a:pt x="224722" y="89636"/>
                  </a:lnTo>
                  <a:lnTo>
                    <a:pt x="232477" y="87448"/>
                  </a:lnTo>
                  <a:lnTo>
                    <a:pt x="239054" y="80002"/>
                  </a:lnTo>
                  <a:lnTo>
                    <a:pt x="243767" y="71662"/>
                  </a:lnTo>
                  <a:lnTo>
                    <a:pt x="245076" y="67176"/>
                  </a:lnTo>
                  <a:lnTo>
                    <a:pt x="247582" y="67763"/>
                  </a:lnTo>
                  <a:lnTo>
                    <a:pt x="253961" y="68748"/>
                  </a:lnTo>
                  <a:lnTo>
                    <a:pt x="260996" y="63558"/>
                  </a:lnTo>
                  <a:lnTo>
                    <a:pt x="266155" y="50321"/>
                  </a:lnTo>
                  <a:lnTo>
                    <a:pt x="264863" y="43304"/>
                  </a:lnTo>
                  <a:lnTo>
                    <a:pt x="260572" y="36781"/>
                  </a:lnTo>
                  <a:lnTo>
                    <a:pt x="263225" y="32853"/>
                  </a:lnTo>
                  <a:lnTo>
                    <a:pt x="265658" y="28738"/>
                  </a:lnTo>
                  <a:lnTo>
                    <a:pt x="270976" y="17240"/>
                  </a:lnTo>
                  <a:lnTo>
                    <a:pt x="272271" y="8431"/>
                  </a:lnTo>
                  <a:lnTo>
                    <a:pt x="271346" y="0"/>
                  </a:lnTo>
                  <a:close/>
                </a:path>
              </a:pathLst>
            </a:custGeom>
            <a:solidFill>
              <a:srgbClr val="579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2792033" y="5030396"/>
              <a:ext cx="256540" cy="158115"/>
            </a:xfrm>
            <a:custGeom>
              <a:avLst/>
              <a:gdLst/>
              <a:ahLst/>
              <a:cxnLst/>
              <a:rect l="l" t="t" r="r" b="b"/>
              <a:pathLst>
                <a:path w="256539" h="158114">
                  <a:moveTo>
                    <a:pt x="134872" y="0"/>
                  </a:moveTo>
                  <a:lnTo>
                    <a:pt x="123432" y="1332"/>
                  </a:lnTo>
                  <a:lnTo>
                    <a:pt x="112722" y="6575"/>
                  </a:lnTo>
                  <a:lnTo>
                    <a:pt x="104328" y="13863"/>
                  </a:lnTo>
                  <a:lnTo>
                    <a:pt x="100321" y="18993"/>
                  </a:lnTo>
                  <a:lnTo>
                    <a:pt x="98302" y="13438"/>
                  </a:lnTo>
                  <a:lnTo>
                    <a:pt x="94738" y="9060"/>
                  </a:lnTo>
                  <a:lnTo>
                    <a:pt x="87880" y="6446"/>
                  </a:lnTo>
                  <a:lnTo>
                    <a:pt x="81307" y="5482"/>
                  </a:lnTo>
                  <a:lnTo>
                    <a:pt x="74644" y="6890"/>
                  </a:lnTo>
                  <a:lnTo>
                    <a:pt x="51099" y="44401"/>
                  </a:lnTo>
                  <a:lnTo>
                    <a:pt x="44304" y="42347"/>
                  </a:lnTo>
                  <a:lnTo>
                    <a:pt x="15987" y="63612"/>
                  </a:lnTo>
                  <a:lnTo>
                    <a:pt x="16165" y="70105"/>
                  </a:lnTo>
                  <a:lnTo>
                    <a:pt x="9933" y="71135"/>
                  </a:lnTo>
                  <a:lnTo>
                    <a:pt x="5534" y="77785"/>
                  </a:lnTo>
                  <a:lnTo>
                    <a:pt x="2614" y="89894"/>
                  </a:lnTo>
                  <a:lnTo>
                    <a:pt x="7064" y="95543"/>
                  </a:lnTo>
                  <a:lnTo>
                    <a:pt x="13306" y="98906"/>
                  </a:lnTo>
                  <a:lnTo>
                    <a:pt x="9360" y="101983"/>
                  </a:lnTo>
                  <a:lnTo>
                    <a:pt x="7596" y="104108"/>
                  </a:lnTo>
                  <a:lnTo>
                    <a:pt x="2212" y="112348"/>
                  </a:lnTo>
                  <a:lnTo>
                    <a:pt x="0" y="120437"/>
                  </a:lnTo>
                  <a:lnTo>
                    <a:pt x="1174" y="128623"/>
                  </a:lnTo>
                  <a:lnTo>
                    <a:pt x="5951" y="137156"/>
                  </a:lnTo>
                  <a:lnTo>
                    <a:pt x="17977" y="146742"/>
                  </a:lnTo>
                  <a:lnTo>
                    <a:pt x="32235" y="149023"/>
                  </a:lnTo>
                  <a:lnTo>
                    <a:pt x="47262" y="145516"/>
                  </a:lnTo>
                  <a:lnTo>
                    <a:pt x="61593" y="137743"/>
                  </a:lnTo>
                  <a:lnTo>
                    <a:pt x="67008" y="148117"/>
                  </a:lnTo>
                  <a:lnTo>
                    <a:pt x="76166" y="155331"/>
                  </a:lnTo>
                  <a:lnTo>
                    <a:pt x="88775" y="158014"/>
                  </a:lnTo>
                  <a:lnTo>
                    <a:pt x="104544" y="154795"/>
                  </a:lnTo>
                  <a:lnTo>
                    <a:pt x="110990" y="151723"/>
                  </a:lnTo>
                  <a:lnTo>
                    <a:pt x="116841" y="147796"/>
                  </a:lnTo>
                  <a:lnTo>
                    <a:pt x="122100" y="143148"/>
                  </a:lnTo>
                  <a:lnTo>
                    <a:pt x="126770" y="137915"/>
                  </a:lnTo>
                  <a:lnTo>
                    <a:pt x="135487" y="146488"/>
                  </a:lnTo>
                  <a:lnTo>
                    <a:pt x="146497" y="152769"/>
                  </a:lnTo>
                  <a:lnTo>
                    <a:pt x="158951" y="156264"/>
                  </a:lnTo>
                  <a:lnTo>
                    <a:pt x="172001" y="156476"/>
                  </a:lnTo>
                  <a:lnTo>
                    <a:pt x="181938" y="154326"/>
                  </a:lnTo>
                  <a:lnTo>
                    <a:pt x="191684" y="150415"/>
                  </a:lnTo>
                  <a:lnTo>
                    <a:pt x="200673" y="144950"/>
                  </a:lnTo>
                  <a:lnTo>
                    <a:pt x="208340" y="138139"/>
                  </a:lnTo>
                  <a:lnTo>
                    <a:pt x="215478" y="141414"/>
                  </a:lnTo>
                  <a:lnTo>
                    <a:pt x="223330" y="141738"/>
                  </a:lnTo>
                  <a:lnTo>
                    <a:pt x="235768" y="130855"/>
                  </a:lnTo>
                  <a:lnTo>
                    <a:pt x="237974" y="125711"/>
                  </a:lnTo>
                  <a:lnTo>
                    <a:pt x="237758" y="116527"/>
                  </a:lnTo>
                  <a:lnTo>
                    <a:pt x="237322" y="113796"/>
                  </a:lnTo>
                  <a:lnTo>
                    <a:pt x="236492" y="111139"/>
                  </a:lnTo>
                  <a:lnTo>
                    <a:pt x="243523" y="106995"/>
                  </a:lnTo>
                  <a:lnTo>
                    <a:pt x="249401" y="101720"/>
                  </a:lnTo>
                  <a:lnTo>
                    <a:pt x="252954" y="95730"/>
                  </a:lnTo>
                  <a:lnTo>
                    <a:pt x="256110" y="86868"/>
                  </a:lnTo>
                  <a:lnTo>
                    <a:pt x="255316" y="78397"/>
                  </a:lnTo>
                  <a:lnTo>
                    <a:pt x="250904" y="71007"/>
                  </a:lnTo>
                  <a:lnTo>
                    <a:pt x="243201" y="65389"/>
                  </a:lnTo>
                  <a:lnTo>
                    <a:pt x="238029" y="62876"/>
                  </a:lnTo>
                  <a:lnTo>
                    <a:pt x="232179" y="63745"/>
                  </a:lnTo>
                  <a:lnTo>
                    <a:pt x="226577" y="66070"/>
                  </a:lnTo>
                  <a:lnTo>
                    <a:pt x="227909" y="61066"/>
                  </a:lnTo>
                  <a:lnTo>
                    <a:pt x="206366" y="26934"/>
                  </a:lnTo>
                  <a:lnTo>
                    <a:pt x="198976" y="25152"/>
                  </a:lnTo>
                  <a:lnTo>
                    <a:pt x="192464" y="30362"/>
                  </a:lnTo>
                  <a:lnTo>
                    <a:pt x="187070" y="36334"/>
                  </a:lnTo>
                  <a:lnTo>
                    <a:pt x="187589" y="31927"/>
                  </a:lnTo>
                  <a:lnTo>
                    <a:pt x="169212" y="15229"/>
                  </a:lnTo>
                  <a:lnTo>
                    <a:pt x="163289" y="17456"/>
                  </a:lnTo>
                  <a:lnTo>
                    <a:pt x="161009" y="19071"/>
                  </a:lnTo>
                  <a:lnTo>
                    <a:pt x="159347" y="20919"/>
                  </a:lnTo>
                  <a:lnTo>
                    <a:pt x="158044" y="22909"/>
                  </a:lnTo>
                  <a:lnTo>
                    <a:pt x="155430" y="15692"/>
                  </a:lnTo>
                  <a:lnTo>
                    <a:pt x="151239" y="9205"/>
                  </a:lnTo>
                  <a:lnTo>
                    <a:pt x="145462" y="4445"/>
                  </a:lnTo>
                  <a:lnTo>
                    <a:pt x="134872" y="0"/>
                  </a:lnTo>
                  <a:close/>
                </a:path>
              </a:pathLst>
            </a:custGeom>
            <a:solidFill>
              <a:srgbClr val="C3D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3" name="object 149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797422" y="5034615"/>
              <a:ext cx="229684" cy="293385"/>
            </a:xfrm>
            <a:prstGeom prst="rect">
              <a:avLst/>
            </a:prstGeom>
          </p:spPr>
        </p:pic>
        <p:sp>
          <p:nvSpPr>
            <p:cNvPr id="1494" name="object 1494"/>
            <p:cNvSpPr/>
            <p:nvPr/>
          </p:nvSpPr>
          <p:spPr>
            <a:xfrm>
              <a:off x="2271701" y="5005428"/>
              <a:ext cx="275590" cy="233679"/>
            </a:xfrm>
            <a:custGeom>
              <a:avLst/>
              <a:gdLst/>
              <a:ahLst/>
              <a:cxnLst/>
              <a:rect l="l" t="t" r="r" b="b"/>
              <a:pathLst>
                <a:path w="275589" h="233679">
                  <a:moveTo>
                    <a:pt x="133616" y="0"/>
                  </a:moveTo>
                  <a:lnTo>
                    <a:pt x="121083" y="4493"/>
                  </a:lnTo>
                  <a:lnTo>
                    <a:pt x="112048" y="14271"/>
                  </a:lnTo>
                  <a:lnTo>
                    <a:pt x="106329" y="27656"/>
                  </a:lnTo>
                  <a:lnTo>
                    <a:pt x="95810" y="21681"/>
                  </a:lnTo>
                  <a:lnTo>
                    <a:pt x="57798" y="38227"/>
                  </a:lnTo>
                  <a:lnTo>
                    <a:pt x="51663" y="58529"/>
                  </a:lnTo>
                  <a:lnTo>
                    <a:pt x="46396" y="55264"/>
                  </a:lnTo>
                  <a:lnTo>
                    <a:pt x="14665" y="80169"/>
                  </a:lnTo>
                  <a:lnTo>
                    <a:pt x="15493" y="84301"/>
                  </a:lnTo>
                  <a:lnTo>
                    <a:pt x="17442" y="88387"/>
                  </a:lnTo>
                  <a:lnTo>
                    <a:pt x="10457" y="89727"/>
                  </a:lnTo>
                  <a:lnTo>
                    <a:pt x="2515" y="96974"/>
                  </a:lnTo>
                  <a:lnTo>
                    <a:pt x="0" y="110672"/>
                  </a:lnTo>
                  <a:lnTo>
                    <a:pt x="4434" y="115629"/>
                  </a:lnTo>
                  <a:lnTo>
                    <a:pt x="10511" y="118160"/>
                  </a:lnTo>
                  <a:lnTo>
                    <a:pt x="7862" y="123697"/>
                  </a:lnTo>
                  <a:lnTo>
                    <a:pt x="5727" y="129568"/>
                  </a:lnTo>
                  <a:lnTo>
                    <a:pt x="4417" y="135965"/>
                  </a:lnTo>
                  <a:lnTo>
                    <a:pt x="4048" y="150985"/>
                  </a:lnTo>
                  <a:lnTo>
                    <a:pt x="8518" y="164897"/>
                  </a:lnTo>
                  <a:lnTo>
                    <a:pt x="16881" y="177034"/>
                  </a:lnTo>
                  <a:lnTo>
                    <a:pt x="28936" y="187218"/>
                  </a:lnTo>
                  <a:lnTo>
                    <a:pt x="30422" y="187935"/>
                  </a:lnTo>
                  <a:lnTo>
                    <a:pt x="28623" y="192701"/>
                  </a:lnTo>
                  <a:lnTo>
                    <a:pt x="29671" y="197561"/>
                  </a:lnTo>
                  <a:lnTo>
                    <a:pt x="37633" y="205330"/>
                  </a:lnTo>
                  <a:lnTo>
                    <a:pt x="43502" y="206262"/>
                  </a:lnTo>
                  <a:lnTo>
                    <a:pt x="48571" y="204786"/>
                  </a:lnTo>
                  <a:lnTo>
                    <a:pt x="49312" y="209700"/>
                  </a:lnTo>
                  <a:lnTo>
                    <a:pt x="52531" y="214313"/>
                  </a:lnTo>
                  <a:lnTo>
                    <a:pt x="59683" y="218038"/>
                  </a:lnTo>
                  <a:lnTo>
                    <a:pt x="65468" y="219947"/>
                  </a:lnTo>
                  <a:lnTo>
                    <a:pt x="71736" y="220124"/>
                  </a:lnTo>
                  <a:lnTo>
                    <a:pt x="78201" y="218795"/>
                  </a:lnTo>
                  <a:lnTo>
                    <a:pt x="84581" y="216185"/>
                  </a:lnTo>
                  <a:lnTo>
                    <a:pt x="91153" y="222969"/>
                  </a:lnTo>
                  <a:lnTo>
                    <a:pt x="99495" y="228165"/>
                  </a:lnTo>
                  <a:lnTo>
                    <a:pt x="109363" y="231387"/>
                  </a:lnTo>
                  <a:lnTo>
                    <a:pt x="120512" y="232251"/>
                  </a:lnTo>
                  <a:lnTo>
                    <a:pt x="126218" y="232053"/>
                  </a:lnTo>
                  <a:lnTo>
                    <a:pt x="133894" y="227646"/>
                  </a:lnTo>
                  <a:lnTo>
                    <a:pt x="140713" y="221430"/>
                  </a:lnTo>
                  <a:lnTo>
                    <a:pt x="141382" y="223330"/>
                  </a:lnTo>
                  <a:lnTo>
                    <a:pt x="142405" y="225141"/>
                  </a:lnTo>
                  <a:lnTo>
                    <a:pt x="149687" y="233154"/>
                  </a:lnTo>
                  <a:lnTo>
                    <a:pt x="158414" y="227999"/>
                  </a:lnTo>
                  <a:lnTo>
                    <a:pt x="162885" y="219993"/>
                  </a:lnTo>
                  <a:lnTo>
                    <a:pt x="163363" y="217643"/>
                  </a:lnTo>
                  <a:lnTo>
                    <a:pt x="163536" y="215237"/>
                  </a:lnTo>
                  <a:lnTo>
                    <a:pt x="174199" y="218865"/>
                  </a:lnTo>
                  <a:lnTo>
                    <a:pt x="185186" y="220854"/>
                  </a:lnTo>
                  <a:lnTo>
                    <a:pt x="195363" y="221153"/>
                  </a:lnTo>
                  <a:lnTo>
                    <a:pt x="203593" y="219713"/>
                  </a:lnTo>
                  <a:lnTo>
                    <a:pt x="209778" y="217606"/>
                  </a:lnTo>
                  <a:lnTo>
                    <a:pt x="213605" y="213228"/>
                  </a:lnTo>
                  <a:lnTo>
                    <a:pt x="215607" y="207965"/>
                  </a:lnTo>
                  <a:lnTo>
                    <a:pt x="216881" y="208958"/>
                  </a:lnTo>
                  <a:lnTo>
                    <a:pt x="220643" y="211011"/>
                  </a:lnTo>
                  <a:lnTo>
                    <a:pt x="224744" y="206018"/>
                  </a:lnTo>
                  <a:lnTo>
                    <a:pt x="227952" y="201241"/>
                  </a:lnTo>
                  <a:lnTo>
                    <a:pt x="228415" y="198807"/>
                  </a:lnTo>
                  <a:lnTo>
                    <a:pt x="228325" y="196337"/>
                  </a:lnTo>
                  <a:lnTo>
                    <a:pt x="236087" y="194149"/>
                  </a:lnTo>
                  <a:lnTo>
                    <a:pt x="242636" y="186714"/>
                  </a:lnTo>
                  <a:lnTo>
                    <a:pt x="247376" y="178363"/>
                  </a:lnTo>
                  <a:lnTo>
                    <a:pt x="248662" y="173883"/>
                  </a:lnTo>
                  <a:lnTo>
                    <a:pt x="251193" y="174464"/>
                  </a:lnTo>
                  <a:lnTo>
                    <a:pt x="257568" y="175457"/>
                  </a:lnTo>
                  <a:lnTo>
                    <a:pt x="264603" y="170259"/>
                  </a:lnTo>
                  <a:lnTo>
                    <a:pt x="269748" y="157032"/>
                  </a:lnTo>
                  <a:lnTo>
                    <a:pt x="268469" y="150001"/>
                  </a:lnTo>
                  <a:lnTo>
                    <a:pt x="264175" y="143490"/>
                  </a:lnTo>
                  <a:lnTo>
                    <a:pt x="266806" y="139565"/>
                  </a:lnTo>
                  <a:lnTo>
                    <a:pt x="269251" y="135447"/>
                  </a:lnTo>
                  <a:lnTo>
                    <a:pt x="271296" y="131008"/>
                  </a:lnTo>
                  <a:lnTo>
                    <a:pt x="274551" y="120492"/>
                  </a:lnTo>
                  <a:lnTo>
                    <a:pt x="275236" y="109002"/>
                  </a:lnTo>
                  <a:lnTo>
                    <a:pt x="273143" y="97743"/>
                  </a:lnTo>
                  <a:lnTo>
                    <a:pt x="268066" y="87920"/>
                  </a:lnTo>
                  <a:lnTo>
                    <a:pt x="264408" y="83171"/>
                  </a:lnTo>
                  <a:lnTo>
                    <a:pt x="260221" y="79780"/>
                  </a:lnTo>
                  <a:lnTo>
                    <a:pt x="255714" y="77581"/>
                  </a:lnTo>
                  <a:lnTo>
                    <a:pt x="257017" y="75554"/>
                  </a:lnTo>
                  <a:lnTo>
                    <a:pt x="259228" y="69174"/>
                  </a:lnTo>
                  <a:lnTo>
                    <a:pt x="258149" y="62057"/>
                  </a:lnTo>
                  <a:lnTo>
                    <a:pt x="248734" y="58698"/>
                  </a:lnTo>
                  <a:lnTo>
                    <a:pt x="245271" y="59469"/>
                  </a:lnTo>
                  <a:lnTo>
                    <a:pt x="242131" y="61027"/>
                  </a:lnTo>
                  <a:lnTo>
                    <a:pt x="241419" y="53548"/>
                  </a:lnTo>
                  <a:lnTo>
                    <a:pt x="209812" y="24511"/>
                  </a:lnTo>
                  <a:lnTo>
                    <a:pt x="201087" y="25791"/>
                  </a:lnTo>
                  <a:lnTo>
                    <a:pt x="199814" y="20917"/>
                  </a:lnTo>
                  <a:lnTo>
                    <a:pt x="195858" y="16528"/>
                  </a:lnTo>
                  <a:lnTo>
                    <a:pt x="186080" y="14185"/>
                  </a:lnTo>
                  <a:lnTo>
                    <a:pt x="180943" y="18310"/>
                  </a:lnTo>
                  <a:lnTo>
                    <a:pt x="177497" y="22442"/>
                  </a:lnTo>
                  <a:lnTo>
                    <a:pt x="172106" y="16136"/>
                  </a:lnTo>
                  <a:lnTo>
                    <a:pt x="165630" y="10678"/>
                  </a:lnTo>
                  <a:lnTo>
                    <a:pt x="158171" y="6110"/>
                  </a:lnTo>
                  <a:lnTo>
                    <a:pt x="149832" y="2470"/>
                  </a:lnTo>
                  <a:lnTo>
                    <a:pt x="133616" y="0"/>
                  </a:lnTo>
                  <a:close/>
                </a:path>
              </a:pathLst>
            </a:custGeom>
            <a:solidFill>
              <a:srgbClr val="8AC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2275307" y="5112133"/>
              <a:ext cx="272415" cy="127000"/>
            </a:xfrm>
            <a:custGeom>
              <a:avLst/>
              <a:gdLst/>
              <a:ahLst/>
              <a:cxnLst/>
              <a:rect l="l" t="t" r="r" b="b"/>
              <a:pathLst>
                <a:path w="272414" h="127000">
                  <a:moveTo>
                    <a:pt x="271346" y="0"/>
                  </a:moveTo>
                  <a:lnTo>
                    <a:pt x="249491" y="32475"/>
                  </a:lnTo>
                  <a:lnTo>
                    <a:pt x="247103" y="32835"/>
                  </a:lnTo>
                  <a:lnTo>
                    <a:pt x="249175" y="41137"/>
                  </a:lnTo>
                  <a:lnTo>
                    <a:pt x="227073" y="73418"/>
                  </a:lnTo>
                  <a:lnTo>
                    <a:pt x="219736" y="70178"/>
                  </a:lnTo>
                  <a:lnTo>
                    <a:pt x="218378" y="78258"/>
                  </a:lnTo>
                  <a:lnTo>
                    <a:pt x="214621" y="85716"/>
                  </a:lnTo>
                  <a:lnTo>
                    <a:pt x="208942" y="91468"/>
                  </a:lnTo>
                  <a:lnTo>
                    <a:pt x="201819" y="94424"/>
                  </a:lnTo>
                  <a:lnTo>
                    <a:pt x="194472" y="95572"/>
                  </a:lnTo>
                  <a:lnTo>
                    <a:pt x="188431" y="92958"/>
                  </a:lnTo>
                  <a:lnTo>
                    <a:pt x="184575" y="88463"/>
                  </a:lnTo>
                  <a:lnTo>
                    <a:pt x="177840" y="94698"/>
                  </a:lnTo>
                  <a:lnTo>
                    <a:pt x="170113" y="99074"/>
                  </a:lnTo>
                  <a:lnTo>
                    <a:pt x="161799" y="100755"/>
                  </a:lnTo>
                  <a:lnTo>
                    <a:pt x="153302" y="98902"/>
                  </a:lnTo>
                  <a:lnTo>
                    <a:pt x="146347" y="94223"/>
                  </a:lnTo>
                  <a:lnTo>
                    <a:pt x="141392" y="87930"/>
                  </a:lnTo>
                  <a:lnTo>
                    <a:pt x="138308" y="80484"/>
                  </a:lnTo>
                  <a:lnTo>
                    <a:pt x="136965" y="72341"/>
                  </a:lnTo>
                  <a:lnTo>
                    <a:pt x="131447" y="75326"/>
                  </a:lnTo>
                  <a:lnTo>
                    <a:pt x="126591" y="74584"/>
                  </a:lnTo>
                  <a:lnTo>
                    <a:pt x="122309" y="71964"/>
                  </a:lnTo>
                  <a:lnTo>
                    <a:pt x="122314" y="81029"/>
                  </a:lnTo>
                  <a:lnTo>
                    <a:pt x="120345" y="89719"/>
                  </a:lnTo>
                  <a:lnTo>
                    <a:pt x="116423" y="97159"/>
                  </a:lnTo>
                  <a:lnTo>
                    <a:pt x="110570" y="102473"/>
                  </a:lnTo>
                  <a:lnTo>
                    <a:pt x="104201" y="104773"/>
                  </a:lnTo>
                  <a:lnTo>
                    <a:pt x="97546" y="104677"/>
                  </a:lnTo>
                  <a:lnTo>
                    <a:pt x="91515" y="102098"/>
                  </a:lnTo>
                  <a:lnTo>
                    <a:pt x="87015" y="96947"/>
                  </a:lnTo>
                  <a:lnTo>
                    <a:pt x="86008" y="94675"/>
                  </a:lnTo>
                  <a:lnTo>
                    <a:pt x="81228" y="99053"/>
                  </a:lnTo>
                  <a:lnTo>
                    <a:pt x="75810" y="102085"/>
                  </a:lnTo>
                  <a:lnTo>
                    <a:pt x="69889" y="103352"/>
                  </a:lnTo>
                  <a:lnTo>
                    <a:pt x="63601" y="102438"/>
                  </a:lnTo>
                  <a:lnTo>
                    <a:pt x="54910" y="99496"/>
                  </a:lnTo>
                  <a:lnTo>
                    <a:pt x="52156" y="94388"/>
                  </a:lnTo>
                  <a:lnTo>
                    <a:pt x="52423" y="88559"/>
                  </a:lnTo>
                  <a:lnTo>
                    <a:pt x="48938" y="90752"/>
                  </a:lnTo>
                  <a:lnTo>
                    <a:pt x="44841" y="91655"/>
                  </a:lnTo>
                  <a:lnTo>
                    <a:pt x="34366" y="88732"/>
                  </a:lnTo>
                  <a:lnTo>
                    <a:pt x="29933" y="82101"/>
                  </a:lnTo>
                  <a:lnTo>
                    <a:pt x="35017" y="74847"/>
                  </a:lnTo>
                  <a:lnTo>
                    <a:pt x="28640" y="73602"/>
                  </a:lnTo>
                  <a:lnTo>
                    <a:pt x="1784" y="43554"/>
                  </a:lnTo>
                  <a:lnTo>
                    <a:pt x="0" y="36346"/>
                  </a:lnTo>
                  <a:lnTo>
                    <a:pt x="1521" y="49293"/>
                  </a:lnTo>
                  <a:lnTo>
                    <a:pt x="6554" y="61192"/>
                  </a:lnTo>
                  <a:lnTo>
                    <a:pt x="14459" y="71587"/>
                  </a:lnTo>
                  <a:lnTo>
                    <a:pt x="25336" y="80517"/>
                  </a:lnTo>
                  <a:lnTo>
                    <a:pt x="26819" y="81222"/>
                  </a:lnTo>
                  <a:lnTo>
                    <a:pt x="25020" y="86000"/>
                  </a:lnTo>
                  <a:lnTo>
                    <a:pt x="26060" y="90857"/>
                  </a:lnTo>
                  <a:lnTo>
                    <a:pt x="34030" y="98621"/>
                  </a:lnTo>
                  <a:lnTo>
                    <a:pt x="39891" y="99561"/>
                  </a:lnTo>
                  <a:lnTo>
                    <a:pt x="44968" y="98078"/>
                  </a:lnTo>
                  <a:lnTo>
                    <a:pt x="45709" y="102989"/>
                  </a:lnTo>
                  <a:lnTo>
                    <a:pt x="48920" y="107604"/>
                  </a:lnTo>
                  <a:lnTo>
                    <a:pt x="56076" y="111330"/>
                  </a:lnTo>
                  <a:lnTo>
                    <a:pt x="61861" y="113239"/>
                  </a:lnTo>
                  <a:lnTo>
                    <a:pt x="68127" y="113419"/>
                  </a:lnTo>
                  <a:lnTo>
                    <a:pt x="74591" y="112090"/>
                  </a:lnTo>
                  <a:lnTo>
                    <a:pt x="80971" y="109476"/>
                  </a:lnTo>
                  <a:lnTo>
                    <a:pt x="87541" y="116265"/>
                  </a:lnTo>
                  <a:lnTo>
                    <a:pt x="95884" y="121463"/>
                  </a:lnTo>
                  <a:lnTo>
                    <a:pt x="105755" y="124685"/>
                  </a:lnTo>
                  <a:lnTo>
                    <a:pt x="116909" y="125549"/>
                  </a:lnTo>
                  <a:lnTo>
                    <a:pt x="122619" y="125341"/>
                  </a:lnTo>
                  <a:lnTo>
                    <a:pt x="130280" y="120949"/>
                  </a:lnTo>
                  <a:lnTo>
                    <a:pt x="137102" y="114725"/>
                  </a:lnTo>
                  <a:lnTo>
                    <a:pt x="137772" y="116621"/>
                  </a:lnTo>
                  <a:lnTo>
                    <a:pt x="138802" y="118432"/>
                  </a:lnTo>
                  <a:lnTo>
                    <a:pt x="146077" y="126446"/>
                  </a:lnTo>
                  <a:lnTo>
                    <a:pt x="154807" y="121298"/>
                  </a:lnTo>
                  <a:lnTo>
                    <a:pt x="159274" y="113285"/>
                  </a:lnTo>
                  <a:lnTo>
                    <a:pt x="159753" y="110934"/>
                  </a:lnTo>
                  <a:lnTo>
                    <a:pt x="159933" y="108536"/>
                  </a:lnTo>
                  <a:lnTo>
                    <a:pt x="170597" y="112160"/>
                  </a:lnTo>
                  <a:lnTo>
                    <a:pt x="181583" y="114150"/>
                  </a:lnTo>
                  <a:lnTo>
                    <a:pt x="191757" y="114453"/>
                  </a:lnTo>
                  <a:lnTo>
                    <a:pt x="199984" y="113014"/>
                  </a:lnTo>
                  <a:lnTo>
                    <a:pt x="206171" y="110895"/>
                  </a:lnTo>
                  <a:lnTo>
                    <a:pt x="210005" y="106517"/>
                  </a:lnTo>
                  <a:lnTo>
                    <a:pt x="211997" y="101253"/>
                  </a:lnTo>
                  <a:lnTo>
                    <a:pt x="213271" y="102247"/>
                  </a:lnTo>
                  <a:lnTo>
                    <a:pt x="217036" y="104310"/>
                  </a:lnTo>
                  <a:lnTo>
                    <a:pt x="221133" y="99306"/>
                  </a:lnTo>
                  <a:lnTo>
                    <a:pt x="224355" y="94540"/>
                  </a:lnTo>
                  <a:lnTo>
                    <a:pt x="224816" y="92099"/>
                  </a:lnTo>
                  <a:lnTo>
                    <a:pt x="224722" y="89636"/>
                  </a:lnTo>
                  <a:lnTo>
                    <a:pt x="232477" y="87448"/>
                  </a:lnTo>
                  <a:lnTo>
                    <a:pt x="239033" y="80002"/>
                  </a:lnTo>
                  <a:lnTo>
                    <a:pt x="243766" y="71662"/>
                  </a:lnTo>
                  <a:lnTo>
                    <a:pt x="245059" y="67176"/>
                  </a:lnTo>
                  <a:lnTo>
                    <a:pt x="247582" y="67763"/>
                  </a:lnTo>
                  <a:lnTo>
                    <a:pt x="253961" y="68748"/>
                  </a:lnTo>
                  <a:lnTo>
                    <a:pt x="261000" y="63558"/>
                  </a:lnTo>
                  <a:lnTo>
                    <a:pt x="266137" y="50321"/>
                  </a:lnTo>
                  <a:lnTo>
                    <a:pt x="264862" y="43304"/>
                  </a:lnTo>
                  <a:lnTo>
                    <a:pt x="260574" y="36781"/>
                  </a:lnTo>
                  <a:lnTo>
                    <a:pt x="263207" y="32853"/>
                  </a:lnTo>
                  <a:lnTo>
                    <a:pt x="265637" y="28738"/>
                  </a:lnTo>
                  <a:lnTo>
                    <a:pt x="270976" y="17240"/>
                  </a:lnTo>
                  <a:lnTo>
                    <a:pt x="272286" y="8431"/>
                  </a:lnTo>
                  <a:lnTo>
                    <a:pt x="271346" y="0"/>
                  </a:lnTo>
                  <a:close/>
                </a:path>
              </a:pathLst>
            </a:custGeom>
            <a:solidFill>
              <a:srgbClr val="579F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2284639" y="5030396"/>
              <a:ext cx="256540" cy="158115"/>
            </a:xfrm>
            <a:custGeom>
              <a:avLst/>
              <a:gdLst/>
              <a:ahLst/>
              <a:cxnLst/>
              <a:rect l="l" t="t" r="r" b="b"/>
              <a:pathLst>
                <a:path w="256539" h="158114">
                  <a:moveTo>
                    <a:pt x="134879" y="0"/>
                  </a:moveTo>
                  <a:lnTo>
                    <a:pt x="123442" y="1332"/>
                  </a:lnTo>
                  <a:lnTo>
                    <a:pt x="112729" y="6575"/>
                  </a:lnTo>
                  <a:lnTo>
                    <a:pt x="104324" y="13863"/>
                  </a:lnTo>
                  <a:lnTo>
                    <a:pt x="100331" y="18993"/>
                  </a:lnTo>
                  <a:lnTo>
                    <a:pt x="98315" y="13438"/>
                  </a:lnTo>
                  <a:lnTo>
                    <a:pt x="94750" y="9060"/>
                  </a:lnTo>
                  <a:lnTo>
                    <a:pt x="87896" y="6446"/>
                  </a:lnTo>
                  <a:lnTo>
                    <a:pt x="81322" y="5482"/>
                  </a:lnTo>
                  <a:lnTo>
                    <a:pt x="74656" y="6890"/>
                  </a:lnTo>
                  <a:lnTo>
                    <a:pt x="51097" y="44401"/>
                  </a:lnTo>
                  <a:lnTo>
                    <a:pt x="44311" y="42347"/>
                  </a:lnTo>
                  <a:lnTo>
                    <a:pt x="15988" y="63612"/>
                  </a:lnTo>
                  <a:lnTo>
                    <a:pt x="16177" y="70105"/>
                  </a:lnTo>
                  <a:lnTo>
                    <a:pt x="9946" y="71135"/>
                  </a:lnTo>
                  <a:lnTo>
                    <a:pt x="5547" y="77785"/>
                  </a:lnTo>
                  <a:lnTo>
                    <a:pt x="2627" y="89894"/>
                  </a:lnTo>
                  <a:lnTo>
                    <a:pt x="7076" y="95543"/>
                  </a:lnTo>
                  <a:lnTo>
                    <a:pt x="13319" y="98906"/>
                  </a:lnTo>
                  <a:lnTo>
                    <a:pt x="9373" y="101983"/>
                  </a:lnTo>
                  <a:lnTo>
                    <a:pt x="7609" y="104108"/>
                  </a:lnTo>
                  <a:lnTo>
                    <a:pt x="2213" y="112348"/>
                  </a:lnTo>
                  <a:lnTo>
                    <a:pt x="0" y="120437"/>
                  </a:lnTo>
                  <a:lnTo>
                    <a:pt x="1175" y="128623"/>
                  </a:lnTo>
                  <a:lnTo>
                    <a:pt x="5946" y="137156"/>
                  </a:lnTo>
                  <a:lnTo>
                    <a:pt x="17981" y="146742"/>
                  </a:lnTo>
                  <a:lnTo>
                    <a:pt x="32245" y="149023"/>
                  </a:lnTo>
                  <a:lnTo>
                    <a:pt x="47274" y="145516"/>
                  </a:lnTo>
                  <a:lnTo>
                    <a:pt x="61606" y="137743"/>
                  </a:lnTo>
                  <a:lnTo>
                    <a:pt x="67019" y="148117"/>
                  </a:lnTo>
                  <a:lnTo>
                    <a:pt x="76172" y="155331"/>
                  </a:lnTo>
                  <a:lnTo>
                    <a:pt x="88780" y="158014"/>
                  </a:lnTo>
                  <a:lnTo>
                    <a:pt x="104557" y="154795"/>
                  </a:lnTo>
                  <a:lnTo>
                    <a:pt x="111001" y="151723"/>
                  </a:lnTo>
                  <a:lnTo>
                    <a:pt x="116848" y="147796"/>
                  </a:lnTo>
                  <a:lnTo>
                    <a:pt x="122106" y="143148"/>
                  </a:lnTo>
                  <a:lnTo>
                    <a:pt x="126784" y="137915"/>
                  </a:lnTo>
                  <a:lnTo>
                    <a:pt x="135498" y="146488"/>
                  </a:lnTo>
                  <a:lnTo>
                    <a:pt x="146504" y="152769"/>
                  </a:lnTo>
                  <a:lnTo>
                    <a:pt x="158958" y="156264"/>
                  </a:lnTo>
                  <a:lnTo>
                    <a:pt x="172017" y="156476"/>
                  </a:lnTo>
                  <a:lnTo>
                    <a:pt x="181953" y="154326"/>
                  </a:lnTo>
                  <a:lnTo>
                    <a:pt x="191698" y="150415"/>
                  </a:lnTo>
                  <a:lnTo>
                    <a:pt x="200687" y="144950"/>
                  </a:lnTo>
                  <a:lnTo>
                    <a:pt x="208356" y="138139"/>
                  </a:lnTo>
                  <a:lnTo>
                    <a:pt x="215492" y="141414"/>
                  </a:lnTo>
                  <a:lnTo>
                    <a:pt x="223343" y="141738"/>
                  </a:lnTo>
                  <a:lnTo>
                    <a:pt x="235781" y="130855"/>
                  </a:lnTo>
                  <a:lnTo>
                    <a:pt x="237991" y="125711"/>
                  </a:lnTo>
                  <a:lnTo>
                    <a:pt x="237771" y="116527"/>
                  </a:lnTo>
                  <a:lnTo>
                    <a:pt x="237340" y="113796"/>
                  </a:lnTo>
                  <a:lnTo>
                    <a:pt x="236504" y="111139"/>
                  </a:lnTo>
                  <a:lnTo>
                    <a:pt x="243517" y="106995"/>
                  </a:lnTo>
                  <a:lnTo>
                    <a:pt x="249414" y="101720"/>
                  </a:lnTo>
                  <a:lnTo>
                    <a:pt x="252971" y="95730"/>
                  </a:lnTo>
                  <a:lnTo>
                    <a:pt x="256123" y="86868"/>
                  </a:lnTo>
                  <a:lnTo>
                    <a:pt x="255329" y="78397"/>
                  </a:lnTo>
                  <a:lnTo>
                    <a:pt x="250918" y="71007"/>
                  </a:lnTo>
                  <a:lnTo>
                    <a:pt x="243218" y="65389"/>
                  </a:lnTo>
                  <a:lnTo>
                    <a:pt x="238027" y="62876"/>
                  </a:lnTo>
                  <a:lnTo>
                    <a:pt x="232189" y="63745"/>
                  </a:lnTo>
                  <a:lnTo>
                    <a:pt x="226590" y="66070"/>
                  </a:lnTo>
                  <a:lnTo>
                    <a:pt x="227919" y="61066"/>
                  </a:lnTo>
                  <a:lnTo>
                    <a:pt x="206383" y="26934"/>
                  </a:lnTo>
                  <a:lnTo>
                    <a:pt x="198970" y="25152"/>
                  </a:lnTo>
                  <a:lnTo>
                    <a:pt x="192477" y="30362"/>
                  </a:lnTo>
                  <a:lnTo>
                    <a:pt x="187087" y="36334"/>
                  </a:lnTo>
                  <a:lnTo>
                    <a:pt x="187603" y="31927"/>
                  </a:lnTo>
                  <a:lnTo>
                    <a:pt x="169218" y="15229"/>
                  </a:lnTo>
                  <a:lnTo>
                    <a:pt x="163285" y="17456"/>
                  </a:lnTo>
                  <a:lnTo>
                    <a:pt x="161023" y="19071"/>
                  </a:lnTo>
                  <a:lnTo>
                    <a:pt x="159360" y="20919"/>
                  </a:lnTo>
                  <a:lnTo>
                    <a:pt x="158057" y="22909"/>
                  </a:lnTo>
                  <a:lnTo>
                    <a:pt x="155425" y="15692"/>
                  </a:lnTo>
                  <a:lnTo>
                    <a:pt x="151253" y="9205"/>
                  </a:lnTo>
                  <a:lnTo>
                    <a:pt x="145456" y="4445"/>
                  </a:lnTo>
                  <a:lnTo>
                    <a:pt x="134879" y="0"/>
                  </a:lnTo>
                  <a:close/>
                </a:path>
              </a:pathLst>
            </a:custGeom>
            <a:solidFill>
              <a:srgbClr val="C3D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7" name="object 149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290046" y="5034615"/>
              <a:ext cx="229680" cy="293385"/>
            </a:xfrm>
            <a:prstGeom prst="rect">
              <a:avLst/>
            </a:prstGeom>
          </p:spPr>
        </p:pic>
      </p:grpSp>
      <p:sp>
        <p:nvSpPr>
          <p:cNvPr id="1498" name="TextBox 1497">
            <a:extLst>
              <a:ext uri="{FF2B5EF4-FFF2-40B4-BE49-F238E27FC236}">
                <a16:creationId xmlns:a16="http://schemas.microsoft.com/office/drawing/2014/main" id="{AD7A6457-A644-D2FC-0630-7A61295FF5F4}"/>
              </a:ext>
            </a:extLst>
          </p:cNvPr>
          <p:cNvSpPr txBox="1"/>
          <p:nvPr/>
        </p:nvSpPr>
        <p:spPr>
          <a:xfrm>
            <a:off x="2559050" y="1981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J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7077" y="1062908"/>
            <a:ext cx="3496945" cy="3098800"/>
          </a:xfrm>
          <a:custGeom>
            <a:avLst/>
            <a:gdLst/>
            <a:ahLst/>
            <a:cxnLst/>
            <a:rect l="l" t="t" r="r" b="b"/>
            <a:pathLst>
              <a:path w="3496945" h="3098800">
                <a:moveTo>
                  <a:pt x="2400846" y="2160143"/>
                </a:moveTo>
                <a:lnTo>
                  <a:pt x="2400338" y="2159647"/>
                </a:lnTo>
                <a:lnTo>
                  <a:pt x="2400389" y="2159774"/>
                </a:lnTo>
                <a:lnTo>
                  <a:pt x="2400452" y="2159927"/>
                </a:lnTo>
                <a:lnTo>
                  <a:pt x="2400655" y="2160054"/>
                </a:lnTo>
                <a:lnTo>
                  <a:pt x="2400846" y="2160143"/>
                </a:lnTo>
                <a:close/>
              </a:path>
              <a:path w="3496945" h="3098800">
                <a:moveTo>
                  <a:pt x="3496856" y="190500"/>
                </a:moveTo>
                <a:lnTo>
                  <a:pt x="3495471" y="190500"/>
                </a:lnTo>
                <a:lnTo>
                  <a:pt x="3496018" y="177800"/>
                </a:lnTo>
                <a:lnTo>
                  <a:pt x="3479292" y="177800"/>
                </a:lnTo>
                <a:lnTo>
                  <a:pt x="3478453" y="165100"/>
                </a:lnTo>
                <a:lnTo>
                  <a:pt x="3478758" y="152400"/>
                </a:lnTo>
                <a:lnTo>
                  <a:pt x="3477069" y="152400"/>
                </a:lnTo>
                <a:lnTo>
                  <a:pt x="3469322" y="139700"/>
                </a:lnTo>
                <a:lnTo>
                  <a:pt x="3463848" y="139700"/>
                </a:lnTo>
                <a:lnTo>
                  <a:pt x="3458197" y="127000"/>
                </a:lnTo>
                <a:lnTo>
                  <a:pt x="3467938" y="127000"/>
                </a:lnTo>
                <a:lnTo>
                  <a:pt x="3470643" y="114300"/>
                </a:lnTo>
                <a:lnTo>
                  <a:pt x="3473412" y="101600"/>
                </a:lnTo>
                <a:lnTo>
                  <a:pt x="3466985" y="101600"/>
                </a:lnTo>
                <a:lnTo>
                  <a:pt x="3464026" y="88900"/>
                </a:lnTo>
                <a:lnTo>
                  <a:pt x="3462375" y="76200"/>
                </a:lnTo>
                <a:lnTo>
                  <a:pt x="3452304" y="76200"/>
                </a:lnTo>
                <a:lnTo>
                  <a:pt x="3445789" y="63500"/>
                </a:lnTo>
                <a:lnTo>
                  <a:pt x="3398482" y="63500"/>
                </a:lnTo>
                <a:lnTo>
                  <a:pt x="3394037" y="76200"/>
                </a:lnTo>
                <a:lnTo>
                  <a:pt x="3380625" y="76200"/>
                </a:lnTo>
                <a:lnTo>
                  <a:pt x="3380270" y="88900"/>
                </a:lnTo>
                <a:lnTo>
                  <a:pt x="3385858" y="88900"/>
                </a:lnTo>
                <a:lnTo>
                  <a:pt x="3390011" y="101600"/>
                </a:lnTo>
                <a:lnTo>
                  <a:pt x="3395599" y="101600"/>
                </a:lnTo>
                <a:lnTo>
                  <a:pt x="3393313" y="114300"/>
                </a:lnTo>
                <a:lnTo>
                  <a:pt x="3388258" y="114300"/>
                </a:lnTo>
                <a:lnTo>
                  <a:pt x="3383051" y="101600"/>
                </a:lnTo>
                <a:lnTo>
                  <a:pt x="3376434" y="101600"/>
                </a:lnTo>
                <a:lnTo>
                  <a:pt x="3369665" y="88900"/>
                </a:lnTo>
                <a:lnTo>
                  <a:pt x="3363976" y="76200"/>
                </a:lnTo>
                <a:lnTo>
                  <a:pt x="3350196" y="76200"/>
                </a:lnTo>
                <a:lnTo>
                  <a:pt x="3342322" y="63500"/>
                </a:lnTo>
                <a:lnTo>
                  <a:pt x="3333191" y="63500"/>
                </a:lnTo>
                <a:lnTo>
                  <a:pt x="3328492" y="76200"/>
                </a:lnTo>
                <a:lnTo>
                  <a:pt x="3323018" y="76200"/>
                </a:lnTo>
                <a:lnTo>
                  <a:pt x="3311296" y="63500"/>
                </a:lnTo>
                <a:lnTo>
                  <a:pt x="3229584" y="63500"/>
                </a:lnTo>
                <a:lnTo>
                  <a:pt x="3225076" y="50800"/>
                </a:lnTo>
                <a:lnTo>
                  <a:pt x="3110992" y="50800"/>
                </a:lnTo>
                <a:lnTo>
                  <a:pt x="3103461" y="63500"/>
                </a:lnTo>
                <a:lnTo>
                  <a:pt x="3053969" y="63500"/>
                </a:lnTo>
                <a:lnTo>
                  <a:pt x="3055658" y="76200"/>
                </a:lnTo>
                <a:lnTo>
                  <a:pt x="3058477" y="76200"/>
                </a:lnTo>
                <a:lnTo>
                  <a:pt x="3060814" y="88900"/>
                </a:lnTo>
                <a:lnTo>
                  <a:pt x="3063837" y="88900"/>
                </a:lnTo>
                <a:lnTo>
                  <a:pt x="3072269" y="101600"/>
                </a:lnTo>
                <a:lnTo>
                  <a:pt x="3078607" y="101600"/>
                </a:lnTo>
                <a:lnTo>
                  <a:pt x="3088144" y="114300"/>
                </a:lnTo>
                <a:lnTo>
                  <a:pt x="3092729" y="114300"/>
                </a:lnTo>
                <a:lnTo>
                  <a:pt x="3099282" y="127000"/>
                </a:lnTo>
                <a:lnTo>
                  <a:pt x="3098990" y="127000"/>
                </a:lnTo>
                <a:lnTo>
                  <a:pt x="3094494" y="139700"/>
                </a:lnTo>
                <a:lnTo>
                  <a:pt x="3078581" y="139700"/>
                </a:lnTo>
                <a:lnTo>
                  <a:pt x="3074149" y="127000"/>
                </a:lnTo>
                <a:lnTo>
                  <a:pt x="3051010" y="127000"/>
                </a:lnTo>
                <a:lnTo>
                  <a:pt x="3047466" y="114300"/>
                </a:lnTo>
                <a:lnTo>
                  <a:pt x="3040354" y="114300"/>
                </a:lnTo>
                <a:lnTo>
                  <a:pt x="3037751" y="101600"/>
                </a:lnTo>
                <a:lnTo>
                  <a:pt x="3044964" y="101600"/>
                </a:lnTo>
                <a:lnTo>
                  <a:pt x="3043644" y="88900"/>
                </a:lnTo>
                <a:lnTo>
                  <a:pt x="3036798" y="88900"/>
                </a:lnTo>
                <a:lnTo>
                  <a:pt x="3030944" y="76200"/>
                </a:lnTo>
                <a:lnTo>
                  <a:pt x="3021736" y="88900"/>
                </a:lnTo>
                <a:lnTo>
                  <a:pt x="3016618" y="88900"/>
                </a:lnTo>
                <a:lnTo>
                  <a:pt x="3016491" y="101600"/>
                </a:lnTo>
                <a:lnTo>
                  <a:pt x="3016720" y="101600"/>
                </a:lnTo>
                <a:lnTo>
                  <a:pt x="3016402" y="114300"/>
                </a:lnTo>
                <a:lnTo>
                  <a:pt x="3013087" y="114300"/>
                </a:lnTo>
                <a:lnTo>
                  <a:pt x="3000933" y="127000"/>
                </a:lnTo>
                <a:lnTo>
                  <a:pt x="2948863" y="127000"/>
                </a:lnTo>
                <a:lnTo>
                  <a:pt x="2941802" y="139700"/>
                </a:lnTo>
                <a:lnTo>
                  <a:pt x="2934855" y="139700"/>
                </a:lnTo>
                <a:lnTo>
                  <a:pt x="2933166" y="141846"/>
                </a:lnTo>
                <a:lnTo>
                  <a:pt x="2933166" y="165100"/>
                </a:lnTo>
                <a:lnTo>
                  <a:pt x="2930385" y="165100"/>
                </a:lnTo>
                <a:lnTo>
                  <a:pt x="2929661" y="152400"/>
                </a:lnTo>
                <a:lnTo>
                  <a:pt x="2932595" y="152400"/>
                </a:lnTo>
                <a:lnTo>
                  <a:pt x="2933166" y="165100"/>
                </a:lnTo>
                <a:lnTo>
                  <a:pt x="2933166" y="141846"/>
                </a:lnTo>
                <a:lnTo>
                  <a:pt x="2924822" y="152400"/>
                </a:lnTo>
                <a:lnTo>
                  <a:pt x="2886354" y="152400"/>
                </a:lnTo>
                <a:lnTo>
                  <a:pt x="2884728" y="139700"/>
                </a:lnTo>
                <a:lnTo>
                  <a:pt x="2884093" y="139700"/>
                </a:lnTo>
                <a:lnTo>
                  <a:pt x="2880715" y="127000"/>
                </a:lnTo>
                <a:lnTo>
                  <a:pt x="2875254" y="127000"/>
                </a:lnTo>
                <a:lnTo>
                  <a:pt x="2867837" y="114300"/>
                </a:lnTo>
                <a:lnTo>
                  <a:pt x="2858579" y="114300"/>
                </a:lnTo>
                <a:lnTo>
                  <a:pt x="2857182" y="101600"/>
                </a:lnTo>
                <a:lnTo>
                  <a:pt x="2843822" y="101600"/>
                </a:lnTo>
                <a:lnTo>
                  <a:pt x="2832544" y="88900"/>
                </a:lnTo>
                <a:lnTo>
                  <a:pt x="2820809" y="88900"/>
                </a:lnTo>
                <a:lnTo>
                  <a:pt x="2808452" y="101600"/>
                </a:lnTo>
                <a:lnTo>
                  <a:pt x="2789415" y="101600"/>
                </a:lnTo>
                <a:lnTo>
                  <a:pt x="2779915" y="114300"/>
                </a:lnTo>
                <a:lnTo>
                  <a:pt x="2770721" y="114300"/>
                </a:lnTo>
                <a:lnTo>
                  <a:pt x="2761945" y="127000"/>
                </a:lnTo>
                <a:lnTo>
                  <a:pt x="2755989" y="127000"/>
                </a:lnTo>
                <a:lnTo>
                  <a:pt x="2738971" y="139700"/>
                </a:lnTo>
                <a:lnTo>
                  <a:pt x="2732963" y="139700"/>
                </a:lnTo>
                <a:lnTo>
                  <a:pt x="2730855" y="127000"/>
                </a:lnTo>
                <a:lnTo>
                  <a:pt x="2724442" y="127000"/>
                </a:lnTo>
                <a:lnTo>
                  <a:pt x="2715069" y="114300"/>
                </a:lnTo>
                <a:lnTo>
                  <a:pt x="2664295" y="114300"/>
                </a:lnTo>
                <a:lnTo>
                  <a:pt x="2657703" y="101600"/>
                </a:lnTo>
                <a:lnTo>
                  <a:pt x="2663012" y="101600"/>
                </a:lnTo>
                <a:lnTo>
                  <a:pt x="2662948" y="88900"/>
                </a:lnTo>
                <a:lnTo>
                  <a:pt x="2657056" y="88900"/>
                </a:lnTo>
                <a:lnTo>
                  <a:pt x="2649944" y="76200"/>
                </a:lnTo>
                <a:lnTo>
                  <a:pt x="2616847" y="76200"/>
                </a:lnTo>
                <a:lnTo>
                  <a:pt x="2609126" y="88900"/>
                </a:lnTo>
                <a:lnTo>
                  <a:pt x="2601430" y="88900"/>
                </a:lnTo>
                <a:lnTo>
                  <a:pt x="2601430" y="114300"/>
                </a:lnTo>
                <a:lnTo>
                  <a:pt x="2599969" y="127000"/>
                </a:lnTo>
                <a:lnTo>
                  <a:pt x="2593759" y="127000"/>
                </a:lnTo>
                <a:lnTo>
                  <a:pt x="2594470" y="114300"/>
                </a:lnTo>
                <a:lnTo>
                  <a:pt x="2601430" y="114300"/>
                </a:lnTo>
                <a:lnTo>
                  <a:pt x="2601430" y="88900"/>
                </a:lnTo>
                <a:lnTo>
                  <a:pt x="2598407" y="88900"/>
                </a:lnTo>
                <a:lnTo>
                  <a:pt x="2592895" y="101600"/>
                </a:lnTo>
                <a:lnTo>
                  <a:pt x="2584323" y="88900"/>
                </a:lnTo>
                <a:lnTo>
                  <a:pt x="2573705" y="88900"/>
                </a:lnTo>
                <a:lnTo>
                  <a:pt x="2573705" y="101600"/>
                </a:lnTo>
                <a:lnTo>
                  <a:pt x="2571445" y="114300"/>
                </a:lnTo>
                <a:lnTo>
                  <a:pt x="2566974" y="114300"/>
                </a:lnTo>
                <a:lnTo>
                  <a:pt x="2565920" y="101600"/>
                </a:lnTo>
                <a:lnTo>
                  <a:pt x="2573705" y="101600"/>
                </a:lnTo>
                <a:lnTo>
                  <a:pt x="2573705" y="88900"/>
                </a:lnTo>
                <a:lnTo>
                  <a:pt x="2517038" y="88900"/>
                </a:lnTo>
                <a:lnTo>
                  <a:pt x="2509075" y="101600"/>
                </a:lnTo>
                <a:lnTo>
                  <a:pt x="2501100" y="88900"/>
                </a:lnTo>
                <a:lnTo>
                  <a:pt x="2488412" y="88900"/>
                </a:lnTo>
                <a:lnTo>
                  <a:pt x="2486444" y="101600"/>
                </a:lnTo>
                <a:lnTo>
                  <a:pt x="2498471" y="101600"/>
                </a:lnTo>
                <a:lnTo>
                  <a:pt x="2499449" y="114300"/>
                </a:lnTo>
                <a:lnTo>
                  <a:pt x="2491943" y="114300"/>
                </a:lnTo>
                <a:lnTo>
                  <a:pt x="2485072" y="127000"/>
                </a:lnTo>
                <a:lnTo>
                  <a:pt x="2483434" y="127000"/>
                </a:lnTo>
                <a:lnTo>
                  <a:pt x="2483497" y="139700"/>
                </a:lnTo>
                <a:lnTo>
                  <a:pt x="2499995" y="139700"/>
                </a:lnTo>
                <a:lnTo>
                  <a:pt x="2500274" y="152400"/>
                </a:lnTo>
                <a:lnTo>
                  <a:pt x="2506319" y="152400"/>
                </a:lnTo>
                <a:lnTo>
                  <a:pt x="2510332" y="165100"/>
                </a:lnTo>
                <a:lnTo>
                  <a:pt x="2518156" y="165100"/>
                </a:lnTo>
                <a:lnTo>
                  <a:pt x="2515031" y="177800"/>
                </a:lnTo>
                <a:lnTo>
                  <a:pt x="2512339" y="177800"/>
                </a:lnTo>
                <a:lnTo>
                  <a:pt x="2505189" y="165100"/>
                </a:lnTo>
                <a:lnTo>
                  <a:pt x="2500033" y="165100"/>
                </a:lnTo>
                <a:lnTo>
                  <a:pt x="2491016" y="177800"/>
                </a:lnTo>
                <a:lnTo>
                  <a:pt x="2452166" y="177800"/>
                </a:lnTo>
                <a:lnTo>
                  <a:pt x="2446388" y="190500"/>
                </a:lnTo>
                <a:lnTo>
                  <a:pt x="2442857" y="203200"/>
                </a:lnTo>
                <a:lnTo>
                  <a:pt x="2415222" y="203200"/>
                </a:lnTo>
                <a:lnTo>
                  <a:pt x="2407564" y="190500"/>
                </a:lnTo>
                <a:lnTo>
                  <a:pt x="2395105" y="190500"/>
                </a:lnTo>
                <a:lnTo>
                  <a:pt x="2394788" y="203200"/>
                </a:lnTo>
                <a:lnTo>
                  <a:pt x="2397125" y="203200"/>
                </a:lnTo>
                <a:lnTo>
                  <a:pt x="2400185" y="215900"/>
                </a:lnTo>
                <a:lnTo>
                  <a:pt x="2403119" y="215900"/>
                </a:lnTo>
                <a:lnTo>
                  <a:pt x="2405710" y="228600"/>
                </a:lnTo>
                <a:lnTo>
                  <a:pt x="2407793" y="241300"/>
                </a:lnTo>
                <a:lnTo>
                  <a:pt x="2380170" y="241300"/>
                </a:lnTo>
                <a:lnTo>
                  <a:pt x="2371179" y="228600"/>
                </a:lnTo>
                <a:lnTo>
                  <a:pt x="2366899" y="228600"/>
                </a:lnTo>
                <a:lnTo>
                  <a:pt x="2366899" y="1003300"/>
                </a:lnTo>
                <a:lnTo>
                  <a:pt x="2364943" y="1003300"/>
                </a:lnTo>
                <a:lnTo>
                  <a:pt x="2358390" y="1016000"/>
                </a:lnTo>
                <a:lnTo>
                  <a:pt x="2359050" y="1016000"/>
                </a:lnTo>
                <a:lnTo>
                  <a:pt x="2360561" y="1028700"/>
                </a:lnTo>
                <a:lnTo>
                  <a:pt x="2359914" y="1028700"/>
                </a:lnTo>
                <a:lnTo>
                  <a:pt x="2354669" y="1041400"/>
                </a:lnTo>
                <a:lnTo>
                  <a:pt x="2348496" y="1041400"/>
                </a:lnTo>
                <a:lnTo>
                  <a:pt x="2341448" y="1054100"/>
                </a:lnTo>
                <a:lnTo>
                  <a:pt x="2333637" y="1066800"/>
                </a:lnTo>
                <a:lnTo>
                  <a:pt x="2325751" y="1066800"/>
                </a:lnTo>
                <a:lnTo>
                  <a:pt x="2325281" y="1079500"/>
                </a:lnTo>
                <a:lnTo>
                  <a:pt x="2321522" y="1079500"/>
                </a:lnTo>
                <a:lnTo>
                  <a:pt x="2311933" y="1092200"/>
                </a:lnTo>
                <a:lnTo>
                  <a:pt x="2296477" y="1092200"/>
                </a:lnTo>
                <a:lnTo>
                  <a:pt x="2298738" y="1079500"/>
                </a:lnTo>
                <a:lnTo>
                  <a:pt x="2315870" y="1079500"/>
                </a:lnTo>
                <a:lnTo>
                  <a:pt x="2318651" y="1066800"/>
                </a:lnTo>
                <a:lnTo>
                  <a:pt x="2321915" y="1054100"/>
                </a:lnTo>
                <a:lnTo>
                  <a:pt x="2328519" y="1054100"/>
                </a:lnTo>
                <a:lnTo>
                  <a:pt x="2329434" y="1041400"/>
                </a:lnTo>
                <a:lnTo>
                  <a:pt x="2332634" y="1041400"/>
                </a:lnTo>
                <a:lnTo>
                  <a:pt x="2334120" y="1028700"/>
                </a:lnTo>
                <a:lnTo>
                  <a:pt x="2336546" y="1028700"/>
                </a:lnTo>
                <a:lnTo>
                  <a:pt x="2343200" y="1003300"/>
                </a:lnTo>
                <a:lnTo>
                  <a:pt x="2346960" y="990600"/>
                </a:lnTo>
                <a:lnTo>
                  <a:pt x="2347938" y="977900"/>
                </a:lnTo>
                <a:lnTo>
                  <a:pt x="2346248" y="952500"/>
                </a:lnTo>
                <a:lnTo>
                  <a:pt x="2355329" y="952500"/>
                </a:lnTo>
                <a:lnTo>
                  <a:pt x="2357209" y="965200"/>
                </a:lnTo>
                <a:lnTo>
                  <a:pt x="2358644" y="965200"/>
                </a:lnTo>
                <a:lnTo>
                  <a:pt x="2359749" y="977900"/>
                </a:lnTo>
                <a:lnTo>
                  <a:pt x="2360498" y="977900"/>
                </a:lnTo>
                <a:lnTo>
                  <a:pt x="2360511" y="990600"/>
                </a:lnTo>
                <a:lnTo>
                  <a:pt x="2363508" y="990600"/>
                </a:lnTo>
                <a:lnTo>
                  <a:pt x="2366899" y="1003300"/>
                </a:lnTo>
                <a:lnTo>
                  <a:pt x="2366899" y="228600"/>
                </a:lnTo>
                <a:lnTo>
                  <a:pt x="2362708" y="228600"/>
                </a:lnTo>
                <a:lnTo>
                  <a:pt x="2354021" y="215900"/>
                </a:lnTo>
                <a:lnTo>
                  <a:pt x="2333752" y="215900"/>
                </a:lnTo>
                <a:lnTo>
                  <a:pt x="2333079" y="203200"/>
                </a:lnTo>
                <a:lnTo>
                  <a:pt x="2341778" y="203200"/>
                </a:lnTo>
                <a:lnTo>
                  <a:pt x="2341016" y="190500"/>
                </a:lnTo>
                <a:lnTo>
                  <a:pt x="2337155" y="190500"/>
                </a:lnTo>
                <a:lnTo>
                  <a:pt x="2330653" y="177800"/>
                </a:lnTo>
                <a:lnTo>
                  <a:pt x="2319363" y="177800"/>
                </a:lnTo>
                <a:lnTo>
                  <a:pt x="2320696" y="165100"/>
                </a:lnTo>
                <a:lnTo>
                  <a:pt x="2308390" y="152400"/>
                </a:lnTo>
                <a:lnTo>
                  <a:pt x="2298674" y="152400"/>
                </a:lnTo>
                <a:lnTo>
                  <a:pt x="2292083" y="139700"/>
                </a:lnTo>
                <a:lnTo>
                  <a:pt x="2230348" y="139700"/>
                </a:lnTo>
                <a:lnTo>
                  <a:pt x="2230348" y="1104900"/>
                </a:lnTo>
                <a:lnTo>
                  <a:pt x="2230297" y="1117600"/>
                </a:lnTo>
                <a:lnTo>
                  <a:pt x="2226678" y="1117600"/>
                </a:lnTo>
                <a:lnTo>
                  <a:pt x="2226487" y="1104900"/>
                </a:lnTo>
                <a:lnTo>
                  <a:pt x="2230348" y="1104900"/>
                </a:lnTo>
                <a:lnTo>
                  <a:pt x="2230348" y="139700"/>
                </a:lnTo>
                <a:lnTo>
                  <a:pt x="2210295" y="139700"/>
                </a:lnTo>
                <a:lnTo>
                  <a:pt x="2202637" y="152400"/>
                </a:lnTo>
                <a:lnTo>
                  <a:pt x="2204186" y="152400"/>
                </a:lnTo>
                <a:lnTo>
                  <a:pt x="2207349" y="165100"/>
                </a:lnTo>
                <a:lnTo>
                  <a:pt x="2210981" y="165100"/>
                </a:lnTo>
                <a:lnTo>
                  <a:pt x="2214372" y="177800"/>
                </a:lnTo>
                <a:lnTo>
                  <a:pt x="2214664" y="177800"/>
                </a:lnTo>
                <a:lnTo>
                  <a:pt x="2209787" y="181571"/>
                </a:lnTo>
                <a:lnTo>
                  <a:pt x="2209787" y="965200"/>
                </a:lnTo>
                <a:lnTo>
                  <a:pt x="2204707" y="965200"/>
                </a:lnTo>
                <a:lnTo>
                  <a:pt x="2199919" y="952500"/>
                </a:lnTo>
                <a:lnTo>
                  <a:pt x="2207679" y="952500"/>
                </a:lnTo>
                <a:lnTo>
                  <a:pt x="2209787" y="965200"/>
                </a:lnTo>
                <a:lnTo>
                  <a:pt x="2209787" y="181571"/>
                </a:lnTo>
                <a:lnTo>
                  <a:pt x="2198217" y="190500"/>
                </a:lnTo>
                <a:lnTo>
                  <a:pt x="2170506" y="190500"/>
                </a:lnTo>
                <a:lnTo>
                  <a:pt x="2161184" y="177800"/>
                </a:lnTo>
                <a:lnTo>
                  <a:pt x="2160727" y="177800"/>
                </a:lnTo>
                <a:lnTo>
                  <a:pt x="2156650" y="190500"/>
                </a:lnTo>
                <a:lnTo>
                  <a:pt x="2136102" y="190500"/>
                </a:lnTo>
                <a:lnTo>
                  <a:pt x="2133003" y="177800"/>
                </a:lnTo>
                <a:lnTo>
                  <a:pt x="2132863" y="177800"/>
                </a:lnTo>
                <a:lnTo>
                  <a:pt x="2131707" y="165100"/>
                </a:lnTo>
                <a:lnTo>
                  <a:pt x="2127110" y="165100"/>
                </a:lnTo>
                <a:lnTo>
                  <a:pt x="2113051" y="172732"/>
                </a:lnTo>
                <a:lnTo>
                  <a:pt x="2113051" y="1193800"/>
                </a:lnTo>
                <a:lnTo>
                  <a:pt x="2111222" y="1181100"/>
                </a:lnTo>
                <a:lnTo>
                  <a:pt x="2111883" y="1181100"/>
                </a:lnTo>
                <a:lnTo>
                  <a:pt x="2113051" y="1193800"/>
                </a:lnTo>
                <a:lnTo>
                  <a:pt x="2113051" y="172732"/>
                </a:lnTo>
                <a:lnTo>
                  <a:pt x="2103704" y="177800"/>
                </a:lnTo>
                <a:lnTo>
                  <a:pt x="2102497" y="177800"/>
                </a:lnTo>
                <a:lnTo>
                  <a:pt x="2102497" y="1219200"/>
                </a:lnTo>
                <a:lnTo>
                  <a:pt x="2098128" y="1219200"/>
                </a:lnTo>
                <a:lnTo>
                  <a:pt x="2101507" y="1206500"/>
                </a:lnTo>
                <a:lnTo>
                  <a:pt x="2102497" y="1219200"/>
                </a:lnTo>
                <a:lnTo>
                  <a:pt x="2102497" y="177800"/>
                </a:lnTo>
                <a:lnTo>
                  <a:pt x="2093899" y="177800"/>
                </a:lnTo>
                <a:lnTo>
                  <a:pt x="2093899" y="1155700"/>
                </a:lnTo>
                <a:lnTo>
                  <a:pt x="2083943" y="1155700"/>
                </a:lnTo>
                <a:lnTo>
                  <a:pt x="2084158" y="1143000"/>
                </a:lnTo>
                <a:lnTo>
                  <a:pt x="2091969" y="1143000"/>
                </a:lnTo>
                <a:lnTo>
                  <a:pt x="2093899" y="1155700"/>
                </a:lnTo>
                <a:lnTo>
                  <a:pt x="2093899" y="177800"/>
                </a:lnTo>
                <a:lnTo>
                  <a:pt x="2065185" y="177800"/>
                </a:lnTo>
                <a:lnTo>
                  <a:pt x="2060498" y="190500"/>
                </a:lnTo>
                <a:lnTo>
                  <a:pt x="2045398" y="190500"/>
                </a:lnTo>
                <a:lnTo>
                  <a:pt x="2039708" y="177800"/>
                </a:lnTo>
                <a:lnTo>
                  <a:pt x="2037930" y="177800"/>
                </a:lnTo>
                <a:lnTo>
                  <a:pt x="2037664" y="190500"/>
                </a:lnTo>
                <a:lnTo>
                  <a:pt x="2014042" y="190500"/>
                </a:lnTo>
                <a:lnTo>
                  <a:pt x="2011095" y="177800"/>
                </a:lnTo>
                <a:lnTo>
                  <a:pt x="2003005" y="177800"/>
                </a:lnTo>
                <a:lnTo>
                  <a:pt x="1999399" y="190500"/>
                </a:lnTo>
                <a:lnTo>
                  <a:pt x="1990534" y="177800"/>
                </a:lnTo>
                <a:lnTo>
                  <a:pt x="1987410" y="190500"/>
                </a:lnTo>
                <a:lnTo>
                  <a:pt x="1984806" y="190500"/>
                </a:lnTo>
                <a:lnTo>
                  <a:pt x="1984629" y="203200"/>
                </a:lnTo>
                <a:lnTo>
                  <a:pt x="1997964" y="203200"/>
                </a:lnTo>
                <a:lnTo>
                  <a:pt x="1997316" y="215900"/>
                </a:lnTo>
                <a:lnTo>
                  <a:pt x="1991169" y="215900"/>
                </a:lnTo>
                <a:lnTo>
                  <a:pt x="1987753" y="228600"/>
                </a:lnTo>
                <a:lnTo>
                  <a:pt x="1980374" y="228600"/>
                </a:lnTo>
                <a:lnTo>
                  <a:pt x="1974672" y="241300"/>
                </a:lnTo>
                <a:lnTo>
                  <a:pt x="1958975" y="241300"/>
                </a:lnTo>
                <a:lnTo>
                  <a:pt x="1958975" y="1231900"/>
                </a:lnTo>
                <a:lnTo>
                  <a:pt x="1957425" y="1244600"/>
                </a:lnTo>
                <a:lnTo>
                  <a:pt x="1954745" y="1244600"/>
                </a:lnTo>
                <a:lnTo>
                  <a:pt x="1944941" y="1231900"/>
                </a:lnTo>
                <a:lnTo>
                  <a:pt x="1958975" y="1231900"/>
                </a:lnTo>
                <a:lnTo>
                  <a:pt x="1958975" y="241300"/>
                </a:lnTo>
                <a:lnTo>
                  <a:pt x="1956777" y="241300"/>
                </a:lnTo>
                <a:lnTo>
                  <a:pt x="1959140" y="228600"/>
                </a:lnTo>
                <a:lnTo>
                  <a:pt x="1960041" y="228600"/>
                </a:lnTo>
                <a:lnTo>
                  <a:pt x="1960841" y="215900"/>
                </a:lnTo>
                <a:lnTo>
                  <a:pt x="1970544" y="215900"/>
                </a:lnTo>
                <a:lnTo>
                  <a:pt x="1972373" y="203200"/>
                </a:lnTo>
                <a:lnTo>
                  <a:pt x="1969693" y="203200"/>
                </a:lnTo>
                <a:lnTo>
                  <a:pt x="1972221" y="190500"/>
                </a:lnTo>
                <a:lnTo>
                  <a:pt x="1975535" y="190500"/>
                </a:lnTo>
                <a:lnTo>
                  <a:pt x="1977059" y="177800"/>
                </a:lnTo>
                <a:lnTo>
                  <a:pt x="1976551" y="177800"/>
                </a:lnTo>
                <a:lnTo>
                  <a:pt x="1976970" y="165100"/>
                </a:lnTo>
                <a:lnTo>
                  <a:pt x="1978367" y="165100"/>
                </a:lnTo>
                <a:lnTo>
                  <a:pt x="1981746" y="152400"/>
                </a:lnTo>
                <a:lnTo>
                  <a:pt x="1985708" y="152400"/>
                </a:lnTo>
                <a:lnTo>
                  <a:pt x="1987689" y="139700"/>
                </a:lnTo>
                <a:lnTo>
                  <a:pt x="1989645" y="139700"/>
                </a:lnTo>
                <a:lnTo>
                  <a:pt x="1990255" y="127000"/>
                </a:lnTo>
                <a:lnTo>
                  <a:pt x="1993328" y="114300"/>
                </a:lnTo>
                <a:lnTo>
                  <a:pt x="1996071" y="114300"/>
                </a:lnTo>
                <a:lnTo>
                  <a:pt x="1995106" y="101600"/>
                </a:lnTo>
                <a:lnTo>
                  <a:pt x="1988654" y="88900"/>
                </a:lnTo>
                <a:lnTo>
                  <a:pt x="1983422" y="88900"/>
                </a:lnTo>
                <a:lnTo>
                  <a:pt x="1981682" y="76200"/>
                </a:lnTo>
                <a:lnTo>
                  <a:pt x="1979320" y="76200"/>
                </a:lnTo>
                <a:lnTo>
                  <a:pt x="1974697" y="66268"/>
                </a:lnTo>
                <a:lnTo>
                  <a:pt x="1974697" y="88900"/>
                </a:lnTo>
                <a:lnTo>
                  <a:pt x="1972729" y="88900"/>
                </a:lnTo>
                <a:lnTo>
                  <a:pt x="1971814" y="76200"/>
                </a:lnTo>
                <a:lnTo>
                  <a:pt x="1973376" y="76200"/>
                </a:lnTo>
                <a:lnTo>
                  <a:pt x="1974697" y="88900"/>
                </a:lnTo>
                <a:lnTo>
                  <a:pt x="1974697" y="66268"/>
                </a:lnTo>
                <a:lnTo>
                  <a:pt x="1973414" y="63500"/>
                </a:lnTo>
                <a:lnTo>
                  <a:pt x="1968614" y="63500"/>
                </a:lnTo>
                <a:lnTo>
                  <a:pt x="1964309" y="50800"/>
                </a:lnTo>
                <a:lnTo>
                  <a:pt x="1952193" y="50800"/>
                </a:lnTo>
                <a:lnTo>
                  <a:pt x="1952320" y="63500"/>
                </a:lnTo>
                <a:lnTo>
                  <a:pt x="1943404" y="50800"/>
                </a:lnTo>
                <a:lnTo>
                  <a:pt x="1941715" y="50800"/>
                </a:lnTo>
                <a:lnTo>
                  <a:pt x="1941715" y="1231900"/>
                </a:lnTo>
                <a:lnTo>
                  <a:pt x="1926272" y="1231900"/>
                </a:lnTo>
                <a:lnTo>
                  <a:pt x="1927250" y="1219200"/>
                </a:lnTo>
                <a:lnTo>
                  <a:pt x="1937283" y="1219200"/>
                </a:lnTo>
                <a:lnTo>
                  <a:pt x="1941715" y="1231900"/>
                </a:lnTo>
                <a:lnTo>
                  <a:pt x="1941715" y="50800"/>
                </a:lnTo>
                <a:lnTo>
                  <a:pt x="1937016" y="50800"/>
                </a:lnTo>
                <a:lnTo>
                  <a:pt x="1924570" y="38100"/>
                </a:lnTo>
                <a:lnTo>
                  <a:pt x="1918157" y="38100"/>
                </a:lnTo>
                <a:lnTo>
                  <a:pt x="1907336" y="25400"/>
                </a:lnTo>
                <a:lnTo>
                  <a:pt x="1896922" y="25400"/>
                </a:lnTo>
                <a:lnTo>
                  <a:pt x="1889417" y="38100"/>
                </a:lnTo>
                <a:lnTo>
                  <a:pt x="1887524" y="38100"/>
                </a:lnTo>
                <a:lnTo>
                  <a:pt x="1887524" y="165100"/>
                </a:lnTo>
                <a:lnTo>
                  <a:pt x="1876132" y="165100"/>
                </a:lnTo>
                <a:lnTo>
                  <a:pt x="1869325" y="177800"/>
                </a:lnTo>
                <a:lnTo>
                  <a:pt x="1867458" y="177800"/>
                </a:lnTo>
                <a:lnTo>
                  <a:pt x="1872437" y="165100"/>
                </a:lnTo>
                <a:lnTo>
                  <a:pt x="1875955" y="165100"/>
                </a:lnTo>
                <a:lnTo>
                  <a:pt x="1879333" y="152400"/>
                </a:lnTo>
                <a:lnTo>
                  <a:pt x="1884057" y="152400"/>
                </a:lnTo>
                <a:lnTo>
                  <a:pt x="1887524" y="165100"/>
                </a:lnTo>
                <a:lnTo>
                  <a:pt x="1887524" y="38100"/>
                </a:lnTo>
                <a:lnTo>
                  <a:pt x="1873554" y="38100"/>
                </a:lnTo>
                <a:lnTo>
                  <a:pt x="1870976" y="41236"/>
                </a:lnTo>
                <a:lnTo>
                  <a:pt x="1870976" y="152400"/>
                </a:lnTo>
                <a:lnTo>
                  <a:pt x="1867979" y="152400"/>
                </a:lnTo>
                <a:lnTo>
                  <a:pt x="1869084" y="139700"/>
                </a:lnTo>
                <a:lnTo>
                  <a:pt x="1870443" y="139700"/>
                </a:lnTo>
                <a:lnTo>
                  <a:pt x="1870976" y="152400"/>
                </a:lnTo>
                <a:lnTo>
                  <a:pt x="1870976" y="41236"/>
                </a:lnTo>
                <a:lnTo>
                  <a:pt x="1863102" y="50800"/>
                </a:lnTo>
                <a:lnTo>
                  <a:pt x="1865172" y="50800"/>
                </a:lnTo>
                <a:lnTo>
                  <a:pt x="1867712" y="63500"/>
                </a:lnTo>
                <a:lnTo>
                  <a:pt x="1866341" y="63500"/>
                </a:lnTo>
                <a:lnTo>
                  <a:pt x="1858454" y="74599"/>
                </a:lnTo>
                <a:lnTo>
                  <a:pt x="1858454" y="177800"/>
                </a:lnTo>
                <a:lnTo>
                  <a:pt x="1857463" y="190500"/>
                </a:lnTo>
                <a:lnTo>
                  <a:pt x="1856409" y="190500"/>
                </a:lnTo>
                <a:lnTo>
                  <a:pt x="1854962" y="203200"/>
                </a:lnTo>
                <a:lnTo>
                  <a:pt x="1854657" y="203200"/>
                </a:lnTo>
                <a:lnTo>
                  <a:pt x="1854657" y="228600"/>
                </a:lnTo>
                <a:lnTo>
                  <a:pt x="1853844" y="215900"/>
                </a:lnTo>
                <a:lnTo>
                  <a:pt x="1854250" y="215900"/>
                </a:lnTo>
                <a:lnTo>
                  <a:pt x="1854657" y="228600"/>
                </a:lnTo>
                <a:lnTo>
                  <a:pt x="1854657" y="203200"/>
                </a:lnTo>
                <a:lnTo>
                  <a:pt x="1844141" y="203200"/>
                </a:lnTo>
                <a:lnTo>
                  <a:pt x="1843455" y="215900"/>
                </a:lnTo>
                <a:lnTo>
                  <a:pt x="1839391" y="203200"/>
                </a:lnTo>
                <a:lnTo>
                  <a:pt x="1828380" y="203200"/>
                </a:lnTo>
                <a:lnTo>
                  <a:pt x="1827441" y="190500"/>
                </a:lnTo>
                <a:lnTo>
                  <a:pt x="1825523" y="190500"/>
                </a:lnTo>
                <a:lnTo>
                  <a:pt x="1825269" y="177800"/>
                </a:lnTo>
                <a:lnTo>
                  <a:pt x="1827682" y="190500"/>
                </a:lnTo>
                <a:lnTo>
                  <a:pt x="1851367" y="190500"/>
                </a:lnTo>
                <a:lnTo>
                  <a:pt x="1854568" y="177800"/>
                </a:lnTo>
                <a:lnTo>
                  <a:pt x="1858454" y="177800"/>
                </a:lnTo>
                <a:lnTo>
                  <a:pt x="1858454" y="74599"/>
                </a:lnTo>
                <a:lnTo>
                  <a:pt x="1857311" y="76200"/>
                </a:lnTo>
                <a:lnTo>
                  <a:pt x="1851825" y="63500"/>
                </a:lnTo>
                <a:lnTo>
                  <a:pt x="1850682" y="63500"/>
                </a:lnTo>
                <a:lnTo>
                  <a:pt x="1850974" y="50800"/>
                </a:lnTo>
                <a:lnTo>
                  <a:pt x="1850250" y="50800"/>
                </a:lnTo>
                <a:lnTo>
                  <a:pt x="1849767" y="38100"/>
                </a:lnTo>
                <a:lnTo>
                  <a:pt x="1811870" y="38100"/>
                </a:lnTo>
                <a:lnTo>
                  <a:pt x="1809877" y="25400"/>
                </a:lnTo>
                <a:lnTo>
                  <a:pt x="1812391" y="12700"/>
                </a:lnTo>
                <a:lnTo>
                  <a:pt x="1788477" y="12700"/>
                </a:lnTo>
                <a:lnTo>
                  <a:pt x="1781975" y="0"/>
                </a:lnTo>
                <a:lnTo>
                  <a:pt x="1776323" y="0"/>
                </a:lnTo>
                <a:lnTo>
                  <a:pt x="1776323" y="1282700"/>
                </a:lnTo>
                <a:lnTo>
                  <a:pt x="1773631" y="1295400"/>
                </a:lnTo>
                <a:lnTo>
                  <a:pt x="1768360" y="1295400"/>
                </a:lnTo>
                <a:lnTo>
                  <a:pt x="1765681" y="1308100"/>
                </a:lnTo>
                <a:lnTo>
                  <a:pt x="1764830" y="1308100"/>
                </a:lnTo>
                <a:lnTo>
                  <a:pt x="1764830" y="1879600"/>
                </a:lnTo>
                <a:lnTo>
                  <a:pt x="1760143" y="1892300"/>
                </a:lnTo>
                <a:lnTo>
                  <a:pt x="1752688" y="1879600"/>
                </a:lnTo>
                <a:lnTo>
                  <a:pt x="1764830" y="1879600"/>
                </a:lnTo>
                <a:lnTo>
                  <a:pt x="1764830" y="1308100"/>
                </a:lnTo>
                <a:lnTo>
                  <a:pt x="1755279" y="1308100"/>
                </a:lnTo>
                <a:lnTo>
                  <a:pt x="1754949" y="1295400"/>
                </a:lnTo>
                <a:lnTo>
                  <a:pt x="1756321" y="1295400"/>
                </a:lnTo>
                <a:lnTo>
                  <a:pt x="1764169" y="1282700"/>
                </a:lnTo>
                <a:lnTo>
                  <a:pt x="1776323" y="1282700"/>
                </a:lnTo>
                <a:lnTo>
                  <a:pt x="1776323" y="0"/>
                </a:lnTo>
                <a:lnTo>
                  <a:pt x="1773224" y="0"/>
                </a:lnTo>
                <a:lnTo>
                  <a:pt x="1770849" y="12700"/>
                </a:lnTo>
                <a:lnTo>
                  <a:pt x="1765769" y="12700"/>
                </a:lnTo>
                <a:lnTo>
                  <a:pt x="1761528" y="25400"/>
                </a:lnTo>
                <a:lnTo>
                  <a:pt x="1758683" y="38100"/>
                </a:lnTo>
                <a:lnTo>
                  <a:pt x="1757311" y="38100"/>
                </a:lnTo>
                <a:lnTo>
                  <a:pt x="1757464" y="50800"/>
                </a:lnTo>
                <a:lnTo>
                  <a:pt x="1757997" y="63500"/>
                </a:lnTo>
                <a:lnTo>
                  <a:pt x="1759229" y="63500"/>
                </a:lnTo>
                <a:lnTo>
                  <a:pt x="1762315" y="76200"/>
                </a:lnTo>
                <a:lnTo>
                  <a:pt x="1768449" y="76200"/>
                </a:lnTo>
                <a:lnTo>
                  <a:pt x="1773377" y="88900"/>
                </a:lnTo>
                <a:lnTo>
                  <a:pt x="1773618" y="88900"/>
                </a:lnTo>
                <a:lnTo>
                  <a:pt x="1775675" y="101600"/>
                </a:lnTo>
                <a:lnTo>
                  <a:pt x="1751622" y="101600"/>
                </a:lnTo>
                <a:lnTo>
                  <a:pt x="1750428" y="114300"/>
                </a:lnTo>
                <a:lnTo>
                  <a:pt x="1752612" y="114300"/>
                </a:lnTo>
                <a:lnTo>
                  <a:pt x="1749425" y="127000"/>
                </a:lnTo>
                <a:lnTo>
                  <a:pt x="1743189" y="127000"/>
                </a:lnTo>
                <a:lnTo>
                  <a:pt x="1742363" y="139700"/>
                </a:lnTo>
                <a:lnTo>
                  <a:pt x="1722323" y="139700"/>
                </a:lnTo>
                <a:lnTo>
                  <a:pt x="1723466" y="127000"/>
                </a:lnTo>
                <a:lnTo>
                  <a:pt x="1707984" y="127000"/>
                </a:lnTo>
                <a:lnTo>
                  <a:pt x="1705851" y="139700"/>
                </a:lnTo>
                <a:lnTo>
                  <a:pt x="1682051" y="139700"/>
                </a:lnTo>
                <a:lnTo>
                  <a:pt x="1674380" y="152400"/>
                </a:lnTo>
                <a:lnTo>
                  <a:pt x="1674190" y="152400"/>
                </a:lnTo>
                <a:lnTo>
                  <a:pt x="1680641" y="165100"/>
                </a:lnTo>
                <a:lnTo>
                  <a:pt x="1672386" y="165100"/>
                </a:lnTo>
                <a:lnTo>
                  <a:pt x="1666303" y="177800"/>
                </a:lnTo>
                <a:lnTo>
                  <a:pt x="1665554" y="177800"/>
                </a:lnTo>
                <a:lnTo>
                  <a:pt x="1665554" y="469900"/>
                </a:lnTo>
                <a:lnTo>
                  <a:pt x="1659432" y="469900"/>
                </a:lnTo>
                <a:lnTo>
                  <a:pt x="1660385" y="457200"/>
                </a:lnTo>
                <a:lnTo>
                  <a:pt x="1665198" y="457200"/>
                </a:lnTo>
                <a:lnTo>
                  <a:pt x="1665554" y="469900"/>
                </a:lnTo>
                <a:lnTo>
                  <a:pt x="1665554" y="177800"/>
                </a:lnTo>
                <a:lnTo>
                  <a:pt x="1657286" y="177800"/>
                </a:lnTo>
                <a:lnTo>
                  <a:pt x="1657286" y="431800"/>
                </a:lnTo>
                <a:lnTo>
                  <a:pt x="1655457" y="444500"/>
                </a:lnTo>
                <a:lnTo>
                  <a:pt x="1653324" y="444500"/>
                </a:lnTo>
                <a:lnTo>
                  <a:pt x="1653324" y="1435100"/>
                </a:lnTo>
                <a:lnTo>
                  <a:pt x="1652358" y="1447800"/>
                </a:lnTo>
                <a:lnTo>
                  <a:pt x="1651800" y="1435100"/>
                </a:lnTo>
                <a:lnTo>
                  <a:pt x="1653324" y="1435100"/>
                </a:lnTo>
                <a:lnTo>
                  <a:pt x="1653324" y="444500"/>
                </a:lnTo>
                <a:lnTo>
                  <a:pt x="1642719" y="444500"/>
                </a:lnTo>
                <a:lnTo>
                  <a:pt x="1638465" y="431800"/>
                </a:lnTo>
                <a:lnTo>
                  <a:pt x="1636331" y="431800"/>
                </a:lnTo>
                <a:lnTo>
                  <a:pt x="1636534" y="419100"/>
                </a:lnTo>
                <a:lnTo>
                  <a:pt x="1639277" y="419100"/>
                </a:lnTo>
                <a:lnTo>
                  <a:pt x="1640014" y="406400"/>
                </a:lnTo>
                <a:lnTo>
                  <a:pt x="1640522" y="406400"/>
                </a:lnTo>
                <a:lnTo>
                  <a:pt x="1635671" y="393700"/>
                </a:lnTo>
                <a:lnTo>
                  <a:pt x="1640979" y="393700"/>
                </a:lnTo>
                <a:lnTo>
                  <a:pt x="1643570" y="406400"/>
                </a:lnTo>
                <a:lnTo>
                  <a:pt x="1645907" y="406400"/>
                </a:lnTo>
                <a:lnTo>
                  <a:pt x="1648269" y="419100"/>
                </a:lnTo>
                <a:lnTo>
                  <a:pt x="1651457" y="431800"/>
                </a:lnTo>
                <a:lnTo>
                  <a:pt x="1657286" y="431800"/>
                </a:lnTo>
                <a:lnTo>
                  <a:pt x="1657286" y="177800"/>
                </a:lnTo>
                <a:lnTo>
                  <a:pt x="1647913" y="177800"/>
                </a:lnTo>
                <a:lnTo>
                  <a:pt x="1640039" y="190500"/>
                </a:lnTo>
                <a:lnTo>
                  <a:pt x="1633931" y="190500"/>
                </a:lnTo>
                <a:lnTo>
                  <a:pt x="1630426" y="203200"/>
                </a:lnTo>
                <a:lnTo>
                  <a:pt x="1627289" y="215900"/>
                </a:lnTo>
                <a:lnTo>
                  <a:pt x="1615414" y="215900"/>
                </a:lnTo>
                <a:lnTo>
                  <a:pt x="1617116" y="228600"/>
                </a:lnTo>
                <a:lnTo>
                  <a:pt x="1607997" y="228600"/>
                </a:lnTo>
                <a:lnTo>
                  <a:pt x="1603679" y="241300"/>
                </a:lnTo>
                <a:lnTo>
                  <a:pt x="1605686" y="241300"/>
                </a:lnTo>
                <a:lnTo>
                  <a:pt x="1606867" y="254000"/>
                </a:lnTo>
                <a:lnTo>
                  <a:pt x="1609661" y="254000"/>
                </a:lnTo>
                <a:lnTo>
                  <a:pt x="1618157" y="266700"/>
                </a:lnTo>
                <a:lnTo>
                  <a:pt x="1638719" y="266700"/>
                </a:lnTo>
                <a:lnTo>
                  <a:pt x="1646440" y="279400"/>
                </a:lnTo>
                <a:lnTo>
                  <a:pt x="1653438" y="279400"/>
                </a:lnTo>
                <a:lnTo>
                  <a:pt x="1653197" y="292100"/>
                </a:lnTo>
                <a:lnTo>
                  <a:pt x="1646707" y="292100"/>
                </a:lnTo>
                <a:lnTo>
                  <a:pt x="1644929" y="279400"/>
                </a:lnTo>
                <a:lnTo>
                  <a:pt x="1631035" y="279400"/>
                </a:lnTo>
                <a:lnTo>
                  <a:pt x="1624939" y="292100"/>
                </a:lnTo>
                <a:lnTo>
                  <a:pt x="1611731" y="292100"/>
                </a:lnTo>
                <a:lnTo>
                  <a:pt x="1598117" y="304800"/>
                </a:lnTo>
                <a:lnTo>
                  <a:pt x="1570736" y="304800"/>
                </a:lnTo>
                <a:lnTo>
                  <a:pt x="1567688" y="317500"/>
                </a:lnTo>
                <a:lnTo>
                  <a:pt x="1559153" y="317500"/>
                </a:lnTo>
                <a:lnTo>
                  <a:pt x="1558658" y="330200"/>
                </a:lnTo>
                <a:lnTo>
                  <a:pt x="1562658" y="330200"/>
                </a:lnTo>
                <a:lnTo>
                  <a:pt x="1564919" y="342900"/>
                </a:lnTo>
                <a:lnTo>
                  <a:pt x="1571434" y="342900"/>
                </a:lnTo>
                <a:lnTo>
                  <a:pt x="1574431" y="355600"/>
                </a:lnTo>
                <a:lnTo>
                  <a:pt x="1576057" y="355600"/>
                </a:lnTo>
                <a:lnTo>
                  <a:pt x="1577403" y="368300"/>
                </a:lnTo>
                <a:lnTo>
                  <a:pt x="1583601" y="368300"/>
                </a:lnTo>
                <a:lnTo>
                  <a:pt x="1592516" y="381000"/>
                </a:lnTo>
                <a:lnTo>
                  <a:pt x="1616506" y="381000"/>
                </a:lnTo>
                <a:lnTo>
                  <a:pt x="1623098" y="393700"/>
                </a:lnTo>
                <a:lnTo>
                  <a:pt x="1626895" y="393700"/>
                </a:lnTo>
                <a:lnTo>
                  <a:pt x="1622831" y="406400"/>
                </a:lnTo>
                <a:lnTo>
                  <a:pt x="1612353" y="406400"/>
                </a:lnTo>
                <a:lnTo>
                  <a:pt x="1612353" y="558800"/>
                </a:lnTo>
                <a:lnTo>
                  <a:pt x="1611553" y="558800"/>
                </a:lnTo>
                <a:lnTo>
                  <a:pt x="1608467" y="571500"/>
                </a:lnTo>
                <a:lnTo>
                  <a:pt x="1606791" y="571500"/>
                </a:lnTo>
                <a:lnTo>
                  <a:pt x="1602511" y="558800"/>
                </a:lnTo>
                <a:lnTo>
                  <a:pt x="1597660" y="558800"/>
                </a:lnTo>
                <a:lnTo>
                  <a:pt x="1592618" y="546100"/>
                </a:lnTo>
                <a:lnTo>
                  <a:pt x="1587373" y="546100"/>
                </a:lnTo>
                <a:lnTo>
                  <a:pt x="1590560" y="533400"/>
                </a:lnTo>
                <a:lnTo>
                  <a:pt x="1598028" y="546100"/>
                </a:lnTo>
                <a:lnTo>
                  <a:pt x="1606880" y="546100"/>
                </a:lnTo>
                <a:lnTo>
                  <a:pt x="1612353" y="558800"/>
                </a:lnTo>
                <a:lnTo>
                  <a:pt x="1612353" y="406400"/>
                </a:lnTo>
                <a:lnTo>
                  <a:pt x="1604213" y="406400"/>
                </a:lnTo>
                <a:lnTo>
                  <a:pt x="1594383" y="393700"/>
                </a:lnTo>
                <a:lnTo>
                  <a:pt x="1590344" y="393700"/>
                </a:lnTo>
                <a:lnTo>
                  <a:pt x="1578622" y="381000"/>
                </a:lnTo>
                <a:lnTo>
                  <a:pt x="1555127" y="381000"/>
                </a:lnTo>
                <a:lnTo>
                  <a:pt x="1547545" y="368300"/>
                </a:lnTo>
                <a:lnTo>
                  <a:pt x="1534591" y="368300"/>
                </a:lnTo>
                <a:lnTo>
                  <a:pt x="1529181" y="381000"/>
                </a:lnTo>
                <a:lnTo>
                  <a:pt x="1526768" y="381000"/>
                </a:lnTo>
                <a:lnTo>
                  <a:pt x="1526768" y="393700"/>
                </a:lnTo>
                <a:lnTo>
                  <a:pt x="1551076" y="393700"/>
                </a:lnTo>
                <a:lnTo>
                  <a:pt x="1552206" y="406400"/>
                </a:lnTo>
                <a:lnTo>
                  <a:pt x="1518005" y="406400"/>
                </a:lnTo>
                <a:lnTo>
                  <a:pt x="1518793" y="419100"/>
                </a:lnTo>
                <a:lnTo>
                  <a:pt x="1522387" y="419100"/>
                </a:lnTo>
                <a:lnTo>
                  <a:pt x="1526908" y="431800"/>
                </a:lnTo>
                <a:lnTo>
                  <a:pt x="1561350" y="431800"/>
                </a:lnTo>
                <a:lnTo>
                  <a:pt x="1564297" y="444500"/>
                </a:lnTo>
                <a:lnTo>
                  <a:pt x="1524469" y="444500"/>
                </a:lnTo>
                <a:lnTo>
                  <a:pt x="1520761" y="431800"/>
                </a:lnTo>
                <a:lnTo>
                  <a:pt x="1516494" y="431800"/>
                </a:lnTo>
                <a:lnTo>
                  <a:pt x="1512671" y="419100"/>
                </a:lnTo>
                <a:lnTo>
                  <a:pt x="1509395" y="419100"/>
                </a:lnTo>
                <a:lnTo>
                  <a:pt x="1506994" y="406400"/>
                </a:lnTo>
                <a:lnTo>
                  <a:pt x="1505826" y="406400"/>
                </a:lnTo>
                <a:lnTo>
                  <a:pt x="1505381" y="393700"/>
                </a:lnTo>
                <a:lnTo>
                  <a:pt x="1501432" y="381000"/>
                </a:lnTo>
                <a:lnTo>
                  <a:pt x="1490802" y="381000"/>
                </a:lnTo>
                <a:lnTo>
                  <a:pt x="1490357" y="368300"/>
                </a:lnTo>
                <a:lnTo>
                  <a:pt x="1489278" y="368300"/>
                </a:lnTo>
                <a:lnTo>
                  <a:pt x="1488109" y="381000"/>
                </a:lnTo>
                <a:lnTo>
                  <a:pt x="1489240" y="381000"/>
                </a:lnTo>
                <a:lnTo>
                  <a:pt x="1491475" y="393700"/>
                </a:lnTo>
                <a:lnTo>
                  <a:pt x="1493329" y="393700"/>
                </a:lnTo>
                <a:lnTo>
                  <a:pt x="1494777" y="406400"/>
                </a:lnTo>
                <a:lnTo>
                  <a:pt x="1489811" y="406400"/>
                </a:lnTo>
                <a:lnTo>
                  <a:pt x="1488706" y="419100"/>
                </a:lnTo>
                <a:lnTo>
                  <a:pt x="1482445" y="419100"/>
                </a:lnTo>
                <a:lnTo>
                  <a:pt x="1486306" y="431800"/>
                </a:lnTo>
                <a:lnTo>
                  <a:pt x="1482750" y="444500"/>
                </a:lnTo>
                <a:lnTo>
                  <a:pt x="1489786" y="457200"/>
                </a:lnTo>
                <a:lnTo>
                  <a:pt x="1501724" y="457200"/>
                </a:lnTo>
                <a:lnTo>
                  <a:pt x="1504696" y="469900"/>
                </a:lnTo>
                <a:lnTo>
                  <a:pt x="1515084" y="469900"/>
                </a:lnTo>
                <a:lnTo>
                  <a:pt x="1515313" y="482600"/>
                </a:lnTo>
                <a:lnTo>
                  <a:pt x="1515338" y="495300"/>
                </a:lnTo>
                <a:lnTo>
                  <a:pt x="1516341" y="508000"/>
                </a:lnTo>
                <a:lnTo>
                  <a:pt x="1518767" y="508000"/>
                </a:lnTo>
                <a:lnTo>
                  <a:pt x="1522564" y="520700"/>
                </a:lnTo>
                <a:lnTo>
                  <a:pt x="1526895" y="533400"/>
                </a:lnTo>
                <a:lnTo>
                  <a:pt x="1532267" y="533400"/>
                </a:lnTo>
                <a:lnTo>
                  <a:pt x="1535874" y="546100"/>
                </a:lnTo>
                <a:lnTo>
                  <a:pt x="1546085" y="533400"/>
                </a:lnTo>
                <a:lnTo>
                  <a:pt x="1552219" y="533400"/>
                </a:lnTo>
                <a:lnTo>
                  <a:pt x="1562125" y="520700"/>
                </a:lnTo>
                <a:lnTo>
                  <a:pt x="1568640" y="533400"/>
                </a:lnTo>
                <a:lnTo>
                  <a:pt x="1568272" y="533400"/>
                </a:lnTo>
                <a:lnTo>
                  <a:pt x="1561414" y="546100"/>
                </a:lnTo>
                <a:lnTo>
                  <a:pt x="1549171" y="558800"/>
                </a:lnTo>
                <a:lnTo>
                  <a:pt x="1548396" y="558800"/>
                </a:lnTo>
                <a:lnTo>
                  <a:pt x="1552981" y="571500"/>
                </a:lnTo>
                <a:lnTo>
                  <a:pt x="1558861" y="571500"/>
                </a:lnTo>
                <a:lnTo>
                  <a:pt x="1561287" y="584200"/>
                </a:lnTo>
                <a:lnTo>
                  <a:pt x="1566506" y="584200"/>
                </a:lnTo>
                <a:lnTo>
                  <a:pt x="1561058" y="609600"/>
                </a:lnTo>
                <a:lnTo>
                  <a:pt x="1559737" y="609600"/>
                </a:lnTo>
                <a:lnTo>
                  <a:pt x="1560144" y="622300"/>
                </a:lnTo>
                <a:lnTo>
                  <a:pt x="1558747" y="622300"/>
                </a:lnTo>
                <a:lnTo>
                  <a:pt x="1556651" y="635000"/>
                </a:lnTo>
                <a:lnTo>
                  <a:pt x="1552892" y="635000"/>
                </a:lnTo>
                <a:lnTo>
                  <a:pt x="1549273" y="647700"/>
                </a:lnTo>
                <a:lnTo>
                  <a:pt x="1546275" y="647700"/>
                </a:lnTo>
                <a:lnTo>
                  <a:pt x="1544383" y="660400"/>
                </a:lnTo>
                <a:lnTo>
                  <a:pt x="1518246" y="660400"/>
                </a:lnTo>
                <a:lnTo>
                  <a:pt x="1509890" y="648449"/>
                </a:lnTo>
                <a:lnTo>
                  <a:pt x="1509890" y="1333500"/>
                </a:lnTo>
                <a:lnTo>
                  <a:pt x="1507845" y="1346200"/>
                </a:lnTo>
                <a:lnTo>
                  <a:pt x="1503908" y="1346200"/>
                </a:lnTo>
                <a:lnTo>
                  <a:pt x="1502371" y="1358900"/>
                </a:lnTo>
                <a:lnTo>
                  <a:pt x="1469669" y="1358900"/>
                </a:lnTo>
                <a:lnTo>
                  <a:pt x="1468970" y="1346200"/>
                </a:lnTo>
                <a:lnTo>
                  <a:pt x="1468564" y="1346200"/>
                </a:lnTo>
                <a:lnTo>
                  <a:pt x="1470279" y="1333500"/>
                </a:lnTo>
                <a:lnTo>
                  <a:pt x="1477035" y="1320800"/>
                </a:lnTo>
                <a:lnTo>
                  <a:pt x="1506855" y="1320800"/>
                </a:lnTo>
                <a:lnTo>
                  <a:pt x="1508353" y="1333500"/>
                </a:lnTo>
                <a:lnTo>
                  <a:pt x="1509890" y="1333500"/>
                </a:lnTo>
                <a:lnTo>
                  <a:pt x="1509890" y="648449"/>
                </a:lnTo>
                <a:lnTo>
                  <a:pt x="1509369" y="647700"/>
                </a:lnTo>
                <a:lnTo>
                  <a:pt x="1527441" y="647700"/>
                </a:lnTo>
                <a:lnTo>
                  <a:pt x="1530819" y="635000"/>
                </a:lnTo>
                <a:lnTo>
                  <a:pt x="1534833" y="635000"/>
                </a:lnTo>
                <a:lnTo>
                  <a:pt x="1537931" y="622300"/>
                </a:lnTo>
                <a:lnTo>
                  <a:pt x="1540383" y="609600"/>
                </a:lnTo>
                <a:lnTo>
                  <a:pt x="1542465" y="596900"/>
                </a:lnTo>
                <a:lnTo>
                  <a:pt x="1542846" y="596900"/>
                </a:lnTo>
                <a:lnTo>
                  <a:pt x="1542465" y="584200"/>
                </a:lnTo>
                <a:lnTo>
                  <a:pt x="1537893" y="584200"/>
                </a:lnTo>
                <a:lnTo>
                  <a:pt x="1536395" y="571500"/>
                </a:lnTo>
                <a:lnTo>
                  <a:pt x="1538325" y="558800"/>
                </a:lnTo>
                <a:lnTo>
                  <a:pt x="1525587" y="558800"/>
                </a:lnTo>
                <a:lnTo>
                  <a:pt x="1517446" y="546100"/>
                </a:lnTo>
                <a:lnTo>
                  <a:pt x="1514132" y="546100"/>
                </a:lnTo>
                <a:lnTo>
                  <a:pt x="1512189" y="533400"/>
                </a:lnTo>
                <a:lnTo>
                  <a:pt x="1507261" y="520700"/>
                </a:lnTo>
                <a:lnTo>
                  <a:pt x="1502270" y="508000"/>
                </a:lnTo>
                <a:lnTo>
                  <a:pt x="1497418" y="495300"/>
                </a:lnTo>
                <a:lnTo>
                  <a:pt x="1492923" y="482600"/>
                </a:lnTo>
                <a:lnTo>
                  <a:pt x="1489887" y="469900"/>
                </a:lnTo>
                <a:lnTo>
                  <a:pt x="1485849" y="469900"/>
                </a:lnTo>
                <a:lnTo>
                  <a:pt x="1480604" y="457200"/>
                </a:lnTo>
                <a:lnTo>
                  <a:pt x="1473949" y="457200"/>
                </a:lnTo>
                <a:lnTo>
                  <a:pt x="1468920" y="444500"/>
                </a:lnTo>
                <a:lnTo>
                  <a:pt x="1466354" y="444500"/>
                </a:lnTo>
                <a:lnTo>
                  <a:pt x="1465973" y="431800"/>
                </a:lnTo>
                <a:lnTo>
                  <a:pt x="1464627" y="419100"/>
                </a:lnTo>
                <a:lnTo>
                  <a:pt x="1462468" y="406400"/>
                </a:lnTo>
                <a:lnTo>
                  <a:pt x="1459636" y="393700"/>
                </a:lnTo>
                <a:lnTo>
                  <a:pt x="1458810" y="381000"/>
                </a:lnTo>
                <a:lnTo>
                  <a:pt x="1400556" y="381000"/>
                </a:lnTo>
                <a:lnTo>
                  <a:pt x="1399298" y="393700"/>
                </a:lnTo>
                <a:lnTo>
                  <a:pt x="1399921" y="406400"/>
                </a:lnTo>
                <a:lnTo>
                  <a:pt x="1401330" y="431800"/>
                </a:lnTo>
                <a:lnTo>
                  <a:pt x="1401622" y="444500"/>
                </a:lnTo>
                <a:lnTo>
                  <a:pt x="1400467" y="444500"/>
                </a:lnTo>
                <a:lnTo>
                  <a:pt x="1390523" y="457200"/>
                </a:lnTo>
                <a:lnTo>
                  <a:pt x="1388859" y="469900"/>
                </a:lnTo>
                <a:lnTo>
                  <a:pt x="1389316" y="469900"/>
                </a:lnTo>
                <a:lnTo>
                  <a:pt x="1389646" y="482600"/>
                </a:lnTo>
                <a:lnTo>
                  <a:pt x="1395006" y="482600"/>
                </a:lnTo>
                <a:lnTo>
                  <a:pt x="1399222" y="495300"/>
                </a:lnTo>
                <a:lnTo>
                  <a:pt x="1403248" y="495300"/>
                </a:lnTo>
                <a:lnTo>
                  <a:pt x="1405382" y="508000"/>
                </a:lnTo>
                <a:lnTo>
                  <a:pt x="1410652" y="508000"/>
                </a:lnTo>
                <a:lnTo>
                  <a:pt x="1406283" y="520700"/>
                </a:lnTo>
                <a:lnTo>
                  <a:pt x="1410500" y="533400"/>
                </a:lnTo>
                <a:lnTo>
                  <a:pt x="1414233" y="533400"/>
                </a:lnTo>
                <a:lnTo>
                  <a:pt x="1418488" y="546100"/>
                </a:lnTo>
                <a:lnTo>
                  <a:pt x="1438325" y="546100"/>
                </a:lnTo>
                <a:lnTo>
                  <a:pt x="1443609" y="558800"/>
                </a:lnTo>
                <a:lnTo>
                  <a:pt x="1457642" y="558800"/>
                </a:lnTo>
                <a:lnTo>
                  <a:pt x="1458671" y="571500"/>
                </a:lnTo>
                <a:lnTo>
                  <a:pt x="1458175" y="584200"/>
                </a:lnTo>
                <a:lnTo>
                  <a:pt x="1447965" y="584200"/>
                </a:lnTo>
                <a:lnTo>
                  <a:pt x="1443189" y="571500"/>
                </a:lnTo>
                <a:lnTo>
                  <a:pt x="1431632" y="571500"/>
                </a:lnTo>
                <a:lnTo>
                  <a:pt x="1421879" y="558800"/>
                </a:lnTo>
                <a:lnTo>
                  <a:pt x="1409268" y="558800"/>
                </a:lnTo>
                <a:lnTo>
                  <a:pt x="1409268" y="1549400"/>
                </a:lnTo>
                <a:lnTo>
                  <a:pt x="1407172" y="1549400"/>
                </a:lnTo>
                <a:lnTo>
                  <a:pt x="1399222" y="1562100"/>
                </a:lnTo>
                <a:lnTo>
                  <a:pt x="1350937" y="1562100"/>
                </a:lnTo>
                <a:lnTo>
                  <a:pt x="1343101" y="1549400"/>
                </a:lnTo>
                <a:lnTo>
                  <a:pt x="1329359" y="1549400"/>
                </a:lnTo>
                <a:lnTo>
                  <a:pt x="1321955" y="1536700"/>
                </a:lnTo>
                <a:lnTo>
                  <a:pt x="1309878" y="1536700"/>
                </a:lnTo>
                <a:lnTo>
                  <a:pt x="1306537" y="1524000"/>
                </a:lnTo>
                <a:lnTo>
                  <a:pt x="1304213" y="1524000"/>
                </a:lnTo>
                <a:lnTo>
                  <a:pt x="1303693" y="1511300"/>
                </a:lnTo>
                <a:lnTo>
                  <a:pt x="1305750" y="1498600"/>
                </a:lnTo>
                <a:lnTo>
                  <a:pt x="1310081" y="1498600"/>
                </a:lnTo>
                <a:lnTo>
                  <a:pt x="1311478" y="1473200"/>
                </a:lnTo>
                <a:lnTo>
                  <a:pt x="1323936" y="1473200"/>
                </a:lnTo>
                <a:lnTo>
                  <a:pt x="1323822" y="1460500"/>
                </a:lnTo>
                <a:lnTo>
                  <a:pt x="1310259" y="1460500"/>
                </a:lnTo>
                <a:lnTo>
                  <a:pt x="1303858" y="1447800"/>
                </a:lnTo>
                <a:lnTo>
                  <a:pt x="1300441" y="1447800"/>
                </a:lnTo>
                <a:lnTo>
                  <a:pt x="1297152" y="1435100"/>
                </a:lnTo>
                <a:lnTo>
                  <a:pt x="1288402" y="1435100"/>
                </a:lnTo>
                <a:lnTo>
                  <a:pt x="1283042" y="1422400"/>
                </a:lnTo>
                <a:lnTo>
                  <a:pt x="1275765" y="1422400"/>
                </a:lnTo>
                <a:lnTo>
                  <a:pt x="1270012" y="1409700"/>
                </a:lnTo>
                <a:lnTo>
                  <a:pt x="1265809" y="1409700"/>
                </a:lnTo>
                <a:lnTo>
                  <a:pt x="1263154" y="1397000"/>
                </a:lnTo>
                <a:lnTo>
                  <a:pt x="1260970" y="1384300"/>
                </a:lnTo>
                <a:lnTo>
                  <a:pt x="1257642" y="1384300"/>
                </a:lnTo>
                <a:lnTo>
                  <a:pt x="1253109" y="1371600"/>
                </a:lnTo>
                <a:lnTo>
                  <a:pt x="1247254" y="1371600"/>
                </a:lnTo>
                <a:lnTo>
                  <a:pt x="1242860" y="1358900"/>
                </a:lnTo>
                <a:lnTo>
                  <a:pt x="1243558" y="1358900"/>
                </a:lnTo>
                <a:lnTo>
                  <a:pt x="1244828" y="1346200"/>
                </a:lnTo>
                <a:lnTo>
                  <a:pt x="1246441" y="1346200"/>
                </a:lnTo>
                <a:lnTo>
                  <a:pt x="1249768" y="1333500"/>
                </a:lnTo>
                <a:lnTo>
                  <a:pt x="1262913" y="1333500"/>
                </a:lnTo>
                <a:lnTo>
                  <a:pt x="1268691" y="1320800"/>
                </a:lnTo>
                <a:lnTo>
                  <a:pt x="1278140" y="1320800"/>
                </a:lnTo>
                <a:lnTo>
                  <a:pt x="1279423" y="1308100"/>
                </a:lnTo>
                <a:lnTo>
                  <a:pt x="1297343" y="1308100"/>
                </a:lnTo>
                <a:lnTo>
                  <a:pt x="1304328" y="1295400"/>
                </a:lnTo>
                <a:lnTo>
                  <a:pt x="1349971" y="1295400"/>
                </a:lnTo>
                <a:lnTo>
                  <a:pt x="1351927" y="1308100"/>
                </a:lnTo>
                <a:lnTo>
                  <a:pt x="1355090" y="1308100"/>
                </a:lnTo>
                <a:lnTo>
                  <a:pt x="1354543" y="1320800"/>
                </a:lnTo>
                <a:lnTo>
                  <a:pt x="1352943" y="1320800"/>
                </a:lnTo>
                <a:lnTo>
                  <a:pt x="1352435" y="1333500"/>
                </a:lnTo>
                <a:lnTo>
                  <a:pt x="1322235" y="1333500"/>
                </a:lnTo>
                <a:lnTo>
                  <a:pt x="1323784" y="1358900"/>
                </a:lnTo>
                <a:lnTo>
                  <a:pt x="1308684" y="1358900"/>
                </a:lnTo>
                <a:lnTo>
                  <a:pt x="1318361" y="1371600"/>
                </a:lnTo>
                <a:lnTo>
                  <a:pt x="1323301" y="1371600"/>
                </a:lnTo>
                <a:lnTo>
                  <a:pt x="1326705" y="1384300"/>
                </a:lnTo>
                <a:lnTo>
                  <a:pt x="1331861" y="1397000"/>
                </a:lnTo>
                <a:lnTo>
                  <a:pt x="1345780" y="1397000"/>
                </a:lnTo>
                <a:lnTo>
                  <a:pt x="1354531" y="1409700"/>
                </a:lnTo>
                <a:lnTo>
                  <a:pt x="1359903" y="1409700"/>
                </a:lnTo>
                <a:lnTo>
                  <a:pt x="1359674" y="1422400"/>
                </a:lnTo>
                <a:lnTo>
                  <a:pt x="1358607" y="1422400"/>
                </a:lnTo>
                <a:lnTo>
                  <a:pt x="1359979" y="1435100"/>
                </a:lnTo>
                <a:lnTo>
                  <a:pt x="1370393" y="1447800"/>
                </a:lnTo>
                <a:lnTo>
                  <a:pt x="1372069" y="1447800"/>
                </a:lnTo>
                <a:lnTo>
                  <a:pt x="1370330" y="1460500"/>
                </a:lnTo>
                <a:lnTo>
                  <a:pt x="1370825" y="1473200"/>
                </a:lnTo>
                <a:lnTo>
                  <a:pt x="1373225" y="1473200"/>
                </a:lnTo>
                <a:lnTo>
                  <a:pt x="1375879" y="1485900"/>
                </a:lnTo>
                <a:lnTo>
                  <a:pt x="1387690" y="1485900"/>
                </a:lnTo>
                <a:lnTo>
                  <a:pt x="1387309" y="1498600"/>
                </a:lnTo>
                <a:lnTo>
                  <a:pt x="1398320" y="1498600"/>
                </a:lnTo>
                <a:lnTo>
                  <a:pt x="1401279" y="1511300"/>
                </a:lnTo>
                <a:lnTo>
                  <a:pt x="1400886" y="1511300"/>
                </a:lnTo>
                <a:lnTo>
                  <a:pt x="1401381" y="1524000"/>
                </a:lnTo>
                <a:lnTo>
                  <a:pt x="1403438" y="1536700"/>
                </a:lnTo>
                <a:lnTo>
                  <a:pt x="1406309" y="1536700"/>
                </a:lnTo>
                <a:lnTo>
                  <a:pt x="1409268" y="1549400"/>
                </a:lnTo>
                <a:lnTo>
                  <a:pt x="1409268" y="558800"/>
                </a:lnTo>
                <a:lnTo>
                  <a:pt x="1398841" y="558800"/>
                </a:lnTo>
                <a:lnTo>
                  <a:pt x="1393583" y="546100"/>
                </a:lnTo>
                <a:lnTo>
                  <a:pt x="1385760" y="558800"/>
                </a:lnTo>
                <a:lnTo>
                  <a:pt x="1382229" y="546100"/>
                </a:lnTo>
                <a:lnTo>
                  <a:pt x="1367523" y="546100"/>
                </a:lnTo>
                <a:lnTo>
                  <a:pt x="1358671" y="533400"/>
                </a:lnTo>
                <a:lnTo>
                  <a:pt x="1304886" y="533400"/>
                </a:lnTo>
                <a:lnTo>
                  <a:pt x="1295869" y="520700"/>
                </a:lnTo>
                <a:lnTo>
                  <a:pt x="1283766" y="520700"/>
                </a:lnTo>
                <a:lnTo>
                  <a:pt x="1275994" y="508000"/>
                </a:lnTo>
                <a:lnTo>
                  <a:pt x="1272260" y="520700"/>
                </a:lnTo>
                <a:lnTo>
                  <a:pt x="1267714" y="520700"/>
                </a:lnTo>
                <a:lnTo>
                  <a:pt x="1269936" y="533400"/>
                </a:lnTo>
                <a:lnTo>
                  <a:pt x="1275651" y="533400"/>
                </a:lnTo>
                <a:lnTo>
                  <a:pt x="1282039" y="546100"/>
                </a:lnTo>
                <a:lnTo>
                  <a:pt x="1304594" y="546100"/>
                </a:lnTo>
                <a:lnTo>
                  <a:pt x="1307350" y="558800"/>
                </a:lnTo>
                <a:lnTo>
                  <a:pt x="1314132" y="558800"/>
                </a:lnTo>
                <a:lnTo>
                  <a:pt x="1323136" y="571500"/>
                </a:lnTo>
                <a:lnTo>
                  <a:pt x="1325219" y="571500"/>
                </a:lnTo>
                <a:lnTo>
                  <a:pt x="1324902" y="584200"/>
                </a:lnTo>
                <a:lnTo>
                  <a:pt x="1311363" y="584200"/>
                </a:lnTo>
                <a:lnTo>
                  <a:pt x="1309535" y="596900"/>
                </a:lnTo>
                <a:lnTo>
                  <a:pt x="1303261" y="596900"/>
                </a:lnTo>
                <a:lnTo>
                  <a:pt x="1303070" y="584200"/>
                </a:lnTo>
                <a:lnTo>
                  <a:pt x="1271714" y="584200"/>
                </a:lnTo>
                <a:lnTo>
                  <a:pt x="1268920" y="596900"/>
                </a:lnTo>
                <a:lnTo>
                  <a:pt x="1245323" y="596900"/>
                </a:lnTo>
                <a:lnTo>
                  <a:pt x="1237284" y="609600"/>
                </a:lnTo>
                <a:lnTo>
                  <a:pt x="1218057" y="609600"/>
                </a:lnTo>
                <a:lnTo>
                  <a:pt x="1219517" y="596900"/>
                </a:lnTo>
                <a:lnTo>
                  <a:pt x="1217015" y="596900"/>
                </a:lnTo>
                <a:lnTo>
                  <a:pt x="1212557" y="584200"/>
                </a:lnTo>
                <a:lnTo>
                  <a:pt x="1207109" y="584200"/>
                </a:lnTo>
                <a:lnTo>
                  <a:pt x="1202880" y="596900"/>
                </a:lnTo>
                <a:lnTo>
                  <a:pt x="1192834" y="596900"/>
                </a:lnTo>
                <a:lnTo>
                  <a:pt x="1191704" y="609600"/>
                </a:lnTo>
                <a:lnTo>
                  <a:pt x="1166190" y="609600"/>
                </a:lnTo>
                <a:lnTo>
                  <a:pt x="1162265" y="622300"/>
                </a:lnTo>
                <a:lnTo>
                  <a:pt x="1155382" y="622300"/>
                </a:lnTo>
                <a:lnTo>
                  <a:pt x="1148207" y="635000"/>
                </a:lnTo>
                <a:lnTo>
                  <a:pt x="1147699" y="635838"/>
                </a:lnTo>
                <a:lnTo>
                  <a:pt x="1147699" y="1435100"/>
                </a:lnTo>
                <a:lnTo>
                  <a:pt x="1146048" y="1447800"/>
                </a:lnTo>
                <a:lnTo>
                  <a:pt x="1136065" y="1447800"/>
                </a:lnTo>
                <a:lnTo>
                  <a:pt x="1128102" y="1460500"/>
                </a:lnTo>
                <a:lnTo>
                  <a:pt x="1122756" y="1460500"/>
                </a:lnTo>
                <a:lnTo>
                  <a:pt x="1109332" y="1447800"/>
                </a:lnTo>
                <a:lnTo>
                  <a:pt x="1102106" y="1460500"/>
                </a:lnTo>
                <a:lnTo>
                  <a:pt x="1073264" y="1460500"/>
                </a:lnTo>
                <a:lnTo>
                  <a:pt x="1066190" y="1447800"/>
                </a:lnTo>
                <a:lnTo>
                  <a:pt x="1054315" y="1447800"/>
                </a:lnTo>
                <a:lnTo>
                  <a:pt x="1054315" y="1600200"/>
                </a:lnTo>
                <a:lnTo>
                  <a:pt x="1053871" y="1612900"/>
                </a:lnTo>
                <a:lnTo>
                  <a:pt x="1049870" y="1625600"/>
                </a:lnTo>
                <a:lnTo>
                  <a:pt x="1047762" y="1638300"/>
                </a:lnTo>
                <a:lnTo>
                  <a:pt x="1045514" y="1638300"/>
                </a:lnTo>
                <a:lnTo>
                  <a:pt x="1043063" y="1651000"/>
                </a:lnTo>
                <a:lnTo>
                  <a:pt x="1040523" y="1651000"/>
                </a:lnTo>
                <a:lnTo>
                  <a:pt x="1038275" y="1663700"/>
                </a:lnTo>
                <a:lnTo>
                  <a:pt x="1036701" y="1663700"/>
                </a:lnTo>
                <a:lnTo>
                  <a:pt x="1035354" y="1676400"/>
                </a:lnTo>
                <a:lnTo>
                  <a:pt x="1030757" y="1676400"/>
                </a:lnTo>
                <a:lnTo>
                  <a:pt x="1025448" y="1689100"/>
                </a:lnTo>
                <a:lnTo>
                  <a:pt x="979932" y="1689100"/>
                </a:lnTo>
                <a:lnTo>
                  <a:pt x="979932" y="2540000"/>
                </a:lnTo>
                <a:lnTo>
                  <a:pt x="976693" y="2540000"/>
                </a:lnTo>
                <a:lnTo>
                  <a:pt x="972972" y="2527300"/>
                </a:lnTo>
                <a:lnTo>
                  <a:pt x="973721" y="2527300"/>
                </a:lnTo>
                <a:lnTo>
                  <a:pt x="969632" y="2514600"/>
                </a:lnTo>
                <a:lnTo>
                  <a:pt x="962939" y="2514600"/>
                </a:lnTo>
                <a:lnTo>
                  <a:pt x="959091" y="2501900"/>
                </a:lnTo>
                <a:lnTo>
                  <a:pt x="953516" y="2501900"/>
                </a:lnTo>
                <a:lnTo>
                  <a:pt x="950607" y="2489200"/>
                </a:lnTo>
                <a:lnTo>
                  <a:pt x="950214" y="2489200"/>
                </a:lnTo>
                <a:lnTo>
                  <a:pt x="948588" y="2476500"/>
                </a:lnTo>
                <a:lnTo>
                  <a:pt x="946556" y="2463800"/>
                </a:lnTo>
                <a:lnTo>
                  <a:pt x="944981" y="2463800"/>
                </a:lnTo>
                <a:lnTo>
                  <a:pt x="944727" y="2451100"/>
                </a:lnTo>
                <a:lnTo>
                  <a:pt x="946670" y="2438400"/>
                </a:lnTo>
                <a:lnTo>
                  <a:pt x="948905" y="2438400"/>
                </a:lnTo>
                <a:lnTo>
                  <a:pt x="951077" y="2451100"/>
                </a:lnTo>
                <a:lnTo>
                  <a:pt x="952957" y="2451100"/>
                </a:lnTo>
                <a:lnTo>
                  <a:pt x="954481" y="2463800"/>
                </a:lnTo>
                <a:lnTo>
                  <a:pt x="957414" y="2476500"/>
                </a:lnTo>
                <a:lnTo>
                  <a:pt x="956411" y="2476500"/>
                </a:lnTo>
                <a:lnTo>
                  <a:pt x="957491" y="2489200"/>
                </a:lnTo>
                <a:lnTo>
                  <a:pt x="960678" y="2489200"/>
                </a:lnTo>
                <a:lnTo>
                  <a:pt x="966012" y="2501900"/>
                </a:lnTo>
                <a:lnTo>
                  <a:pt x="971765" y="2501900"/>
                </a:lnTo>
                <a:lnTo>
                  <a:pt x="973721" y="2527300"/>
                </a:lnTo>
                <a:lnTo>
                  <a:pt x="979131" y="2527300"/>
                </a:lnTo>
                <a:lnTo>
                  <a:pt x="979932" y="2540000"/>
                </a:lnTo>
                <a:lnTo>
                  <a:pt x="979932" y="1689100"/>
                </a:lnTo>
                <a:lnTo>
                  <a:pt x="937234" y="1689100"/>
                </a:lnTo>
                <a:lnTo>
                  <a:pt x="937234" y="2540000"/>
                </a:lnTo>
                <a:lnTo>
                  <a:pt x="936942" y="2552700"/>
                </a:lnTo>
                <a:lnTo>
                  <a:pt x="931405" y="2552700"/>
                </a:lnTo>
                <a:lnTo>
                  <a:pt x="932230" y="2540000"/>
                </a:lnTo>
                <a:lnTo>
                  <a:pt x="937234" y="2540000"/>
                </a:lnTo>
                <a:lnTo>
                  <a:pt x="937234" y="1689100"/>
                </a:lnTo>
                <a:lnTo>
                  <a:pt x="935316" y="1689100"/>
                </a:lnTo>
                <a:lnTo>
                  <a:pt x="930808" y="1701800"/>
                </a:lnTo>
                <a:lnTo>
                  <a:pt x="921054" y="1701800"/>
                </a:lnTo>
                <a:lnTo>
                  <a:pt x="907770" y="1689100"/>
                </a:lnTo>
                <a:lnTo>
                  <a:pt x="853960" y="1689100"/>
                </a:lnTo>
                <a:lnTo>
                  <a:pt x="848664" y="1676400"/>
                </a:lnTo>
                <a:lnTo>
                  <a:pt x="815276" y="1676400"/>
                </a:lnTo>
                <a:lnTo>
                  <a:pt x="808596" y="1663700"/>
                </a:lnTo>
                <a:lnTo>
                  <a:pt x="747229" y="1663700"/>
                </a:lnTo>
                <a:lnTo>
                  <a:pt x="742480" y="1676400"/>
                </a:lnTo>
                <a:lnTo>
                  <a:pt x="739914" y="1676400"/>
                </a:lnTo>
                <a:lnTo>
                  <a:pt x="740435" y="1689100"/>
                </a:lnTo>
                <a:lnTo>
                  <a:pt x="741375" y="1689100"/>
                </a:lnTo>
                <a:lnTo>
                  <a:pt x="742657" y="1701800"/>
                </a:lnTo>
                <a:lnTo>
                  <a:pt x="742924" y="1701800"/>
                </a:lnTo>
                <a:lnTo>
                  <a:pt x="739330" y="1714500"/>
                </a:lnTo>
                <a:lnTo>
                  <a:pt x="707529" y="1714500"/>
                </a:lnTo>
                <a:lnTo>
                  <a:pt x="703592" y="1701800"/>
                </a:lnTo>
                <a:lnTo>
                  <a:pt x="683412" y="1701800"/>
                </a:lnTo>
                <a:lnTo>
                  <a:pt x="675055" y="1689100"/>
                </a:lnTo>
                <a:lnTo>
                  <a:pt x="654697" y="1689100"/>
                </a:lnTo>
                <a:lnTo>
                  <a:pt x="653351" y="1676400"/>
                </a:lnTo>
                <a:lnTo>
                  <a:pt x="649389" y="1676400"/>
                </a:lnTo>
                <a:lnTo>
                  <a:pt x="645960" y="1663700"/>
                </a:lnTo>
                <a:lnTo>
                  <a:pt x="588772" y="1663700"/>
                </a:lnTo>
                <a:lnTo>
                  <a:pt x="581393" y="1651000"/>
                </a:lnTo>
                <a:lnTo>
                  <a:pt x="566140" y="1651000"/>
                </a:lnTo>
                <a:lnTo>
                  <a:pt x="558685" y="1638300"/>
                </a:lnTo>
                <a:lnTo>
                  <a:pt x="547357" y="1638300"/>
                </a:lnTo>
                <a:lnTo>
                  <a:pt x="545820" y="1625600"/>
                </a:lnTo>
                <a:lnTo>
                  <a:pt x="555421" y="1625600"/>
                </a:lnTo>
                <a:lnTo>
                  <a:pt x="563587" y="1612900"/>
                </a:lnTo>
                <a:lnTo>
                  <a:pt x="563829" y="1600200"/>
                </a:lnTo>
                <a:lnTo>
                  <a:pt x="559574" y="1600200"/>
                </a:lnTo>
                <a:lnTo>
                  <a:pt x="556412" y="1587500"/>
                </a:lnTo>
                <a:lnTo>
                  <a:pt x="553783" y="1587500"/>
                </a:lnTo>
                <a:lnTo>
                  <a:pt x="555485" y="1574800"/>
                </a:lnTo>
                <a:lnTo>
                  <a:pt x="560451" y="1574800"/>
                </a:lnTo>
                <a:lnTo>
                  <a:pt x="558177" y="1562100"/>
                </a:lnTo>
                <a:lnTo>
                  <a:pt x="489026" y="1562100"/>
                </a:lnTo>
                <a:lnTo>
                  <a:pt x="482117" y="1574800"/>
                </a:lnTo>
                <a:lnTo>
                  <a:pt x="468884" y="1562100"/>
                </a:lnTo>
                <a:lnTo>
                  <a:pt x="463423" y="1562100"/>
                </a:lnTo>
                <a:lnTo>
                  <a:pt x="452272" y="1574800"/>
                </a:lnTo>
                <a:lnTo>
                  <a:pt x="442366" y="1574800"/>
                </a:lnTo>
                <a:lnTo>
                  <a:pt x="433044" y="1562100"/>
                </a:lnTo>
                <a:lnTo>
                  <a:pt x="423799" y="1562100"/>
                </a:lnTo>
                <a:lnTo>
                  <a:pt x="414655" y="1574800"/>
                </a:lnTo>
                <a:lnTo>
                  <a:pt x="374650" y="1574800"/>
                </a:lnTo>
                <a:lnTo>
                  <a:pt x="362851" y="1587500"/>
                </a:lnTo>
                <a:lnTo>
                  <a:pt x="358775" y="1587500"/>
                </a:lnTo>
                <a:lnTo>
                  <a:pt x="358775" y="2197100"/>
                </a:lnTo>
                <a:lnTo>
                  <a:pt x="358368" y="2209800"/>
                </a:lnTo>
                <a:lnTo>
                  <a:pt x="357085" y="2209800"/>
                </a:lnTo>
                <a:lnTo>
                  <a:pt x="355511" y="2197100"/>
                </a:lnTo>
                <a:lnTo>
                  <a:pt x="358775" y="2197100"/>
                </a:lnTo>
                <a:lnTo>
                  <a:pt x="358775" y="1587500"/>
                </a:lnTo>
                <a:lnTo>
                  <a:pt x="342849" y="1587500"/>
                </a:lnTo>
                <a:lnTo>
                  <a:pt x="336003" y="1600200"/>
                </a:lnTo>
                <a:lnTo>
                  <a:pt x="318528" y="1600200"/>
                </a:lnTo>
                <a:lnTo>
                  <a:pt x="312737" y="1612900"/>
                </a:lnTo>
                <a:lnTo>
                  <a:pt x="306666" y="1612900"/>
                </a:lnTo>
                <a:lnTo>
                  <a:pt x="300570" y="1600200"/>
                </a:lnTo>
                <a:lnTo>
                  <a:pt x="250685" y="1600200"/>
                </a:lnTo>
                <a:lnTo>
                  <a:pt x="243014" y="1587500"/>
                </a:lnTo>
                <a:lnTo>
                  <a:pt x="249415" y="1587500"/>
                </a:lnTo>
                <a:lnTo>
                  <a:pt x="252984" y="1574800"/>
                </a:lnTo>
                <a:lnTo>
                  <a:pt x="311073" y="1574800"/>
                </a:lnTo>
                <a:lnTo>
                  <a:pt x="314617" y="1562100"/>
                </a:lnTo>
                <a:lnTo>
                  <a:pt x="323761" y="1562100"/>
                </a:lnTo>
                <a:lnTo>
                  <a:pt x="333730" y="1549400"/>
                </a:lnTo>
                <a:lnTo>
                  <a:pt x="336918" y="1549400"/>
                </a:lnTo>
                <a:lnTo>
                  <a:pt x="340817" y="1536700"/>
                </a:lnTo>
                <a:lnTo>
                  <a:pt x="344589" y="1536700"/>
                </a:lnTo>
                <a:lnTo>
                  <a:pt x="352679" y="1524000"/>
                </a:lnTo>
                <a:lnTo>
                  <a:pt x="353923" y="1524000"/>
                </a:lnTo>
                <a:lnTo>
                  <a:pt x="351663" y="1511300"/>
                </a:lnTo>
                <a:lnTo>
                  <a:pt x="347027" y="1511300"/>
                </a:lnTo>
                <a:lnTo>
                  <a:pt x="346862" y="1498600"/>
                </a:lnTo>
                <a:lnTo>
                  <a:pt x="350088" y="1498600"/>
                </a:lnTo>
                <a:lnTo>
                  <a:pt x="355676" y="1485900"/>
                </a:lnTo>
                <a:lnTo>
                  <a:pt x="360019" y="1485900"/>
                </a:lnTo>
                <a:lnTo>
                  <a:pt x="362191" y="1473200"/>
                </a:lnTo>
                <a:lnTo>
                  <a:pt x="372135" y="1473200"/>
                </a:lnTo>
                <a:lnTo>
                  <a:pt x="378129" y="1460500"/>
                </a:lnTo>
                <a:lnTo>
                  <a:pt x="393344" y="1460500"/>
                </a:lnTo>
                <a:lnTo>
                  <a:pt x="399605" y="1447800"/>
                </a:lnTo>
                <a:lnTo>
                  <a:pt x="403847" y="1447800"/>
                </a:lnTo>
                <a:lnTo>
                  <a:pt x="405523" y="1435100"/>
                </a:lnTo>
                <a:lnTo>
                  <a:pt x="406374" y="1422400"/>
                </a:lnTo>
                <a:lnTo>
                  <a:pt x="407885" y="1422400"/>
                </a:lnTo>
                <a:lnTo>
                  <a:pt x="410311" y="1409700"/>
                </a:lnTo>
                <a:lnTo>
                  <a:pt x="417918" y="1397000"/>
                </a:lnTo>
                <a:lnTo>
                  <a:pt x="423659" y="1409700"/>
                </a:lnTo>
                <a:lnTo>
                  <a:pt x="456641" y="1409700"/>
                </a:lnTo>
                <a:lnTo>
                  <a:pt x="460921" y="1422400"/>
                </a:lnTo>
                <a:lnTo>
                  <a:pt x="466775" y="1409700"/>
                </a:lnTo>
                <a:lnTo>
                  <a:pt x="475132" y="1409700"/>
                </a:lnTo>
                <a:lnTo>
                  <a:pt x="480707" y="1397000"/>
                </a:lnTo>
                <a:lnTo>
                  <a:pt x="496798" y="1397000"/>
                </a:lnTo>
                <a:lnTo>
                  <a:pt x="499389" y="1384300"/>
                </a:lnTo>
                <a:lnTo>
                  <a:pt x="528967" y="1384300"/>
                </a:lnTo>
                <a:lnTo>
                  <a:pt x="534758" y="1397000"/>
                </a:lnTo>
                <a:lnTo>
                  <a:pt x="540994" y="1409700"/>
                </a:lnTo>
                <a:lnTo>
                  <a:pt x="546925" y="1409700"/>
                </a:lnTo>
                <a:lnTo>
                  <a:pt x="554621" y="1422400"/>
                </a:lnTo>
                <a:lnTo>
                  <a:pt x="562267" y="1435100"/>
                </a:lnTo>
                <a:lnTo>
                  <a:pt x="569658" y="1435100"/>
                </a:lnTo>
                <a:lnTo>
                  <a:pt x="576567" y="1447800"/>
                </a:lnTo>
                <a:lnTo>
                  <a:pt x="581761" y="1447800"/>
                </a:lnTo>
                <a:lnTo>
                  <a:pt x="587616" y="1460500"/>
                </a:lnTo>
                <a:lnTo>
                  <a:pt x="609346" y="1460500"/>
                </a:lnTo>
                <a:lnTo>
                  <a:pt x="616559" y="1473200"/>
                </a:lnTo>
                <a:lnTo>
                  <a:pt x="630453" y="1473200"/>
                </a:lnTo>
                <a:lnTo>
                  <a:pt x="633577" y="1485900"/>
                </a:lnTo>
                <a:lnTo>
                  <a:pt x="647039" y="1485900"/>
                </a:lnTo>
                <a:lnTo>
                  <a:pt x="649160" y="1498600"/>
                </a:lnTo>
                <a:lnTo>
                  <a:pt x="652627" y="1498600"/>
                </a:lnTo>
                <a:lnTo>
                  <a:pt x="656767" y="1511300"/>
                </a:lnTo>
                <a:lnTo>
                  <a:pt x="657225" y="1511300"/>
                </a:lnTo>
                <a:lnTo>
                  <a:pt x="657161" y="1524000"/>
                </a:lnTo>
                <a:lnTo>
                  <a:pt x="654278" y="1524000"/>
                </a:lnTo>
                <a:lnTo>
                  <a:pt x="652221" y="1536700"/>
                </a:lnTo>
                <a:lnTo>
                  <a:pt x="589241" y="1536700"/>
                </a:lnTo>
                <a:lnTo>
                  <a:pt x="588683" y="1549400"/>
                </a:lnTo>
                <a:lnTo>
                  <a:pt x="599694" y="1549400"/>
                </a:lnTo>
                <a:lnTo>
                  <a:pt x="604774" y="1562100"/>
                </a:lnTo>
                <a:lnTo>
                  <a:pt x="620128" y="1562100"/>
                </a:lnTo>
                <a:lnTo>
                  <a:pt x="637298" y="1574800"/>
                </a:lnTo>
                <a:lnTo>
                  <a:pt x="640930" y="1574800"/>
                </a:lnTo>
                <a:lnTo>
                  <a:pt x="642645" y="1562100"/>
                </a:lnTo>
                <a:lnTo>
                  <a:pt x="642620" y="1549400"/>
                </a:lnTo>
                <a:lnTo>
                  <a:pt x="657847" y="1549400"/>
                </a:lnTo>
                <a:lnTo>
                  <a:pt x="661885" y="1536700"/>
                </a:lnTo>
                <a:lnTo>
                  <a:pt x="668629" y="1536700"/>
                </a:lnTo>
                <a:lnTo>
                  <a:pt x="672528" y="1524000"/>
                </a:lnTo>
                <a:lnTo>
                  <a:pt x="678942" y="1511300"/>
                </a:lnTo>
                <a:lnTo>
                  <a:pt x="678434" y="1511300"/>
                </a:lnTo>
                <a:lnTo>
                  <a:pt x="674204" y="1498600"/>
                </a:lnTo>
                <a:lnTo>
                  <a:pt x="671233" y="1498600"/>
                </a:lnTo>
                <a:lnTo>
                  <a:pt x="671525" y="1485900"/>
                </a:lnTo>
                <a:lnTo>
                  <a:pt x="673785" y="1485900"/>
                </a:lnTo>
                <a:lnTo>
                  <a:pt x="680212" y="1473200"/>
                </a:lnTo>
                <a:lnTo>
                  <a:pt x="688568" y="1485900"/>
                </a:lnTo>
                <a:lnTo>
                  <a:pt x="703402" y="1485900"/>
                </a:lnTo>
                <a:lnTo>
                  <a:pt x="703173" y="1473200"/>
                </a:lnTo>
                <a:lnTo>
                  <a:pt x="690016" y="1473200"/>
                </a:lnTo>
                <a:lnTo>
                  <a:pt x="680885" y="1460500"/>
                </a:lnTo>
                <a:lnTo>
                  <a:pt x="661009" y="1460500"/>
                </a:lnTo>
                <a:lnTo>
                  <a:pt x="655980" y="1447800"/>
                </a:lnTo>
                <a:lnTo>
                  <a:pt x="653148" y="1447800"/>
                </a:lnTo>
                <a:lnTo>
                  <a:pt x="648881" y="1435100"/>
                </a:lnTo>
                <a:lnTo>
                  <a:pt x="628116" y="1435100"/>
                </a:lnTo>
                <a:lnTo>
                  <a:pt x="619455" y="1422400"/>
                </a:lnTo>
                <a:lnTo>
                  <a:pt x="615403" y="1422400"/>
                </a:lnTo>
                <a:lnTo>
                  <a:pt x="613257" y="1409700"/>
                </a:lnTo>
                <a:lnTo>
                  <a:pt x="609663" y="1409700"/>
                </a:lnTo>
                <a:lnTo>
                  <a:pt x="605129" y="1397000"/>
                </a:lnTo>
                <a:lnTo>
                  <a:pt x="594550" y="1397000"/>
                </a:lnTo>
                <a:lnTo>
                  <a:pt x="591540" y="1384300"/>
                </a:lnTo>
                <a:lnTo>
                  <a:pt x="580542" y="1384300"/>
                </a:lnTo>
                <a:lnTo>
                  <a:pt x="578586" y="1371600"/>
                </a:lnTo>
                <a:lnTo>
                  <a:pt x="578827" y="1371600"/>
                </a:lnTo>
                <a:lnTo>
                  <a:pt x="579259" y="1358900"/>
                </a:lnTo>
                <a:lnTo>
                  <a:pt x="587108" y="1358900"/>
                </a:lnTo>
                <a:lnTo>
                  <a:pt x="590943" y="1346200"/>
                </a:lnTo>
                <a:lnTo>
                  <a:pt x="598424" y="1346200"/>
                </a:lnTo>
                <a:lnTo>
                  <a:pt x="600036" y="1358900"/>
                </a:lnTo>
                <a:lnTo>
                  <a:pt x="601662" y="1358900"/>
                </a:lnTo>
                <a:lnTo>
                  <a:pt x="602805" y="1371600"/>
                </a:lnTo>
                <a:lnTo>
                  <a:pt x="630326" y="1371600"/>
                </a:lnTo>
                <a:lnTo>
                  <a:pt x="633564" y="1384300"/>
                </a:lnTo>
                <a:lnTo>
                  <a:pt x="638263" y="1397000"/>
                </a:lnTo>
                <a:lnTo>
                  <a:pt x="650595" y="1397000"/>
                </a:lnTo>
                <a:lnTo>
                  <a:pt x="656120" y="1409700"/>
                </a:lnTo>
                <a:lnTo>
                  <a:pt x="674598" y="1409700"/>
                </a:lnTo>
                <a:lnTo>
                  <a:pt x="678522" y="1422400"/>
                </a:lnTo>
                <a:lnTo>
                  <a:pt x="697572" y="1422400"/>
                </a:lnTo>
                <a:lnTo>
                  <a:pt x="706323" y="1435100"/>
                </a:lnTo>
                <a:lnTo>
                  <a:pt x="710463" y="1435100"/>
                </a:lnTo>
                <a:lnTo>
                  <a:pt x="717613" y="1447800"/>
                </a:lnTo>
                <a:lnTo>
                  <a:pt x="718464" y="1447800"/>
                </a:lnTo>
                <a:lnTo>
                  <a:pt x="717753" y="1460500"/>
                </a:lnTo>
                <a:lnTo>
                  <a:pt x="718350" y="1460500"/>
                </a:lnTo>
                <a:lnTo>
                  <a:pt x="717423" y="1473200"/>
                </a:lnTo>
                <a:lnTo>
                  <a:pt x="718693" y="1485900"/>
                </a:lnTo>
                <a:lnTo>
                  <a:pt x="727951" y="1485900"/>
                </a:lnTo>
                <a:lnTo>
                  <a:pt x="725449" y="1498600"/>
                </a:lnTo>
                <a:lnTo>
                  <a:pt x="730681" y="1498600"/>
                </a:lnTo>
                <a:lnTo>
                  <a:pt x="735406" y="1511300"/>
                </a:lnTo>
                <a:lnTo>
                  <a:pt x="746125" y="1511300"/>
                </a:lnTo>
                <a:lnTo>
                  <a:pt x="747217" y="1524000"/>
                </a:lnTo>
                <a:lnTo>
                  <a:pt x="755269" y="1524000"/>
                </a:lnTo>
                <a:lnTo>
                  <a:pt x="755383" y="1528203"/>
                </a:lnTo>
                <a:lnTo>
                  <a:pt x="755218" y="1528025"/>
                </a:lnTo>
                <a:lnTo>
                  <a:pt x="754888" y="1527746"/>
                </a:lnTo>
                <a:lnTo>
                  <a:pt x="754888" y="1528356"/>
                </a:lnTo>
                <a:lnTo>
                  <a:pt x="755396" y="1528622"/>
                </a:lnTo>
                <a:lnTo>
                  <a:pt x="755650" y="1536700"/>
                </a:lnTo>
                <a:lnTo>
                  <a:pt x="755840" y="1536700"/>
                </a:lnTo>
                <a:lnTo>
                  <a:pt x="755878" y="1549400"/>
                </a:lnTo>
                <a:lnTo>
                  <a:pt x="768578" y="1549400"/>
                </a:lnTo>
                <a:lnTo>
                  <a:pt x="770420" y="1562100"/>
                </a:lnTo>
                <a:lnTo>
                  <a:pt x="773087" y="1562100"/>
                </a:lnTo>
                <a:lnTo>
                  <a:pt x="781202" y="1574800"/>
                </a:lnTo>
                <a:lnTo>
                  <a:pt x="799566" y="1574800"/>
                </a:lnTo>
                <a:lnTo>
                  <a:pt x="798322" y="1562100"/>
                </a:lnTo>
                <a:lnTo>
                  <a:pt x="794499" y="1562100"/>
                </a:lnTo>
                <a:lnTo>
                  <a:pt x="803414" y="1549400"/>
                </a:lnTo>
                <a:lnTo>
                  <a:pt x="811174" y="1549400"/>
                </a:lnTo>
                <a:lnTo>
                  <a:pt x="815378" y="1536700"/>
                </a:lnTo>
                <a:lnTo>
                  <a:pt x="820521" y="1536700"/>
                </a:lnTo>
                <a:lnTo>
                  <a:pt x="818210" y="1524000"/>
                </a:lnTo>
                <a:lnTo>
                  <a:pt x="805789" y="1524000"/>
                </a:lnTo>
                <a:lnTo>
                  <a:pt x="803948" y="1511300"/>
                </a:lnTo>
                <a:lnTo>
                  <a:pt x="799299" y="1511300"/>
                </a:lnTo>
                <a:lnTo>
                  <a:pt x="794804" y="1498600"/>
                </a:lnTo>
                <a:lnTo>
                  <a:pt x="790397" y="1498600"/>
                </a:lnTo>
                <a:lnTo>
                  <a:pt x="785253" y="1485900"/>
                </a:lnTo>
                <a:lnTo>
                  <a:pt x="807478" y="1485900"/>
                </a:lnTo>
                <a:lnTo>
                  <a:pt x="811784" y="1473200"/>
                </a:lnTo>
                <a:lnTo>
                  <a:pt x="824547" y="1473200"/>
                </a:lnTo>
                <a:lnTo>
                  <a:pt x="831621" y="1460500"/>
                </a:lnTo>
                <a:lnTo>
                  <a:pt x="841578" y="1460500"/>
                </a:lnTo>
                <a:lnTo>
                  <a:pt x="848614" y="1473200"/>
                </a:lnTo>
                <a:lnTo>
                  <a:pt x="853694" y="1473200"/>
                </a:lnTo>
                <a:lnTo>
                  <a:pt x="853897" y="1485900"/>
                </a:lnTo>
                <a:lnTo>
                  <a:pt x="853795" y="1498600"/>
                </a:lnTo>
                <a:lnTo>
                  <a:pt x="852982" y="1498600"/>
                </a:lnTo>
                <a:lnTo>
                  <a:pt x="851319" y="1511300"/>
                </a:lnTo>
                <a:lnTo>
                  <a:pt x="867295" y="1511300"/>
                </a:lnTo>
                <a:lnTo>
                  <a:pt x="867714" y="1524000"/>
                </a:lnTo>
                <a:lnTo>
                  <a:pt x="851687" y="1524000"/>
                </a:lnTo>
                <a:lnTo>
                  <a:pt x="852258" y="1536700"/>
                </a:lnTo>
                <a:lnTo>
                  <a:pt x="867422" y="1536700"/>
                </a:lnTo>
                <a:lnTo>
                  <a:pt x="872058" y="1549400"/>
                </a:lnTo>
                <a:lnTo>
                  <a:pt x="877201" y="1549400"/>
                </a:lnTo>
                <a:lnTo>
                  <a:pt x="881545" y="1562100"/>
                </a:lnTo>
                <a:lnTo>
                  <a:pt x="885901" y="1562100"/>
                </a:lnTo>
                <a:lnTo>
                  <a:pt x="891984" y="1574800"/>
                </a:lnTo>
                <a:lnTo>
                  <a:pt x="919797" y="1574800"/>
                </a:lnTo>
                <a:lnTo>
                  <a:pt x="923302" y="1587500"/>
                </a:lnTo>
                <a:lnTo>
                  <a:pt x="943394" y="1587500"/>
                </a:lnTo>
                <a:lnTo>
                  <a:pt x="952944" y="1574800"/>
                </a:lnTo>
                <a:lnTo>
                  <a:pt x="975093" y="1574800"/>
                </a:lnTo>
                <a:lnTo>
                  <a:pt x="985913" y="1587500"/>
                </a:lnTo>
                <a:lnTo>
                  <a:pt x="1008951" y="1587500"/>
                </a:lnTo>
                <a:lnTo>
                  <a:pt x="1014996" y="1574800"/>
                </a:lnTo>
                <a:lnTo>
                  <a:pt x="1025334" y="1574800"/>
                </a:lnTo>
                <a:lnTo>
                  <a:pt x="1027391" y="1562100"/>
                </a:lnTo>
                <a:lnTo>
                  <a:pt x="1030846" y="1562100"/>
                </a:lnTo>
                <a:lnTo>
                  <a:pt x="1040511" y="1574800"/>
                </a:lnTo>
                <a:lnTo>
                  <a:pt x="1051839" y="1574800"/>
                </a:lnTo>
                <a:lnTo>
                  <a:pt x="1051407" y="1587500"/>
                </a:lnTo>
                <a:lnTo>
                  <a:pt x="1051814" y="1587500"/>
                </a:lnTo>
                <a:lnTo>
                  <a:pt x="1052779" y="1600200"/>
                </a:lnTo>
                <a:lnTo>
                  <a:pt x="1054315" y="1600200"/>
                </a:lnTo>
                <a:lnTo>
                  <a:pt x="1054315" y="1447800"/>
                </a:lnTo>
                <a:lnTo>
                  <a:pt x="1044765" y="1447800"/>
                </a:lnTo>
                <a:lnTo>
                  <a:pt x="1043635" y="1435100"/>
                </a:lnTo>
                <a:lnTo>
                  <a:pt x="967828" y="1435100"/>
                </a:lnTo>
                <a:lnTo>
                  <a:pt x="961504" y="1447800"/>
                </a:lnTo>
                <a:lnTo>
                  <a:pt x="956513" y="1447800"/>
                </a:lnTo>
                <a:lnTo>
                  <a:pt x="949363" y="1460500"/>
                </a:lnTo>
                <a:lnTo>
                  <a:pt x="914107" y="1460500"/>
                </a:lnTo>
                <a:lnTo>
                  <a:pt x="907122" y="1450441"/>
                </a:lnTo>
                <a:lnTo>
                  <a:pt x="907122" y="1473200"/>
                </a:lnTo>
                <a:lnTo>
                  <a:pt x="878027" y="1473200"/>
                </a:lnTo>
                <a:lnTo>
                  <a:pt x="886523" y="1460500"/>
                </a:lnTo>
                <a:lnTo>
                  <a:pt x="906056" y="1460500"/>
                </a:lnTo>
                <a:lnTo>
                  <a:pt x="907122" y="1473200"/>
                </a:lnTo>
                <a:lnTo>
                  <a:pt x="907122" y="1450441"/>
                </a:lnTo>
                <a:lnTo>
                  <a:pt x="905294" y="1447800"/>
                </a:lnTo>
                <a:lnTo>
                  <a:pt x="891387" y="1447800"/>
                </a:lnTo>
                <a:lnTo>
                  <a:pt x="886625" y="1435100"/>
                </a:lnTo>
                <a:lnTo>
                  <a:pt x="882713" y="1435100"/>
                </a:lnTo>
                <a:lnTo>
                  <a:pt x="881367" y="1422400"/>
                </a:lnTo>
                <a:lnTo>
                  <a:pt x="880503" y="1422400"/>
                </a:lnTo>
                <a:lnTo>
                  <a:pt x="882599" y="1409700"/>
                </a:lnTo>
                <a:lnTo>
                  <a:pt x="883158" y="1409700"/>
                </a:lnTo>
                <a:lnTo>
                  <a:pt x="892543" y="1397000"/>
                </a:lnTo>
                <a:lnTo>
                  <a:pt x="894638" y="1397000"/>
                </a:lnTo>
                <a:lnTo>
                  <a:pt x="894664" y="1384300"/>
                </a:lnTo>
                <a:lnTo>
                  <a:pt x="895883" y="1371600"/>
                </a:lnTo>
                <a:lnTo>
                  <a:pt x="898359" y="1371600"/>
                </a:lnTo>
                <a:lnTo>
                  <a:pt x="908037" y="1358900"/>
                </a:lnTo>
                <a:lnTo>
                  <a:pt x="911339" y="1358900"/>
                </a:lnTo>
                <a:lnTo>
                  <a:pt x="911694" y="1346200"/>
                </a:lnTo>
                <a:lnTo>
                  <a:pt x="914755" y="1346200"/>
                </a:lnTo>
                <a:lnTo>
                  <a:pt x="918616" y="1333500"/>
                </a:lnTo>
                <a:lnTo>
                  <a:pt x="922604" y="1333500"/>
                </a:lnTo>
                <a:lnTo>
                  <a:pt x="932980" y="1320800"/>
                </a:lnTo>
                <a:lnTo>
                  <a:pt x="950734" y="1320800"/>
                </a:lnTo>
                <a:lnTo>
                  <a:pt x="957681" y="1333500"/>
                </a:lnTo>
                <a:lnTo>
                  <a:pt x="977328" y="1333500"/>
                </a:lnTo>
                <a:lnTo>
                  <a:pt x="973493" y="1346200"/>
                </a:lnTo>
                <a:lnTo>
                  <a:pt x="973277" y="1346200"/>
                </a:lnTo>
                <a:lnTo>
                  <a:pt x="979703" y="1358900"/>
                </a:lnTo>
                <a:lnTo>
                  <a:pt x="983107" y="1358900"/>
                </a:lnTo>
                <a:lnTo>
                  <a:pt x="984516" y="1371600"/>
                </a:lnTo>
                <a:lnTo>
                  <a:pt x="1007160" y="1371600"/>
                </a:lnTo>
                <a:lnTo>
                  <a:pt x="1011745" y="1358900"/>
                </a:lnTo>
                <a:lnTo>
                  <a:pt x="1040968" y="1358900"/>
                </a:lnTo>
                <a:lnTo>
                  <a:pt x="1042123" y="1346200"/>
                </a:lnTo>
                <a:lnTo>
                  <a:pt x="1016203" y="1346200"/>
                </a:lnTo>
                <a:lnTo>
                  <a:pt x="1010869" y="1333500"/>
                </a:lnTo>
                <a:lnTo>
                  <a:pt x="1004443" y="1333500"/>
                </a:lnTo>
                <a:lnTo>
                  <a:pt x="1009510" y="1320800"/>
                </a:lnTo>
                <a:lnTo>
                  <a:pt x="1034376" y="1320800"/>
                </a:lnTo>
                <a:lnTo>
                  <a:pt x="1039609" y="1308100"/>
                </a:lnTo>
                <a:lnTo>
                  <a:pt x="1057973" y="1308100"/>
                </a:lnTo>
                <a:lnTo>
                  <a:pt x="1065618" y="1295400"/>
                </a:lnTo>
                <a:lnTo>
                  <a:pt x="1077366" y="1295400"/>
                </a:lnTo>
                <a:lnTo>
                  <a:pt x="1073518" y="1308100"/>
                </a:lnTo>
                <a:lnTo>
                  <a:pt x="1065745" y="1308100"/>
                </a:lnTo>
                <a:lnTo>
                  <a:pt x="1062888" y="1320800"/>
                </a:lnTo>
                <a:lnTo>
                  <a:pt x="1066215" y="1320800"/>
                </a:lnTo>
                <a:lnTo>
                  <a:pt x="1060742" y="1333500"/>
                </a:lnTo>
                <a:lnTo>
                  <a:pt x="1057643" y="1346200"/>
                </a:lnTo>
                <a:lnTo>
                  <a:pt x="1049070" y="1346200"/>
                </a:lnTo>
                <a:lnTo>
                  <a:pt x="1049718" y="1358900"/>
                </a:lnTo>
                <a:lnTo>
                  <a:pt x="1054430" y="1358900"/>
                </a:lnTo>
                <a:lnTo>
                  <a:pt x="1059649" y="1371600"/>
                </a:lnTo>
                <a:lnTo>
                  <a:pt x="1083132" y="1371600"/>
                </a:lnTo>
                <a:lnTo>
                  <a:pt x="1089710" y="1384300"/>
                </a:lnTo>
                <a:lnTo>
                  <a:pt x="1095768" y="1384300"/>
                </a:lnTo>
                <a:lnTo>
                  <a:pt x="1103160" y="1397000"/>
                </a:lnTo>
                <a:lnTo>
                  <a:pt x="1119733" y="1397000"/>
                </a:lnTo>
                <a:lnTo>
                  <a:pt x="1128598" y="1409700"/>
                </a:lnTo>
                <a:lnTo>
                  <a:pt x="1136573" y="1409700"/>
                </a:lnTo>
                <a:lnTo>
                  <a:pt x="1142263" y="1422400"/>
                </a:lnTo>
                <a:lnTo>
                  <a:pt x="1145819" y="1422400"/>
                </a:lnTo>
                <a:lnTo>
                  <a:pt x="1147368" y="1435100"/>
                </a:lnTo>
                <a:lnTo>
                  <a:pt x="1147699" y="1435100"/>
                </a:lnTo>
                <a:lnTo>
                  <a:pt x="1147699" y="635838"/>
                </a:lnTo>
                <a:lnTo>
                  <a:pt x="1140485" y="647700"/>
                </a:lnTo>
                <a:lnTo>
                  <a:pt x="1127493" y="647700"/>
                </a:lnTo>
                <a:lnTo>
                  <a:pt x="1127023" y="660400"/>
                </a:lnTo>
                <a:lnTo>
                  <a:pt x="1125918" y="660400"/>
                </a:lnTo>
                <a:lnTo>
                  <a:pt x="1124623" y="673100"/>
                </a:lnTo>
                <a:lnTo>
                  <a:pt x="1090574" y="673100"/>
                </a:lnTo>
                <a:lnTo>
                  <a:pt x="1084084" y="660400"/>
                </a:lnTo>
                <a:lnTo>
                  <a:pt x="1091336" y="647700"/>
                </a:lnTo>
                <a:lnTo>
                  <a:pt x="1102182" y="647700"/>
                </a:lnTo>
                <a:lnTo>
                  <a:pt x="1102753" y="635000"/>
                </a:lnTo>
                <a:lnTo>
                  <a:pt x="1097457" y="635000"/>
                </a:lnTo>
                <a:lnTo>
                  <a:pt x="1093711" y="622300"/>
                </a:lnTo>
                <a:lnTo>
                  <a:pt x="1085507" y="622300"/>
                </a:lnTo>
                <a:lnTo>
                  <a:pt x="1078026" y="609600"/>
                </a:lnTo>
                <a:lnTo>
                  <a:pt x="1062672" y="622300"/>
                </a:lnTo>
                <a:lnTo>
                  <a:pt x="1056386" y="622300"/>
                </a:lnTo>
                <a:lnTo>
                  <a:pt x="1049286" y="609600"/>
                </a:lnTo>
                <a:lnTo>
                  <a:pt x="1048410" y="609600"/>
                </a:lnTo>
                <a:lnTo>
                  <a:pt x="1046695" y="622300"/>
                </a:lnTo>
                <a:lnTo>
                  <a:pt x="1055624" y="622300"/>
                </a:lnTo>
                <a:lnTo>
                  <a:pt x="1060119" y="635000"/>
                </a:lnTo>
                <a:lnTo>
                  <a:pt x="1061999" y="647700"/>
                </a:lnTo>
                <a:lnTo>
                  <a:pt x="1061580" y="660400"/>
                </a:lnTo>
                <a:lnTo>
                  <a:pt x="1060805" y="660400"/>
                </a:lnTo>
                <a:lnTo>
                  <a:pt x="1060919" y="673100"/>
                </a:lnTo>
                <a:lnTo>
                  <a:pt x="1071460" y="673100"/>
                </a:lnTo>
                <a:lnTo>
                  <a:pt x="1073289" y="685800"/>
                </a:lnTo>
                <a:lnTo>
                  <a:pt x="1073073" y="698500"/>
                </a:lnTo>
                <a:lnTo>
                  <a:pt x="1038428" y="698500"/>
                </a:lnTo>
                <a:lnTo>
                  <a:pt x="1032865" y="708901"/>
                </a:lnTo>
                <a:lnTo>
                  <a:pt x="1032865" y="977900"/>
                </a:lnTo>
                <a:lnTo>
                  <a:pt x="1032014" y="990600"/>
                </a:lnTo>
                <a:lnTo>
                  <a:pt x="1022096" y="990600"/>
                </a:lnTo>
                <a:lnTo>
                  <a:pt x="1017333" y="977900"/>
                </a:lnTo>
                <a:lnTo>
                  <a:pt x="1019111" y="977900"/>
                </a:lnTo>
                <a:lnTo>
                  <a:pt x="1019467" y="965200"/>
                </a:lnTo>
                <a:lnTo>
                  <a:pt x="1019860" y="965200"/>
                </a:lnTo>
                <a:lnTo>
                  <a:pt x="1023645" y="977900"/>
                </a:lnTo>
                <a:lnTo>
                  <a:pt x="1032865" y="977900"/>
                </a:lnTo>
                <a:lnTo>
                  <a:pt x="1032865" y="708901"/>
                </a:lnTo>
                <a:lnTo>
                  <a:pt x="1031633" y="711200"/>
                </a:lnTo>
                <a:lnTo>
                  <a:pt x="1028611" y="711200"/>
                </a:lnTo>
                <a:lnTo>
                  <a:pt x="1020394" y="723900"/>
                </a:lnTo>
                <a:lnTo>
                  <a:pt x="1013790" y="723900"/>
                </a:lnTo>
                <a:lnTo>
                  <a:pt x="1009065" y="736600"/>
                </a:lnTo>
                <a:lnTo>
                  <a:pt x="1006665" y="736600"/>
                </a:lnTo>
                <a:lnTo>
                  <a:pt x="1008011" y="749300"/>
                </a:lnTo>
                <a:lnTo>
                  <a:pt x="1014501" y="749300"/>
                </a:lnTo>
                <a:lnTo>
                  <a:pt x="1015606" y="762000"/>
                </a:lnTo>
                <a:lnTo>
                  <a:pt x="1017308" y="762000"/>
                </a:lnTo>
                <a:lnTo>
                  <a:pt x="1013625" y="774700"/>
                </a:lnTo>
                <a:lnTo>
                  <a:pt x="1007033" y="774700"/>
                </a:lnTo>
                <a:lnTo>
                  <a:pt x="1005725" y="772858"/>
                </a:lnTo>
                <a:lnTo>
                  <a:pt x="1005725" y="1282700"/>
                </a:lnTo>
                <a:lnTo>
                  <a:pt x="1005560" y="1295400"/>
                </a:lnTo>
                <a:lnTo>
                  <a:pt x="1004163" y="1295400"/>
                </a:lnTo>
                <a:lnTo>
                  <a:pt x="1003554" y="1282700"/>
                </a:lnTo>
                <a:lnTo>
                  <a:pt x="1005725" y="1282700"/>
                </a:lnTo>
                <a:lnTo>
                  <a:pt x="1005725" y="772858"/>
                </a:lnTo>
                <a:lnTo>
                  <a:pt x="998054" y="762000"/>
                </a:lnTo>
                <a:lnTo>
                  <a:pt x="979843" y="762000"/>
                </a:lnTo>
                <a:lnTo>
                  <a:pt x="971486" y="749300"/>
                </a:lnTo>
                <a:lnTo>
                  <a:pt x="959218" y="749300"/>
                </a:lnTo>
                <a:lnTo>
                  <a:pt x="957084" y="762000"/>
                </a:lnTo>
                <a:lnTo>
                  <a:pt x="953414" y="762000"/>
                </a:lnTo>
                <a:lnTo>
                  <a:pt x="954366" y="774700"/>
                </a:lnTo>
                <a:lnTo>
                  <a:pt x="961478" y="774700"/>
                </a:lnTo>
                <a:lnTo>
                  <a:pt x="966851" y="787400"/>
                </a:lnTo>
                <a:lnTo>
                  <a:pt x="982827" y="787400"/>
                </a:lnTo>
                <a:lnTo>
                  <a:pt x="982764" y="800100"/>
                </a:lnTo>
                <a:lnTo>
                  <a:pt x="971537" y="800100"/>
                </a:lnTo>
                <a:lnTo>
                  <a:pt x="971537" y="889000"/>
                </a:lnTo>
                <a:lnTo>
                  <a:pt x="970673" y="901700"/>
                </a:lnTo>
                <a:lnTo>
                  <a:pt x="962190" y="901700"/>
                </a:lnTo>
                <a:lnTo>
                  <a:pt x="961809" y="889000"/>
                </a:lnTo>
                <a:lnTo>
                  <a:pt x="958049" y="889000"/>
                </a:lnTo>
                <a:lnTo>
                  <a:pt x="945934" y="876300"/>
                </a:lnTo>
                <a:lnTo>
                  <a:pt x="942809" y="876300"/>
                </a:lnTo>
                <a:lnTo>
                  <a:pt x="941019" y="863600"/>
                </a:lnTo>
                <a:lnTo>
                  <a:pt x="954735" y="863600"/>
                </a:lnTo>
                <a:lnTo>
                  <a:pt x="955865" y="850900"/>
                </a:lnTo>
                <a:lnTo>
                  <a:pt x="957453" y="850900"/>
                </a:lnTo>
                <a:lnTo>
                  <a:pt x="957630" y="863600"/>
                </a:lnTo>
                <a:lnTo>
                  <a:pt x="959700" y="863600"/>
                </a:lnTo>
                <a:lnTo>
                  <a:pt x="962571" y="876300"/>
                </a:lnTo>
                <a:lnTo>
                  <a:pt x="969645" y="876300"/>
                </a:lnTo>
                <a:lnTo>
                  <a:pt x="971384" y="889000"/>
                </a:lnTo>
                <a:lnTo>
                  <a:pt x="971537" y="889000"/>
                </a:lnTo>
                <a:lnTo>
                  <a:pt x="971537" y="800100"/>
                </a:lnTo>
                <a:lnTo>
                  <a:pt x="958227" y="800100"/>
                </a:lnTo>
                <a:lnTo>
                  <a:pt x="952601" y="787400"/>
                </a:lnTo>
                <a:lnTo>
                  <a:pt x="936053" y="787400"/>
                </a:lnTo>
                <a:lnTo>
                  <a:pt x="933564" y="774700"/>
                </a:lnTo>
                <a:lnTo>
                  <a:pt x="930973" y="774700"/>
                </a:lnTo>
                <a:lnTo>
                  <a:pt x="928725" y="762000"/>
                </a:lnTo>
                <a:lnTo>
                  <a:pt x="921385" y="749300"/>
                </a:lnTo>
                <a:lnTo>
                  <a:pt x="921753" y="749300"/>
                </a:lnTo>
                <a:lnTo>
                  <a:pt x="922362" y="736600"/>
                </a:lnTo>
                <a:lnTo>
                  <a:pt x="920318" y="723900"/>
                </a:lnTo>
                <a:lnTo>
                  <a:pt x="912698" y="723900"/>
                </a:lnTo>
                <a:lnTo>
                  <a:pt x="912698" y="914400"/>
                </a:lnTo>
                <a:lnTo>
                  <a:pt x="909281" y="927100"/>
                </a:lnTo>
                <a:lnTo>
                  <a:pt x="885139" y="927100"/>
                </a:lnTo>
                <a:lnTo>
                  <a:pt x="880300" y="914400"/>
                </a:lnTo>
                <a:lnTo>
                  <a:pt x="875766" y="901700"/>
                </a:lnTo>
                <a:lnTo>
                  <a:pt x="869924" y="901700"/>
                </a:lnTo>
                <a:lnTo>
                  <a:pt x="871486" y="889000"/>
                </a:lnTo>
                <a:lnTo>
                  <a:pt x="874166" y="889000"/>
                </a:lnTo>
                <a:lnTo>
                  <a:pt x="880364" y="876300"/>
                </a:lnTo>
                <a:lnTo>
                  <a:pt x="885177" y="876300"/>
                </a:lnTo>
                <a:lnTo>
                  <a:pt x="891641" y="889000"/>
                </a:lnTo>
                <a:lnTo>
                  <a:pt x="901877" y="889000"/>
                </a:lnTo>
                <a:lnTo>
                  <a:pt x="903135" y="901700"/>
                </a:lnTo>
                <a:lnTo>
                  <a:pt x="911517" y="901700"/>
                </a:lnTo>
                <a:lnTo>
                  <a:pt x="912698" y="914400"/>
                </a:lnTo>
                <a:lnTo>
                  <a:pt x="912698" y="723900"/>
                </a:lnTo>
                <a:lnTo>
                  <a:pt x="908710" y="723900"/>
                </a:lnTo>
                <a:lnTo>
                  <a:pt x="904049" y="711200"/>
                </a:lnTo>
                <a:lnTo>
                  <a:pt x="887171" y="711200"/>
                </a:lnTo>
                <a:lnTo>
                  <a:pt x="885088" y="698500"/>
                </a:lnTo>
                <a:lnTo>
                  <a:pt x="892390" y="698500"/>
                </a:lnTo>
                <a:lnTo>
                  <a:pt x="905649" y="711200"/>
                </a:lnTo>
                <a:lnTo>
                  <a:pt x="946289" y="711200"/>
                </a:lnTo>
                <a:lnTo>
                  <a:pt x="960221" y="723900"/>
                </a:lnTo>
                <a:lnTo>
                  <a:pt x="991425" y="723900"/>
                </a:lnTo>
                <a:lnTo>
                  <a:pt x="1001420" y="711200"/>
                </a:lnTo>
                <a:lnTo>
                  <a:pt x="1007618" y="711200"/>
                </a:lnTo>
                <a:lnTo>
                  <a:pt x="1013218" y="698500"/>
                </a:lnTo>
                <a:lnTo>
                  <a:pt x="1017841" y="698500"/>
                </a:lnTo>
                <a:lnTo>
                  <a:pt x="1021207" y="685800"/>
                </a:lnTo>
                <a:lnTo>
                  <a:pt x="1023035" y="685800"/>
                </a:lnTo>
                <a:lnTo>
                  <a:pt x="1023404" y="673100"/>
                </a:lnTo>
                <a:lnTo>
                  <a:pt x="1021270" y="673100"/>
                </a:lnTo>
                <a:lnTo>
                  <a:pt x="1017562" y="660400"/>
                </a:lnTo>
                <a:lnTo>
                  <a:pt x="1009180" y="660400"/>
                </a:lnTo>
                <a:lnTo>
                  <a:pt x="1003249" y="647700"/>
                </a:lnTo>
                <a:lnTo>
                  <a:pt x="993698" y="647700"/>
                </a:lnTo>
                <a:lnTo>
                  <a:pt x="990053" y="635000"/>
                </a:lnTo>
                <a:lnTo>
                  <a:pt x="965504" y="635000"/>
                </a:lnTo>
                <a:lnTo>
                  <a:pt x="952601" y="622300"/>
                </a:lnTo>
                <a:lnTo>
                  <a:pt x="945502" y="622300"/>
                </a:lnTo>
                <a:lnTo>
                  <a:pt x="938415" y="609600"/>
                </a:lnTo>
                <a:lnTo>
                  <a:pt x="925360" y="609600"/>
                </a:lnTo>
                <a:lnTo>
                  <a:pt x="914793" y="596900"/>
                </a:lnTo>
                <a:lnTo>
                  <a:pt x="866889" y="596900"/>
                </a:lnTo>
                <a:lnTo>
                  <a:pt x="866279" y="584200"/>
                </a:lnTo>
                <a:lnTo>
                  <a:pt x="852932" y="584200"/>
                </a:lnTo>
                <a:lnTo>
                  <a:pt x="852932" y="863600"/>
                </a:lnTo>
                <a:lnTo>
                  <a:pt x="850823" y="863600"/>
                </a:lnTo>
                <a:lnTo>
                  <a:pt x="850988" y="850900"/>
                </a:lnTo>
                <a:lnTo>
                  <a:pt x="852385" y="850900"/>
                </a:lnTo>
                <a:lnTo>
                  <a:pt x="852932" y="863600"/>
                </a:lnTo>
                <a:lnTo>
                  <a:pt x="852932" y="584200"/>
                </a:lnTo>
                <a:lnTo>
                  <a:pt x="840905" y="584200"/>
                </a:lnTo>
                <a:lnTo>
                  <a:pt x="840905" y="876300"/>
                </a:lnTo>
                <a:lnTo>
                  <a:pt x="840155" y="889000"/>
                </a:lnTo>
                <a:lnTo>
                  <a:pt x="837819" y="889000"/>
                </a:lnTo>
                <a:lnTo>
                  <a:pt x="838987" y="901700"/>
                </a:lnTo>
                <a:lnTo>
                  <a:pt x="831278" y="901700"/>
                </a:lnTo>
                <a:lnTo>
                  <a:pt x="826389" y="889000"/>
                </a:lnTo>
                <a:lnTo>
                  <a:pt x="833945" y="889000"/>
                </a:lnTo>
                <a:lnTo>
                  <a:pt x="837526" y="876300"/>
                </a:lnTo>
                <a:lnTo>
                  <a:pt x="840905" y="876300"/>
                </a:lnTo>
                <a:lnTo>
                  <a:pt x="840905" y="584200"/>
                </a:lnTo>
                <a:lnTo>
                  <a:pt x="810044" y="584200"/>
                </a:lnTo>
                <a:lnTo>
                  <a:pt x="811326" y="571500"/>
                </a:lnTo>
                <a:lnTo>
                  <a:pt x="831202" y="571500"/>
                </a:lnTo>
                <a:lnTo>
                  <a:pt x="836104" y="558800"/>
                </a:lnTo>
                <a:lnTo>
                  <a:pt x="824915" y="558800"/>
                </a:lnTo>
                <a:lnTo>
                  <a:pt x="816368" y="546100"/>
                </a:lnTo>
                <a:lnTo>
                  <a:pt x="807986" y="546100"/>
                </a:lnTo>
                <a:lnTo>
                  <a:pt x="807986" y="787400"/>
                </a:lnTo>
                <a:lnTo>
                  <a:pt x="807770" y="800100"/>
                </a:lnTo>
                <a:lnTo>
                  <a:pt x="801535" y="800100"/>
                </a:lnTo>
                <a:lnTo>
                  <a:pt x="799833" y="787400"/>
                </a:lnTo>
                <a:lnTo>
                  <a:pt x="807986" y="787400"/>
                </a:lnTo>
                <a:lnTo>
                  <a:pt x="807986" y="546100"/>
                </a:lnTo>
                <a:lnTo>
                  <a:pt x="794512" y="546100"/>
                </a:lnTo>
                <a:lnTo>
                  <a:pt x="794512" y="850900"/>
                </a:lnTo>
                <a:lnTo>
                  <a:pt x="787844" y="850900"/>
                </a:lnTo>
                <a:lnTo>
                  <a:pt x="787603" y="838200"/>
                </a:lnTo>
                <a:lnTo>
                  <a:pt x="792391" y="838200"/>
                </a:lnTo>
                <a:lnTo>
                  <a:pt x="794512" y="850900"/>
                </a:lnTo>
                <a:lnTo>
                  <a:pt x="794512" y="546100"/>
                </a:lnTo>
                <a:lnTo>
                  <a:pt x="790727" y="546100"/>
                </a:lnTo>
                <a:lnTo>
                  <a:pt x="790727" y="622300"/>
                </a:lnTo>
                <a:lnTo>
                  <a:pt x="788466" y="622300"/>
                </a:lnTo>
                <a:lnTo>
                  <a:pt x="789914" y="609600"/>
                </a:lnTo>
                <a:lnTo>
                  <a:pt x="790727" y="622300"/>
                </a:lnTo>
                <a:lnTo>
                  <a:pt x="790727" y="546100"/>
                </a:lnTo>
                <a:lnTo>
                  <a:pt x="790384" y="546100"/>
                </a:lnTo>
                <a:lnTo>
                  <a:pt x="788352" y="558800"/>
                </a:lnTo>
                <a:lnTo>
                  <a:pt x="785558" y="558800"/>
                </a:lnTo>
                <a:lnTo>
                  <a:pt x="785177" y="546100"/>
                </a:lnTo>
                <a:lnTo>
                  <a:pt x="785533" y="546100"/>
                </a:lnTo>
                <a:lnTo>
                  <a:pt x="785317" y="533400"/>
                </a:lnTo>
                <a:lnTo>
                  <a:pt x="783666" y="533400"/>
                </a:lnTo>
                <a:lnTo>
                  <a:pt x="783666" y="889000"/>
                </a:lnTo>
                <a:lnTo>
                  <a:pt x="782066" y="889000"/>
                </a:lnTo>
                <a:lnTo>
                  <a:pt x="783132" y="876300"/>
                </a:lnTo>
                <a:lnTo>
                  <a:pt x="783666" y="889000"/>
                </a:lnTo>
                <a:lnTo>
                  <a:pt x="783666" y="533400"/>
                </a:lnTo>
                <a:lnTo>
                  <a:pt x="772121" y="533400"/>
                </a:lnTo>
                <a:lnTo>
                  <a:pt x="767054" y="546100"/>
                </a:lnTo>
                <a:lnTo>
                  <a:pt x="763816" y="546100"/>
                </a:lnTo>
                <a:lnTo>
                  <a:pt x="762076" y="558800"/>
                </a:lnTo>
                <a:lnTo>
                  <a:pt x="757161" y="558800"/>
                </a:lnTo>
                <a:lnTo>
                  <a:pt x="756196" y="546100"/>
                </a:lnTo>
                <a:lnTo>
                  <a:pt x="746391" y="546100"/>
                </a:lnTo>
                <a:lnTo>
                  <a:pt x="744372" y="533400"/>
                </a:lnTo>
                <a:lnTo>
                  <a:pt x="739521" y="533400"/>
                </a:lnTo>
                <a:lnTo>
                  <a:pt x="739521" y="558800"/>
                </a:lnTo>
                <a:lnTo>
                  <a:pt x="739394" y="571500"/>
                </a:lnTo>
                <a:lnTo>
                  <a:pt x="736942" y="571500"/>
                </a:lnTo>
                <a:lnTo>
                  <a:pt x="737831" y="558800"/>
                </a:lnTo>
                <a:lnTo>
                  <a:pt x="739521" y="558800"/>
                </a:lnTo>
                <a:lnTo>
                  <a:pt x="739521" y="533400"/>
                </a:lnTo>
                <a:lnTo>
                  <a:pt x="739190" y="533400"/>
                </a:lnTo>
                <a:lnTo>
                  <a:pt x="732561" y="546100"/>
                </a:lnTo>
                <a:lnTo>
                  <a:pt x="713257" y="546100"/>
                </a:lnTo>
                <a:lnTo>
                  <a:pt x="708990" y="558800"/>
                </a:lnTo>
                <a:lnTo>
                  <a:pt x="686689" y="558800"/>
                </a:lnTo>
                <a:lnTo>
                  <a:pt x="689508" y="571500"/>
                </a:lnTo>
                <a:lnTo>
                  <a:pt x="669417" y="571500"/>
                </a:lnTo>
                <a:lnTo>
                  <a:pt x="662965" y="584200"/>
                </a:lnTo>
                <a:lnTo>
                  <a:pt x="663587" y="584200"/>
                </a:lnTo>
                <a:lnTo>
                  <a:pt x="662800" y="596900"/>
                </a:lnTo>
                <a:lnTo>
                  <a:pt x="645871" y="596900"/>
                </a:lnTo>
                <a:lnTo>
                  <a:pt x="646277" y="584200"/>
                </a:lnTo>
                <a:lnTo>
                  <a:pt x="638327" y="584200"/>
                </a:lnTo>
                <a:lnTo>
                  <a:pt x="639673" y="596900"/>
                </a:lnTo>
                <a:lnTo>
                  <a:pt x="629069" y="596900"/>
                </a:lnTo>
                <a:lnTo>
                  <a:pt x="626186" y="609600"/>
                </a:lnTo>
                <a:lnTo>
                  <a:pt x="609739" y="609600"/>
                </a:lnTo>
                <a:lnTo>
                  <a:pt x="607910" y="622300"/>
                </a:lnTo>
                <a:lnTo>
                  <a:pt x="616534" y="622300"/>
                </a:lnTo>
                <a:lnTo>
                  <a:pt x="618274" y="635000"/>
                </a:lnTo>
                <a:lnTo>
                  <a:pt x="590219" y="635000"/>
                </a:lnTo>
                <a:lnTo>
                  <a:pt x="591591" y="622300"/>
                </a:lnTo>
                <a:lnTo>
                  <a:pt x="585419" y="622300"/>
                </a:lnTo>
                <a:lnTo>
                  <a:pt x="579615" y="635000"/>
                </a:lnTo>
                <a:lnTo>
                  <a:pt x="574128" y="635000"/>
                </a:lnTo>
                <a:lnTo>
                  <a:pt x="575564" y="647700"/>
                </a:lnTo>
                <a:lnTo>
                  <a:pt x="572757" y="647700"/>
                </a:lnTo>
                <a:lnTo>
                  <a:pt x="572084" y="660400"/>
                </a:lnTo>
                <a:lnTo>
                  <a:pt x="578129" y="660400"/>
                </a:lnTo>
                <a:lnTo>
                  <a:pt x="586689" y="647700"/>
                </a:lnTo>
                <a:lnTo>
                  <a:pt x="608139" y="647700"/>
                </a:lnTo>
                <a:lnTo>
                  <a:pt x="604558" y="660400"/>
                </a:lnTo>
                <a:lnTo>
                  <a:pt x="601306" y="660400"/>
                </a:lnTo>
                <a:lnTo>
                  <a:pt x="601306" y="1003300"/>
                </a:lnTo>
                <a:lnTo>
                  <a:pt x="599960" y="1003300"/>
                </a:lnTo>
                <a:lnTo>
                  <a:pt x="600710" y="990600"/>
                </a:lnTo>
                <a:lnTo>
                  <a:pt x="601294" y="990600"/>
                </a:lnTo>
                <a:lnTo>
                  <a:pt x="601306" y="1003300"/>
                </a:lnTo>
                <a:lnTo>
                  <a:pt x="601306" y="660400"/>
                </a:lnTo>
                <a:lnTo>
                  <a:pt x="590473" y="660400"/>
                </a:lnTo>
                <a:lnTo>
                  <a:pt x="588022" y="673100"/>
                </a:lnTo>
                <a:lnTo>
                  <a:pt x="585381" y="673100"/>
                </a:lnTo>
                <a:lnTo>
                  <a:pt x="585381" y="977900"/>
                </a:lnTo>
                <a:lnTo>
                  <a:pt x="584911" y="990600"/>
                </a:lnTo>
                <a:lnTo>
                  <a:pt x="566140" y="990600"/>
                </a:lnTo>
                <a:lnTo>
                  <a:pt x="566432" y="977900"/>
                </a:lnTo>
                <a:lnTo>
                  <a:pt x="575525" y="977900"/>
                </a:lnTo>
                <a:lnTo>
                  <a:pt x="578650" y="965200"/>
                </a:lnTo>
                <a:lnTo>
                  <a:pt x="580986" y="965200"/>
                </a:lnTo>
                <a:lnTo>
                  <a:pt x="583717" y="977900"/>
                </a:lnTo>
                <a:lnTo>
                  <a:pt x="585381" y="977900"/>
                </a:lnTo>
                <a:lnTo>
                  <a:pt x="585381" y="673100"/>
                </a:lnTo>
                <a:lnTo>
                  <a:pt x="583590" y="673100"/>
                </a:lnTo>
                <a:lnTo>
                  <a:pt x="583133" y="685800"/>
                </a:lnTo>
                <a:lnTo>
                  <a:pt x="577342" y="685800"/>
                </a:lnTo>
                <a:lnTo>
                  <a:pt x="577926" y="698500"/>
                </a:lnTo>
                <a:lnTo>
                  <a:pt x="567055" y="698500"/>
                </a:lnTo>
                <a:lnTo>
                  <a:pt x="563740" y="711200"/>
                </a:lnTo>
                <a:lnTo>
                  <a:pt x="561632" y="711200"/>
                </a:lnTo>
                <a:lnTo>
                  <a:pt x="557466" y="723900"/>
                </a:lnTo>
                <a:lnTo>
                  <a:pt x="556971" y="723900"/>
                </a:lnTo>
                <a:lnTo>
                  <a:pt x="556526" y="736600"/>
                </a:lnTo>
                <a:lnTo>
                  <a:pt x="548106" y="736600"/>
                </a:lnTo>
                <a:lnTo>
                  <a:pt x="550100" y="749300"/>
                </a:lnTo>
                <a:lnTo>
                  <a:pt x="550633" y="749300"/>
                </a:lnTo>
                <a:lnTo>
                  <a:pt x="547166" y="762000"/>
                </a:lnTo>
                <a:lnTo>
                  <a:pt x="546823" y="762000"/>
                </a:lnTo>
                <a:lnTo>
                  <a:pt x="545719" y="774700"/>
                </a:lnTo>
                <a:lnTo>
                  <a:pt x="531126" y="774700"/>
                </a:lnTo>
                <a:lnTo>
                  <a:pt x="529793" y="787400"/>
                </a:lnTo>
                <a:lnTo>
                  <a:pt x="529666" y="787400"/>
                </a:lnTo>
                <a:lnTo>
                  <a:pt x="525411" y="800100"/>
                </a:lnTo>
                <a:lnTo>
                  <a:pt x="514604" y="800100"/>
                </a:lnTo>
                <a:lnTo>
                  <a:pt x="510654" y="812800"/>
                </a:lnTo>
                <a:lnTo>
                  <a:pt x="507530" y="812800"/>
                </a:lnTo>
                <a:lnTo>
                  <a:pt x="506641" y="825500"/>
                </a:lnTo>
                <a:lnTo>
                  <a:pt x="483196" y="825500"/>
                </a:lnTo>
                <a:lnTo>
                  <a:pt x="485000" y="838200"/>
                </a:lnTo>
                <a:lnTo>
                  <a:pt x="477608" y="838200"/>
                </a:lnTo>
                <a:lnTo>
                  <a:pt x="473316" y="850900"/>
                </a:lnTo>
                <a:lnTo>
                  <a:pt x="454825" y="850900"/>
                </a:lnTo>
                <a:lnTo>
                  <a:pt x="449237" y="863600"/>
                </a:lnTo>
                <a:lnTo>
                  <a:pt x="447154" y="863600"/>
                </a:lnTo>
                <a:lnTo>
                  <a:pt x="439381" y="876300"/>
                </a:lnTo>
                <a:lnTo>
                  <a:pt x="427977" y="876300"/>
                </a:lnTo>
                <a:lnTo>
                  <a:pt x="428612" y="889000"/>
                </a:lnTo>
                <a:lnTo>
                  <a:pt x="427977" y="889000"/>
                </a:lnTo>
                <a:lnTo>
                  <a:pt x="427507" y="901700"/>
                </a:lnTo>
                <a:lnTo>
                  <a:pt x="427837" y="901700"/>
                </a:lnTo>
                <a:lnTo>
                  <a:pt x="427697" y="914400"/>
                </a:lnTo>
                <a:lnTo>
                  <a:pt x="426339" y="914400"/>
                </a:lnTo>
                <a:lnTo>
                  <a:pt x="428078" y="927100"/>
                </a:lnTo>
                <a:lnTo>
                  <a:pt x="433006" y="927100"/>
                </a:lnTo>
                <a:lnTo>
                  <a:pt x="437426" y="939800"/>
                </a:lnTo>
                <a:lnTo>
                  <a:pt x="439521" y="939800"/>
                </a:lnTo>
                <a:lnTo>
                  <a:pt x="441071" y="952500"/>
                </a:lnTo>
                <a:lnTo>
                  <a:pt x="434695" y="952500"/>
                </a:lnTo>
                <a:lnTo>
                  <a:pt x="431622" y="965200"/>
                </a:lnTo>
                <a:lnTo>
                  <a:pt x="443763" y="965200"/>
                </a:lnTo>
                <a:lnTo>
                  <a:pt x="444779" y="977900"/>
                </a:lnTo>
                <a:lnTo>
                  <a:pt x="439026" y="977900"/>
                </a:lnTo>
                <a:lnTo>
                  <a:pt x="435584" y="990600"/>
                </a:lnTo>
                <a:lnTo>
                  <a:pt x="438264" y="990600"/>
                </a:lnTo>
                <a:lnTo>
                  <a:pt x="444842" y="1003300"/>
                </a:lnTo>
                <a:lnTo>
                  <a:pt x="459422" y="1003300"/>
                </a:lnTo>
                <a:lnTo>
                  <a:pt x="467474" y="1016000"/>
                </a:lnTo>
                <a:lnTo>
                  <a:pt x="472236" y="1016000"/>
                </a:lnTo>
                <a:lnTo>
                  <a:pt x="479844" y="1003300"/>
                </a:lnTo>
                <a:lnTo>
                  <a:pt x="494055" y="1003300"/>
                </a:lnTo>
                <a:lnTo>
                  <a:pt x="499630" y="990600"/>
                </a:lnTo>
                <a:lnTo>
                  <a:pt x="505345" y="990600"/>
                </a:lnTo>
                <a:lnTo>
                  <a:pt x="515531" y="977900"/>
                </a:lnTo>
                <a:lnTo>
                  <a:pt x="524700" y="977900"/>
                </a:lnTo>
                <a:lnTo>
                  <a:pt x="528447" y="965200"/>
                </a:lnTo>
                <a:lnTo>
                  <a:pt x="529869" y="965200"/>
                </a:lnTo>
                <a:lnTo>
                  <a:pt x="532676" y="977900"/>
                </a:lnTo>
                <a:lnTo>
                  <a:pt x="538746" y="977900"/>
                </a:lnTo>
                <a:lnTo>
                  <a:pt x="538327" y="990600"/>
                </a:lnTo>
                <a:lnTo>
                  <a:pt x="541096" y="990600"/>
                </a:lnTo>
                <a:lnTo>
                  <a:pt x="544690" y="1003300"/>
                </a:lnTo>
                <a:lnTo>
                  <a:pt x="545122" y="1003300"/>
                </a:lnTo>
                <a:lnTo>
                  <a:pt x="546379" y="1016000"/>
                </a:lnTo>
                <a:lnTo>
                  <a:pt x="548690" y="1016000"/>
                </a:lnTo>
                <a:lnTo>
                  <a:pt x="551688" y="1028700"/>
                </a:lnTo>
                <a:lnTo>
                  <a:pt x="559041" y="1041400"/>
                </a:lnTo>
                <a:lnTo>
                  <a:pt x="562838" y="1041400"/>
                </a:lnTo>
                <a:lnTo>
                  <a:pt x="569988" y="1054100"/>
                </a:lnTo>
                <a:lnTo>
                  <a:pt x="568744" y="1054100"/>
                </a:lnTo>
                <a:lnTo>
                  <a:pt x="567372" y="1066800"/>
                </a:lnTo>
                <a:lnTo>
                  <a:pt x="570407" y="1066800"/>
                </a:lnTo>
                <a:lnTo>
                  <a:pt x="574586" y="1079500"/>
                </a:lnTo>
                <a:lnTo>
                  <a:pt x="598500" y="1079500"/>
                </a:lnTo>
                <a:lnTo>
                  <a:pt x="600252" y="1066800"/>
                </a:lnTo>
                <a:lnTo>
                  <a:pt x="629856" y="1066800"/>
                </a:lnTo>
                <a:lnTo>
                  <a:pt x="633006" y="1054100"/>
                </a:lnTo>
                <a:lnTo>
                  <a:pt x="643661" y="1054100"/>
                </a:lnTo>
                <a:lnTo>
                  <a:pt x="645896" y="1041400"/>
                </a:lnTo>
                <a:lnTo>
                  <a:pt x="637794" y="1041400"/>
                </a:lnTo>
                <a:lnTo>
                  <a:pt x="637298" y="1028700"/>
                </a:lnTo>
                <a:lnTo>
                  <a:pt x="636587" y="1016000"/>
                </a:lnTo>
                <a:lnTo>
                  <a:pt x="640537" y="1003300"/>
                </a:lnTo>
                <a:lnTo>
                  <a:pt x="641159" y="1003300"/>
                </a:lnTo>
                <a:lnTo>
                  <a:pt x="640892" y="990600"/>
                </a:lnTo>
                <a:lnTo>
                  <a:pt x="645020" y="990600"/>
                </a:lnTo>
                <a:lnTo>
                  <a:pt x="654761" y="977900"/>
                </a:lnTo>
                <a:lnTo>
                  <a:pt x="659409" y="977900"/>
                </a:lnTo>
                <a:lnTo>
                  <a:pt x="667258" y="965200"/>
                </a:lnTo>
                <a:lnTo>
                  <a:pt x="670623" y="965200"/>
                </a:lnTo>
                <a:lnTo>
                  <a:pt x="669874" y="952500"/>
                </a:lnTo>
                <a:lnTo>
                  <a:pt x="670775" y="952500"/>
                </a:lnTo>
                <a:lnTo>
                  <a:pt x="670661" y="939800"/>
                </a:lnTo>
                <a:lnTo>
                  <a:pt x="664629" y="939800"/>
                </a:lnTo>
                <a:lnTo>
                  <a:pt x="659968" y="927100"/>
                </a:lnTo>
                <a:lnTo>
                  <a:pt x="647941" y="927100"/>
                </a:lnTo>
                <a:lnTo>
                  <a:pt x="642924" y="914400"/>
                </a:lnTo>
                <a:lnTo>
                  <a:pt x="640816" y="914400"/>
                </a:lnTo>
                <a:lnTo>
                  <a:pt x="640943" y="901700"/>
                </a:lnTo>
                <a:lnTo>
                  <a:pt x="641159" y="889000"/>
                </a:lnTo>
                <a:lnTo>
                  <a:pt x="641451" y="876300"/>
                </a:lnTo>
                <a:lnTo>
                  <a:pt x="641908" y="863600"/>
                </a:lnTo>
                <a:lnTo>
                  <a:pt x="644385" y="863600"/>
                </a:lnTo>
                <a:lnTo>
                  <a:pt x="649719" y="850900"/>
                </a:lnTo>
                <a:lnTo>
                  <a:pt x="655612" y="850900"/>
                </a:lnTo>
                <a:lnTo>
                  <a:pt x="662343" y="838200"/>
                </a:lnTo>
                <a:lnTo>
                  <a:pt x="670140" y="838200"/>
                </a:lnTo>
                <a:lnTo>
                  <a:pt x="675563" y="825500"/>
                </a:lnTo>
                <a:lnTo>
                  <a:pt x="685050" y="825500"/>
                </a:lnTo>
                <a:lnTo>
                  <a:pt x="690460" y="812800"/>
                </a:lnTo>
                <a:lnTo>
                  <a:pt x="693737" y="812800"/>
                </a:lnTo>
                <a:lnTo>
                  <a:pt x="696328" y="800100"/>
                </a:lnTo>
                <a:lnTo>
                  <a:pt x="701433" y="800100"/>
                </a:lnTo>
                <a:lnTo>
                  <a:pt x="701535" y="787400"/>
                </a:lnTo>
                <a:lnTo>
                  <a:pt x="700646" y="787400"/>
                </a:lnTo>
                <a:lnTo>
                  <a:pt x="699833" y="774700"/>
                </a:lnTo>
                <a:lnTo>
                  <a:pt x="700328" y="774700"/>
                </a:lnTo>
                <a:lnTo>
                  <a:pt x="701979" y="762000"/>
                </a:lnTo>
                <a:lnTo>
                  <a:pt x="704621" y="762000"/>
                </a:lnTo>
                <a:lnTo>
                  <a:pt x="708837" y="749300"/>
                </a:lnTo>
                <a:lnTo>
                  <a:pt x="760564" y="749300"/>
                </a:lnTo>
                <a:lnTo>
                  <a:pt x="762317" y="762000"/>
                </a:lnTo>
                <a:lnTo>
                  <a:pt x="752983" y="762000"/>
                </a:lnTo>
                <a:lnTo>
                  <a:pt x="752983" y="774700"/>
                </a:lnTo>
                <a:lnTo>
                  <a:pt x="749579" y="774700"/>
                </a:lnTo>
                <a:lnTo>
                  <a:pt x="743813" y="787400"/>
                </a:lnTo>
                <a:lnTo>
                  <a:pt x="738124" y="800100"/>
                </a:lnTo>
                <a:lnTo>
                  <a:pt x="732142" y="812800"/>
                </a:lnTo>
                <a:lnTo>
                  <a:pt x="722782" y="812800"/>
                </a:lnTo>
                <a:lnTo>
                  <a:pt x="720039" y="825500"/>
                </a:lnTo>
                <a:lnTo>
                  <a:pt x="716902" y="825500"/>
                </a:lnTo>
                <a:lnTo>
                  <a:pt x="712698" y="838200"/>
                </a:lnTo>
                <a:lnTo>
                  <a:pt x="703453" y="838200"/>
                </a:lnTo>
                <a:lnTo>
                  <a:pt x="702729" y="850900"/>
                </a:lnTo>
                <a:lnTo>
                  <a:pt x="701116" y="850900"/>
                </a:lnTo>
                <a:lnTo>
                  <a:pt x="702195" y="863600"/>
                </a:lnTo>
                <a:lnTo>
                  <a:pt x="704583" y="863600"/>
                </a:lnTo>
                <a:lnTo>
                  <a:pt x="706920" y="876300"/>
                </a:lnTo>
                <a:lnTo>
                  <a:pt x="708977" y="889000"/>
                </a:lnTo>
                <a:lnTo>
                  <a:pt x="710069" y="901700"/>
                </a:lnTo>
                <a:lnTo>
                  <a:pt x="709510" y="901700"/>
                </a:lnTo>
                <a:lnTo>
                  <a:pt x="709117" y="914400"/>
                </a:lnTo>
                <a:lnTo>
                  <a:pt x="710552" y="914400"/>
                </a:lnTo>
                <a:lnTo>
                  <a:pt x="712724" y="927100"/>
                </a:lnTo>
                <a:lnTo>
                  <a:pt x="740435" y="927100"/>
                </a:lnTo>
                <a:lnTo>
                  <a:pt x="746125" y="939800"/>
                </a:lnTo>
                <a:lnTo>
                  <a:pt x="769785" y="939800"/>
                </a:lnTo>
                <a:lnTo>
                  <a:pt x="781088" y="927100"/>
                </a:lnTo>
                <a:lnTo>
                  <a:pt x="855535" y="927100"/>
                </a:lnTo>
                <a:lnTo>
                  <a:pt x="856424" y="939800"/>
                </a:lnTo>
                <a:lnTo>
                  <a:pt x="839317" y="939800"/>
                </a:lnTo>
                <a:lnTo>
                  <a:pt x="831532" y="952182"/>
                </a:lnTo>
                <a:lnTo>
                  <a:pt x="831532" y="977900"/>
                </a:lnTo>
                <a:lnTo>
                  <a:pt x="831202" y="990600"/>
                </a:lnTo>
                <a:lnTo>
                  <a:pt x="826604" y="990600"/>
                </a:lnTo>
                <a:lnTo>
                  <a:pt x="825881" y="977900"/>
                </a:lnTo>
                <a:lnTo>
                  <a:pt x="831532" y="977900"/>
                </a:lnTo>
                <a:lnTo>
                  <a:pt x="831532" y="952182"/>
                </a:lnTo>
                <a:lnTo>
                  <a:pt x="831329" y="952500"/>
                </a:lnTo>
                <a:lnTo>
                  <a:pt x="776058" y="952500"/>
                </a:lnTo>
                <a:lnTo>
                  <a:pt x="760298" y="965200"/>
                </a:lnTo>
                <a:lnTo>
                  <a:pt x="754532" y="965200"/>
                </a:lnTo>
                <a:lnTo>
                  <a:pt x="753910" y="977900"/>
                </a:lnTo>
                <a:lnTo>
                  <a:pt x="750544" y="977900"/>
                </a:lnTo>
                <a:lnTo>
                  <a:pt x="743254" y="990600"/>
                </a:lnTo>
                <a:lnTo>
                  <a:pt x="729729" y="990600"/>
                </a:lnTo>
                <a:lnTo>
                  <a:pt x="734402" y="1003300"/>
                </a:lnTo>
                <a:lnTo>
                  <a:pt x="746925" y="1003300"/>
                </a:lnTo>
                <a:lnTo>
                  <a:pt x="755675" y="990600"/>
                </a:lnTo>
                <a:lnTo>
                  <a:pt x="763460" y="990600"/>
                </a:lnTo>
                <a:lnTo>
                  <a:pt x="765873" y="1003300"/>
                </a:lnTo>
                <a:lnTo>
                  <a:pt x="772922" y="1003300"/>
                </a:lnTo>
                <a:lnTo>
                  <a:pt x="773480" y="1016000"/>
                </a:lnTo>
                <a:lnTo>
                  <a:pt x="773226" y="1028700"/>
                </a:lnTo>
                <a:lnTo>
                  <a:pt x="756920" y="1028700"/>
                </a:lnTo>
                <a:lnTo>
                  <a:pt x="753973" y="1016000"/>
                </a:lnTo>
                <a:lnTo>
                  <a:pt x="727976" y="1016000"/>
                </a:lnTo>
                <a:lnTo>
                  <a:pt x="724014" y="1028700"/>
                </a:lnTo>
                <a:lnTo>
                  <a:pt x="721931" y="1041400"/>
                </a:lnTo>
                <a:lnTo>
                  <a:pt x="720394" y="1041400"/>
                </a:lnTo>
                <a:lnTo>
                  <a:pt x="718388" y="1054100"/>
                </a:lnTo>
                <a:lnTo>
                  <a:pt x="717473" y="1054100"/>
                </a:lnTo>
                <a:lnTo>
                  <a:pt x="720763" y="1066800"/>
                </a:lnTo>
                <a:lnTo>
                  <a:pt x="723176" y="1092200"/>
                </a:lnTo>
                <a:lnTo>
                  <a:pt x="702919" y="1092200"/>
                </a:lnTo>
                <a:lnTo>
                  <a:pt x="702259" y="1104900"/>
                </a:lnTo>
                <a:lnTo>
                  <a:pt x="680212" y="1104900"/>
                </a:lnTo>
                <a:lnTo>
                  <a:pt x="677354" y="1092200"/>
                </a:lnTo>
                <a:lnTo>
                  <a:pt x="660933" y="1092200"/>
                </a:lnTo>
                <a:lnTo>
                  <a:pt x="653021" y="1104900"/>
                </a:lnTo>
                <a:lnTo>
                  <a:pt x="638390" y="1104900"/>
                </a:lnTo>
                <a:lnTo>
                  <a:pt x="630961" y="1117600"/>
                </a:lnTo>
                <a:lnTo>
                  <a:pt x="612063" y="1117600"/>
                </a:lnTo>
                <a:lnTo>
                  <a:pt x="609841" y="1130300"/>
                </a:lnTo>
                <a:lnTo>
                  <a:pt x="595426" y="1130300"/>
                </a:lnTo>
                <a:lnTo>
                  <a:pt x="591502" y="1117600"/>
                </a:lnTo>
                <a:lnTo>
                  <a:pt x="588060" y="1117600"/>
                </a:lnTo>
                <a:lnTo>
                  <a:pt x="587540" y="1104900"/>
                </a:lnTo>
                <a:lnTo>
                  <a:pt x="578129" y="1104900"/>
                </a:lnTo>
                <a:lnTo>
                  <a:pt x="574662" y="1117600"/>
                </a:lnTo>
                <a:lnTo>
                  <a:pt x="555498" y="1117600"/>
                </a:lnTo>
                <a:lnTo>
                  <a:pt x="548093" y="1130300"/>
                </a:lnTo>
                <a:lnTo>
                  <a:pt x="545668" y="1117600"/>
                </a:lnTo>
                <a:lnTo>
                  <a:pt x="526681" y="1117600"/>
                </a:lnTo>
                <a:lnTo>
                  <a:pt x="521157" y="1104900"/>
                </a:lnTo>
                <a:lnTo>
                  <a:pt x="518299" y="1104900"/>
                </a:lnTo>
                <a:lnTo>
                  <a:pt x="519074" y="1092200"/>
                </a:lnTo>
                <a:lnTo>
                  <a:pt x="521131" y="1092200"/>
                </a:lnTo>
                <a:lnTo>
                  <a:pt x="528485" y="1104900"/>
                </a:lnTo>
                <a:lnTo>
                  <a:pt x="560095" y="1104900"/>
                </a:lnTo>
                <a:lnTo>
                  <a:pt x="563549" y="1092200"/>
                </a:lnTo>
                <a:lnTo>
                  <a:pt x="565937" y="1079500"/>
                </a:lnTo>
                <a:lnTo>
                  <a:pt x="567080" y="1079500"/>
                </a:lnTo>
                <a:lnTo>
                  <a:pt x="566813" y="1066800"/>
                </a:lnTo>
                <a:lnTo>
                  <a:pt x="550786" y="1066800"/>
                </a:lnTo>
                <a:lnTo>
                  <a:pt x="542594" y="1079500"/>
                </a:lnTo>
                <a:lnTo>
                  <a:pt x="541985" y="1079500"/>
                </a:lnTo>
                <a:lnTo>
                  <a:pt x="545388" y="1092200"/>
                </a:lnTo>
                <a:lnTo>
                  <a:pt x="536295" y="1092200"/>
                </a:lnTo>
                <a:lnTo>
                  <a:pt x="534708" y="1079500"/>
                </a:lnTo>
                <a:lnTo>
                  <a:pt x="526516" y="1079500"/>
                </a:lnTo>
                <a:lnTo>
                  <a:pt x="527558" y="1066800"/>
                </a:lnTo>
                <a:lnTo>
                  <a:pt x="538264" y="1066800"/>
                </a:lnTo>
                <a:lnTo>
                  <a:pt x="538137" y="1054100"/>
                </a:lnTo>
                <a:lnTo>
                  <a:pt x="526910" y="1054100"/>
                </a:lnTo>
                <a:lnTo>
                  <a:pt x="525195" y="1041400"/>
                </a:lnTo>
                <a:lnTo>
                  <a:pt x="529920" y="1028700"/>
                </a:lnTo>
                <a:lnTo>
                  <a:pt x="530072" y="1028700"/>
                </a:lnTo>
                <a:lnTo>
                  <a:pt x="527558" y="1016000"/>
                </a:lnTo>
                <a:lnTo>
                  <a:pt x="520738" y="1016000"/>
                </a:lnTo>
                <a:lnTo>
                  <a:pt x="514197" y="1028700"/>
                </a:lnTo>
                <a:lnTo>
                  <a:pt x="508012" y="1028700"/>
                </a:lnTo>
                <a:lnTo>
                  <a:pt x="501573" y="1041400"/>
                </a:lnTo>
                <a:lnTo>
                  <a:pt x="492061" y="1041400"/>
                </a:lnTo>
                <a:lnTo>
                  <a:pt x="491121" y="1054100"/>
                </a:lnTo>
                <a:lnTo>
                  <a:pt x="489178" y="1054100"/>
                </a:lnTo>
                <a:lnTo>
                  <a:pt x="487984" y="1066800"/>
                </a:lnTo>
                <a:lnTo>
                  <a:pt x="489305" y="1066800"/>
                </a:lnTo>
                <a:lnTo>
                  <a:pt x="489800" y="1079500"/>
                </a:lnTo>
                <a:lnTo>
                  <a:pt x="487705" y="1079500"/>
                </a:lnTo>
                <a:lnTo>
                  <a:pt x="491667" y="1092200"/>
                </a:lnTo>
                <a:lnTo>
                  <a:pt x="494245" y="1092200"/>
                </a:lnTo>
                <a:lnTo>
                  <a:pt x="496125" y="1104900"/>
                </a:lnTo>
                <a:lnTo>
                  <a:pt x="498170" y="1104900"/>
                </a:lnTo>
                <a:lnTo>
                  <a:pt x="499910" y="1117600"/>
                </a:lnTo>
                <a:lnTo>
                  <a:pt x="500888" y="1117600"/>
                </a:lnTo>
                <a:lnTo>
                  <a:pt x="501154" y="1130300"/>
                </a:lnTo>
                <a:lnTo>
                  <a:pt x="493534" y="1143000"/>
                </a:lnTo>
                <a:lnTo>
                  <a:pt x="481634" y="1130300"/>
                </a:lnTo>
                <a:lnTo>
                  <a:pt x="475602" y="1130300"/>
                </a:lnTo>
                <a:lnTo>
                  <a:pt x="464362" y="1143000"/>
                </a:lnTo>
                <a:lnTo>
                  <a:pt x="445643" y="1143000"/>
                </a:lnTo>
                <a:lnTo>
                  <a:pt x="439458" y="1155700"/>
                </a:lnTo>
                <a:lnTo>
                  <a:pt x="422922" y="1155700"/>
                </a:lnTo>
                <a:lnTo>
                  <a:pt x="420814" y="1168400"/>
                </a:lnTo>
                <a:lnTo>
                  <a:pt x="416623" y="1181100"/>
                </a:lnTo>
                <a:lnTo>
                  <a:pt x="412686" y="1193800"/>
                </a:lnTo>
                <a:lnTo>
                  <a:pt x="406768" y="1193800"/>
                </a:lnTo>
                <a:lnTo>
                  <a:pt x="396684" y="1206500"/>
                </a:lnTo>
                <a:lnTo>
                  <a:pt x="382104" y="1206500"/>
                </a:lnTo>
                <a:lnTo>
                  <a:pt x="380352" y="1219200"/>
                </a:lnTo>
                <a:lnTo>
                  <a:pt x="377799" y="1219200"/>
                </a:lnTo>
                <a:lnTo>
                  <a:pt x="376821" y="1231900"/>
                </a:lnTo>
                <a:lnTo>
                  <a:pt x="361962" y="1231900"/>
                </a:lnTo>
                <a:lnTo>
                  <a:pt x="355625" y="1244600"/>
                </a:lnTo>
                <a:lnTo>
                  <a:pt x="352450" y="1244600"/>
                </a:lnTo>
                <a:lnTo>
                  <a:pt x="347738" y="1257300"/>
                </a:lnTo>
                <a:lnTo>
                  <a:pt x="342747" y="1257300"/>
                </a:lnTo>
                <a:lnTo>
                  <a:pt x="333311" y="1244600"/>
                </a:lnTo>
                <a:lnTo>
                  <a:pt x="314388" y="1244600"/>
                </a:lnTo>
                <a:lnTo>
                  <a:pt x="315925" y="1257300"/>
                </a:lnTo>
                <a:lnTo>
                  <a:pt x="318223" y="1257300"/>
                </a:lnTo>
                <a:lnTo>
                  <a:pt x="318922" y="1270000"/>
                </a:lnTo>
                <a:lnTo>
                  <a:pt x="263093" y="1270000"/>
                </a:lnTo>
                <a:lnTo>
                  <a:pt x="264833" y="1282700"/>
                </a:lnTo>
                <a:lnTo>
                  <a:pt x="265480" y="1295400"/>
                </a:lnTo>
                <a:lnTo>
                  <a:pt x="299123" y="1295400"/>
                </a:lnTo>
                <a:lnTo>
                  <a:pt x="304533" y="1308100"/>
                </a:lnTo>
                <a:lnTo>
                  <a:pt x="306946" y="1308100"/>
                </a:lnTo>
                <a:lnTo>
                  <a:pt x="309460" y="1320800"/>
                </a:lnTo>
                <a:lnTo>
                  <a:pt x="313791" y="1320800"/>
                </a:lnTo>
                <a:lnTo>
                  <a:pt x="325424" y="1333500"/>
                </a:lnTo>
                <a:lnTo>
                  <a:pt x="326885" y="1333500"/>
                </a:lnTo>
                <a:lnTo>
                  <a:pt x="326656" y="1346200"/>
                </a:lnTo>
                <a:lnTo>
                  <a:pt x="326186" y="1358900"/>
                </a:lnTo>
                <a:lnTo>
                  <a:pt x="325666" y="1358900"/>
                </a:lnTo>
                <a:lnTo>
                  <a:pt x="325043" y="1371600"/>
                </a:lnTo>
                <a:lnTo>
                  <a:pt x="324269" y="1384300"/>
                </a:lnTo>
                <a:lnTo>
                  <a:pt x="323837" y="1384300"/>
                </a:lnTo>
                <a:lnTo>
                  <a:pt x="322072" y="1397000"/>
                </a:lnTo>
                <a:lnTo>
                  <a:pt x="319265" y="1397000"/>
                </a:lnTo>
                <a:lnTo>
                  <a:pt x="312953" y="1409700"/>
                </a:lnTo>
                <a:lnTo>
                  <a:pt x="308749" y="1409700"/>
                </a:lnTo>
                <a:lnTo>
                  <a:pt x="302107" y="1397000"/>
                </a:lnTo>
                <a:lnTo>
                  <a:pt x="276999" y="1397000"/>
                </a:lnTo>
                <a:lnTo>
                  <a:pt x="266585" y="1409700"/>
                </a:lnTo>
                <a:lnTo>
                  <a:pt x="258432" y="1397000"/>
                </a:lnTo>
                <a:lnTo>
                  <a:pt x="189788" y="1397000"/>
                </a:lnTo>
                <a:lnTo>
                  <a:pt x="188506" y="1409700"/>
                </a:lnTo>
                <a:lnTo>
                  <a:pt x="174840" y="1409700"/>
                </a:lnTo>
                <a:lnTo>
                  <a:pt x="177787" y="1422400"/>
                </a:lnTo>
                <a:lnTo>
                  <a:pt x="179806" y="1422400"/>
                </a:lnTo>
                <a:lnTo>
                  <a:pt x="180619" y="1435100"/>
                </a:lnTo>
                <a:lnTo>
                  <a:pt x="179959" y="1447800"/>
                </a:lnTo>
                <a:lnTo>
                  <a:pt x="180441" y="1447800"/>
                </a:lnTo>
                <a:lnTo>
                  <a:pt x="181978" y="1460500"/>
                </a:lnTo>
                <a:lnTo>
                  <a:pt x="181051" y="1473200"/>
                </a:lnTo>
                <a:lnTo>
                  <a:pt x="177927" y="1485900"/>
                </a:lnTo>
                <a:lnTo>
                  <a:pt x="172847" y="1498600"/>
                </a:lnTo>
                <a:lnTo>
                  <a:pt x="170738" y="1498600"/>
                </a:lnTo>
                <a:lnTo>
                  <a:pt x="168948" y="1511300"/>
                </a:lnTo>
                <a:lnTo>
                  <a:pt x="166230" y="1511300"/>
                </a:lnTo>
                <a:lnTo>
                  <a:pt x="166141" y="1524000"/>
                </a:lnTo>
                <a:lnTo>
                  <a:pt x="173151" y="1524000"/>
                </a:lnTo>
                <a:lnTo>
                  <a:pt x="176314" y="1536700"/>
                </a:lnTo>
                <a:lnTo>
                  <a:pt x="177863" y="1536700"/>
                </a:lnTo>
                <a:lnTo>
                  <a:pt x="177749" y="1549400"/>
                </a:lnTo>
                <a:lnTo>
                  <a:pt x="178917" y="1562100"/>
                </a:lnTo>
                <a:lnTo>
                  <a:pt x="218274" y="1562100"/>
                </a:lnTo>
                <a:lnTo>
                  <a:pt x="224129" y="1574800"/>
                </a:lnTo>
                <a:lnTo>
                  <a:pt x="230263" y="1574800"/>
                </a:lnTo>
                <a:lnTo>
                  <a:pt x="233680" y="1587500"/>
                </a:lnTo>
                <a:lnTo>
                  <a:pt x="236232" y="1587500"/>
                </a:lnTo>
                <a:lnTo>
                  <a:pt x="231495" y="1600200"/>
                </a:lnTo>
                <a:lnTo>
                  <a:pt x="229450" y="1612900"/>
                </a:lnTo>
                <a:lnTo>
                  <a:pt x="228473" y="1612900"/>
                </a:lnTo>
                <a:lnTo>
                  <a:pt x="225831" y="1625600"/>
                </a:lnTo>
                <a:lnTo>
                  <a:pt x="221551" y="1625600"/>
                </a:lnTo>
                <a:lnTo>
                  <a:pt x="215823" y="1638300"/>
                </a:lnTo>
                <a:lnTo>
                  <a:pt x="202412" y="1638300"/>
                </a:lnTo>
                <a:lnTo>
                  <a:pt x="196011" y="1651000"/>
                </a:lnTo>
                <a:lnTo>
                  <a:pt x="183464" y="1651000"/>
                </a:lnTo>
                <a:lnTo>
                  <a:pt x="177888" y="1663700"/>
                </a:lnTo>
                <a:lnTo>
                  <a:pt x="169722" y="1663700"/>
                </a:lnTo>
                <a:lnTo>
                  <a:pt x="168465" y="1676400"/>
                </a:lnTo>
                <a:lnTo>
                  <a:pt x="165290" y="1676400"/>
                </a:lnTo>
                <a:lnTo>
                  <a:pt x="158838" y="1689100"/>
                </a:lnTo>
                <a:lnTo>
                  <a:pt x="156933" y="1701800"/>
                </a:lnTo>
                <a:lnTo>
                  <a:pt x="158165" y="1714500"/>
                </a:lnTo>
                <a:lnTo>
                  <a:pt x="158559" y="1727200"/>
                </a:lnTo>
                <a:lnTo>
                  <a:pt x="154889" y="1727200"/>
                </a:lnTo>
                <a:lnTo>
                  <a:pt x="151574" y="1739900"/>
                </a:lnTo>
                <a:lnTo>
                  <a:pt x="144957" y="1739900"/>
                </a:lnTo>
                <a:lnTo>
                  <a:pt x="143002" y="1752600"/>
                </a:lnTo>
                <a:lnTo>
                  <a:pt x="129311" y="1752600"/>
                </a:lnTo>
                <a:lnTo>
                  <a:pt x="120154" y="1765300"/>
                </a:lnTo>
                <a:lnTo>
                  <a:pt x="101346" y="1765300"/>
                </a:lnTo>
                <a:lnTo>
                  <a:pt x="97129" y="1778000"/>
                </a:lnTo>
                <a:lnTo>
                  <a:pt x="89522" y="1778000"/>
                </a:lnTo>
                <a:lnTo>
                  <a:pt x="85483" y="1790700"/>
                </a:lnTo>
                <a:lnTo>
                  <a:pt x="81038" y="1790700"/>
                </a:lnTo>
                <a:lnTo>
                  <a:pt x="75006" y="1803400"/>
                </a:lnTo>
                <a:lnTo>
                  <a:pt x="64770" y="1803400"/>
                </a:lnTo>
                <a:lnTo>
                  <a:pt x="61112" y="1816100"/>
                </a:lnTo>
                <a:lnTo>
                  <a:pt x="56515" y="1828800"/>
                </a:lnTo>
                <a:lnTo>
                  <a:pt x="51701" y="1828800"/>
                </a:lnTo>
                <a:lnTo>
                  <a:pt x="46189" y="1841500"/>
                </a:lnTo>
                <a:lnTo>
                  <a:pt x="39484" y="1854200"/>
                </a:lnTo>
                <a:lnTo>
                  <a:pt x="34074" y="1854200"/>
                </a:lnTo>
                <a:lnTo>
                  <a:pt x="29629" y="1866900"/>
                </a:lnTo>
                <a:lnTo>
                  <a:pt x="24904" y="1879600"/>
                </a:lnTo>
                <a:lnTo>
                  <a:pt x="19723" y="1879600"/>
                </a:lnTo>
                <a:lnTo>
                  <a:pt x="13906" y="1892300"/>
                </a:lnTo>
                <a:lnTo>
                  <a:pt x="10426" y="1905000"/>
                </a:lnTo>
                <a:lnTo>
                  <a:pt x="9486" y="1905000"/>
                </a:lnTo>
                <a:lnTo>
                  <a:pt x="7975" y="1917700"/>
                </a:lnTo>
                <a:lnTo>
                  <a:pt x="9448" y="1917700"/>
                </a:lnTo>
                <a:lnTo>
                  <a:pt x="21717" y="1930400"/>
                </a:lnTo>
                <a:lnTo>
                  <a:pt x="23495" y="1943100"/>
                </a:lnTo>
                <a:lnTo>
                  <a:pt x="19913" y="1943100"/>
                </a:lnTo>
                <a:lnTo>
                  <a:pt x="19697" y="1955800"/>
                </a:lnTo>
                <a:lnTo>
                  <a:pt x="21437" y="1955800"/>
                </a:lnTo>
                <a:lnTo>
                  <a:pt x="24003" y="1968500"/>
                </a:lnTo>
                <a:lnTo>
                  <a:pt x="24879" y="1981200"/>
                </a:lnTo>
                <a:lnTo>
                  <a:pt x="23609" y="1993900"/>
                </a:lnTo>
                <a:lnTo>
                  <a:pt x="19697" y="2006600"/>
                </a:lnTo>
                <a:lnTo>
                  <a:pt x="18338" y="2006600"/>
                </a:lnTo>
                <a:lnTo>
                  <a:pt x="16103" y="2019300"/>
                </a:lnTo>
                <a:lnTo>
                  <a:pt x="12839" y="2032000"/>
                </a:lnTo>
                <a:lnTo>
                  <a:pt x="7962" y="2044700"/>
                </a:lnTo>
                <a:lnTo>
                  <a:pt x="63" y="2044700"/>
                </a:lnTo>
                <a:lnTo>
                  <a:pt x="0" y="2057400"/>
                </a:lnTo>
                <a:lnTo>
                  <a:pt x="6057" y="2057400"/>
                </a:lnTo>
                <a:lnTo>
                  <a:pt x="11684" y="2070100"/>
                </a:lnTo>
                <a:lnTo>
                  <a:pt x="13462" y="2070100"/>
                </a:lnTo>
                <a:lnTo>
                  <a:pt x="7670" y="2082800"/>
                </a:lnTo>
                <a:lnTo>
                  <a:pt x="10248" y="2095500"/>
                </a:lnTo>
                <a:lnTo>
                  <a:pt x="13271" y="2095500"/>
                </a:lnTo>
                <a:lnTo>
                  <a:pt x="15684" y="2108200"/>
                </a:lnTo>
                <a:lnTo>
                  <a:pt x="29870" y="2108200"/>
                </a:lnTo>
                <a:lnTo>
                  <a:pt x="34721" y="2120900"/>
                </a:lnTo>
                <a:lnTo>
                  <a:pt x="41300" y="2120900"/>
                </a:lnTo>
                <a:lnTo>
                  <a:pt x="45758" y="2133600"/>
                </a:lnTo>
                <a:lnTo>
                  <a:pt x="53289" y="2133600"/>
                </a:lnTo>
                <a:lnTo>
                  <a:pt x="55397" y="2146300"/>
                </a:lnTo>
                <a:lnTo>
                  <a:pt x="68084" y="2146300"/>
                </a:lnTo>
                <a:lnTo>
                  <a:pt x="73571" y="2159000"/>
                </a:lnTo>
                <a:lnTo>
                  <a:pt x="80606" y="2159000"/>
                </a:lnTo>
                <a:lnTo>
                  <a:pt x="83007" y="2171700"/>
                </a:lnTo>
                <a:lnTo>
                  <a:pt x="84277" y="2171700"/>
                </a:lnTo>
                <a:lnTo>
                  <a:pt x="86728" y="2184400"/>
                </a:lnTo>
                <a:lnTo>
                  <a:pt x="89992" y="2197100"/>
                </a:lnTo>
                <a:lnTo>
                  <a:pt x="93535" y="2197100"/>
                </a:lnTo>
                <a:lnTo>
                  <a:pt x="97599" y="2209800"/>
                </a:lnTo>
                <a:lnTo>
                  <a:pt x="108356" y="2209800"/>
                </a:lnTo>
                <a:lnTo>
                  <a:pt x="115189" y="2222500"/>
                </a:lnTo>
                <a:lnTo>
                  <a:pt x="134023" y="2222500"/>
                </a:lnTo>
                <a:lnTo>
                  <a:pt x="154317" y="2247900"/>
                </a:lnTo>
                <a:lnTo>
                  <a:pt x="164769" y="2247900"/>
                </a:lnTo>
                <a:lnTo>
                  <a:pt x="175704" y="2260600"/>
                </a:lnTo>
                <a:lnTo>
                  <a:pt x="182905" y="2260600"/>
                </a:lnTo>
                <a:lnTo>
                  <a:pt x="190436" y="2273300"/>
                </a:lnTo>
                <a:lnTo>
                  <a:pt x="211010" y="2273300"/>
                </a:lnTo>
                <a:lnTo>
                  <a:pt x="216230" y="2260600"/>
                </a:lnTo>
                <a:lnTo>
                  <a:pt x="263398" y="2260600"/>
                </a:lnTo>
                <a:lnTo>
                  <a:pt x="269900" y="2247900"/>
                </a:lnTo>
                <a:lnTo>
                  <a:pt x="284543" y="2247900"/>
                </a:lnTo>
                <a:lnTo>
                  <a:pt x="291630" y="2260600"/>
                </a:lnTo>
                <a:lnTo>
                  <a:pt x="331317" y="2260600"/>
                </a:lnTo>
                <a:lnTo>
                  <a:pt x="336727" y="2247900"/>
                </a:lnTo>
                <a:lnTo>
                  <a:pt x="356336" y="2247900"/>
                </a:lnTo>
                <a:lnTo>
                  <a:pt x="363169" y="2235200"/>
                </a:lnTo>
                <a:lnTo>
                  <a:pt x="407289" y="2235200"/>
                </a:lnTo>
                <a:lnTo>
                  <a:pt x="415188" y="2222500"/>
                </a:lnTo>
                <a:lnTo>
                  <a:pt x="428307" y="2222500"/>
                </a:lnTo>
                <a:lnTo>
                  <a:pt x="430517" y="2235200"/>
                </a:lnTo>
                <a:lnTo>
                  <a:pt x="443217" y="2235200"/>
                </a:lnTo>
                <a:lnTo>
                  <a:pt x="448119" y="2247900"/>
                </a:lnTo>
                <a:lnTo>
                  <a:pt x="453656" y="2247900"/>
                </a:lnTo>
                <a:lnTo>
                  <a:pt x="455256" y="2260600"/>
                </a:lnTo>
                <a:lnTo>
                  <a:pt x="457441" y="2260600"/>
                </a:lnTo>
                <a:lnTo>
                  <a:pt x="461556" y="2273300"/>
                </a:lnTo>
                <a:lnTo>
                  <a:pt x="516737" y="2273300"/>
                </a:lnTo>
                <a:lnTo>
                  <a:pt x="522998" y="2260600"/>
                </a:lnTo>
                <a:lnTo>
                  <a:pt x="527862" y="2260600"/>
                </a:lnTo>
                <a:lnTo>
                  <a:pt x="533133" y="2273300"/>
                </a:lnTo>
                <a:lnTo>
                  <a:pt x="535889" y="2273300"/>
                </a:lnTo>
                <a:lnTo>
                  <a:pt x="538581" y="2286000"/>
                </a:lnTo>
                <a:lnTo>
                  <a:pt x="546836" y="2286000"/>
                </a:lnTo>
                <a:lnTo>
                  <a:pt x="548220" y="2298700"/>
                </a:lnTo>
                <a:lnTo>
                  <a:pt x="548728" y="2298700"/>
                </a:lnTo>
                <a:lnTo>
                  <a:pt x="548944" y="2311400"/>
                </a:lnTo>
                <a:lnTo>
                  <a:pt x="547141" y="2311400"/>
                </a:lnTo>
                <a:lnTo>
                  <a:pt x="545363" y="2324100"/>
                </a:lnTo>
                <a:lnTo>
                  <a:pt x="540156" y="2324100"/>
                </a:lnTo>
                <a:lnTo>
                  <a:pt x="538073" y="2336800"/>
                </a:lnTo>
                <a:lnTo>
                  <a:pt x="540042" y="2349500"/>
                </a:lnTo>
                <a:lnTo>
                  <a:pt x="538619" y="2349500"/>
                </a:lnTo>
                <a:lnTo>
                  <a:pt x="537057" y="2362200"/>
                </a:lnTo>
                <a:lnTo>
                  <a:pt x="535355" y="2362200"/>
                </a:lnTo>
                <a:lnTo>
                  <a:pt x="532790" y="2374900"/>
                </a:lnTo>
                <a:lnTo>
                  <a:pt x="527443" y="2374900"/>
                </a:lnTo>
                <a:lnTo>
                  <a:pt x="528091" y="2387600"/>
                </a:lnTo>
                <a:lnTo>
                  <a:pt x="535292" y="2400300"/>
                </a:lnTo>
                <a:lnTo>
                  <a:pt x="542175" y="2413000"/>
                </a:lnTo>
                <a:lnTo>
                  <a:pt x="551065" y="2425700"/>
                </a:lnTo>
                <a:lnTo>
                  <a:pt x="564273" y="2438400"/>
                </a:lnTo>
                <a:lnTo>
                  <a:pt x="571487" y="2438400"/>
                </a:lnTo>
                <a:lnTo>
                  <a:pt x="575284" y="2451100"/>
                </a:lnTo>
                <a:lnTo>
                  <a:pt x="581723" y="2451100"/>
                </a:lnTo>
                <a:lnTo>
                  <a:pt x="586155" y="2463800"/>
                </a:lnTo>
                <a:lnTo>
                  <a:pt x="591502" y="2463800"/>
                </a:lnTo>
                <a:lnTo>
                  <a:pt x="592670" y="2476500"/>
                </a:lnTo>
                <a:lnTo>
                  <a:pt x="593839" y="2476500"/>
                </a:lnTo>
                <a:lnTo>
                  <a:pt x="596061" y="2489200"/>
                </a:lnTo>
                <a:lnTo>
                  <a:pt x="598754" y="2489200"/>
                </a:lnTo>
                <a:lnTo>
                  <a:pt x="601941" y="2501900"/>
                </a:lnTo>
                <a:lnTo>
                  <a:pt x="605650" y="2501900"/>
                </a:lnTo>
                <a:lnTo>
                  <a:pt x="609307" y="2514600"/>
                </a:lnTo>
                <a:lnTo>
                  <a:pt x="611517" y="2514600"/>
                </a:lnTo>
                <a:lnTo>
                  <a:pt x="613105" y="2527300"/>
                </a:lnTo>
                <a:lnTo>
                  <a:pt x="614845" y="2540000"/>
                </a:lnTo>
                <a:lnTo>
                  <a:pt x="613422" y="2540000"/>
                </a:lnTo>
                <a:lnTo>
                  <a:pt x="612686" y="2552700"/>
                </a:lnTo>
                <a:lnTo>
                  <a:pt x="614222" y="2565400"/>
                </a:lnTo>
                <a:lnTo>
                  <a:pt x="615886" y="2565400"/>
                </a:lnTo>
                <a:lnTo>
                  <a:pt x="623036" y="2578100"/>
                </a:lnTo>
                <a:lnTo>
                  <a:pt x="623811" y="2578100"/>
                </a:lnTo>
                <a:lnTo>
                  <a:pt x="625475" y="2590800"/>
                </a:lnTo>
                <a:lnTo>
                  <a:pt x="625144" y="2603500"/>
                </a:lnTo>
                <a:lnTo>
                  <a:pt x="621995" y="2616200"/>
                </a:lnTo>
                <a:lnTo>
                  <a:pt x="615213" y="2616200"/>
                </a:lnTo>
                <a:lnTo>
                  <a:pt x="609993" y="2628900"/>
                </a:lnTo>
                <a:lnTo>
                  <a:pt x="606628" y="2628900"/>
                </a:lnTo>
                <a:lnTo>
                  <a:pt x="597446" y="2641600"/>
                </a:lnTo>
                <a:lnTo>
                  <a:pt x="594423" y="2641600"/>
                </a:lnTo>
                <a:lnTo>
                  <a:pt x="593623" y="2654300"/>
                </a:lnTo>
                <a:lnTo>
                  <a:pt x="592315" y="2654300"/>
                </a:lnTo>
                <a:lnTo>
                  <a:pt x="590359" y="2667000"/>
                </a:lnTo>
                <a:lnTo>
                  <a:pt x="587705" y="2679700"/>
                </a:lnTo>
                <a:lnTo>
                  <a:pt x="584365" y="2679700"/>
                </a:lnTo>
                <a:lnTo>
                  <a:pt x="581634" y="2692400"/>
                </a:lnTo>
                <a:lnTo>
                  <a:pt x="580605" y="2692400"/>
                </a:lnTo>
                <a:lnTo>
                  <a:pt x="580517" y="2705100"/>
                </a:lnTo>
                <a:lnTo>
                  <a:pt x="580364" y="2717800"/>
                </a:lnTo>
                <a:lnTo>
                  <a:pt x="580364" y="2730500"/>
                </a:lnTo>
                <a:lnTo>
                  <a:pt x="581761" y="2743200"/>
                </a:lnTo>
                <a:lnTo>
                  <a:pt x="585444" y="2743200"/>
                </a:lnTo>
                <a:lnTo>
                  <a:pt x="592035" y="2755900"/>
                </a:lnTo>
                <a:lnTo>
                  <a:pt x="597535" y="2755900"/>
                </a:lnTo>
                <a:lnTo>
                  <a:pt x="602043" y="2768600"/>
                </a:lnTo>
                <a:lnTo>
                  <a:pt x="605650" y="2781300"/>
                </a:lnTo>
                <a:lnTo>
                  <a:pt x="609396" y="2781300"/>
                </a:lnTo>
                <a:lnTo>
                  <a:pt x="613664" y="2794000"/>
                </a:lnTo>
                <a:lnTo>
                  <a:pt x="618274" y="2806700"/>
                </a:lnTo>
                <a:lnTo>
                  <a:pt x="623036" y="2819400"/>
                </a:lnTo>
                <a:lnTo>
                  <a:pt x="626237" y="2819400"/>
                </a:lnTo>
                <a:lnTo>
                  <a:pt x="628802" y="2832100"/>
                </a:lnTo>
                <a:lnTo>
                  <a:pt x="630478" y="2832100"/>
                </a:lnTo>
                <a:lnTo>
                  <a:pt x="631024" y="2844800"/>
                </a:lnTo>
                <a:lnTo>
                  <a:pt x="631342" y="2857500"/>
                </a:lnTo>
                <a:lnTo>
                  <a:pt x="632409" y="2857500"/>
                </a:lnTo>
                <a:lnTo>
                  <a:pt x="634123" y="2870200"/>
                </a:lnTo>
                <a:lnTo>
                  <a:pt x="636397" y="2870200"/>
                </a:lnTo>
                <a:lnTo>
                  <a:pt x="637641" y="2882900"/>
                </a:lnTo>
                <a:lnTo>
                  <a:pt x="638949" y="2882900"/>
                </a:lnTo>
                <a:lnTo>
                  <a:pt x="639432" y="2895600"/>
                </a:lnTo>
                <a:lnTo>
                  <a:pt x="640854" y="2908300"/>
                </a:lnTo>
                <a:lnTo>
                  <a:pt x="644575" y="2921000"/>
                </a:lnTo>
                <a:lnTo>
                  <a:pt x="647077" y="2933700"/>
                </a:lnTo>
                <a:lnTo>
                  <a:pt x="650659" y="2933700"/>
                </a:lnTo>
                <a:lnTo>
                  <a:pt x="655218" y="2946400"/>
                </a:lnTo>
                <a:lnTo>
                  <a:pt x="660628" y="2959100"/>
                </a:lnTo>
                <a:lnTo>
                  <a:pt x="668413" y="2959100"/>
                </a:lnTo>
                <a:lnTo>
                  <a:pt x="672680" y="2971800"/>
                </a:lnTo>
                <a:lnTo>
                  <a:pt x="677151" y="2971800"/>
                </a:lnTo>
                <a:lnTo>
                  <a:pt x="679323" y="2984500"/>
                </a:lnTo>
                <a:lnTo>
                  <a:pt x="680821" y="2984500"/>
                </a:lnTo>
                <a:lnTo>
                  <a:pt x="683221" y="2997200"/>
                </a:lnTo>
                <a:lnTo>
                  <a:pt x="686104" y="3009900"/>
                </a:lnTo>
                <a:lnTo>
                  <a:pt x="689648" y="3022600"/>
                </a:lnTo>
                <a:lnTo>
                  <a:pt x="695706" y="3022600"/>
                </a:lnTo>
                <a:lnTo>
                  <a:pt x="697966" y="3035300"/>
                </a:lnTo>
                <a:lnTo>
                  <a:pt x="700582" y="3048000"/>
                </a:lnTo>
                <a:lnTo>
                  <a:pt x="701522" y="3048000"/>
                </a:lnTo>
                <a:lnTo>
                  <a:pt x="693229" y="3060700"/>
                </a:lnTo>
                <a:lnTo>
                  <a:pt x="692988" y="3060700"/>
                </a:lnTo>
                <a:lnTo>
                  <a:pt x="699744" y="3073400"/>
                </a:lnTo>
                <a:lnTo>
                  <a:pt x="700074" y="3073400"/>
                </a:lnTo>
                <a:lnTo>
                  <a:pt x="701078" y="3086100"/>
                </a:lnTo>
                <a:lnTo>
                  <a:pt x="703097" y="3086100"/>
                </a:lnTo>
                <a:lnTo>
                  <a:pt x="709549" y="3098800"/>
                </a:lnTo>
                <a:lnTo>
                  <a:pt x="770458" y="3098800"/>
                </a:lnTo>
                <a:lnTo>
                  <a:pt x="781202" y="3086100"/>
                </a:lnTo>
                <a:lnTo>
                  <a:pt x="822325" y="3086100"/>
                </a:lnTo>
                <a:lnTo>
                  <a:pt x="825703" y="3098800"/>
                </a:lnTo>
                <a:lnTo>
                  <a:pt x="827405" y="3086100"/>
                </a:lnTo>
                <a:lnTo>
                  <a:pt x="865847" y="3086100"/>
                </a:lnTo>
                <a:lnTo>
                  <a:pt x="873950" y="3073400"/>
                </a:lnTo>
                <a:lnTo>
                  <a:pt x="889063" y="3073400"/>
                </a:lnTo>
                <a:lnTo>
                  <a:pt x="899109" y="3060700"/>
                </a:lnTo>
                <a:lnTo>
                  <a:pt x="908481" y="3060700"/>
                </a:lnTo>
                <a:lnTo>
                  <a:pt x="926553" y="3035300"/>
                </a:lnTo>
                <a:lnTo>
                  <a:pt x="932472" y="3035300"/>
                </a:lnTo>
                <a:lnTo>
                  <a:pt x="938022" y="3022600"/>
                </a:lnTo>
                <a:lnTo>
                  <a:pt x="943127" y="3022600"/>
                </a:lnTo>
                <a:lnTo>
                  <a:pt x="947699" y="3009900"/>
                </a:lnTo>
                <a:lnTo>
                  <a:pt x="952220" y="3009900"/>
                </a:lnTo>
                <a:lnTo>
                  <a:pt x="961834" y="2997200"/>
                </a:lnTo>
                <a:lnTo>
                  <a:pt x="966393" y="2984500"/>
                </a:lnTo>
                <a:lnTo>
                  <a:pt x="969556" y="2984500"/>
                </a:lnTo>
                <a:lnTo>
                  <a:pt x="973048" y="2971800"/>
                </a:lnTo>
                <a:lnTo>
                  <a:pt x="985139" y="2971800"/>
                </a:lnTo>
                <a:lnTo>
                  <a:pt x="990498" y="2959100"/>
                </a:lnTo>
                <a:lnTo>
                  <a:pt x="994524" y="2959100"/>
                </a:lnTo>
                <a:lnTo>
                  <a:pt x="997559" y="2946400"/>
                </a:lnTo>
                <a:lnTo>
                  <a:pt x="1000023" y="2933700"/>
                </a:lnTo>
                <a:lnTo>
                  <a:pt x="1005027" y="2921000"/>
                </a:lnTo>
                <a:lnTo>
                  <a:pt x="1004951" y="2908300"/>
                </a:lnTo>
                <a:lnTo>
                  <a:pt x="999451" y="2908300"/>
                </a:lnTo>
                <a:lnTo>
                  <a:pt x="1002398" y="2895600"/>
                </a:lnTo>
                <a:lnTo>
                  <a:pt x="1011872" y="2895600"/>
                </a:lnTo>
                <a:lnTo>
                  <a:pt x="1017930" y="2882900"/>
                </a:lnTo>
                <a:lnTo>
                  <a:pt x="1041552" y="2882900"/>
                </a:lnTo>
                <a:lnTo>
                  <a:pt x="1054252" y="2870200"/>
                </a:lnTo>
                <a:lnTo>
                  <a:pt x="1059027" y="2870200"/>
                </a:lnTo>
                <a:lnTo>
                  <a:pt x="1059065" y="2857500"/>
                </a:lnTo>
                <a:lnTo>
                  <a:pt x="1061021" y="2844800"/>
                </a:lnTo>
                <a:lnTo>
                  <a:pt x="1063294" y="2832100"/>
                </a:lnTo>
                <a:lnTo>
                  <a:pt x="1063053" y="2832100"/>
                </a:lnTo>
                <a:lnTo>
                  <a:pt x="1061859" y="2819400"/>
                </a:lnTo>
                <a:lnTo>
                  <a:pt x="1059154" y="2819400"/>
                </a:lnTo>
                <a:lnTo>
                  <a:pt x="1053934" y="2794000"/>
                </a:lnTo>
                <a:lnTo>
                  <a:pt x="1051293" y="2781300"/>
                </a:lnTo>
                <a:lnTo>
                  <a:pt x="1053909" y="2781300"/>
                </a:lnTo>
                <a:lnTo>
                  <a:pt x="1067371" y="2768600"/>
                </a:lnTo>
                <a:lnTo>
                  <a:pt x="1107160" y="2730500"/>
                </a:lnTo>
                <a:lnTo>
                  <a:pt x="1112151" y="2730500"/>
                </a:lnTo>
                <a:lnTo>
                  <a:pt x="1118400" y="2717800"/>
                </a:lnTo>
                <a:lnTo>
                  <a:pt x="1137691" y="2717800"/>
                </a:lnTo>
                <a:lnTo>
                  <a:pt x="1144193" y="2705100"/>
                </a:lnTo>
                <a:lnTo>
                  <a:pt x="1154112" y="2705100"/>
                </a:lnTo>
                <a:lnTo>
                  <a:pt x="1162265" y="2692400"/>
                </a:lnTo>
                <a:lnTo>
                  <a:pt x="1168857" y="2692400"/>
                </a:lnTo>
                <a:lnTo>
                  <a:pt x="1174102" y="2679700"/>
                </a:lnTo>
                <a:lnTo>
                  <a:pt x="1177036" y="2667000"/>
                </a:lnTo>
                <a:lnTo>
                  <a:pt x="1178687" y="2667000"/>
                </a:lnTo>
                <a:lnTo>
                  <a:pt x="1177328" y="2654300"/>
                </a:lnTo>
                <a:lnTo>
                  <a:pt x="1176134" y="2641600"/>
                </a:lnTo>
                <a:lnTo>
                  <a:pt x="1177188" y="2641600"/>
                </a:lnTo>
                <a:lnTo>
                  <a:pt x="1177391" y="2628900"/>
                </a:lnTo>
                <a:lnTo>
                  <a:pt x="1178585" y="2616200"/>
                </a:lnTo>
                <a:lnTo>
                  <a:pt x="1177480" y="2616200"/>
                </a:lnTo>
                <a:lnTo>
                  <a:pt x="1176515" y="2603500"/>
                </a:lnTo>
                <a:lnTo>
                  <a:pt x="1177417" y="2590800"/>
                </a:lnTo>
                <a:lnTo>
                  <a:pt x="1178890" y="2590800"/>
                </a:lnTo>
                <a:lnTo>
                  <a:pt x="1180045" y="2578100"/>
                </a:lnTo>
                <a:lnTo>
                  <a:pt x="1173530" y="2578100"/>
                </a:lnTo>
                <a:lnTo>
                  <a:pt x="1168006" y="2565400"/>
                </a:lnTo>
                <a:lnTo>
                  <a:pt x="1164069" y="2565400"/>
                </a:lnTo>
                <a:lnTo>
                  <a:pt x="1161237" y="2552700"/>
                </a:lnTo>
                <a:lnTo>
                  <a:pt x="1158976" y="2552700"/>
                </a:lnTo>
                <a:lnTo>
                  <a:pt x="1157109" y="2540000"/>
                </a:lnTo>
                <a:lnTo>
                  <a:pt x="1156347" y="2540000"/>
                </a:lnTo>
                <a:lnTo>
                  <a:pt x="1155877" y="2527300"/>
                </a:lnTo>
                <a:lnTo>
                  <a:pt x="1154887" y="2514600"/>
                </a:lnTo>
                <a:lnTo>
                  <a:pt x="1155484" y="2514600"/>
                </a:lnTo>
                <a:lnTo>
                  <a:pt x="1158963" y="2501900"/>
                </a:lnTo>
                <a:lnTo>
                  <a:pt x="1154493" y="2501900"/>
                </a:lnTo>
                <a:lnTo>
                  <a:pt x="1149299" y="2489200"/>
                </a:lnTo>
                <a:lnTo>
                  <a:pt x="1146784" y="2489200"/>
                </a:lnTo>
                <a:lnTo>
                  <a:pt x="1146771" y="2476500"/>
                </a:lnTo>
                <a:lnTo>
                  <a:pt x="1149070" y="2476500"/>
                </a:lnTo>
                <a:lnTo>
                  <a:pt x="1152525" y="2463800"/>
                </a:lnTo>
                <a:lnTo>
                  <a:pt x="1154658" y="2451100"/>
                </a:lnTo>
                <a:lnTo>
                  <a:pt x="1160894" y="2451100"/>
                </a:lnTo>
                <a:lnTo>
                  <a:pt x="1165440" y="2438400"/>
                </a:lnTo>
                <a:lnTo>
                  <a:pt x="1168692" y="2438400"/>
                </a:lnTo>
                <a:lnTo>
                  <a:pt x="1171498" y="2425700"/>
                </a:lnTo>
                <a:lnTo>
                  <a:pt x="1177175" y="2425700"/>
                </a:lnTo>
                <a:lnTo>
                  <a:pt x="1179741" y="2413000"/>
                </a:lnTo>
                <a:lnTo>
                  <a:pt x="1190244" y="2413000"/>
                </a:lnTo>
                <a:lnTo>
                  <a:pt x="1195552" y="2400300"/>
                </a:lnTo>
                <a:lnTo>
                  <a:pt x="1204620" y="2400300"/>
                </a:lnTo>
                <a:lnTo>
                  <a:pt x="1215771" y="2387600"/>
                </a:lnTo>
                <a:lnTo>
                  <a:pt x="1227861" y="2362200"/>
                </a:lnTo>
                <a:lnTo>
                  <a:pt x="1240612" y="2349500"/>
                </a:lnTo>
                <a:lnTo>
                  <a:pt x="1253744" y="2336800"/>
                </a:lnTo>
                <a:lnTo>
                  <a:pt x="1261389" y="2336800"/>
                </a:lnTo>
                <a:lnTo>
                  <a:pt x="1269199" y="2324100"/>
                </a:lnTo>
                <a:lnTo>
                  <a:pt x="1287119" y="2324100"/>
                </a:lnTo>
                <a:lnTo>
                  <a:pt x="1288630" y="2311400"/>
                </a:lnTo>
                <a:lnTo>
                  <a:pt x="1291234" y="2311400"/>
                </a:lnTo>
                <a:lnTo>
                  <a:pt x="1332788" y="2273300"/>
                </a:lnTo>
                <a:lnTo>
                  <a:pt x="1362748" y="2222500"/>
                </a:lnTo>
                <a:lnTo>
                  <a:pt x="1367104" y="2209800"/>
                </a:lnTo>
                <a:lnTo>
                  <a:pt x="1371752" y="2209800"/>
                </a:lnTo>
                <a:lnTo>
                  <a:pt x="1377099" y="2197100"/>
                </a:lnTo>
                <a:lnTo>
                  <a:pt x="1383550" y="2184400"/>
                </a:lnTo>
                <a:lnTo>
                  <a:pt x="1387665" y="2184400"/>
                </a:lnTo>
                <a:lnTo>
                  <a:pt x="1390891" y="2171700"/>
                </a:lnTo>
                <a:lnTo>
                  <a:pt x="1393520" y="2171700"/>
                </a:lnTo>
                <a:lnTo>
                  <a:pt x="1395806" y="2159000"/>
                </a:lnTo>
                <a:lnTo>
                  <a:pt x="1397927" y="2146300"/>
                </a:lnTo>
                <a:lnTo>
                  <a:pt x="1398752" y="2133600"/>
                </a:lnTo>
                <a:lnTo>
                  <a:pt x="1399019" y="2133600"/>
                </a:lnTo>
                <a:lnTo>
                  <a:pt x="1399438" y="2120900"/>
                </a:lnTo>
                <a:lnTo>
                  <a:pt x="1399641" y="2120900"/>
                </a:lnTo>
                <a:lnTo>
                  <a:pt x="1392910" y="2108200"/>
                </a:lnTo>
                <a:lnTo>
                  <a:pt x="1387665" y="2108200"/>
                </a:lnTo>
                <a:lnTo>
                  <a:pt x="1380261" y="2120900"/>
                </a:lnTo>
                <a:lnTo>
                  <a:pt x="1343228" y="2120900"/>
                </a:lnTo>
                <a:lnTo>
                  <a:pt x="1331023" y="2133600"/>
                </a:lnTo>
                <a:lnTo>
                  <a:pt x="1279842" y="2133600"/>
                </a:lnTo>
                <a:lnTo>
                  <a:pt x="1273644" y="2146300"/>
                </a:lnTo>
                <a:lnTo>
                  <a:pt x="1253236" y="2146300"/>
                </a:lnTo>
                <a:lnTo>
                  <a:pt x="1245616" y="2133600"/>
                </a:lnTo>
                <a:lnTo>
                  <a:pt x="1239875" y="2120900"/>
                </a:lnTo>
                <a:lnTo>
                  <a:pt x="1232458" y="2120900"/>
                </a:lnTo>
                <a:lnTo>
                  <a:pt x="1238148" y="2108200"/>
                </a:lnTo>
                <a:lnTo>
                  <a:pt x="1226820" y="2095500"/>
                </a:lnTo>
                <a:lnTo>
                  <a:pt x="1222552" y="2095500"/>
                </a:lnTo>
                <a:lnTo>
                  <a:pt x="1219301" y="2082800"/>
                </a:lnTo>
                <a:lnTo>
                  <a:pt x="1213510" y="2082800"/>
                </a:lnTo>
                <a:lnTo>
                  <a:pt x="1207058" y="2070100"/>
                </a:lnTo>
                <a:lnTo>
                  <a:pt x="1200353" y="2070100"/>
                </a:lnTo>
                <a:lnTo>
                  <a:pt x="1193850" y="2057400"/>
                </a:lnTo>
                <a:lnTo>
                  <a:pt x="1188885" y="2057400"/>
                </a:lnTo>
                <a:lnTo>
                  <a:pt x="1182154" y="2044700"/>
                </a:lnTo>
                <a:lnTo>
                  <a:pt x="1166736" y="2044700"/>
                </a:lnTo>
                <a:lnTo>
                  <a:pt x="1159408" y="2032000"/>
                </a:lnTo>
                <a:lnTo>
                  <a:pt x="1153731" y="2032000"/>
                </a:lnTo>
                <a:lnTo>
                  <a:pt x="1150175" y="2019300"/>
                </a:lnTo>
                <a:lnTo>
                  <a:pt x="1148600" y="2006600"/>
                </a:lnTo>
                <a:lnTo>
                  <a:pt x="1145984" y="2006600"/>
                </a:lnTo>
                <a:lnTo>
                  <a:pt x="1141476" y="1993900"/>
                </a:lnTo>
                <a:lnTo>
                  <a:pt x="1136929" y="1981200"/>
                </a:lnTo>
                <a:lnTo>
                  <a:pt x="1120546" y="1968500"/>
                </a:lnTo>
                <a:lnTo>
                  <a:pt x="1111072" y="1968500"/>
                </a:lnTo>
                <a:lnTo>
                  <a:pt x="1108786" y="1955800"/>
                </a:lnTo>
                <a:lnTo>
                  <a:pt x="1108608" y="1955800"/>
                </a:lnTo>
                <a:lnTo>
                  <a:pt x="1107605" y="1943100"/>
                </a:lnTo>
                <a:lnTo>
                  <a:pt x="1105700" y="1930400"/>
                </a:lnTo>
                <a:lnTo>
                  <a:pt x="1103401" y="1917700"/>
                </a:lnTo>
                <a:lnTo>
                  <a:pt x="1101267" y="1917700"/>
                </a:lnTo>
                <a:lnTo>
                  <a:pt x="1098448" y="1905000"/>
                </a:lnTo>
                <a:lnTo>
                  <a:pt x="1093812" y="1892300"/>
                </a:lnTo>
                <a:lnTo>
                  <a:pt x="1087539" y="1892300"/>
                </a:lnTo>
                <a:lnTo>
                  <a:pt x="1079855" y="1879600"/>
                </a:lnTo>
                <a:lnTo>
                  <a:pt x="1069162" y="1879600"/>
                </a:lnTo>
                <a:lnTo>
                  <a:pt x="1068260" y="1866900"/>
                </a:lnTo>
                <a:lnTo>
                  <a:pt x="1067650" y="1866900"/>
                </a:lnTo>
                <a:lnTo>
                  <a:pt x="1068755" y="1854200"/>
                </a:lnTo>
                <a:lnTo>
                  <a:pt x="1066190" y="1854200"/>
                </a:lnTo>
                <a:lnTo>
                  <a:pt x="1058621" y="1842338"/>
                </a:lnTo>
                <a:lnTo>
                  <a:pt x="1058621" y="2641600"/>
                </a:lnTo>
                <a:lnTo>
                  <a:pt x="1058405" y="2654300"/>
                </a:lnTo>
                <a:lnTo>
                  <a:pt x="1053871" y="2654300"/>
                </a:lnTo>
                <a:lnTo>
                  <a:pt x="1050429" y="2641600"/>
                </a:lnTo>
                <a:lnTo>
                  <a:pt x="1047813" y="2628900"/>
                </a:lnTo>
                <a:lnTo>
                  <a:pt x="1045819" y="2628900"/>
                </a:lnTo>
                <a:lnTo>
                  <a:pt x="1044257" y="2616200"/>
                </a:lnTo>
                <a:lnTo>
                  <a:pt x="1044638" y="2616200"/>
                </a:lnTo>
                <a:lnTo>
                  <a:pt x="1046543" y="2603500"/>
                </a:lnTo>
                <a:lnTo>
                  <a:pt x="1047318" y="2603500"/>
                </a:lnTo>
                <a:lnTo>
                  <a:pt x="1047127" y="2590800"/>
                </a:lnTo>
                <a:lnTo>
                  <a:pt x="1046111" y="2590800"/>
                </a:lnTo>
                <a:lnTo>
                  <a:pt x="1045159" y="2578100"/>
                </a:lnTo>
                <a:lnTo>
                  <a:pt x="1045362" y="2578100"/>
                </a:lnTo>
                <a:lnTo>
                  <a:pt x="1045133" y="2565400"/>
                </a:lnTo>
                <a:lnTo>
                  <a:pt x="1049528" y="2565400"/>
                </a:lnTo>
                <a:lnTo>
                  <a:pt x="1051115" y="2578100"/>
                </a:lnTo>
                <a:lnTo>
                  <a:pt x="1053363" y="2578100"/>
                </a:lnTo>
                <a:lnTo>
                  <a:pt x="1053769" y="2590800"/>
                </a:lnTo>
                <a:lnTo>
                  <a:pt x="1055725" y="2590800"/>
                </a:lnTo>
                <a:lnTo>
                  <a:pt x="1058583" y="2603500"/>
                </a:lnTo>
                <a:lnTo>
                  <a:pt x="1056360" y="2616200"/>
                </a:lnTo>
                <a:lnTo>
                  <a:pt x="1053452" y="2616200"/>
                </a:lnTo>
                <a:lnTo>
                  <a:pt x="1053541" y="2628900"/>
                </a:lnTo>
                <a:lnTo>
                  <a:pt x="1056601" y="2641600"/>
                </a:lnTo>
                <a:lnTo>
                  <a:pt x="1058621" y="2641600"/>
                </a:lnTo>
                <a:lnTo>
                  <a:pt x="1058621" y="1842338"/>
                </a:lnTo>
                <a:lnTo>
                  <a:pt x="1058087" y="1841500"/>
                </a:lnTo>
                <a:lnTo>
                  <a:pt x="1056436" y="1841500"/>
                </a:lnTo>
                <a:lnTo>
                  <a:pt x="1054188" y="1828800"/>
                </a:lnTo>
                <a:lnTo>
                  <a:pt x="1049693" y="1821040"/>
                </a:lnTo>
                <a:lnTo>
                  <a:pt x="1049693" y="2374900"/>
                </a:lnTo>
                <a:lnTo>
                  <a:pt x="1046340" y="2374900"/>
                </a:lnTo>
                <a:lnTo>
                  <a:pt x="1042797" y="2387600"/>
                </a:lnTo>
                <a:lnTo>
                  <a:pt x="1038631" y="2387600"/>
                </a:lnTo>
                <a:lnTo>
                  <a:pt x="1033907" y="2400300"/>
                </a:lnTo>
                <a:lnTo>
                  <a:pt x="1030528" y="2400300"/>
                </a:lnTo>
                <a:lnTo>
                  <a:pt x="1030401" y="2413000"/>
                </a:lnTo>
                <a:lnTo>
                  <a:pt x="1001064" y="2413000"/>
                </a:lnTo>
                <a:lnTo>
                  <a:pt x="1000556" y="2400300"/>
                </a:lnTo>
                <a:lnTo>
                  <a:pt x="1002398" y="2400300"/>
                </a:lnTo>
                <a:lnTo>
                  <a:pt x="1003376" y="2387600"/>
                </a:lnTo>
                <a:lnTo>
                  <a:pt x="1003820" y="2374900"/>
                </a:lnTo>
                <a:lnTo>
                  <a:pt x="1003655" y="2374900"/>
                </a:lnTo>
                <a:lnTo>
                  <a:pt x="1004163" y="2362200"/>
                </a:lnTo>
                <a:lnTo>
                  <a:pt x="1049223" y="2362200"/>
                </a:lnTo>
                <a:lnTo>
                  <a:pt x="1049693" y="2374900"/>
                </a:lnTo>
                <a:lnTo>
                  <a:pt x="1049693" y="1821040"/>
                </a:lnTo>
                <a:lnTo>
                  <a:pt x="1046835" y="1816100"/>
                </a:lnTo>
                <a:lnTo>
                  <a:pt x="1039926" y="1816100"/>
                </a:lnTo>
                <a:lnTo>
                  <a:pt x="1034034" y="1803400"/>
                </a:lnTo>
                <a:lnTo>
                  <a:pt x="1029792" y="1790700"/>
                </a:lnTo>
                <a:lnTo>
                  <a:pt x="1029081" y="1778000"/>
                </a:lnTo>
                <a:lnTo>
                  <a:pt x="1024267" y="1778000"/>
                </a:lnTo>
                <a:lnTo>
                  <a:pt x="1025829" y="1765300"/>
                </a:lnTo>
                <a:lnTo>
                  <a:pt x="1032078" y="1765300"/>
                </a:lnTo>
                <a:lnTo>
                  <a:pt x="1035481" y="1778000"/>
                </a:lnTo>
                <a:lnTo>
                  <a:pt x="1038199" y="1765300"/>
                </a:lnTo>
                <a:lnTo>
                  <a:pt x="1054150" y="1765300"/>
                </a:lnTo>
                <a:lnTo>
                  <a:pt x="1058887" y="1778000"/>
                </a:lnTo>
                <a:lnTo>
                  <a:pt x="1062634" y="1778000"/>
                </a:lnTo>
                <a:lnTo>
                  <a:pt x="1069238" y="1790700"/>
                </a:lnTo>
                <a:lnTo>
                  <a:pt x="1075207" y="1803400"/>
                </a:lnTo>
                <a:lnTo>
                  <a:pt x="1081112" y="1803400"/>
                </a:lnTo>
                <a:lnTo>
                  <a:pt x="1087513" y="1816100"/>
                </a:lnTo>
                <a:lnTo>
                  <a:pt x="1092771" y="1828800"/>
                </a:lnTo>
                <a:lnTo>
                  <a:pt x="1096606" y="1828800"/>
                </a:lnTo>
                <a:lnTo>
                  <a:pt x="1099375" y="1841500"/>
                </a:lnTo>
                <a:lnTo>
                  <a:pt x="1102652" y="1841500"/>
                </a:lnTo>
                <a:lnTo>
                  <a:pt x="1107859" y="1854200"/>
                </a:lnTo>
                <a:lnTo>
                  <a:pt x="1120495" y="1854200"/>
                </a:lnTo>
                <a:lnTo>
                  <a:pt x="1124927" y="1866900"/>
                </a:lnTo>
                <a:lnTo>
                  <a:pt x="1129449" y="1866900"/>
                </a:lnTo>
                <a:lnTo>
                  <a:pt x="1130947" y="1879600"/>
                </a:lnTo>
                <a:lnTo>
                  <a:pt x="1135494" y="1879600"/>
                </a:lnTo>
                <a:lnTo>
                  <a:pt x="1136840" y="1892300"/>
                </a:lnTo>
                <a:lnTo>
                  <a:pt x="1136332" y="1892300"/>
                </a:lnTo>
                <a:lnTo>
                  <a:pt x="1136624" y="1905000"/>
                </a:lnTo>
                <a:lnTo>
                  <a:pt x="1138377" y="1917700"/>
                </a:lnTo>
                <a:lnTo>
                  <a:pt x="1142060" y="1917700"/>
                </a:lnTo>
                <a:lnTo>
                  <a:pt x="1147572" y="1930400"/>
                </a:lnTo>
                <a:lnTo>
                  <a:pt x="1158557" y="1930400"/>
                </a:lnTo>
                <a:lnTo>
                  <a:pt x="1163205" y="1943100"/>
                </a:lnTo>
                <a:lnTo>
                  <a:pt x="1173746" y="1943100"/>
                </a:lnTo>
                <a:lnTo>
                  <a:pt x="1179258" y="1955800"/>
                </a:lnTo>
                <a:lnTo>
                  <a:pt x="1181569" y="1955800"/>
                </a:lnTo>
                <a:lnTo>
                  <a:pt x="1184135" y="1968500"/>
                </a:lnTo>
                <a:lnTo>
                  <a:pt x="1187640" y="1968500"/>
                </a:lnTo>
                <a:lnTo>
                  <a:pt x="1191907" y="1981200"/>
                </a:lnTo>
                <a:lnTo>
                  <a:pt x="1196809" y="1981200"/>
                </a:lnTo>
                <a:lnTo>
                  <a:pt x="1202410" y="1993900"/>
                </a:lnTo>
                <a:lnTo>
                  <a:pt x="1207985" y="1993900"/>
                </a:lnTo>
                <a:lnTo>
                  <a:pt x="1212583" y="2006600"/>
                </a:lnTo>
                <a:lnTo>
                  <a:pt x="1216418" y="2006600"/>
                </a:lnTo>
                <a:lnTo>
                  <a:pt x="1219212" y="2019300"/>
                </a:lnTo>
                <a:lnTo>
                  <a:pt x="1220508" y="2019300"/>
                </a:lnTo>
                <a:lnTo>
                  <a:pt x="1219835" y="2032000"/>
                </a:lnTo>
                <a:lnTo>
                  <a:pt x="1219098" y="2032000"/>
                </a:lnTo>
                <a:lnTo>
                  <a:pt x="1218666" y="2044700"/>
                </a:lnTo>
                <a:lnTo>
                  <a:pt x="1220254" y="2044700"/>
                </a:lnTo>
                <a:lnTo>
                  <a:pt x="1223784" y="2057400"/>
                </a:lnTo>
                <a:lnTo>
                  <a:pt x="1226350" y="2057400"/>
                </a:lnTo>
                <a:lnTo>
                  <a:pt x="1228610" y="2070100"/>
                </a:lnTo>
                <a:lnTo>
                  <a:pt x="1231201" y="2082800"/>
                </a:lnTo>
                <a:lnTo>
                  <a:pt x="1234516" y="2082800"/>
                </a:lnTo>
                <a:lnTo>
                  <a:pt x="1236967" y="2095500"/>
                </a:lnTo>
                <a:lnTo>
                  <a:pt x="1271104" y="2095500"/>
                </a:lnTo>
                <a:lnTo>
                  <a:pt x="1280058" y="2082800"/>
                </a:lnTo>
                <a:lnTo>
                  <a:pt x="1314716" y="2082800"/>
                </a:lnTo>
                <a:lnTo>
                  <a:pt x="1320723" y="2070100"/>
                </a:lnTo>
                <a:lnTo>
                  <a:pt x="1346517" y="2070100"/>
                </a:lnTo>
                <a:lnTo>
                  <a:pt x="1353781" y="2057400"/>
                </a:lnTo>
                <a:lnTo>
                  <a:pt x="1371092" y="2057400"/>
                </a:lnTo>
                <a:lnTo>
                  <a:pt x="1377619" y="2044700"/>
                </a:lnTo>
                <a:lnTo>
                  <a:pt x="1404035" y="2044700"/>
                </a:lnTo>
                <a:lnTo>
                  <a:pt x="1410766" y="2032000"/>
                </a:lnTo>
                <a:lnTo>
                  <a:pt x="1416900" y="2032000"/>
                </a:lnTo>
                <a:lnTo>
                  <a:pt x="1418488" y="2019300"/>
                </a:lnTo>
                <a:lnTo>
                  <a:pt x="1431696" y="2019300"/>
                </a:lnTo>
                <a:lnTo>
                  <a:pt x="1439443" y="2006600"/>
                </a:lnTo>
                <a:lnTo>
                  <a:pt x="1475244" y="2006600"/>
                </a:lnTo>
                <a:lnTo>
                  <a:pt x="1476984" y="1993900"/>
                </a:lnTo>
                <a:lnTo>
                  <a:pt x="1480502" y="1993900"/>
                </a:lnTo>
                <a:lnTo>
                  <a:pt x="1494066" y="1981200"/>
                </a:lnTo>
                <a:lnTo>
                  <a:pt x="1500136" y="1981200"/>
                </a:lnTo>
                <a:lnTo>
                  <a:pt x="1504657" y="1968500"/>
                </a:lnTo>
                <a:lnTo>
                  <a:pt x="1519174" y="1968500"/>
                </a:lnTo>
                <a:lnTo>
                  <a:pt x="1521993" y="1955800"/>
                </a:lnTo>
                <a:lnTo>
                  <a:pt x="1526324" y="1955800"/>
                </a:lnTo>
                <a:lnTo>
                  <a:pt x="1525651" y="1943100"/>
                </a:lnTo>
                <a:lnTo>
                  <a:pt x="1526578" y="1943100"/>
                </a:lnTo>
                <a:lnTo>
                  <a:pt x="1528432" y="1930400"/>
                </a:lnTo>
                <a:lnTo>
                  <a:pt x="1540484" y="1930400"/>
                </a:lnTo>
                <a:lnTo>
                  <a:pt x="1547342" y="1917700"/>
                </a:lnTo>
                <a:lnTo>
                  <a:pt x="1553083" y="1905000"/>
                </a:lnTo>
                <a:lnTo>
                  <a:pt x="1558150" y="1905000"/>
                </a:lnTo>
                <a:lnTo>
                  <a:pt x="1562392" y="1892300"/>
                </a:lnTo>
                <a:lnTo>
                  <a:pt x="1561414" y="1892300"/>
                </a:lnTo>
                <a:lnTo>
                  <a:pt x="1554137" y="1879600"/>
                </a:lnTo>
                <a:lnTo>
                  <a:pt x="1549349" y="1879600"/>
                </a:lnTo>
                <a:lnTo>
                  <a:pt x="1545183" y="1866900"/>
                </a:lnTo>
                <a:lnTo>
                  <a:pt x="1539011" y="1854200"/>
                </a:lnTo>
                <a:lnTo>
                  <a:pt x="1502422" y="1854200"/>
                </a:lnTo>
                <a:lnTo>
                  <a:pt x="1499527" y="1841500"/>
                </a:lnTo>
                <a:lnTo>
                  <a:pt x="1493469" y="1841500"/>
                </a:lnTo>
                <a:lnTo>
                  <a:pt x="1489125" y="1828800"/>
                </a:lnTo>
                <a:lnTo>
                  <a:pt x="1487170" y="1816100"/>
                </a:lnTo>
                <a:lnTo>
                  <a:pt x="1486141" y="1816100"/>
                </a:lnTo>
                <a:lnTo>
                  <a:pt x="1484960" y="1803400"/>
                </a:lnTo>
                <a:lnTo>
                  <a:pt x="1479219" y="1803400"/>
                </a:lnTo>
                <a:lnTo>
                  <a:pt x="1472018" y="1816100"/>
                </a:lnTo>
                <a:lnTo>
                  <a:pt x="1464792" y="1816100"/>
                </a:lnTo>
                <a:lnTo>
                  <a:pt x="1457909" y="1828800"/>
                </a:lnTo>
                <a:lnTo>
                  <a:pt x="1451762" y="1828800"/>
                </a:lnTo>
                <a:lnTo>
                  <a:pt x="1446898" y="1841500"/>
                </a:lnTo>
                <a:lnTo>
                  <a:pt x="1410766" y="1841500"/>
                </a:lnTo>
                <a:lnTo>
                  <a:pt x="1402880" y="1854200"/>
                </a:lnTo>
                <a:lnTo>
                  <a:pt x="1396403" y="1854200"/>
                </a:lnTo>
                <a:lnTo>
                  <a:pt x="1391132" y="1841500"/>
                </a:lnTo>
                <a:lnTo>
                  <a:pt x="1388313" y="1841500"/>
                </a:lnTo>
                <a:lnTo>
                  <a:pt x="1387602" y="1828800"/>
                </a:lnTo>
                <a:lnTo>
                  <a:pt x="1386928" y="1816100"/>
                </a:lnTo>
                <a:lnTo>
                  <a:pt x="1385862" y="1816100"/>
                </a:lnTo>
                <a:lnTo>
                  <a:pt x="1385011" y="1803400"/>
                </a:lnTo>
                <a:lnTo>
                  <a:pt x="1374216" y="1803400"/>
                </a:lnTo>
                <a:lnTo>
                  <a:pt x="1373022" y="1816100"/>
                </a:lnTo>
                <a:lnTo>
                  <a:pt x="1360932" y="1816100"/>
                </a:lnTo>
                <a:lnTo>
                  <a:pt x="1358417" y="1803400"/>
                </a:lnTo>
                <a:lnTo>
                  <a:pt x="1356601" y="1790700"/>
                </a:lnTo>
                <a:lnTo>
                  <a:pt x="1352042" y="1790700"/>
                </a:lnTo>
                <a:lnTo>
                  <a:pt x="1342428" y="1778000"/>
                </a:lnTo>
                <a:lnTo>
                  <a:pt x="1338224" y="1778000"/>
                </a:lnTo>
                <a:lnTo>
                  <a:pt x="1332306" y="1765300"/>
                </a:lnTo>
                <a:lnTo>
                  <a:pt x="1329677" y="1765300"/>
                </a:lnTo>
                <a:lnTo>
                  <a:pt x="1324825" y="1752600"/>
                </a:lnTo>
                <a:lnTo>
                  <a:pt x="1321206" y="1752600"/>
                </a:lnTo>
                <a:lnTo>
                  <a:pt x="1317688" y="1739900"/>
                </a:lnTo>
                <a:lnTo>
                  <a:pt x="1313256" y="1739900"/>
                </a:lnTo>
                <a:lnTo>
                  <a:pt x="1313383" y="1727200"/>
                </a:lnTo>
                <a:lnTo>
                  <a:pt x="1314665" y="1727200"/>
                </a:lnTo>
                <a:lnTo>
                  <a:pt x="1315745" y="1714500"/>
                </a:lnTo>
                <a:lnTo>
                  <a:pt x="1350975" y="1714500"/>
                </a:lnTo>
                <a:lnTo>
                  <a:pt x="1352829" y="1727200"/>
                </a:lnTo>
                <a:lnTo>
                  <a:pt x="1359674" y="1739900"/>
                </a:lnTo>
                <a:lnTo>
                  <a:pt x="1364297" y="1739900"/>
                </a:lnTo>
                <a:lnTo>
                  <a:pt x="1368869" y="1752600"/>
                </a:lnTo>
                <a:lnTo>
                  <a:pt x="1373378" y="1752600"/>
                </a:lnTo>
                <a:lnTo>
                  <a:pt x="1376108" y="1765300"/>
                </a:lnTo>
                <a:lnTo>
                  <a:pt x="1397876" y="1765300"/>
                </a:lnTo>
                <a:lnTo>
                  <a:pt x="1402918" y="1778000"/>
                </a:lnTo>
                <a:lnTo>
                  <a:pt x="1416583" y="1778000"/>
                </a:lnTo>
                <a:lnTo>
                  <a:pt x="1423695" y="1790700"/>
                </a:lnTo>
                <a:lnTo>
                  <a:pt x="1476489" y="1790700"/>
                </a:lnTo>
                <a:lnTo>
                  <a:pt x="1483563" y="1778000"/>
                </a:lnTo>
                <a:lnTo>
                  <a:pt x="1490065" y="1778000"/>
                </a:lnTo>
                <a:lnTo>
                  <a:pt x="1493202" y="1790700"/>
                </a:lnTo>
                <a:lnTo>
                  <a:pt x="1495704" y="1790700"/>
                </a:lnTo>
                <a:lnTo>
                  <a:pt x="1497977" y="1803400"/>
                </a:lnTo>
                <a:lnTo>
                  <a:pt x="1502308" y="1816100"/>
                </a:lnTo>
                <a:lnTo>
                  <a:pt x="1563141" y="1816100"/>
                </a:lnTo>
                <a:lnTo>
                  <a:pt x="1580222" y="1828800"/>
                </a:lnTo>
                <a:lnTo>
                  <a:pt x="1625434" y="1828800"/>
                </a:lnTo>
                <a:lnTo>
                  <a:pt x="1635874" y="1816100"/>
                </a:lnTo>
                <a:lnTo>
                  <a:pt x="1646466" y="1828800"/>
                </a:lnTo>
                <a:lnTo>
                  <a:pt x="1652955" y="1828800"/>
                </a:lnTo>
                <a:lnTo>
                  <a:pt x="1656105" y="1816100"/>
                </a:lnTo>
                <a:lnTo>
                  <a:pt x="1691970" y="1816100"/>
                </a:lnTo>
                <a:lnTo>
                  <a:pt x="1695030" y="1828800"/>
                </a:lnTo>
                <a:lnTo>
                  <a:pt x="1703857" y="1828800"/>
                </a:lnTo>
                <a:lnTo>
                  <a:pt x="1709572" y="1854200"/>
                </a:lnTo>
                <a:lnTo>
                  <a:pt x="1732775" y="1854200"/>
                </a:lnTo>
                <a:lnTo>
                  <a:pt x="1736369" y="1866900"/>
                </a:lnTo>
                <a:lnTo>
                  <a:pt x="1741525" y="1866900"/>
                </a:lnTo>
                <a:lnTo>
                  <a:pt x="1747621" y="1879600"/>
                </a:lnTo>
                <a:lnTo>
                  <a:pt x="1749361" y="1879600"/>
                </a:lnTo>
                <a:lnTo>
                  <a:pt x="1748764" y="1892300"/>
                </a:lnTo>
                <a:lnTo>
                  <a:pt x="1754505" y="1892300"/>
                </a:lnTo>
                <a:lnTo>
                  <a:pt x="1759953" y="1905000"/>
                </a:lnTo>
                <a:lnTo>
                  <a:pt x="1765490" y="1905000"/>
                </a:lnTo>
                <a:lnTo>
                  <a:pt x="1771192" y="1917700"/>
                </a:lnTo>
                <a:lnTo>
                  <a:pt x="1814233" y="1917700"/>
                </a:lnTo>
                <a:lnTo>
                  <a:pt x="1818513" y="1905000"/>
                </a:lnTo>
                <a:lnTo>
                  <a:pt x="1819186" y="1905000"/>
                </a:lnTo>
                <a:lnTo>
                  <a:pt x="1819059" y="1892300"/>
                </a:lnTo>
                <a:lnTo>
                  <a:pt x="1819211" y="1892300"/>
                </a:lnTo>
                <a:lnTo>
                  <a:pt x="1819186" y="1905000"/>
                </a:lnTo>
                <a:lnTo>
                  <a:pt x="1823732" y="1905000"/>
                </a:lnTo>
                <a:lnTo>
                  <a:pt x="1826234" y="1917700"/>
                </a:lnTo>
                <a:lnTo>
                  <a:pt x="1827885" y="1930400"/>
                </a:lnTo>
                <a:lnTo>
                  <a:pt x="1828152" y="1930400"/>
                </a:lnTo>
                <a:lnTo>
                  <a:pt x="1827822" y="1943100"/>
                </a:lnTo>
                <a:lnTo>
                  <a:pt x="1829346" y="1943100"/>
                </a:lnTo>
                <a:lnTo>
                  <a:pt x="1832216" y="1955800"/>
                </a:lnTo>
                <a:lnTo>
                  <a:pt x="1834413" y="1968500"/>
                </a:lnTo>
                <a:lnTo>
                  <a:pt x="1836343" y="1968500"/>
                </a:lnTo>
                <a:lnTo>
                  <a:pt x="1838375" y="1981200"/>
                </a:lnTo>
                <a:lnTo>
                  <a:pt x="1841233" y="1993900"/>
                </a:lnTo>
                <a:lnTo>
                  <a:pt x="1844687" y="2006600"/>
                </a:lnTo>
                <a:lnTo>
                  <a:pt x="1847634" y="2006600"/>
                </a:lnTo>
                <a:lnTo>
                  <a:pt x="1849005" y="2019300"/>
                </a:lnTo>
                <a:lnTo>
                  <a:pt x="1850694" y="2019300"/>
                </a:lnTo>
                <a:lnTo>
                  <a:pt x="1851850" y="2032000"/>
                </a:lnTo>
                <a:lnTo>
                  <a:pt x="1855825" y="2032000"/>
                </a:lnTo>
                <a:lnTo>
                  <a:pt x="1859356" y="2044700"/>
                </a:lnTo>
                <a:lnTo>
                  <a:pt x="1864131" y="2044700"/>
                </a:lnTo>
                <a:lnTo>
                  <a:pt x="1868119" y="2057400"/>
                </a:lnTo>
                <a:lnTo>
                  <a:pt x="1871383" y="2057400"/>
                </a:lnTo>
                <a:lnTo>
                  <a:pt x="1874164" y="2070100"/>
                </a:lnTo>
                <a:lnTo>
                  <a:pt x="1876742" y="2070100"/>
                </a:lnTo>
                <a:lnTo>
                  <a:pt x="1878431" y="2082800"/>
                </a:lnTo>
                <a:lnTo>
                  <a:pt x="1881530" y="2082800"/>
                </a:lnTo>
                <a:lnTo>
                  <a:pt x="1883752" y="2095500"/>
                </a:lnTo>
                <a:lnTo>
                  <a:pt x="1886775" y="2108200"/>
                </a:lnTo>
                <a:lnTo>
                  <a:pt x="1895665" y="2108200"/>
                </a:lnTo>
                <a:lnTo>
                  <a:pt x="1899691" y="2120900"/>
                </a:lnTo>
                <a:lnTo>
                  <a:pt x="1903361" y="2120900"/>
                </a:lnTo>
                <a:lnTo>
                  <a:pt x="1905381" y="2133600"/>
                </a:lnTo>
                <a:lnTo>
                  <a:pt x="1909025" y="2133600"/>
                </a:lnTo>
                <a:lnTo>
                  <a:pt x="1912810" y="2146300"/>
                </a:lnTo>
                <a:lnTo>
                  <a:pt x="1916023" y="2159000"/>
                </a:lnTo>
                <a:lnTo>
                  <a:pt x="1917966" y="2159000"/>
                </a:lnTo>
                <a:lnTo>
                  <a:pt x="1918855" y="2171700"/>
                </a:lnTo>
                <a:lnTo>
                  <a:pt x="1922703" y="2171700"/>
                </a:lnTo>
                <a:lnTo>
                  <a:pt x="1929155" y="2184400"/>
                </a:lnTo>
                <a:lnTo>
                  <a:pt x="1934159" y="2184400"/>
                </a:lnTo>
                <a:lnTo>
                  <a:pt x="1940229" y="2197100"/>
                </a:lnTo>
                <a:lnTo>
                  <a:pt x="1949462" y="2197100"/>
                </a:lnTo>
                <a:lnTo>
                  <a:pt x="1953895" y="2184400"/>
                </a:lnTo>
                <a:lnTo>
                  <a:pt x="1957425" y="2184400"/>
                </a:lnTo>
                <a:lnTo>
                  <a:pt x="1959343" y="2171700"/>
                </a:lnTo>
                <a:lnTo>
                  <a:pt x="1973414" y="2171700"/>
                </a:lnTo>
                <a:lnTo>
                  <a:pt x="1975129" y="2159000"/>
                </a:lnTo>
                <a:lnTo>
                  <a:pt x="1977275" y="2159000"/>
                </a:lnTo>
                <a:lnTo>
                  <a:pt x="1981098" y="2146300"/>
                </a:lnTo>
                <a:lnTo>
                  <a:pt x="1992668" y="2146300"/>
                </a:lnTo>
                <a:lnTo>
                  <a:pt x="1992160" y="2133600"/>
                </a:lnTo>
                <a:lnTo>
                  <a:pt x="1991702" y="2133600"/>
                </a:lnTo>
                <a:lnTo>
                  <a:pt x="1989239" y="2120900"/>
                </a:lnTo>
                <a:lnTo>
                  <a:pt x="1991550" y="2108200"/>
                </a:lnTo>
                <a:lnTo>
                  <a:pt x="1994039" y="2108200"/>
                </a:lnTo>
                <a:lnTo>
                  <a:pt x="1998624" y="2095500"/>
                </a:lnTo>
                <a:lnTo>
                  <a:pt x="1998941" y="2082800"/>
                </a:lnTo>
                <a:lnTo>
                  <a:pt x="1994217" y="2070100"/>
                </a:lnTo>
                <a:lnTo>
                  <a:pt x="1993595" y="2070100"/>
                </a:lnTo>
                <a:lnTo>
                  <a:pt x="1993430" y="2057400"/>
                </a:lnTo>
                <a:lnTo>
                  <a:pt x="1993430" y="2044700"/>
                </a:lnTo>
                <a:lnTo>
                  <a:pt x="1993595" y="2044700"/>
                </a:lnTo>
                <a:lnTo>
                  <a:pt x="1993785" y="2032000"/>
                </a:lnTo>
                <a:lnTo>
                  <a:pt x="2008111" y="2032000"/>
                </a:lnTo>
                <a:lnTo>
                  <a:pt x="2013407" y="2019300"/>
                </a:lnTo>
                <a:lnTo>
                  <a:pt x="2030298" y="2019300"/>
                </a:lnTo>
                <a:lnTo>
                  <a:pt x="2032330" y="2006600"/>
                </a:lnTo>
                <a:lnTo>
                  <a:pt x="2034451" y="2006600"/>
                </a:lnTo>
                <a:lnTo>
                  <a:pt x="2035136" y="1993900"/>
                </a:lnTo>
                <a:lnTo>
                  <a:pt x="2046262" y="1993900"/>
                </a:lnTo>
                <a:lnTo>
                  <a:pt x="2052574" y="1981200"/>
                </a:lnTo>
                <a:lnTo>
                  <a:pt x="2058657" y="1981200"/>
                </a:lnTo>
                <a:lnTo>
                  <a:pt x="2065185" y="1968500"/>
                </a:lnTo>
                <a:lnTo>
                  <a:pt x="2072208" y="1968500"/>
                </a:lnTo>
                <a:lnTo>
                  <a:pt x="2077961" y="1955800"/>
                </a:lnTo>
                <a:lnTo>
                  <a:pt x="2082050" y="1955800"/>
                </a:lnTo>
                <a:lnTo>
                  <a:pt x="2088032" y="1943100"/>
                </a:lnTo>
                <a:lnTo>
                  <a:pt x="2104720" y="1943100"/>
                </a:lnTo>
                <a:lnTo>
                  <a:pt x="2112035" y="1930400"/>
                </a:lnTo>
                <a:lnTo>
                  <a:pt x="2116848" y="1917700"/>
                </a:lnTo>
                <a:lnTo>
                  <a:pt x="2118753" y="1905000"/>
                </a:lnTo>
                <a:lnTo>
                  <a:pt x="2122119" y="1905000"/>
                </a:lnTo>
                <a:lnTo>
                  <a:pt x="2131898" y="1892300"/>
                </a:lnTo>
                <a:lnTo>
                  <a:pt x="2187333" y="1892300"/>
                </a:lnTo>
                <a:lnTo>
                  <a:pt x="2192718" y="1879600"/>
                </a:lnTo>
                <a:lnTo>
                  <a:pt x="2210816" y="1879600"/>
                </a:lnTo>
                <a:lnTo>
                  <a:pt x="2212187" y="1892300"/>
                </a:lnTo>
                <a:lnTo>
                  <a:pt x="2213622" y="1892300"/>
                </a:lnTo>
                <a:lnTo>
                  <a:pt x="2218131" y="1905000"/>
                </a:lnTo>
                <a:lnTo>
                  <a:pt x="2224341" y="1917700"/>
                </a:lnTo>
                <a:lnTo>
                  <a:pt x="2232647" y="1930400"/>
                </a:lnTo>
                <a:lnTo>
                  <a:pt x="2247950" y="1930400"/>
                </a:lnTo>
                <a:lnTo>
                  <a:pt x="2253627" y="1943100"/>
                </a:lnTo>
                <a:lnTo>
                  <a:pt x="2254440" y="1943100"/>
                </a:lnTo>
                <a:lnTo>
                  <a:pt x="2251684" y="1955800"/>
                </a:lnTo>
                <a:lnTo>
                  <a:pt x="2265045" y="1955800"/>
                </a:lnTo>
                <a:lnTo>
                  <a:pt x="2268842" y="1968500"/>
                </a:lnTo>
                <a:lnTo>
                  <a:pt x="2272119" y="1968500"/>
                </a:lnTo>
                <a:lnTo>
                  <a:pt x="2275446" y="1981200"/>
                </a:lnTo>
                <a:lnTo>
                  <a:pt x="2277478" y="1981200"/>
                </a:lnTo>
                <a:lnTo>
                  <a:pt x="2277846" y="1993900"/>
                </a:lnTo>
                <a:lnTo>
                  <a:pt x="2276170" y="2006600"/>
                </a:lnTo>
                <a:lnTo>
                  <a:pt x="2275624" y="2006600"/>
                </a:lnTo>
                <a:lnTo>
                  <a:pt x="2275878" y="2019300"/>
                </a:lnTo>
                <a:lnTo>
                  <a:pt x="2316099" y="2019300"/>
                </a:lnTo>
                <a:lnTo>
                  <a:pt x="2322372" y="2006600"/>
                </a:lnTo>
                <a:lnTo>
                  <a:pt x="2344001" y="2006600"/>
                </a:lnTo>
                <a:lnTo>
                  <a:pt x="2346452" y="2019300"/>
                </a:lnTo>
                <a:lnTo>
                  <a:pt x="2347950" y="2032000"/>
                </a:lnTo>
                <a:lnTo>
                  <a:pt x="2349703" y="2032000"/>
                </a:lnTo>
                <a:lnTo>
                  <a:pt x="2355812" y="2057400"/>
                </a:lnTo>
                <a:lnTo>
                  <a:pt x="2359736" y="2070100"/>
                </a:lnTo>
                <a:lnTo>
                  <a:pt x="2365464" y="2082800"/>
                </a:lnTo>
                <a:lnTo>
                  <a:pt x="2368118" y="2082800"/>
                </a:lnTo>
                <a:lnTo>
                  <a:pt x="2369896" y="2095500"/>
                </a:lnTo>
                <a:lnTo>
                  <a:pt x="2370937" y="2095500"/>
                </a:lnTo>
                <a:lnTo>
                  <a:pt x="2373185" y="2108200"/>
                </a:lnTo>
                <a:lnTo>
                  <a:pt x="2373998" y="2120900"/>
                </a:lnTo>
                <a:lnTo>
                  <a:pt x="2373426" y="2120900"/>
                </a:lnTo>
                <a:lnTo>
                  <a:pt x="2371483" y="2133600"/>
                </a:lnTo>
                <a:lnTo>
                  <a:pt x="2370582" y="2133600"/>
                </a:lnTo>
                <a:lnTo>
                  <a:pt x="2369680" y="2146300"/>
                </a:lnTo>
                <a:lnTo>
                  <a:pt x="2371915" y="2146300"/>
                </a:lnTo>
                <a:lnTo>
                  <a:pt x="2371928" y="2159000"/>
                </a:lnTo>
                <a:lnTo>
                  <a:pt x="2370874" y="2159000"/>
                </a:lnTo>
                <a:lnTo>
                  <a:pt x="2368981" y="2171700"/>
                </a:lnTo>
                <a:lnTo>
                  <a:pt x="2367369" y="2171700"/>
                </a:lnTo>
                <a:lnTo>
                  <a:pt x="2367965" y="2184400"/>
                </a:lnTo>
                <a:lnTo>
                  <a:pt x="2371267" y="2184400"/>
                </a:lnTo>
                <a:lnTo>
                  <a:pt x="2377757" y="2197100"/>
                </a:lnTo>
                <a:lnTo>
                  <a:pt x="2379332" y="2197100"/>
                </a:lnTo>
                <a:lnTo>
                  <a:pt x="2394483" y="2209800"/>
                </a:lnTo>
                <a:lnTo>
                  <a:pt x="2401760" y="2222500"/>
                </a:lnTo>
                <a:lnTo>
                  <a:pt x="2408923" y="2235200"/>
                </a:lnTo>
                <a:lnTo>
                  <a:pt x="2413660" y="2235200"/>
                </a:lnTo>
                <a:lnTo>
                  <a:pt x="2412936" y="2247900"/>
                </a:lnTo>
                <a:lnTo>
                  <a:pt x="2414219" y="2247900"/>
                </a:lnTo>
                <a:lnTo>
                  <a:pt x="2415082" y="2260600"/>
                </a:lnTo>
                <a:lnTo>
                  <a:pt x="2419134" y="2260600"/>
                </a:lnTo>
                <a:lnTo>
                  <a:pt x="2418829" y="2273300"/>
                </a:lnTo>
                <a:lnTo>
                  <a:pt x="2418473" y="2273300"/>
                </a:lnTo>
                <a:lnTo>
                  <a:pt x="2420455" y="2286000"/>
                </a:lnTo>
                <a:lnTo>
                  <a:pt x="2429319" y="2286000"/>
                </a:lnTo>
                <a:lnTo>
                  <a:pt x="2434539" y="2298700"/>
                </a:lnTo>
                <a:lnTo>
                  <a:pt x="2436545" y="2298700"/>
                </a:lnTo>
                <a:lnTo>
                  <a:pt x="2439035" y="2311400"/>
                </a:lnTo>
                <a:lnTo>
                  <a:pt x="2446744" y="2311400"/>
                </a:lnTo>
                <a:lnTo>
                  <a:pt x="2452433" y="2324100"/>
                </a:lnTo>
                <a:lnTo>
                  <a:pt x="2465768" y="2324100"/>
                </a:lnTo>
                <a:lnTo>
                  <a:pt x="2471851" y="2336800"/>
                </a:lnTo>
                <a:lnTo>
                  <a:pt x="2498687" y="2336800"/>
                </a:lnTo>
                <a:lnTo>
                  <a:pt x="2494280" y="2324100"/>
                </a:lnTo>
                <a:lnTo>
                  <a:pt x="2492260" y="2311400"/>
                </a:lnTo>
                <a:lnTo>
                  <a:pt x="2481796" y="2298700"/>
                </a:lnTo>
                <a:lnTo>
                  <a:pt x="2480538" y="2298700"/>
                </a:lnTo>
                <a:lnTo>
                  <a:pt x="2480030" y="2286000"/>
                </a:lnTo>
                <a:lnTo>
                  <a:pt x="2480246" y="2273300"/>
                </a:lnTo>
                <a:lnTo>
                  <a:pt x="2480335" y="2260600"/>
                </a:lnTo>
                <a:lnTo>
                  <a:pt x="2475103" y="2260600"/>
                </a:lnTo>
                <a:lnTo>
                  <a:pt x="2470239" y="2247900"/>
                </a:lnTo>
                <a:lnTo>
                  <a:pt x="2465159" y="2247900"/>
                </a:lnTo>
                <a:lnTo>
                  <a:pt x="2459990" y="2235200"/>
                </a:lnTo>
                <a:lnTo>
                  <a:pt x="2447887" y="2235200"/>
                </a:lnTo>
                <a:lnTo>
                  <a:pt x="2441638" y="2222500"/>
                </a:lnTo>
                <a:lnTo>
                  <a:pt x="2435390" y="2222500"/>
                </a:lnTo>
                <a:lnTo>
                  <a:pt x="2428417" y="2209800"/>
                </a:lnTo>
                <a:lnTo>
                  <a:pt x="2416797" y="2209800"/>
                </a:lnTo>
                <a:lnTo>
                  <a:pt x="2416911" y="2197100"/>
                </a:lnTo>
                <a:lnTo>
                  <a:pt x="2415019" y="2184400"/>
                </a:lnTo>
                <a:lnTo>
                  <a:pt x="2405977" y="2184400"/>
                </a:lnTo>
                <a:lnTo>
                  <a:pt x="2403500" y="2171700"/>
                </a:lnTo>
                <a:lnTo>
                  <a:pt x="2400516" y="2171700"/>
                </a:lnTo>
                <a:lnTo>
                  <a:pt x="2393302" y="2159000"/>
                </a:lnTo>
                <a:lnTo>
                  <a:pt x="2389340" y="2159000"/>
                </a:lnTo>
                <a:lnTo>
                  <a:pt x="2387612" y="2146300"/>
                </a:lnTo>
                <a:lnTo>
                  <a:pt x="2389340" y="2133600"/>
                </a:lnTo>
                <a:lnTo>
                  <a:pt x="2393746" y="2120900"/>
                </a:lnTo>
                <a:lnTo>
                  <a:pt x="2397747" y="2108200"/>
                </a:lnTo>
                <a:lnTo>
                  <a:pt x="2400884" y="2095500"/>
                </a:lnTo>
                <a:lnTo>
                  <a:pt x="2402687" y="2082800"/>
                </a:lnTo>
                <a:lnTo>
                  <a:pt x="2414638" y="2082800"/>
                </a:lnTo>
                <a:lnTo>
                  <a:pt x="2415997" y="2095500"/>
                </a:lnTo>
                <a:lnTo>
                  <a:pt x="2437206" y="2095500"/>
                </a:lnTo>
                <a:lnTo>
                  <a:pt x="2443784" y="2108200"/>
                </a:lnTo>
                <a:lnTo>
                  <a:pt x="2456218" y="2108200"/>
                </a:lnTo>
                <a:lnTo>
                  <a:pt x="2460802" y="2120900"/>
                </a:lnTo>
                <a:lnTo>
                  <a:pt x="2465933" y="2133600"/>
                </a:lnTo>
                <a:lnTo>
                  <a:pt x="2472499" y="2133600"/>
                </a:lnTo>
                <a:lnTo>
                  <a:pt x="2479878" y="2146300"/>
                </a:lnTo>
                <a:lnTo>
                  <a:pt x="2504275" y="2146300"/>
                </a:lnTo>
                <a:lnTo>
                  <a:pt x="2503233" y="2159000"/>
                </a:lnTo>
                <a:lnTo>
                  <a:pt x="2503906" y="2171700"/>
                </a:lnTo>
                <a:lnTo>
                  <a:pt x="2504249" y="2184400"/>
                </a:lnTo>
                <a:lnTo>
                  <a:pt x="2512695" y="2184400"/>
                </a:lnTo>
                <a:lnTo>
                  <a:pt x="2526969" y="2159000"/>
                </a:lnTo>
                <a:lnTo>
                  <a:pt x="2534069" y="2159000"/>
                </a:lnTo>
                <a:lnTo>
                  <a:pt x="2541092" y="2146300"/>
                </a:lnTo>
                <a:lnTo>
                  <a:pt x="2557932" y="2146300"/>
                </a:lnTo>
                <a:lnTo>
                  <a:pt x="2565895" y="2133600"/>
                </a:lnTo>
                <a:lnTo>
                  <a:pt x="2573197" y="2133600"/>
                </a:lnTo>
                <a:lnTo>
                  <a:pt x="2580195" y="2120900"/>
                </a:lnTo>
                <a:lnTo>
                  <a:pt x="2588907" y="2120900"/>
                </a:lnTo>
                <a:lnTo>
                  <a:pt x="2590863" y="2108200"/>
                </a:lnTo>
                <a:lnTo>
                  <a:pt x="2592781" y="2095500"/>
                </a:lnTo>
                <a:lnTo>
                  <a:pt x="2593708" y="2095500"/>
                </a:lnTo>
                <a:lnTo>
                  <a:pt x="2593162" y="2082800"/>
                </a:lnTo>
                <a:lnTo>
                  <a:pt x="2590685" y="2070100"/>
                </a:lnTo>
                <a:lnTo>
                  <a:pt x="2590406" y="2070100"/>
                </a:lnTo>
                <a:lnTo>
                  <a:pt x="2588285" y="2057400"/>
                </a:lnTo>
                <a:lnTo>
                  <a:pt x="2585034" y="2044700"/>
                </a:lnTo>
                <a:lnTo>
                  <a:pt x="2580881" y="2044700"/>
                </a:lnTo>
                <a:lnTo>
                  <a:pt x="2576042" y="2032000"/>
                </a:lnTo>
                <a:lnTo>
                  <a:pt x="2573337" y="2019300"/>
                </a:lnTo>
                <a:lnTo>
                  <a:pt x="2565679" y="2019300"/>
                </a:lnTo>
                <a:lnTo>
                  <a:pt x="2559329" y="2006600"/>
                </a:lnTo>
                <a:lnTo>
                  <a:pt x="2552484" y="2006600"/>
                </a:lnTo>
                <a:lnTo>
                  <a:pt x="2545334" y="1993900"/>
                </a:lnTo>
                <a:lnTo>
                  <a:pt x="2531821" y="1993900"/>
                </a:lnTo>
                <a:lnTo>
                  <a:pt x="2526131" y="1981200"/>
                </a:lnTo>
                <a:lnTo>
                  <a:pt x="2523629" y="1968500"/>
                </a:lnTo>
                <a:lnTo>
                  <a:pt x="2512276" y="1968500"/>
                </a:lnTo>
                <a:lnTo>
                  <a:pt x="2508859" y="1955800"/>
                </a:lnTo>
                <a:lnTo>
                  <a:pt x="2507170" y="1955800"/>
                </a:lnTo>
                <a:lnTo>
                  <a:pt x="2507107" y="1943100"/>
                </a:lnTo>
                <a:lnTo>
                  <a:pt x="2508707" y="1943100"/>
                </a:lnTo>
                <a:lnTo>
                  <a:pt x="2513342" y="1930400"/>
                </a:lnTo>
                <a:lnTo>
                  <a:pt x="2517317" y="1930400"/>
                </a:lnTo>
                <a:lnTo>
                  <a:pt x="2519515" y="1917700"/>
                </a:lnTo>
                <a:lnTo>
                  <a:pt x="2522677" y="1917700"/>
                </a:lnTo>
                <a:lnTo>
                  <a:pt x="2532684" y="1905000"/>
                </a:lnTo>
                <a:lnTo>
                  <a:pt x="2546845" y="1905000"/>
                </a:lnTo>
                <a:lnTo>
                  <a:pt x="2553995" y="1892300"/>
                </a:lnTo>
                <a:lnTo>
                  <a:pt x="2574150" y="1892300"/>
                </a:lnTo>
                <a:lnTo>
                  <a:pt x="2578684" y="1905000"/>
                </a:lnTo>
                <a:lnTo>
                  <a:pt x="2579751" y="1905000"/>
                </a:lnTo>
                <a:lnTo>
                  <a:pt x="2580436" y="1917700"/>
                </a:lnTo>
                <a:lnTo>
                  <a:pt x="2600007" y="1917700"/>
                </a:lnTo>
                <a:lnTo>
                  <a:pt x="2599563" y="1905000"/>
                </a:lnTo>
                <a:lnTo>
                  <a:pt x="2600756" y="1905000"/>
                </a:lnTo>
                <a:lnTo>
                  <a:pt x="2609113" y="1892300"/>
                </a:lnTo>
                <a:lnTo>
                  <a:pt x="2640025" y="1892300"/>
                </a:lnTo>
                <a:lnTo>
                  <a:pt x="2646184" y="1879600"/>
                </a:lnTo>
                <a:lnTo>
                  <a:pt x="2651429" y="1879600"/>
                </a:lnTo>
                <a:lnTo>
                  <a:pt x="2655468" y="1866900"/>
                </a:lnTo>
                <a:lnTo>
                  <a:pt x="2663850" y="1866900"/>
                </a:lnTo>
                <a:lnTo>
                  <a:pt x="2666390" y="1879600"/>
                </a:lnTo>
                <a:lnTo>
                  <a:pt x="2676829" y="1866900"/>
                </a:lnTo>
                <a:lnTo>
                  <a:pt x="2702293" y="1866900"/>
                </a:lnTo>
                <a:lnTo>
                  <a:pt x="2713355" y="1854200"/>
                </a:lnTo>
                <a:lnTo>
                  <a:pt x="2718054" y="1854200"/>
                </a:lnTo>
                <a:lnTo>
                  <a:pt x="2720390" y="1841500"/>
                </a:lnTo>
                <a:lnTo>
                  <a:pt x="2736773" y="1841500"/>
                </a:lnTo>
                <a:lnTo>
                  <a:pt x="2741688" y="1828800"/>
                </a:lnTo>
                <a:lnTo>
                  <a:pt x="2745206" y="1828800"/>
                </a:lnTo>
                <a:lnTo>
                  <a:pt x="2745867" y="1816100"/>
                </a:lnTo>
                <a:lnTo>
                  <a:pt x="2756890" y="1816100"/>
                </a:lnTo>
                <a:lnTo>
                  <a:pt x="2759291" y="1803400"/>
                </a:lnTo>
                <a:lnTo>
                  <a:pt x="2770555" y="1803400"/>
                </a:lnTo>
                <a:lnTo>
                  <a:pt x="2767736" y="1790700"/>
                </a:lnTo>
                <a:lnTo>
                  <a:pt x="2767711" y="1778000"/>
                </a:lnTo>
                <a:lnTo>
                  <a:pt x="2768460" y="1765300"/>
                </a:lnTo>
                <a:lnTo>
                  <a:pt x="2779166" y="1765300"/>
                </a:lnTo>
                <a:lnTo>
                  <a:pt x="2783090" y="1752600"/>
                </a:lnTo>
                <a:lnTo>
                  <a:pt x="2784868" y="1739900"/>
                </a:lnTo>
                <a:lnTo>
                  <a:pt x="2786354" y="1739900"/>
                </a:lnTo>
                <a:lnTo>
                  <a:pt x="2796324" y="1727200"/>
                </a:lnTo>
                <a:lnTo>
                  <a:pt x="2798254" y="1714500"/>
                </a:lnTo>
                <a:lnTo>
                  <a:pt x="2797886" y="1714500"/>
                </a:lnTo>
                <a:lnTo>
                  <a:pt x="2798864" y="1701800"/>
                </a:lnTo>
                <a:lnTo>
                  <a:pt x="2800845" y="1701800"/>
                </a:lnTo>
                <a:lnTo>
                  <a:pt x="2805277" y="1689100"/>
                </a:lnTo>
                <a:lnTo>
                  <a:pt x="2797962" y="1689100"/>
                </a:lnTo>
                <a:lnTo>
                  <a:pt x="2795384" y="1676400"/>
                </a:lnTo>
                <a:lnTo>
                  <a:pt x="2780373" y="1676400"/>
                </a:lnTo>
                <a:lnTo>
                  <a:pt x="2780373" y="1663700"/>
                </a:lnTo>
                <a:lnTo>
                  <a:pt x="2787497" y="1663700"/>
                </a:lnTo>
                <a:lnTo>
                  <a:pt x="2793009" y="1651000"/>
                </a:lnTo>
                <a:lnTo>
                  <a:pt x="2788628" y="1651000"/>
                </a:lnTo>
                <a:lnTo>
                  <a:pt x="2783789" y="1638300"/>
                </a:lnTo>
                <a:lnTo>
                  <a:pt x="2789250" y="1638300"/>
                </a:lnTo>
                <a:lnTo>
                  <a:pt x="2790456" y="1625600"/>
                </a:lnTo>
                <a:lnTo>
                  <a:pt x="2781147" y="1625600"/>
                </a:lnTo>
                <a:lnTo>
                  <a:pt x="2771597" y="1612900"/>
                </a:lnTo>
                <a:lnTo>
                  <a:pt x="2767584" y="1612900"/>
                </a:lnTo>
                <a:lnTo>
                  <a:pt x="2764663" y="1600200"/>
                </a:lnTo>
                <a:lnTo>
                  <a:pt x="2761640" y="1600200"/>
                </a:lnTo>
                <a:lnTo>
                  <a:pt x="2758478" y="1587500"/>
                </a:lnTo>
                <a:lnTo>
                  <a:pt x="2755265" y="1587500"/>
                </a:lnTo>
                <a:lnTo>
                  <a:pt x="2752115" y="1574800"/>
                </a:lnTo>
                <a:lnTo>
                  <a:pt x="2745981" y="1574800"/>
                </a:lnTo>
                <a:lnTo>
                  <a:pt x="2737383" y="1562100"/>
                </a:lnTo>
                <a:lnTo>
                  <a:pt x="2724785" y="1562100"/>
                </a:lnTo>
                <a:lnTo>
                  <a:pt x="2722791" y="1549400"/>
                </a:lnTo>
                <a:lnTo>
                  <a:pt x="2723946" y="1536700"/>
                </a:lnTo>
                <a:lnTo>
                  <a:pt x="2724277" y="1536700"/>
                </a:lnTo>
                <a:lnTo>
                  <a:pt x="2730169" y="1524000"/>
                </a:lnTo>
                <a:lnTo>
                  <a:pt x="2732811" y="1524000"/>
                </a:lnTo>
                <a:lnTo>
                  <a:pt x="2737383" y="1511300"/>
                </a:lnTo>
                <a:lnTo>
                  <a:pt x="2743009" y="1511300"/>
                </a:lnTo>
                <a:lnTo>
                  <a:pt x="2755557" y="1498600"/>
                </a:lnTo>
                <a:lnTo>
                  <a:pt x="2774886" y="1498600"/>
                </a:lnTo>
                <a:lnTo>
                  <a:pt x="2775458" y="1485900"/>
                </a:lnTo>
                <a:lnTo>
                  <a:pt x="2775762" y="1485900"/>
                </a:lnTo>
                <a:lnTo>
                  <a:pt x="2772321" y="1473200"/>
                </a:lnTo>
                <a:lnTo>
                  <a:pt x="2722499" y="1473200"/>
                </a:lnTo>
                <a:lnTo>
                  <a:pt x="2718930" y="1485900"/>
                </a:lnTo>
                <a:lnTo>
                  <a:pt x="2700007" y="1485900"/>
                </a:lnTo>
                <a:lnTo>
                  <a:pt x="2695486" y="1473200"/>
                </a:lnTo>
                <a:lnTo>
                  <a:pt x="2692463" y="1473200"/>
                </a:lnTo>
                <a:lnTo>
                  <a:pt x="2692463" y="1714500"/>
                </a:lnTo>
                <a:lnTo>
                  <a:pt x="2689580" y="1714500"/>
                </a:lnTo>
                <a:lnTo>
                  <a:pt x="2688755" y="1701800"/>
                </a:lnTo>
                <a:lnTo>
                  <a:pt x="2691917" y="1701800"/>
                </a:lnTo>
                <a:lnTo>
                  <a:pt x="2692463" y="1714500"/>
                </a:lnTo>
                <a:lnTo>
                  <a:pt x="2692463" y="1473200"/>
                </a:lnTo>
                <a:lnTo>
                  <a:pt x="2677693" y="1473200"/>
                </a:lnTo>
                <a:lnTo>
                  <a:pt x="2672473" y="1460500"/>
                </a:lnTo>
                <a:lnTo>
                  <a:pt x="2667673" y="1460500"/>
                </a:lnTo>
                <a:lnTo>
                  <a:pt x="2663545" y="1447800"/>
                </a:lnTo>
                <a:lnTo>
                  <a:pt x="2666898" y="1447800"/>
                </a:lnTo>
                <a:lnTo>
                  <a:pt x="2675572" y="1435100"/>
                </a:lnTo>
                <a:lnTo>
                  <a:pt x="2691587" y="1435100"/>
                </a:lnTo>
                <a:lnTo>
                  <a:pt x="2693530" y="1422400"/>
                </a:lnTo>
                <a:lnTo>
                  <a:pt x="2696019" y="1422400"/>
                </a:lnTo>
                <a:lnTo>
                  <a:pt x="2700058" y="1409700"/>
                </a:lnTo>
                <a:lnTo>
                  <a:pt x="2709126" y="1409700"/>
                </a:lnTo>
                <a:lnTo>
                  <a:pt x="2710434" y="1397000"/>
                </a:lnTo>
                <a:lnTo>
                  <a:pt x="2716517" y="1397000"/>
                </a:lnTo>
                <a:lnTo>
                  <a:pt x="2719260" y="1384300"/>
                </a:lnTo>
                <a:lnTo>
                  <a:pt x="2736316" y="1384300"/>
                </a:lnTo>
                <a:lnTo>
                  <a:pt x="2743771" y="1397000"/>
                </a:lnTo>
                <a:lnTo>
                  <a:pt x="2739847" y="1397000"/>
                </a:lnTo>
                <a:lnTo>
                  <a:pt x="2739186" y="1409700"/>
                </a:lnTo>
                <a:lnTo>
                  <a:pt x="2734221" y="1409700"/>
                </a:lnTo>
                <a:lnTo>
                  <a:pt x="2738069" y="1422400"/>
                </a:lnTo>
                <a:lnTo>
                  <a:pt x="2738488" y="1422400"/>
                </a:lnTo>
                <a:lnTo>
                  <a:pt x="2741091" y="1435100"/>
                </a:lnTo>
                <a:lnTo>
                  <a:pt x="2735376" y="1435100"/>
                </a:lnTo>
                <a:lnTo>
                  <a:pt x="2735580" y="1447800"/>
                </a:lnTo>
                <a:lnTo>
                  <a:pt x="2746413" y="1447800"/>
                </a:lnTo>
                <a:lnTo>
                  <a:pt x="2750489" y="1435100"/>
                </a:lnTo>
                <a:lnTo>
                  <a:pt x="2753715" y="1435100"/>
                </a:lnTo>
                <a:lnTo>
                  <a:pt x="2760865" y="1422400"/>
                </a:lnTo>
                <a:lnTo>
                  <a:pt x="2769425" y="1422400"/>
                </a:lnTo>
                <a:lnTo>
                  <a:pt x="2779052" y="1409700"/>
                </a:lnTo>
                <a:lnTo>
                  <a:pt x="2801162" y="1409700"/>
                </a:lnTo>
                <a:lnTo>
                  <a:pt x="2813583" y="1422400"/>
                </a:lnTo>
                <a:lnTo>
                  <a:pt x="2812999" y="1435100"/>
                </a:lnTo>
                <a:lnTo>
                  <a:pt x="2813113" y="1460500"/>
                </a:lnTo>
                <a:lnTo>
                  <a:pt x="2815094" y="1460500"/>
                </a:lnTo>
                <a:lnTo>
                  <a:pt x="2820225" y="1473200"/>
                </a:lnTo>
                <a:lnTo>
                  <a:pt x="2831312" y="1473200"/>
                </a:lnTo>
                <a:lnTo>
                  <a:pt x="2837980" y="1460500"/>
                </a:lnTo>
                <a:lnTo>
                  <a:pt x="2842095" y="1473200"/>
                </a:lnTo>
                <a:lnTo>
                  <a:pt x="2853867" y="1473200"/>
                </a:lnTo>
                <a:lnTo>
                  <a:pt x="2856573" y="1485900"/>
                </a:lnTo>
                <a:lnTo>
                  <a:pt x="2856103" y="1485900"/>
                </a:lnTo>
                <a:lnTo>
                  <a:pt x="2848787" y="1498600"/>
                </a:lnTo>
                <a:lnTo>
                  <a:pt x="2856827" y="1498600"/>
                </a:lnTo>
                <a:lnTo>
                  <a:pt x="2860217" y="1511300"/>
                </a:lnTo>
                <a:lnTo>
                  <a:pt x="2861576" y="1524000"/>
                </a:lnTo>
                <a:lnTo>
                  <a:pt x="2861221" y="1524000"/>
                </a:lnTo>
                <a:lnTo>
                  <a:pt x="2860814" y="1536700"/>
                </a:lnTo>
                <a:lnTo>
                  <a:pt x="2860535" y="1536700"/>
                </a:lnTo>
                <a:lnTo>
                  <a:pt x="2860865" y="1549400"/>
                </a:lnTo>
                <a:lnTo>
                  <a:pt x="2864929" y="1549400"/>
                </a:lnTo>
                <a:lnTo>
                  <a:pt x="2868218" y="1562100"/>
                </a:lnTo>
                <a:lnTo>
                  <a:pt x="2874568" y="1562100"/>
                </a:lnTo>
                <a:lnTo>
                  <a:pt x="2877731" y="1549400"/>
                </a:lnTo>
                <a:lnTo>
                  <a:pt x="2912808" y="1549400"/>
                </a:lnTo>
                <a:lnTo>
                  <a:pt x="2916047" y="1536700"/>
                </a:lnTo>
                <a:lnTo>
                  <a:pt x="2920225" y="1536700"/>
                </a:lnTo>
                <a:lnTo>
                  <a:pt x="2922562" y="1524000"/>
                </a:lnTo>
                <a:lnTo>
                  <a:pt x="2922930" y="1524000"/>
                </a:lnTo>
                <a:lnTo>
                  <a:pt x="2921190" y="1511300"/>
                </a:lnTo>
                <a:lnTo>
                  <a:pt x="2919488" y="1511300"/>
                </a:lnTo>
                <a:lnTo>
                  <a:pt x="2918587" y="1498600"/>
                </a:lnTo>
                <a:lnTo>
                  <a:pt x="2917164" y="1498600"/>
                </a:lnTo>
                <a:lnTo>
                  <a:pt x="2913634" y="1485900"/>
                </a:lnTo>
                <a:lnTo>
                  <a:pt x="2910535" y="1473200"/>
                </a:lnTo>
                <a:lnTo>
                  <a:pt x="2906052" y="1473200"/>
                </a:lnTo>
                <a:lnTo>
                  <a:pt x="2898381" y="1460500"/>
                </a:lnTo>
                <a:lnTo>
                  <a:pt x="2893415" y="1460500"/>
                </a:lnTo>
                <a:lnTo>
                  <a:pt x="2888475" y="1447800"/>
                </a:lnTo>
                <a:lnTo>
                  <a:pt x="2882150" y="1435100"/>
                </a:lnTo>
                <a:lnTo>
                  <a:pt x="2877502" y="1435100"/>
                </a:lnTo>
                <a:lnTo>
                  <a:pt x="2867545" y="1422400"/>
                </a:lnTo>
                <a:lnTo>
                  <a:pt x="2855277" y="1422400"/>
                </a:lnTo>
                <a:lnTo>
                  <a:pt x="2853994" y="1409700"/>
                </a:lnTo>
                <a:lnTo>
                  <a:pt x="2858973" y="1409700"/>
                </a:lnTo>
                <a:lnTo>
                  <a:pt x="2860891" y="1397000"/>
                </a:lnTo>
                <a:lnTo>
                  <a:pt x="2871597" y="1397000"/>
                </a:lnTo>
                <a:lnTo>
                  <a:pt x="2875445" y="1384300"/>
                </a:lnTo>
                <a:lnTo>
                  <a:pt x="2881592" y="1384300"/>
                </a:lnTo>
                <a:lnTo>
                  <a:pt x="2885262" y="1371600"/>
                </a:lnTo>
                <a:lnTo>
                  <a:pt x="2886138" y="1358900"/>
                </a:lnTo>
                <a:lnTo>
                  <a:pt x="2883954" y="1346200"/>
                </a:lnTo>
                <a:lnTo>
                  <a:pt x="2882569" y="1346200"/>
                </a:lnTo>
                <a:lnTo>
                  <a:pt x="2883674" y="1333500"/>
                </a:lnTo>
                <a:lnTo>
                  <a:pt x="2886913" y="1333500"/>
                </a:lnTo>
                <a:lnTo>
                  <a:pt x="2891942" y="1320800"/>
                </a:lnTo>
                <a:lnTo>
                  <a:pt x="2896882" y="1320800"/>
                </a:lnTo>
                <a:lnTo>
                  <a:pt x="2901480" y="1308100"/>
                </a:lnTo>
                <a:lnTo>
                  <a:pt x="2908630" y="1308100"/>
                </a:lnTo>
                <a:lnTo>
                  <a:pt x="2908681" y="1295400"/>
                </a:lnTo>
                <a:lnTo>
                  <a:pt x="2921127" y="1295400"/>
                </a:lnTo>
                <a:lnTo>
                  <a:pt x="2924022" y="1308100"/>
                </a:lnTo>
                <a:lnTo>
                  <a:pt x="2951137" y="1308100"/>
                </a:lnTo>
                <a:lnTo>
                  <a:pt x="2955747" y="1295400"/>
                </a:lnTo>
                <a:lnTo>
                  <a:pt x="2959481" y="1295400"/>
                </a:lnTo>
                <a:lnTo>
                  <a:pt x="2963964" y="1282700"/>
                </a:lnTo>
                <a:lnTo>
                  <a:pt x="2967952" y="1282700"/>
                </a:lnTo>
                <a:lnTo>
                  <a:pt x="2971381" y="1270000"/>
                </a:lnTo>
                <a:lnTo>
                  <a:pt x="2978658" y="1257300"/>
                </a:lnTo>
                <a:lnTo>
                  <a:pt x="2983547" y="1244600"/>
                </a:lnTo>
                <a:lnTo>
                  <a:pt x="2987979" y="1231900"/>
                </a:lnTo>
                <a:lnTo>
                  <a:pt x="2991040" y="1219200"/>
                </a:lnTo>
                <a:lnTo>
                  <a:pt x="2994761" y="1219200"/>
                </a:lnTo>
                <a:lnTo>
                  <a:pt x="3000883" y="1206500"/>
                </a:lnTo>
                <a:lnTo>
                  <a:pt x="3004439" y="1193800"/>
                </a:lnTo>
                <a:lnTo>
                  <a:pt x="3006331" y="1181100"/>
                </a:lnTo>
                <a:lnTo>
                  <a:pt x="3007461" y="1168400"/>
                </a:lnTo>
                <a:lnTo>
                  <a:pt x="3009023" y="1155700"/>
                </a:lnTo>
                <a:lnTo>
                  <a:pt x="3011297" y="1155700"/>
                </a:lnTo>
                <a:lnTo>
                  <a:pt x="3013265" y="1143000"/>
                </a:lnTo>
                <a:lnTo>
                  <a:pt x="3013964" y="1130300"/>
                </a:lnTo>
                <a:lnTo>
                  <a:pt x="3016034" y="1130300"/>
                </a:lnTo>
                <a:lnTo>
                  <a:pt x="3019044" y="1117600"/>
                </a:lnTo>
                <a:lnTo>
                  <a:pt x="3019983" y="1117600"/>
                </a:lnTo>
                <a:lnTo>
                  <a:pt x="3019679" y="1104900"/>
                </a:lnTo>
                <a:lnTo>
                  <a:pt x="3018955" y="1092200"/>
                </a:lnTo>
                <a:lnTo>
                  <a:pt x="3017139" y="1092200"/>
                </a:lnTo>
                <a:lnTo>
                  <a:pt x="3014129" y="1079500"/>
                </a:lnTo>
                <a:lnTo>
                  <a:pt x="3009823" y="1066800"/>
                </a:lnTo>
                <a:lnTo>
                  <a:pt x="3004159" y="1054100"/>
                </a:lnTo>
                <a:lnTo>
                  <a:pt x="3000629" y="1041400"/>
                </a:lnTo>
                <a:lnTo>
                  <a:pt x="2998762" y="1041400"/>
                </a:lnTo>
                <a:lnTo>
                  <a:pt x="2998266" y="1028700"/>
                </a:lnTo>
                <a:lnTo>
                  <a:pt x="2998000" y="1016000"/>
                </a:lnTo>
                <a:lnTo>
                  <a:pt x="2997530" y="990600"/>
                </a:lnTo>
                <a:lnTo>
                  <a:pt x="3005201" y="990600"/>
                </a:lnTo>
                <a:lnTo>
                  <a:pt x="3009544" y="1003300"/>
                </a:lnTo>
                <a:lnTo>
                  <a:pt x="3018625" y="1003300"/>
                </a:lnTo>
                <a:lnTo>
                  <a:pt x="3022117" y="1016000"/>
                </a:lnTo>
                <a:lnTo>
                  <a:pt x="3024009" y="1016000"/>
                </a:lnTo>
                <a:lnTo>
                  <a:pt x="3025559" y="1028700"/>
                </a:lnTo>
                <a:lnTo>
                  <a:pt x="3028010" y="1028700"/>
                </a:lnTo>
                <a:lnTo>
                  <a:pt x="3030016" y="1041400"/>
                </a:lnTo>
                <a:lnTo>
                  <a:pt x="3033788" y="1041400"/>
                </a:lnTo>
                <a:lnTo>
                  <a:pt x="3036951" y="1054100"/>
                </a:lnTo>
                <a:lnTo>
                  <a:pt x="3039516" y="1054100"/>
                </a:lnTo>
                <a:lnTo>
                  <a:pt x="3041307" y="1066800"/>
                </a:lnTo>
                <a:lnTo>
                  <a:pt x="3042145" y="1079500"/>
                </a:lnTo>
                <a:lnTo>
                  <a:pt x="3042666" y="1079500"/>
                </a:lnTo>
                <a:lnTo>
                  <a:pt x="3044748" y="1092200"/>
                </a:lnTo>
                <a:lnTo>
                  <a:pt x="3046869" y="1092200"/>
                </a:lnTo>
                <a:lnTo>
                  <a:pt x="3049879" y="1104900"/>
                </a:lnTo>
                <a:lnTo>
                  <a:pt x="3054680" y="1104900"/>
                </a:lnTo>
                <a:lnTo>
                  <a:pt x="3058160" y="1117600"/>
                </a:lnTo>
                <a:lnTo>
                  <a:pt x="3059912" y="1117600"/>
                </a:lnTo>
                <a:lnTo>
                  <a:pt x="3061093" y="1130300"/>
                </a:lnTo>
                <a:lnTo>
                  <a:pt x="3063519" y="1143000"/>
                </a:lnTo>
                <a:lnTo>
                  <a:pt x="3070187" y="1155700"/>
                </a:lnTo>
                <a:lnTo>
                  <a:pt x="3071241" y="1155700"/>
                </a:lnTo>
                <a:lnTo>
                  <a:pt x="3070860" y="1168400"/>
                </a:lnTo>
                <a:lnTo>
                  <a:pt x="3070987" y="1168400"/>
                </a:lnTo>
                <a:lnTo>
                  <a:pt x="3072993" y="1181100"/>
                </a:lnTo>
                <a:lnTo>
                  <a:pt x="3075965" y="1181100"/>
                </a:lnTo>
                <a:lnTo>
                  <a:pt x="3082798" y="1193800"/>
                </a:lnTo>
                <a:lnTo>
                  <a:pt x="3085668" y="1181100"/>
                </a:lnTo>
                <a:lnTo>
                  <a:pt x="3085414" y="1168400"/>
                </a:lnTo>
                <a:lnTo>
                  <a:pt x="3098876" y="1168400"/>
                </a:lnTo>
                <a:lnTo>
                  <a:pt x="3102025" y="1181100"/>
                </a:lnTo>
                <a:lnTo>
                  <a:pt x="3109620" y="1181100"/>
                </a:lnTo>
                <a:lnTo>
                  <a:pt x="3110852" y="1168400"/>
                </a:lnTo>
                <a:lnTo>
                  <a:pt x="3109760" y="1168400"/>
                </a:lnTo>
                <a:lnTo>
                  <a:pt x="3107664" y="1155700"/>
                </a:lnTo>
                <a:lnTo>
                  <a:pt x="3095739" y="1155700"/>
                </a:lnTo>
                <a:lnTo>
                  <a:pt x="3090811" y="1143000"/>
                </a:lnTo>
                <a:lnTo>
                  <a:pt x="3086150" y="1143000"/>
                </a:lnTo>
                <a:lnTo>
                  <a:pt x="3080308" y="1130300"/>
                </a:lnTo>
                <a:lnTo>
                  <a:pt x="3077895" y="1130300"/>
                </a:lnTo>
                <a:lnTo>
                  <a:pt x="3074759" y="1117600"/>
                </a:lnTo>
                <a:lnTo>
                  <a:pt x="3071304" y="1104900"/>
                </a:lnTo>
                <a:lnTo>
                  <a:pt x="3070618" y="1104900"/>
                </a:lnTo>
                <a:lnTo>
                  <a:pt x="3069171" y="1092200"/>
                </a:lnTo>
                <a:lnTo>
                  <a:pt x="3069132" y="1079500"/>
                </a:lnTo>
                <a:lnTo>
                  <a:pt x="3086773" y="1079500"/>
                </a:lnTo>
                <a:lnTo>
                  <a:pt x="3087827" y="1066800"/>
                </a:lnTo>
                <a:lnTo>
                  <a:pt x="3084385" y="1066800"/>
                </a:lnTo>
                <a:lnTo>
                  <a:pt x="3073273" y="1041400"/>
                </a:lnTo>
                <a:lnTo>
                  <a:pt x="3062198" y="1028700"/>
                </a:lnTo>
                <a:lnTo>
                  <a:pt x="3050438" y="1003300"/>
                </a:lnTo>
                <a:lnTo>
                  <a:pt x="3033166" y="990600"/>
                </a:lnTo>
                <a:lnTo>
                  <a:pt x="3030029" y="977900"/>
                </a:lnTo>
                <a:lnTo>
                  <a:pt x="3028086" y="977900"/>
                </a:lnTo>
                <a:lnTo>
                  <a:pt x="3027603" y="965200"/>
                </a:lnTo>
                <a:lnTo>
                  <a:pt x="3027756" y="965200"/>
                </a:lnTo>
                <a:lnTo>
                  <a:pt x="3026918" y="952500"/>
                </a:lnTo>
                <a:lnTo>
                  <a:pt x="3024975" y="952500"/>
                </a:lnTo>
                <a:lnTo>
                  <a:pt x="3020542" y="939800"/>
                </a:lnTo>
                <a:lnTo>
                  <a:pt x="3016300" y="939800"/>
                </a:lnTo>
                <a:lnTo>
                  <a:pt x="3011157" y="927100"/>
                </a:lnTo>
                <a:lnTo>
                  <a:pt x="3004032" y="914400"/>
                </a:lnTo>
                <a:lnTo>
                  <a:pt x="2999321" y="914400"/>
                </a:lnTo>
                <a:lnTo>
                  <a:pt x="2994342" y="901700"/>
                </a:lnTo>
                <a:lnTo>
                  <a:pt x="2982112" y="901700"/>
                </a:lnTo>
                <a:lnTo>
                  <a:pt x="2983153" y="914400"/>
                </a:lnTo>
                <a:lnTo>
                  <a:pt x="2989415" y="914400"/>
                </a:lnTo>
                <a:lnTo>
                  <a:pt x="2988043" y="927100"/>
                </a:lnTo>
                <a:lnTo>
                  <a:pt x="2983077" y="927100"/>
                </a:lnTo>
                <a:lnTo>
                  <a:pt x="2982430" y="939800"/>
                </a:lnTo>
                <a:lnTo>
                  <a:pt x="2986544" y="939800"/>
                </a:lnTo>
                <a:lnTo>
                  <a:pt x="2989859" y="952500"/>
                </a:lnTo>
                <a:lnTo>
                  <a:pt x="2992132" y="952500"/>
                </a:lnTo>
                <a:lnTo>
                  <a:pt x="2993745" y="965200"/>
                </a:lnTo>
                <a:lnTo>
                  <a:pt x="2995282" y="977900"/>
                </a:lnTo>
                <a:lnTo>
                  <a:pt x="2988907" y="977900"/>
                </a:lnTo>
                <a:lnTo>
                  <a:pt x="2988246" y="965200"/>
                </a:lnTo>
                <a:lnTo>
                  <a:pt x="2986494" y="965200"/>
                </a:lnTo>
                <a:lnTo>
                  <a:pt x="2980410" y="952500"/>
                </a:lnTo>
                <a:lnTo>
                  <a:pt x="2979013" y="952500"/>
                </a:lnTo>
                <a:lnTo>
                  <a:pt x="2979610" y="939800"/>
                </a:lnTo>
                <a:lnTo>
                  <a:pt x="2975622" y="939800"/>
                </a:lnTo>
                <a:lnTo>
                  <a:pt x="2969742" y="927100"/>
                </a:lnTo>
                <a:lnTo>
                  <a:pt x="2954845" y="927100"/>
                </a:lnTo>
                <a:lnTo>
                  <a:pt x="2947454" y="914400"/>
                </a:lnTo>
                <a:lnTo>
                  <a:pt x="2912465" y="914400"/>
                </a:lnTo>
                <a:lnTo>
                  <a:pt x="2911830" y="921461"/>
                </a:lnTo>
                <a:lnTo>
                  <a:pt x="2911830" y="1244600"/>
                </a:lnTo>
                <a:lnTo>
                  <a:pt x="2902089" y="1244600"/>
                </a:lnTo>
                <a:lnTo>
                  <a:pt x="2900769" y="1231900"/>
                </a:lnTo>
                <a:lnTo>
                  <a:pt x="2911627" y="1231900"/>
                </a:lnTo>
                <a:lnTo>
                  <a:pt x="2911830" y="1244600"/>
                </a:lnTo>
                <a:lnTo>
                  <a:pt x="2911830" y="921461"/>
                </a:lnTo>
                <a:lnTo>
                  <a:pt x="2911322" y="927100"/>
                </a:lnTo>
                <a:lnTo>
                  <a:pt x="2909468" y="927100"/>
                </a:lnTo>
                <a:lnTo>
                  <a:pt x="2904756" y="939800"/>
                </a:lnTo>
                <a:lnTo>
                  <a:pt x="2902407" y="939800"/>
                </a:lnTo>
                <a:lnTo>
                  <a:pt x="2899079" y="927100"/>
                </a:lnTo>
                <a:lnTo>
                  <a:pt x="2895930" y="927100"/>
                </a:lnTo>
                <a:lnTo>
                  <a:pt x="2892323" y="914400"/>
                </a:lnTo>
                <a:lnTo>
                  <a:pt x="2884436" y="914400"/>
                </a:lnTo>
                <a:lnTo>
                  <a:pt x="2885033" y="927100"/>
                </a:lnTo>
                <a:lnTo>
                  <a:pt x="2877794" y="927100"/>
                </a:lnTo>
                <a:lnTo>
                  <a:pt x="2875572" y="914400"/>
                </a:lnTo>
                <a:lnTo>
                  <a:pt x="2870885" y="901700"/>
                </a:lnTo>
                <a:lnTo>
                  <a:pt x="2841409" y="901700"/>
                </a:lnTo>
                <a:lnTo>
                  <a:pt x="2842095" y="889000"/>
                </a:lnTo>
                <a:lnTo>
                  <a:pt x="2847098" y="889000"/>
                </a:lnTo>
                <a:lnTo>
                  <a:pt x="2851124" y="876300"/>
                </a:lnTo>
                <a:lnTo>
                  <a:pt x="2858312" y="863600"/>
                </a:lnTo>
                <a:lnTo>
                  <a:pt x="2861297" y="863600"/>
                </a:lnTo>
                <a:lnTo>
                  <a:pt x="2863634" y="850900"/>
                </a:lnTo>
                <a:lnTo>
                  <a:pt x="2864929" y="838200"/>
                </a:lnTo>
                <a:lnTo>
                  <a:pt x="2866847" y="838200"/>
                </a:lnTo>
                <a:lnTo>
                  <a:pt x="2869996" y="825500"/>
                </a:lnTo>
                <a:lnTo>
                  <a:pt x="2878353" y="800100"/>
                </a:lnTo>
                <a:lnTo>
                  <a:pt x="2882544" y="787400"/>
                </a:lnTo>
                <a:lnTo>
                  <a:pt x="2885173" y="774700"/>
                </a:lnTo>
                <a:lnTo>
                  <a:pt x="2886443" y="774700"/>
                </a:lnTo>
                <a:lnTo>
                  <a:pt x="2885783" y="762000"/>
                </a:lnTo>
                <a:lnTo>
                  <a:pt x="2884779" y="762000"/>
                </a:lnTo>
                <a:lnTo>
                  <a:pt x="2886138" y="749300"/>
                </a:lnTo>
                <a:lnTo>
                  <a:pt x="2893606" y="736600"/>
                </a:lnTo>
                <a:lnTo>
                  <a:pt x="2895092" y="736600"/>
                </a:lnTo>
                <a:lnTo>
                  <a:pt x="2890990" y="723900"/>
                </a:lnTo>
                <a:lnTo>
                  <a:pt x="2892323" y="723900"/>
                </a:lnTo>
                <a:lnTo>
                  <a:pt x="2898178" y="711200"/>
                </a:lnTo>
                <a:lnTo>
                  <a:pt x="2911373" y="711200"/>
                </a:lnTo>
                <a:lnTo>
                  <a:pt x="2918498" y="698500"/>
                </a:lnTo>
                <a:lnTo>
                  <a:pt x="2959506" y="698500"/>
                </a:lnTo>
                <a:lnTo>
                  <a:pt x="2964967" y="685800"/>
                </a:lnTo>
                <a:lnTo>
                  <a:pt x="3005848" y="685800"/>
                </a:lnTo>
                <a:lnTo>
                  <a:pt x="3007512" y="673100"/>
                </a:lnTo>
                <a:lnTo>
                  <a:pt x="3008007" y="673100"/>
                </a:lnTo>
                <a:lnTo>
                  <a:pt x="3010268" y="660400"/>
                </a:lnTo>
                <a:lnTo>
                  <a:pt x="3055340" y="660400"/>
                </a:lnTo>
                <a:lnTo>
                  <a:pt x="3057639" y="673100"/>
                </a:lnTo>
                <a:lnTo>
                  <a:pt x="3058934" y="673100"/>
                </a:lnTo>
                <a:lnTo>
                  <a:pt x="3056661" y="685800"/>
                </a:lnTo>
                <a:lnTo>
                  <a:pt x="3081705" y="685800"/>
                </a:lnTo>
                <a:lnTo>
                  <a:pt x="3087725" y="673100"/>
                </a:lnTo>
                <a:lnTo>
                  <a:pt x="3108045" y="673100"/>
                </a:lnTo>
                <a:lnTo>
                  <a:pt x="3112998" y="660400"/>
                </a:lnTo>
                <a:lnTo>
                  <a:pt x="3118116" y="660400"/>
                </a:lnTo>
                <a:lnTo>
                  <a:pt x="3116834" y="647700"/>
                </a:lnTo>
                <a:lnTo>
                  <a:pt x="3098355" y="647700"/>
                </a:lnTo>
                <a:lnTo>
                  <a:pt x="3096298" y="635000"/>
                </a:lnTo>
                <a:lnTo>
                  <a:pt x="3095345" y="635000"/>
                </a:lnTo>
                <a:lnTo>
                  <a:pt x="3095701" y="622300"/>
                </a:lnTo>
                <a:lnTo>
                  <a:pt x="3097542" y="622300"/>
                </a:lnTo>
                <a:lnTo>
                  <a:pt x="3098165" y="609600"/>
                </a:lnTo>
                <a:lnTo>
                  <a:pt x="3102419" y="609600"/>
                </a:lnTo>
                <a:lnTo>
                  <a:pt x="3102940" y="596900"/>
                </a:lnTo>
                <a:lnTo>
                  <a:pt x="3102622" y="584200"/>
                </a:lnTo>
                <a:lnTo>
                  <a:pt x="3102648" y="571500"/>
                </a:lnTo>
                <a:lnTo>
                  <a:pt x="3102216" y="558800"/>
                </a:lnTo>
                <a:lnTo>
                  <a:pt x="3101530" y="558800"/>
                </a:lnTo>
                <a:lnTo>
                  <a:pt x="3105277" y="546100"/>
                </a:lnTo>
                <a:lnTo>
                  <a:pt x="3123374" y="546100"/>
                </a:lnTo>
                <a:lnTo>
                  <a:pt x="3133852" y="533400"/>
                </a:lnTo>
                <a:lnTo>
                  <a:pt x="3159531" y="533400"/>
                </a:lnTo>
                <a:lnTo>
                  <a:pt x="3160280" y="546100"/>
                </a:lnTo>
                <a:lnTo>
                  <a:pt x="3161157" y="546100"/>
                </a:lnTo>
                <a:lnTo>
                  <a:pt x="3161982" y="558800"/>
                </a:lnTo>
                <a:lnTo>
                  <a:pt x="3164916" y="558800"/>
                </a:lnTo>
                <a:lnTo>
                  <a:pt x="3174073" y="571500"/>
                </a:lnTo>
                <a:lnTo>
                  <a:pt x="3191332" y="571500"/>
                </a:lnTo>
                <a:lnTo>
                  <a:pt x="3193300" y="558800"/>
                </a:lnTo>
                <a:lnTo>
                  <a:pt x="3194723" y="546100"/>
                </a:lnTo>
                <a:lnTo>
                  <a:pt x="3195967" y="546100"/>
                </a:lnTo>
                <a:lnTo>
                  <a:pt x="3196907" y="533400"/>
                </a:lnTo>
                <a:lnTo>
                  <a:pt x="3197593" y="533400"/>
                </a:lnTo>
                <a:lnTo>
                  <a:pt x="3200895" y="520700"/>
                </a:lnTo>
                <a:lnTo>
                  <a:pt x="3209442" y="520700"/>
                </a:lnTo>
                <a:lnTo>
                  <a:pt x="3202419" y="508000"/>
                </a:lnTo>
                <a:lnTo>
                  <a:pt x="3197695" y="495300"/>
                </a:lnTo>
                <a:lnTo>
                  <a:pt x="3194685" y="495300"/>
                </a:lnTo>
                <a:lnTo>
                  <a:pt x="3192792" y="482600"/>
                </a:lnTo>
                <a:lnTo>
                  <a:pt x="3193262" y="482600"/>
                </a:lnTo>
                <a:lnTo>
                  <a:pt x="3196729" y="469900"/>
                </a:lnTo>
                <a:lnTo>
                  <a:pt x="3212871" y="469900"/>
                </a:lnTo>
                <a:lnTo>
                  <a:pt x="3214789" y="482600"/>
                </a:lnTo>
                <a:lnTo>
                  <a:pt x="3209315" y="482600"/>
                </a:lnTo>
                <a:lnTo>
                  <a:pt x="3210458" y="495300"/>
                </a:lnTo>
                <a:lnTo>
                  <a:pt x="3218116" y="508000"/>
                </a:lnTo>
                <a:lnTo>
                  <a:pt x="3221418" y="508000"/>
                </a:lnTo>
                <a:lnTo>
                  <a:pt x="3223666" y="520700"/>
                </a:lnTo>
                <a:lnTo>
                  <a:pt x="3224174" y="533400"/>
                </a:lnTo>
                <a:lnTo>
                  <a:pt x="3229368" y="533400"/>
                </a:lnTo>
                <a:lnTo>
                  <a:pt x="3230346" y="546100"/>
                </a:lnTo>
                <a:lnTo>
                  <a:pt x="3230829" y="546100"/>
                </a:lnTo>
                <a:lnTo>
                  <a:pt x="3232289" y="558800"/>
                </a:lnTo>
                <a:lnTo>
                  <a:pt x="3226155" y="558800"/>
                </a:lnTo>
                <a:lnTo>
                  <a:pt x="3222371" y="571500"/>
                </a:lnTo>
                <a:lnTo>
                  <a:pt x="3217913" y="571500"/>
                </a:lnTo>
                <a:lnTo>
                  <a:pt x="3216592" y="584200"/>
                </a:lnTo>
                <a:lnTo>
                  <a:pt x="3217075" y="596900"/>
                </a:lnTo>
                <a:lnTo>
                  <a:pt x="3216960" y="609600"/>
                </a:lnTo>
                <a:lnTo>
                  <a:pt x="3215716" y="609600"/>
                </a:lnTo>
                <a:lnTo>
                  <a:pt x="3212630" y="622300"/>
                </a:lnTo>
                <a:lnTo>
                  <a:pt x="3211360" y="622300"/>
                </a:lnTo>
                <a:lnTo>
                  <a:pt x="3211550" y="635000"/>
                </a:lnTo>
                <a:lnTo>
                  <a:pt x="3210941" y="647700"/>
                </a:lnTo>
                <a:lnTo>
                  <a:pt x="3210864" y="660400"/>
                </a:lnTo>
                <a:lnTo>
                  <a:pt x="3211118" y="673100"/>
                </a:lnTo>
                <a:lnTo>
                  <a:pt x="3210052" y="685800"/>
                </a:lnTo>
                <a:lnTo>
                  <a:pt x="3207524" y="698500"/>
                </a:lnTo>
                <a:lnTo>
                  <a:pt x="3201085" y="698500"/>
                </a:lnTo>
                <a:lnTo>
                  <a:pt x="3199612" y="711200"/>
                </a:lnTo>
                <a:lnTo>
                  <a:pt x="3187204" y="711200"/>
                </a:lnTo>
                <a:lnTo>
                  <a:pt x="3196564" y="723900"/>
                </a:lnTo>
                <a:lnTo>
                  <a:pt x="3197148" y="736600"/>
                </a:lnTo>
                <a:lnTo>
                  <a:pt x="3194799" y="749300"/>
                </a:lnTo>
                <a:lnTo>
                  <a:pt x="3193199" y="749300"/>
                </a:lnTo>
                <a:lnTo>
                  <a:pt x="3189643" y="762000"/>
                </a:lnTo>
                <a:lnTo>
                  <a:pt x="3190290" y="774700"/>
                </a:lnTo>
                <a:lnTo>
                  <a:pt x="3191776" y="774700"/>
                </a:lnTo>
                <a:lnTo>
                  <a:pt x="3194012" y="787400"/>
                </a:lnTo>
                <a:lnTo>
                  <a:pt x="3196501" y="787400"/>
                </a:lnTo>
                <a:lnTo>
                  <a:pt x="3198774" y="800100"/>
                </a:lnTo>
                <a:lnTo>
                  <a:pt x="3207016" y="825500"/>
                </a:lnTo>
                <a:lnTo>
                  <a:pt x="3217849" y="838200"/>
                </a:lnTo>
                <a:lnTo>
                  <a:pt x="3230283" y="863600"/>
                </a:lnTo>
                <a:lnTo>
                  <a:pt x="3243351" y="889000"/>
                </a:lnTo>
                <a:lnTo>
                  <a:pt x="3247085" y="889000"/>
                </a:lnTo>
                <a:lnTo>
                  <a:pt x="3250869" y="901700"/>
                </a:lnTo>
                <a:lnTo>
                  <a:pt x="3258083" y="901700"/>
                </a:lnTo>
                <a:lnTo>
                  <a:pt x="3260966" y="914400"/>
                </a:lnTo>
                <a:lnTo>
                  <a:pt x="3263557" y="914400"/>
                </a:lnTo>
                <a:lnTo>
                  <a:pt x="3273895" y="927100"/>
                </a:lnTo>
                <a:lnTo>
                  <a:pt x="3277209" y="927100"/>
                </a:lnTo>
                <a:lnTo>
                  <a:pt x="3283343" y="939800"/>
                </a:lnTo>
                <a:lnTo>
                  <a:pt x="3285921" y="952500"/>
                </a:lnTo>
                <a:lnTo>
                  <a:pt x="3291573" y="965200"/>
                </a:lnTo>
                <a:lnTo>
                  <a:pt x="3298431" y="965200"/>
                </a:lnTo>
                <a:lnTo>
                  <a:pt x="3304629" y="977900"/>
                </a:lnTo>
                <a:lnTo>
                  <a:pt x="3306305" y="977900"/>
                </a:lnTo>
                <a:lnTo>
                  <a:pt x="3311715" y="965200"/>
                </a:lnTo>
                <a:lnTo>
                  <a:pt x="3312083" y="965200"/>
                </a:lnTo>
                <a:lnTo>
                  <a:pt x="3314789" y="952500"/>
                </a:lnTo>
                <a:lnTo>
                  <a:pt x="3318789" y="952500"/>
                </a:lnTo>
                <a:lnTo>
                  <a:pt x="3320364" y="939800"/>
                </a:lnTo>
                <a:lnTo>
                  <a:pt x="3319678" y="927100"/>
                </a:lnTo>
                <a:lnTo>
                  <a:pt x="3316884" y="914400"/>
                </a:lnTo>
                <a:lnTo>
                  <a:pt x="3313773" y="914400"/>
                </a:lnTo>
                <a:lnTo>
                  <a:pt x="3313392" y="901700"/>
                </a:lnTo>
                <a:lnTo>
                  <a:pt x="3317202" y="901700"/>
                </a:lnTo>
                <a:lnTo>
                  <a:pt x="3326625" y="889000"/>
                </a:lnTo>
                <a:lnTo>
                  <a:pt x="3330181" y="889000"/>
                </a:lnTo>
                <a:lnTo>
                  <a:pt x="3328009" y="876300"/>
                </a:lnTo>
                <a:lnTo>
                  <a:pt x="3323564" y="876300"/>
                </a:lnTo>
                <a:lnTo>
                  <a:pt x="3322116" y="863600"/>
                </a:lnTo>
                <a:lnTo>
                  <a:pt x="3320554" y="863600"/>
                </a:lnTo>
                <a:lnTo>
                  <a:pt x="3320491" y="850900"/>
                </a:lnTo>
                <a:lnTo>
                  <a:pt x="3320796" y="850900"/>
                </a:lnTo>
                <a:lnTo>
                  <a:pt x="3321697" y="838200"/>
                </a:lnTo>
                <a:lnTo>
                  <a:pt x="3325672" y="838200"/>
                </a:lnTo>
                <a:lnTo>
                  <a:pt x="3334512" y="825500"/>
                </a:lnTo>
                <a:lnTo>
                  <a:pt x="3345027" y="825500"/>
                </a:lnTo>
                <a:lnTo>
                  <a:pt x="3346107" y="812800"/>
                </a:lnTo>
                <a:lnTo>
                  <a:pt x="3340227" y="812800"/>
                </a:lnTo>
                <a:lnTo>
                  <a:pt x="3336620" y="800100"/>
                </a:lnTo>
                <a:lnTo>
                  <a:pt x="3332645" y="800100"/>
                </a:lnTo>
                <a:lnTo>
                  <a:pt x="3326053" y="787400"/>
                </a:lnTo>
                <a:lnTo>
                  <a:pt x="3322053" y="787400"/>
                </a:lnTo>
                <a:lnTo>
                  <a:pt x="3320478" y="774700"/>
                </a:lnTo>
                <a:lnTo>
                  <a:pt x="3321164" y="762000"/>
                </a:lnTo>
                <a:lnTo>
                  <a:pt x="3336010" y="762000"/>
                </a:lnTo>
                <a:lnTo>
                  <a:pt x="3340697" y="749300"/>
                </a:lnTo>
                <a:lnTo>
                  <a:pt x="3338423" y="749300"/>
                </a:lnTo>
                <a:lnTo>
                  <a:pt x="3335223" y="736600"/>
                </a:lnTo>
                <a:lnTo>
                  <a:pt x="3328251" y="736600"/>
                </a:lnTo>
                <a:lnTo>
                  <a:pt x="3325723" y="723900"/>
                </a:lnTo>
                <a:lnTo>
                  <a:pt x="3313226" y="723900"/>
                </a:lnTo>
                <a:lnTo>
                  <a:pt x="3309797" y="711200"/>
                </a:lnTo>
                <a:lnTo>
                  <a:pt x="3305708" y="711200"/>
                </a:lnTo>
                <a:lnTo>
                  <a:pt x="3309315" y="698500"/>
                </a:lnTo>
                <a:lnTo>
                  <a:pt x="3309670" y="698500"/>
                </a:lnTo>
                <a:lnTo>
                  <a:pt x="3309251" y="685800"/>
                </a:lnTo>
                <a:lnTo>
                  <a:pt x="3278162" y="685800"/>
                </a:lnTo>
                <a:lnTo>
                  <a:pt x="3276117" y="673100"/>
                </a:lnTo>
                <a:lnTo>
                  <a:pt x="3273856" y="673100"/>
                </a:lnTo>
                <a:lnTo>
                  <a:pt x="3272536" y="660400"/>
                </a:lnTo>
                <a:lnTo>
                  <a:pt x="3271990" y="660400"/>
                </a:lnTo>
                <a:lnTo>
                  <a:pt x="3272269" y="635000"/>
                </a:lnTo>
                <a:lnTo>
                  <a:pt x="3271329" y="635000"/>
                </a:lnTo>
                <a:lnTo>
                  <a:pt x="3268751" y="622300"/>
                </a:lnTo>
                <a:lnTo>
                  <a:pt x="3263976" y="609600"/>
                </a:lnTo>
                <a:lnTo>
                  <a:pt x="3262960" y="609600"/>
                </a:lnTo>
                <a:lnTo>
                  <a:pt x="3259886" y="596900"/>
                </a:lnTo>
                <a:lnTo>
                  <a:pt x="3264154" y="584200"/>
                </a:lnTo>
                <a:lnTo>
                  <a:pt x="3286099" y="584200"/>
                </a:lnTo>
                <a:lnTo>
                  <a:pt x="3286531" y="571500"/>
                </a:lnTo>
                <a:lnTo>
                  <a:pt x="3297529" y="571500"/>
                </a:lnTo>
                <a:lnTo>
                  <a:pt x="3299269" y="584200"/>
                </a:lnTo>
                <a:lnTo>
                  <a:pt x="3309378" y="584200"/>
                </a:lnTo>
                <a:lnTo>
                  <a:pt x="3310572" y="571500"/>
                </a:lnTo>
                <a:lnTo>
                  <a:pt x="3311233" y="571500"/>
                </a:lnTo>
                <a:lnTo>
                  <a:pt x="3313049" y="558800"/>
                </a:lnTo>
                <a:lnTo>
                  <a:pt x="3320072" y="558800"/>
                </a:lnTo>
                <a:lnTo>
                  <a:pt x="3325190" y="546100"/>
                </a:lnTo>
                <a:lnTo>
                  <a:pt x="3357359" y="546100"/>
                </a:lnTo>
                <a:lnTo>
                  <a:pt x="3361321" y="558800"/>
                </a:lnTo>
                <a:lnTo>
                  <a:pt x="3381527" y="558800"/>
                </a:lnTo>
                <a:lnTo>
                  <a:pt x="3381286" y="546100"/>
                </a:lnTo>
                <a:lnTo>
                  <a:pt x="3376841" y="546100"/>
                </a:lnTo>
                <a:lnTo>
                  <a:pt x="3378225" y="533400"/>
                </a:lnTo>
                <a:lnTo>
                  <a:pt x="3380511" y="533400"/>
                </a:lnTo>
                <a:lnTo>
                  <a:pt x="3384296" y="520700"/>
                </a:lnTo>
                <a:lnTo>
                  <a:pt x="3385502" y="508000"/>
                </a:lnTo>
                <a:lnTo>
                  <a:pt x="3386213" y="495300"/>
                </a:lnTo>
                <a:lnTo>
                  <a:pt x="3387394" y="495300"/>
                </a:lnTo>
                <a:lnTo>
                  <a:pt x="3389579" y="482600"/>
                </a:lnTo>
                <a:lnTo>
                  <a:pt x="3392868" y="469900"/>
                </a:lnTo>
                <a:lnTo>
                  <a:pt x="3397402" y="457200"/>
                </a:lnTo>
                <a:lnTo>
                  <a:pt x="3401364" y="457200"/>
                </a:lnTo>
                <a:lnTo>
                  <a:pt x="3404260" y="444500"/>
                </a:lnTo>
                <a:lnTo>
                  <a:pt x="3407143" y="444500"/>
                </a:lnTo>
                <a:lnTo>
                  <a:pt x="3410851" y="431800"/>
                </a:lnTo>
                <a:lnTo>
                  <a:pt x="3415423" y="431800"/>
                </a:lnTo>
                <a:lnTo>
                  <a:pt x="3420795" y="419100"/>
                </a:lnTo>
                <a:lnTo>
                  <a:pt x="3426866" y="419100"/>
                </a:lnTo>
                <a:lnTo>
                  <a:pt x="3429990" y="406400"/>
                </a:lnTo>
                <a:lnTo>
                  <a:pt x="3465944" y="406400"/>
                </a:lnTo>
                <a:lnTo>
                  <a:pt x="3466173" y="393700"/>
                </a:lnTo>
                <a:lnTo>
                  <a:pt x="3465360" y="393700"/>
                </a:lnTo>
                <a:lnTo>
                  <a:pt x="3462553" y="381000"/>
                </a:lnTo>
                <a:lnTo>
                  <a:pt x="3454285" y="381000"/>
                </a:lnTo>
                <a:lnTo>
                  <a:pt x="3453257" y="368300"/>
                </a:lnTo>
                <a:lnTo>
                  <a:pt x="3446653" y="368300"/>
                </a:lnTo>
                <a:lnTo>
                  <a:pt x="3440061" y="355600"/>
                </a:lnTo>
                <a:lnTo>
                  <a:pt x="3420732" y="355600"/>
                </a:lnTo>
                <a:lnTo>
                  <a:pt x="3419170" y="342900"/>
                </a:lnTo>
                <a:lnTo>
                  <a:pt x="3418205" y="342900"/>
                </a:lnTo>
                <a:lnTo>
                  <a:pt x="3416223" y="330200"/>
                </a:lnTo>
                <a:lnTo>
                  <a:pt x="3399866" y="330200"/>
                </a:lnTo>
                <a:lnTo>
                  <a:pt x="3396500" y="317500"/>
                </a:lnTo>
                <a:lnTo>
                  <a:pt x="3374250" y="317500"/>
                </a:lnTo>
                <a:lnTo>
                  <a:pt x="3368179" y="304800"/>
                </a:lnTo>
                <a:lnTo>
                  <a:pt x="3389884" y="304800"/>
                </a:lnTo>
                <a:lnTo>
                  <a:pt x="3394151" y="292100"/>
                </a:lnTo>
                <a:lnTo>
                  <a:pt x="3394875" y="279400"/>
                </a:lnTo>
                <a:lnTo>
                  <a:pt x="3395370" y="279400"/>
                </a:lnTo>
                <a:lnTo>
                  <a:pt x="3395637" y="266700"/>
                </a:lnTo>
                <a:lnTo>
                  <a:pt x="3395713" y="254000"/>
                </a:lnTo>
                <a:lnTo>
                  <a:pt x="3394583" y="241300"/>
                </a:lnTo>
                <a:lnTo>
                  <a:pt x="3388982" y="241300"/>
                </a:lnTo>
                <a:lnTo>
                  <a:pt x="3387547" y="228600"/>
                </a:lnTo>
                <a:lnTo>
                  <a:pt x="3381413" y="228600"/>
                </a:lnTo>
                <a:lnTo>
                  <a:pt x="3368840" y="215900"/>
                </a:lnTo>
                <a:lnTo>
                  <a:pt x="3359759" y="215900"/>
                </a:lnTo>
                <a:lnTo>
                  <a:pt x="3358921" y="203200"/>
                </a:lnTo>
                <a:lnTo>
                  <a:pt x="3363125" y="203200"/>
                </a:lnTo>
                <a:lnTo>
                  <a:pt x="3365119" y="190500"/>
                </a:lnTo>
                <a:lnTo>
                  <a:pt x="3369018" y="190500"/>
                </a:lnTo>
                <a:lnTo>
                  <a:pt x="3372332" y="203200"/>
                </a:lnTo>
                <a:lnTo>
                  <a:pt x="3376117" y="203200"/>
                </a:lnTo>
                <a:lnTo>
                  <a:pt x="3381591" y="215900"/>
                </a:lnTo>
                <a:lnTo>
                  <a:pt x="3400361" y="215900"/>
                </a:lnTo>
                <a:lnTo>
                  <a:pt x="3405035" y="203200"/>
                </a:lnTo>
                <a:lnTo>
                  <a:pt x="3406063" y="203200"/>
                </a:lnTo>
                <a:lnTo>
                  <a:pt x="3409848" y="190500"/>
                </a:lnTo>
                <a:lnTo>
                  <a:pt x="3427704" y="190500"/>
                </a:lnTo>
                <a:lnTo>
                  <a:pt x="3430778" y="203200"/>
                </a:lnTo>
                <a:lnTo>
                  <a:pt x="3495408" y="203200"/>
                </a:lnTo>
                <a:lnTo>
                  <a:pt x="3496856" y="19050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4735" y="34162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834" y="0"/>
                </a:moveTo>
                <a:lnTo>
                  <a:pt x="557" y="36"/>
                </a:lnTo>
                <a:lnTo>
                  <a:pt x="276" y="36"/>
                </a:lnTo>
                <a:lnTo>
                  <a:pt x="0" y="43"/>
                </a:lnTo>
                <a:lnTo>
                  <a:pt x="114" y="278"/>
                </a:lnTo>
                <a:lnTo>
                  <a:pt x="294" y="421"/>
                </a:lnTo>
                <a:lnTo>
                  <a:pt x="402" y="688"/>
                </a:lnTo>
                <a:lnTo>
                  <a:pt x="589" y="723"/>
                </a:lnTo>
                <a:lnTo>
                  <a:pt x="737" y="521"/>
                </a:lnTo>
                <a:lnTo>
                  <a:pt x="773" y="248"/>
                </a:lnTo>
                <a:lnTo>
                  <a:pt x="8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7787" y="150686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54" y="0"/>
                </a:moveTo>
                <a:lnTo>
                  <a:pt x="54" y="266"/>
                </a:lnTo>
                <a:lnTo>
                  <a:pt x="29" y="519"/>
                </a:lnTo>
                <a:lnTo>
                  <a:pt x="0" y="782"/>
                </a:lnTo>
                <a:lnTo>
                  <a:pt x="313" y="782"/>
                </a:lnTo>
                <a:lnTo>
                  <a:pt x="612" y="770"/>
                </a:lnTo>
                <a:lnTo>
                  <a:pt x="933" y="770"/>
                </a:lnTo>
                <a:lnTo>
                  <a:pt x="843" y="576"/>
                </a:lnTo>
                <a:lnTo>
                  <a:pt x="778" y="360"/>
                </a:lnTo>
                <a:lnTo>
                  <a:pt x="698" y="158"/>
                </a:lnTo>
                <a:lnTo>
                  <a:pt x="476" y="97"/>
                </a:lnTo>
                <a:lnTo>
                  <a:pt x="27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6731" y="1689732"/>
            <a:ext cx="112339" cy="109396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266624" y="471390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410" y="0"/>
                </a:moveTo>
                <a:lnTo>
                  <a:pt x="248" y="27"/>
                </a:lnTo>
                <a:lnTo>
                  <a:pt x="168" y="222"/>
                </a:lnTo>
                <a:lnTo>
                  <a:pt x="78" y="384"/>
                </a:lnTo>
                <a:lnTo>
                  <a:pt x="0" y="582"/>
                </a:lnTo>
                <a:lnTo>
                  <a:pt x="582" y="582"/>
                </a:lnTo>
                <a:lnTo>
                  <a:pt x="859" y="626"/>
                </a:lnTo>
                <a:lnTo>
                  <a:pt x="706" y="384"/>
                </a:lnTo>
                <a:lnTo>
                  <a:pt x="41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1949" y="153180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64" y="553"/>
                </a:lnTo>
                <a:lnTo>
                  <a:pt x="496" y="582"/>
                </a:lnTo>
                <a:lnTo>
                  <a:pt x="727" y="561"/>
                </a:lnTo>
                <a:lnTo>
                  <a:pt x="496" y="312"/>
                </a:lnTo>
                <a:lnTo>
                  <a:pt x="209" y="223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0947" y="237210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839" y="0"/>
                </a:moveTo>
                <a:lnTo>
                  <a:pt x="580" y="21"/>
                </a:lnTo>
                <a:lnTo>
                  <a:pt x="335" y="21"/>
                </a:lnTo>
                <a:lnTo>
                  <a:pt x="68" y="24"/>
                </a:lnTo>
                <a:lnTo>
                  <a:pt x="46" y="345"/>
                </a:lnTo>
                <a:lnTo>
                  <a:pt x="21" y="535"/>
                </a:lnTo>
                <a:lnTo>
                  <a:pt x="0" y="885"/>
                </a:lnTo>
                <a:lnTo>
                  <a:pt x="158" y="920"/>
                </a:lnTo>
                <a:lnTo>
                  <a:pt x="370" y="579"/>
                </a:lnTo>
                <a:lnTo>
                  <a:pt x="694" y="410"/>
                </a:lnTo>
                <a:lnTo>
                  <a:pt x="8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6040" y="474380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558" y="0"/>
                </a:moveTo>
                <a:lnTo>
                  <a:pt x="396" y="0"/>
                </a:lnTo>
                <a:lnTo>
                  <a:pt x="252" y="144"/>
                </a:lnTo>
                <a:lnTo>
                  <a:pt x="137" y="339"/>
                </a:lnTo>
                <a:lnTo>
                  <a:pt x="0" y="515"/>
                </a:lnTo>
                <a:lnTo>
                  <a:pt x="55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524" y="870719"/>
            <a:ext cx="2898775" cy="3881754"/>
          </a:xfrm>
          <a:custGeom>
            <a:avLst/>
            <a:gdLst/>
            <a:ahLst/>
            <a:cxnLst/>
            <a:rect l="l" t="t" r="r" b="b"/>
            <a:pathLst>
              <a:path w="2898775" h="3881754">
                <a:moveTo>
                  <a:pt x="586651" y="1011402"/>
                </a:moveTo>
                <a:lnTo>
                  <a:pt x="586092" y="1007338"/>
                </a:lnTo>
                <a:lnTo>
                  <a:pt x="586105" y="1011402"/>
                </a:lnTo>
                <a:lnTo>
                  <a:pt x="586651" y="1011402"/>
                </a:lnTo>
                <a:close/>
              </a:path>
              <a:path w="2898775" h="3881754">
                <a:moveTo>
                  <a:pt x="1462379" y="693902"/>
                </a:moveTo>
                <a:lnTo>
                  <a:pt x="1461617" y="681202"/>
                </a:lnTo>
                <a:lnTo>
                  <a:pt x="1462239" y="693293"/>
                </a:lnTo>
                <a:lnTo>
                  <a:pt x="1462379" y="693902"/>
                </a:lnTo>
                <a:close/>
              </a:path>
              <a:path w="2898775" h="3881754">
                <a:moveTo>
                  <a:pt x="2178393" y="991323"/>
                </a:moveTo>
                <a:lnTo>
                  <a:pt x="2178291" y="990600"/>
                </a:lnTo>
                <a:lnTo>
                  <a:pt x="2178037" y="990600"/>
                </a:lnTo>
                <a:lnTo>
                  <a:pt x="2178393" y="991323"/>
                </a:lnTo>
                <a:close/>
              </a:path>
              <a:path w="2898775" h="3881754">
                <a:moveTo>
                  <a:pt x="2188210" y="626414"/>
                </a:moveTo>
                <a:lnTo>
                  <a:pt x="2188006" y="626376"/>
                </a:lnTo>
                <a:lnTo>
                  <a:pt x="2187791" y="626338"/>
                </a:lnTo>
                <a:lnTo>
                  <a:pt x="2187587" y="626300"/>
                </a:lnTo>
                <a:lnTo>
                  <a:pt x="2187587" y="626567"/>
                </a:lnTo>
                <a:lnTo>
                  <a:pt x="2187613" y="626833"/>
                </a:lnTo>
                <a:lnTo>
                  <a:pt x="2187613" y="627087"/>
                </a:lnTo>
                <a:lnTo>
                  <a:pt x="2187803" y="626960"/>
                </a:lnTo>
                <a:lnTo>
                  <a:pt x="2188006" y="626833"/>
                </a:lnTo>
                <a:lnTo>
                  <a:pt x="2188184" y="626694"/>
                </a:lnTo>
                <a:lnTo>
                  <a:pt x="2188210" y="626516"/>
                </a:lnTo>
                <a:close/>
              </a:path>
              <a:path w="2898775" h="3881754">
                <a:moveTo>
                  <a:pt x="2188502" y="785939"/>
                </a:moveTo>
                <a:lnTo>
                  <a:pt x="2188476" y="785787"/>
                </a:lnTo>
                <a:lnTo>
                  <a:pt x="2188476" y="785660"/>
                </a:lnTo>
                <a:lnTo>
                  <a:pt x="2187918" y="786218"/>
                </a:lnTo>
                <a:lnTo>
                  <a:pt x="2188095" y="786180"/>
                </a:lnTo>
                <a:lnTo>
                  <a:pt x="2188299" y="786117"/>
                </a:lnTo>
                <a:lnTo>
                  <a:pt x="2188476" y="786079"/>
                </a:lnTo>
                <a:lnTo>
                  <a:pt x="2188502" y="785939"/>
                </a:lnTo>
                <a:close/>
              </a:path>
              <a:path w="2898775" h="3881754">
                <a:moveTo>
                  <a:pt x="2197824" y="195580"/>
                </a:moveTo>
                <a:lnTo>
                  <a:pt x="2197684" y="195580"/>
                </a:lnTo>
                <a:lnTo>
                  <a:pt x="2197824" y="195580"/>
                </a:lnTo>
                <a:close/>
              </a:path>
              <a:path w="2898775" h="3881754">
                <a:moveTo>
                  <a:pt x="2223071" y="657860"/>
                </a:moveTo>
                <a:lnTo>
                  <a:pt x="2222411" y="656590"/>
                </a:lnTo>
                <a:lnTo>
                  <a:pt x="2222411" y="657860"/>
                </a:lnTo>
                <a:lnTo>
                  <a:pt x="2223071" y="657860"/>
                </a:lnTo>
                <a:close/>
              </a:path>
              <a:path w="2898775" h="3881754">
                <a:moveTo>
                  <a:pt x="2354567" y="2700502"/>
                </a:moveTo>
                <a:lnTo>
                  <a:pt x="2353741" y="2700502"/>
                </a:lnTo>
                <a:lnTo>
                  <a:pt x="2350960" y="2687802"/>
                </a:lnTo>
                <a:lnTo>
                  <a:pt x="2348065" y="2687802"/>
                </a:lnTo>
                <a:lnTo>
                  <a:pt x="2345042" y="2675102"/>
                </a:lnTo>
                <a:lnTo>
                  <a:pt x="2341918" y="2662402"/>
                </a:lnTo>
                <a:lnTo>
                  <a:pt x="2311882" y="2662402"/>
                </a:lnTo>
                <a:lnTo>
                  <a:pt x="2300363" y="2649702"/>
                </a:lnTo>
                <a:lnTo>
                  <a:pt x="2291321" y="2649702"/>
                </a:lnTo>
                <a:lnTo>
                  <a:pt x="2286685" y="2637002"/>
                </a:lnTo>
                <a:lnTo>
                  <a:pt x="2280170" y="2637002"/>
                </a:lnTo>
                <a:lnTo>
                  <a:pt x="2272398" y="2624302"/>
                </a:lnTo>
                <a:lnTo>
                  <a:pt x="2263927" y="2624302"/>
                </a:lnTo>
                <a:lnTo>
                  <a:pt x="2255266" y="2611602"/>
                </a:lnTo>
                <a:lnTo>
                  <a:pt x="2194356" y="2611602"/>
                </a:lnTo>
                <a:lnTo>
                  <a:pt x="2179878" y="2598902"/>
                </a:lnTo>
                <a:lnTo>
                  <a:pt x="2169617" y="2598902"/>
                </a:lnTo>
                <a:lnTo>
                  <a:pt x="2166810" y="2611602"/>
                </a:lnTo>
                <a:lnTo>
                  <a:pt x="2159228" y="2611602"/>
                </a:lnTo>
                <a:lnTo>
                  <a:pt x="2156676" y="2598902"/>
                </a:lnTo>
                <a:lnTo>
                  <a:pt x="2153767" y="2598902"/>
                </a:lnTo>
                <a:lnTo>
                  <a:pt x="2152167" y="2586202"/>
                </a:lnTo>
                <a:lnTo>
                  <a:pt x="2131174" y="2586202"/>
                </a:lnTo>
                <a:lnTo>
                  <a:pt x="2124049" y="2573502"/>
                </a:lnTo>
                <a:lnTo>
                  <a:pt x="2073465" y="2573502"/>
                </a:lnTo>
                <a:lnTo>
                  <a:pt x="2075383" y="2560802"/>
                </a:lnTo>
                <a:lnTo>
                  <a:pt x="2055710" y="2560802"/>
                </a:lnTo>
                <a:lnTo>
                  <a:pt x="2055710" y="2586202"/>
                </a:lnTo>
                <a:lnTo>
                  <a:pt x="2055710" y="2598902"/>
                </a:lnTo>
                <a:lnTo>
                  <a:pt x="2055482" y="2598902"/>
                </a:lnTo>
                <a:lnTo>
                  <a:pt x="2055482" y="2649702"/>
                </a:lnTo>
                <a:lnTo>
                  <a:pt x="2052751" y="2649702"/>
                </a:lnTo>
                <a:lnTo>
                  <a:pt x="2050478" y="2637002"/>
                </a:lnTo>
                <a:lnTo>
                  <a:pt x="2054059" y="2637002"/>
                </a:lnTo>
                <a:lnTo>
                  <a:pt x="2055482" y="2649702"/>
                </a:lnTo>
                <a:lnTo>
                  <a:pt x="2055482" y="2598902"/>
                </a:lnTo>
                <a:lnTo>
                  <a:pt x="2050338" y="2598902"/>
                </a:lnTo>
                <a:lnTo>
                  <a:pt x="2051672" y="2586202"/>
                </a:lnTo>
                <a:lnTo>
                  <a:pt x="2055710" y="2586202"/>
                </a:lnTo>
                <a:lnTo>
                  <a:pt x="2055710" y="2560802"/>
                </a:lnTo>
                <a:lnTo>
                  <a:pt x="2055075" y="2560802"/>
                </a:lnTo>
                <a:lnTo>
                  <a:pt x="2048891" y="2548102"/>
                </a:lnTo>
                <a:lnTo>
                  <a:pt x="2047976" y="2560802"/>
                </a:lnTo>
                <a:lnTo>
                  <a:pt x="2026386" y="2560802"/>
                </a:lnTo>
                <a:lnTo>
                  <a:pt x="2025357" y="2573502"/>
                </a:lnTo>
                <a:lnTo>
                  <a:pt x="2014943" y="2573502"/>
                </a:lnTo>
                <a:lnTo>
                  <a:pt x="2014791" y="2560802"/>
                </a:lnTo>
                <a:lnTo>
                  <a:pt x="2019427" y="2560802"/>
                </a:lnTo>
                <a:lnTo>
                  <a:pt x="2024748" y="2548102"/>
                </a:lnTo>
                <a:lnTo>
                  <a:pt x="2038438" y="2548102"/>
                </a:lnTo>
                <a:lnTo>
                  <a:pt x="2040153" y="2535402"/>
                </a:lnTo>
                <a:lnTo>
                  <a:pt x="2042058" y="2535402"/>
                </a:lnTo>
                <a:lnTo>
                  <a:pt x="2044306" y="2522702"/>
                </a:lnTo>
                <a:lnTo>
                  <a:pt x="2044115" y="2522702"/>
                </a:lnTo>
                <a:lnTo>
                  <a:pt x="2038108" y="2510002"/>
                </a:lnTo>
                <a:lnTo>
                  <a:pt x="2032774" y="2510002"/>
                </a:lnTo>
                <a:lnTo>
                  <a:pt x="2028063" y="2497302"/>
                </a:lnTo>
                <a:lnTo>
                  <a:pt x="2024176" y="2497302"/>
                </a:lnTo>
                <a:lnTo>
                  <a:pt x="2021243" y="2484602"/>
                </a:lnTo>
                <a:lnTo>
                  <a:pt x="2019401" y="2484602"/>
                </a:lnTo>
                <a:lnTo>
                  <a:pt x="2018563" y="2471902"/>
                </a:lnTo>
                <a:lnTo>
                  <a:pt x="2016328" y="2471902"/>
                </a:lnTo>
                <a:lnTo>
                  <a:pt x="2002599" y="2459202"/>
                </a:lnTo>
                <a:lnTo>
                  <a:pt x="1991893" y="2446502"/>
                </a:lnTo>
                <a:lnTo>
                  <a:pt x="1979955" y="2433802"/>
                </a:lnTo>
                <a:lnTo>
                  <a:pt x="1952840" y="2433802"/>
                </a:lnTo>
                <a:lnTo>
                  <a:pt x="1946287" y="2421102"/>
                </a:lnTo>
                <a:lnTo>
                  <a:pt x="1886445" y="2421102"/>
                </a:lnTo>
                <a:lnTo>
                  <a:pt x="1880146" y="2408402"/>
                </a:lnTo>
                <a:lnTo>
                  <a:pt x="1870621" y="2408402"/>
                </a:lnTo>
                <a:lnTo>
                  <a:pt x="1868957" y="2395702"/>
                </a:lnTo>
                <a:lnTo>
                  <a:pt x="1858899" y="2395702"/>
                </a:lnTo>
                <a:lnTo>
                  <a:pt x="1853946" y="2383002"/>
                </a:lnTo>
                <a:lnTo>
                  <a:pt x="1844497" y="2370302"/>
                </a:lnTo>
                <a:lnTo>
                  <a:pt x="1818271" y="2370302"/>
                </a:lnTo>
                <a:lnTo>
                  <a:pt x="1818741" y="2357602"/>
                </a:lnTo>
                <a:lnTo>
                  <a:pt x="1815249" y="2357602"/>
                </a:lnTo>
                <a:lnTo>
                  <a:pt x="1815249" y="3221202"/>
                </a:lnTo>
                <a:lnTo>
                  <a:pt x="1811629" y="3221202"/>
                </a:lnTo>
                <a:lnTo>
                  <a:pt x="1812302" y="3208502"/>
                </a:lnTo>
                <a:lnTo>
                  <a:pt x="1813941" y="3208502"/>
                </a:lnTo>
                <a:lnTo>
                  <a:pt x="1815249" y="3221202"/>
                </a:lnTo>
                <a:lnTo>
                  <a:pt x="1815249" y="2357602"/>
                </a:lnTo>
                <a:lnTo>
                  <a:pt x="1814766" y="2357602"/>
                </a:lnTo>
                <a:lnTo>
                  <a:pt x="1801888" y="2344902"/>
                </a:lnTo>
                <a:lnTo>
                  <a:pt x="1785518" y="2344902"/>
                </a:lnTo>
                <a:lnTo>
                  <a:pt x="1784248" y="2332202"/>
                </a:lnTo>
                <a:lnTo>
                  <a:pt x="1761591" y="2332202"/>
                </a:lnTo>
                <a:lnTo>
                  <a:pt x="1758569" y="2319502"/>
                </a:lnTo>
                <a:lnTo>
                  <a:pt x="1754339" y="2319502"/>
                </a:lnTo>
                <a:lnTo>
                  <a:pt x="1753247" y="2332202"/>
                </a:lnTo>
                <a:lnTo>
                  <a:pt x="1737804" y="2332202"/>
                </a:lnTo>
                <a:lnTo>
                  <a:pt x="1729917" y="2344902"/>
                </a:lnTo>
                <a:lnTo>
                  <a:pt x="1722259" y="2332202"/>
                </a:lnTo>
                <a:lnTo>
                  <a:pt x="1711121" y="2332202"/>
                </a:lnTo>
                <a:lnTo>
                  <a:pt x="1711121" y="3830802"/>
                </a:lnTo>
                <a:lnTo>
                  <a:pt x="1709915" y="3830802"/>
                </a:lnTo>
                <a:lnTo>
                  <a:pt x="1709623" y="3818102"/>
                </a:lnTo>
                <a:lnTo>
                  <a:pt x="1710563" y="3818102"/>
                </a:lnTo>
                <a:lnTo>
                  <a:pt x="1711121" y="3830802"/>
                </a:lnTo>
                <a:lnTo>
                  <a:pt x="1711121" y="2332202"/>
                </a:lnTo>
                <a:lnTo>
                  <a:pt x="1673479" y="2332202"/>
                </a:lnTo>
                <a:lnTo>
                  <a:pt x="1672196" y="2319502"/>
                </a:lnTo>
                <a:lnTo>
                  <a:pt x="1657858" y="2319502"/>
                </a:lnTo>
                <a:lnTo>
                  <a:pt x="1657858" y="2891002"/>
                </a:lnTo>
                <a:lnTo>
                  <a:pt x="1654581" y="2891002"/>
                </a:lnTo>
                <a:lnTo>
                  <a:pt x="1654581" y="3678402"/>
                </a:lnTo>
                <a:lnTo>
                  <a:pt x="1654136" y="3691102"/>
                </a:lnTo>
                <a:lnTo>
                  <a:pt x="1652943" y="3691102"/>
                </a:lnTo>
                <a:lnTo>
                  <a:pt x="1652714" y="3678402"/>
                </a:lnTo>
                <a:lnTo>
                  <a:pt x="1654581" y="3678402"/>
                </a:lnTo>
                <a:lnTo>
                  <a:pt x="1654581" y="2891002"/>
                </a:lnTo>
                <a:lnTo>
                  <a:pt x="1647545" y="2891002"/>
                </a:lnTo>
                <a:lnTo>
                  <a:pt x="1643253" y="2878302"/>
                </a:lnTo>
                <a:lnTo>
                  <a:pt x="1651596" y="2878302"/>
                </a:lnTo>
                <a:lnTo>
                  <a:pt x="1657858" y="2891002"/>
                </a:lnTo>
                <a:lnTo>
                  <a:pt x="1657858" y="2319502"/>
                </a:lnTo>
                <a:lnTo>
                  <a:pt x="1657096" y="2319502"/>
                </a:lnTo>
                <a:lnTo>
                  <a:pt x="1647380" y="2306802"/>
                </a:lnTo>
                <a:lnTo>
                  <a:pt x="1640789" y="2306802"/>
                </a:lnTo>
                <a:lnTo>
                  <a:pt x="1639011" y="2294102"/>
                </a:lnTo>
                <a:lnTo>
                  <a:pt x="1633728" y="2294102"/>
                </a:lnTo>
                <a:lnTo>
                  <a:pt x="1629410" y="2306802"/>
                </a:lnTo>
                <a:lnTo>
                  <a:pt x="1626806" y="2306802"/>
                </a:lnTo>
                <a:lnTo>
                  <a:pt x="1626387" y="2319502"/>
                </a:lnTo>
                <a:lnTo>
                  <a:pt x="1605483" y="2319502"/>
                </a:lnTo>
                <a:lnTo>
                  <a:pt x="1605483" y="2344902"/>
                </a:lnTo>
                <a:lnTo>
                  <a:pt x="1605318" y="2357602"/>
                </a:lnTo>
                <a:lnTo>
                  <a:pt x="1597113" y="2357602"/>
                </a:lnTo>
                <a:lnTo>
                  <a:pt x="1592262" y="2344902"/>
                </a:lnTo>
                <a:lnTo>
                  <a:pt x="1605483" y="2344902"/>
                </a:lnTo>
                <a:lnTo>
                  <a:pt x="1605483" y="2319502"/>
                </a:lnTo>
                <a:lnTo>
                  <a:pt x="1597977" y="2319502"/>
                </a:lnTo>
                <a:lnTo>
                  <a:pt x="1603616" y="2306802"/>
                </a:lnTo>
                <a:lnTo>
                  <a:pt x="1612506" y="2306802"/>
                </a:lnTo>
                <a:lnTo>
                  <a:pt x="1611071" y="2294102"/>
                </a:lnTo>
                <a:lnTo>
                  <a:pt x="1590243" y="2294102"/>
                </a:lnTo>
                <a:lnTo>
                  <a:pt x="1586064" y="2306802"/>
                </a:lnTo>
                <a:lnTo>
                  <a:pt x="1567154" y="2306802"/>
                </a:lnTo>
                <a:lnTo>
                  <a:pt x="1559217" y="2319502"/>
                </a:lnTo>
                <a:lnTo>
                  <a:pt x="1529600" y="2319502"/>
                </a:lnTo>
                <a:lnTo>
                  <a:pt x="1521739" y="2332202"/>
                </a:lnTo>
                <a:lnTo>
                  <a:pt x="1517357" y="2332202"/>
                </a:lnTo>
                <a:lnTo>
                  <a:pt x="1515668" y="2344902"/>
                </a:lnTo>
                <a:lnTo>
                  <a:pt x="1513306" y="2357602"/>
                </a:lnTo>
                <a:lnTo>
                  <a:pt x="1503133" y="2357602"/>
                </a:lnTo>
                <a:lnTo>
                  <a:pt x="1498739" y="2370302"/>
                </a:lnTo>
                <a:lnTo>
                  <a:pt x="1492758" y="2370302"/>
                </a:lnTo>
                <a:lnTo>
                  <a:pt x="1491894" y="2383002"/>
                </a:lnTo>
                <a:lnTo>
                  <a:pt x="1490459" y="2383002"/>
                </a:lnTo>
                <a:lnTo>
                  <a:pt x="1488859" y="2370302"/>
                </a:lnTo>
                <a:lnTo>
                  <a:pt x="1479156" y="2370302"/>
                </a:lnTo>
                <a:lnTo>
                  <a:pt x="1469656" y="2357602"/>
                </a:lnTo>
                <a:lnTo>
                  <a:pt x="1420888" y="2357602"/>
                </a:lnTo>
                <a:lnTo>
                  <a:pt x="1411401" y="2370302"/>
                </a:lnTo>
                <a:lnTo>
                  <a:pt x="1404696" y="2370302"/>
                </a:lnTo>
                <a:lnTo>
                  <a:pt x="1397330" y="2357602"/>
                </a:lnTo>
                <a:lnTo>
                  <a:pt x="1380299" y="2357602"/>
                </a:lnTo>
                <a:lnTo>
                  <a:pt x="1373670" y="2344902"/>
                </a:lnTo>
                <a:lnTo>
                  <a:pt x="1367777" y="2344902"/>
                </a:lnTo>
                <a:lnTo>
                  <a:pt x="1363306" y="2332202"/>
                </a:lnTo>
                <a:lnTo>
                  <a:pt x="1359712" y="2332202"/>
                </a:lnTo>
                <a:lnTo>
                  <a:pt x="1354861" y="2319502"/>
                </a:lnTo>
                <a:lnTo>
                  <a:pt x="1354175" y="2319502"/>
                </a:lnTo>
                <a:lnTo>
                  <a:pt x="1353959" y="2306802"/>
                </a:lnTo>
                <a:lnTo>
                  <a:pt x="1361224" y="2294102"/>
                </a:lnTo>
                <a:lnTo>
                  <a:pt x="1362125" y="2281402"/>
                </a:lnTo>
                <a:lnTo>
                  <a:pt x="1362417" y="2281402"/>
                </a:lnTo>
                <a:lnTo>
                  <a:pt x="1364653" y="2268702"/>
                </a:lnTo>
                <a:lnTo>
                  <a:pt x="1369466" y="2256002"/>
                </a:lnTo>
                <a:lnTo>
                  <a:pt x="1368831" y="2243302"/>
                </a:lnTo>
                <a:lnTo>
                  <a:pt x="1369225" y="2230602"/>
                </a:lnTo>
                <a:lnTo>
                  <a:pt x="1357439" y="2230602"/>
                </a:lnTo>
                <a:lnTo>
                  <a:pt x="1352067" y="2217902"/>
                </a:lnTo>
                <a:lnTo>
                  <a:pt x="1326273" y="2217902"/>
                </a:lnTo>
                <a:lnTo>
                  <a:pt x="1326273" y="2306802"/>
                </a:lnTo>
                <a:lnTo>
                  <a:pt x="1325905" y="2319502"/>
                </a:lnTo>
                <a:lnTo>
                  <a:pt x="1314208" y="2319502"/>
                </a:lnTo>
                <a:lnTo>
                  <a:pt x="1314919" y="2306802"/>
                </a:lnTo>
                <a:lnTo>
                  <a:pt x="1326273" y="2306802"/>
                </a:lnTo>
                <a:lnTo>
                  <a:pt x="1326273" y="2217902"/>
                </a:lnTo>
                <a:lnTo>
                  <a:pt x="1258582" y="2217902"/>
                </a:lnTo>
                <a:lnTo>
                  <a:pt x="1263459" y="2205202"/>
                </a:lnTo>
                <a:lnTo>
                  <a:pt x="1266786" y="2205202"/>
                </a:lnTo>
                <a:lnTo>
                  <a:pt x="1268514" y="2192502"/>
                </a:lnTo>
                <a:lnTo>
                  <a:pt x="1268222" y="2179802"/>
                </a:lnTo>
                <a:lnTo>
                  <a:pt x="1269428" y="2179802"/>
                </a:lnTo>
                <a:lnTo>
                  <a:pt x="1270508" y="2167102"/>
                </a:lnTo>
                <a:lnTo>
                  <a:pt x="1283614" y="2167102"/>
                </a:lnTo>
                <a:lnTo>
                  <a:pt x="1285646" y="2154402"/>
                </a:lnTo>
                <a:lnTo>
                  <a:pt x="1287068" y="2141702"/>
                </a:lnTo>
                <a:lnTo>
                  <a:pt x="1286764" y="2141702"/>
                </a:lnTo>
                <a:lnTo>
                  <a:pt x="1286281" y="2129002"/>
                </a:lnTo>
                <a:lnTo>
                  <a:pt x="1288719" y="2129002"/>
                </a:lnTo>
                <a:lnTo>
                  <a:pt x="1293914" y="2116302"/>
                </a:lnTo>
                <a:lnTo>
                  <a:pt x="1302969" y="2116302"/>
                </a:lnTo>
                <a:lnTo>
                  <a:pt x="1304315" y="2103602"/>
                </a:lnTo>
                <a:lnTo>
                  <a:pt x="1307134" y="2103602"/>
                </a:lnTo>
                <a:lnTo>
                  <a:pt x="1302715" y="2090902"/>
                </a:lnTo>
                <a:lnTo>
                  <a:pt x="1268971" y="2090902"/>
                </a:lnTo>
                <a:lnTo>
                  <a:pt x="1261186" y="2103602"/>
                </a:lnTo>
                <a:lnTo>
                  <a:pt x="1232522" y="2103602"/>
                </a:lnTo>
                <a:lnTo>
                  <a:pt x="1227886" y="2116302"/>
                </a:lnTo>
                <a:lnTo>
                  <a:pt x="1225334" y="2116302"/>
                </a:lnTo>
                <a:lnTo>
                  <a:pt x="1222654" y="2129002"/>
                </a:lnTo>
                <a:lnTo>
                  <a:pt x="1219085" y="2141702"/>
                </a:lnTo>
                <a:lnTo>
                  <a:pt x="1214234" y="2141702"/>
                </a:lnTo>
                <a:lnTo>
                  <a:pt x="1207719" y="2154402"/>
                </a:lnTo>
                <a:lnTo>
                  <a:pt x="1204671" y="2167102"/>
                </a:lnTo>
                <a:lnTo>
                  <a:pt x="1198549" y="2167102"/>
                </a:lnTo>
                <a:lnTo>
                  <a:pt x="1186891" y="2154402"/>
                </a:lnTo>
                <a:lnTo>
                  <a:pt x="1182141" y="2154402"/>
                </a:lnTo>
                <a:lnTo>
                  <a:pt x="1170317" y="2167102"/>
                </a:lnTo>
                <a:lnTo>
                  <a:pt x="1141539" y="2167102"/>
                </a:lnTo>
                <a:lnTo>
                  <a:pt x="1132535" y="2154402"/>
                </a:lnTo>
                <a:lnTo>
                  <a:pt x="1114933" y="2154402"/>
                </a:lnTo>
                <a:lnTo>
                  <a:pt x="1110742" y="2141702"/>
                </a:lnTo>
                <a:lnTo>
                  <a:pt x="1108062" y="2141702"/>
                </a:lnTo>
                <a:lnTo>
                  <a:pt x="1105192" y="2129002"/>
                </a:lnTo>
                <a:lnTo>
                  <a:pt x="1098245" y="2129002"/>
                </a:lnTo>
                <a:lnTo>
                  <a:pt x="1093990" y="2116302"/>
                </a:lnTo>
                <a:lnTo>
                  <a:pt x="1089837" y="2116302"/>
                </a:lnTo>
                <a:lnTo>
                  <a:pt x="1087818" y="2103602"/>
                </a:lnTo>
                <a:lnTo>
                  <a:pt x="1086307" y="2090902"/>
                </a:lnTo>
                <a:lnTo>
                  <a:pt x="1084567" y="2078202"/>
                </a:lnTo>
                <a:lnTo>
                  <a:pt x="1084008" y="2078202"/>
                </a:lnTo>
                <a:lnTo>
                  <a:pt x="1084287" y="2065502"/>
                </a:lnTo>
                <a:lnTo>
                  <a:pt x="1085176" y="2052802"/>
                </a:lnTo>
                <a:lnTo>
                  <a:pt x="1086485" y="2040102"/>
                </a:lnTo>
                <a:lnTo>
                  <a:pt x="1088313" y="2027402"/>
                </a:lnTo>
                <a:lnTo>
                  <a:pt x="1090790" y="2014702"/>
                </a:lnTo>
                <a:lnTo>
                  <a:pt x="1092365" y="2014702"/>
                </a:lnTo>
                <a:lnTo>
                  <a:pt x="1100264" y="2002002"/>
                </a:lnTo>
                <a:lnTo>
                  <a:pt x="1101547" y="1989302"/>
                </a:lnTo>
                <a:lnTo>
                  <a:pt x="1100658" y="1989302"/>
                </a:lnTo>
                <a:lnTo>
                  <a:pt x="1100429" y="1976602"/>
                </a:lnTo>
                <a:lnTo>
                  <a:pt x="1101382" y="1963902"/>
                </a:lnTo>
                <a:lnTo>
                  <a:pt x="1103261" y="1963902"/>
                </a:lnTo>
                <a:lnTo>
                  <a:pt x="1105827" y="1951202"/>
                </a:lnTo>
                <a:lnTo>
                  <a:pt x="1108964" y="1951202"/>
                </a:lnTo>
                <a:lnTo>
                  <a:pt x="1113332" y="1938502"/>
                </a:lnTo>
                <a:lnTo>
                  <a:pt x="1118958" y="1938502"/>
                </a:lnTo>
                <a:lnTo>
                  <a:pt x="1125867" y="1925802"/>
                </a:lnTo>
                <a:lnTo>
                  <a:pt x="1149845" y="1925802"/>
                </a:lnTo>
                <a:lnTo>
                  <a:pt x="1156589" y="1913102"/>
                </a:lnTo>
                <a:lnTo>
                  <a:pt x="1171321" y="1913102"/>
                </a:lnTo>
                <a:lnTo>
                  <a:pt x="1184846" y="1900402"/>
                </a:lnTo>
                <a:lnTo>
                  <a:pt x="1191806" y="1900402"/>
                </a:lnTo>
                <a:lnTo>
                  <a:pt x="1202905" y="1913102"/>
                </a:lnTo>
                <a:lnTo>
                  <a:pt x="1230630" y="1913102"/>
                </a:lnTo>
                <a:lnTo>
                  <a:pt x="1236446" y="1925802"/>
                </a:lnTo>
                <a:lnTo>
                  <a:pt x="1254213" y="1925802"/>
                </a:lnTo>
                <a:lnTo>
                  <a:pt x="1258531" y="1913102"/>
                </a:lnTo>
                <a:lnTo>
                  <a:pt x="1264145" y="1913102"/>
                </a:lnTo>
                <a:lnTo>
                  <a:pt x="1265974" y="1900402"/>
                </a:lnTo>
                <a:lnTo>
                  <a:pt x="1270177" y="1900402"/>
                </a:lnTo>
                <a:lnTo>
                  <a:pt x="1276972" y="1887702"/>
                </a:lnTo>
                <a:lnTo>
                  <a:pt x="1327759" y="1887702"/>
                </a:lnTo>
                <a:lnTo>
                  <a:pt x="1336573" y="1900402"/>
                </a:lnTo>
                <a:lnTo>
                  <a:pt x="1351927" y="1900402"/>
                </a:lnTo>
                <a:lnTo>
                  <a:pt x="1354975" y="1913102"/>
                </a:lnTo>
                <a:lnTo>
                  <a:pt x="1359420" y="1913102"/>
                </a:lnTo>
                <a:lnTo>
                  <a:pt x="1366558" y="1900402"/>
                </a:lnTo>
                <a:lnTo>
                  <a:pt x="1379499" y="1900402"/>
                </a:lnTo>
                <a:lnTo>
                  <a:pt x="1387094" y="1913102"/>
                </a:lnTo>
                <a:lnTo>
                  <a:pt x="1392097" y="1913102"/>
                </a:lnTo>
                <a:lnTo>
                  <a:pt x="1399857" y="1925802"/>
                </a:lnTo>
                <a:lnTo>
                  <a:pt x="1400314" y="1925802"/>
                </a:lnTo>
                <a:lnTo>
                  <a:pt x="1397889" y="1938502"/>
                </a:lnTo>
                <a:lnTo>
                  <a:pt x="1397292" y="1938502"/>
                </a:lnTo>
                <a:lnTo>
                  <a:pt x="1394040" y="1951202"/>
                </a:lnTo>
                <a:lnTo>
                  <a:pt x="1397736" y="1951202"/>
                </a:lnTo>
                <a:lnTo>
                  <a:pt x="1401000" y="1963902"/>
                </a:lnTo>
                <a:lnTo>
                  <a:pt x="1405242" y="1976602"/>
                </a:lnTo>
                <a:lnTo>
                  <a:pt x="1409788" y="1989302"/>
                </a:lnTo>
                <a:lnTo>
                  <a:pt x="1414005" y="1989302"/>
                </a:lnTo>
                <a:lnTo>
                  <a:pt x="1416354" y="2002002"/>
                </a:lnTo>
                <a:lnTo>
                  <a:pt x="1421345" y="2002002"/>
                </a:lnTo>
                <a:lnTo>
                  <a:pt x="1429524" y="2014702"/>
                </a:lnTo>
                <a:lnTo>
                  <a:pt x="1440688" y="2014702"/>
                </a:lnTo>
                <a:lnTo>
                  <a:pt x="1444840" y="2002002"/>
                </a:lnTo>
                <a:lnTo>
                  <a:pt x="1448054" y="1989302"/>
                </a:lnTo>
                <a:lnTo>
                  <a:pt x="1450301" y="1989302"/>
                </a:lnTo>
                <a:lnTo>
                  <a:pt x="1451597" y="1976602"/>
                </a:lnTo>
                <a:lnTo>
                  <a:pt x="1451825" y="1976602"/>
                </a:lnTo>
                <a:lnTo>
                  <a:pt x="1449425" y="1963902"/>
                </a:lnTo>
                <a:lnTo>
                  <a:pt x="1446720" y="1963902"/>
                </a:lnTo>
                <a:lnTo>
                  <a:pt x="1443964" y="1951202"/>
                </a:lnTo>
                <a:lnTo>
                  <a:pt x="1443837" y="1938502"/>
                </a:lnTo>
                <a:lnTo>
                  <a:pt x="1443037" y="1938502"/>
                </a:lnTo>
                <a:lnTo>
                  <a:pt x="1442720" y="1925802"/>
                </a:lnTo>
                <a:lnTo>
                  <a:pt x="1442389" y="1925802"/>
                </a:lnTo>
                <a:lnTo>
                  <a:pt x="1438186" y="1913102"/>
                </a:lnTo>
                <a:lnTo>
                  <a:pt x="1436458" y="1900402"/>
                </a:lnTo>
                <a:lnTo>
                  <a:pt x="1436509" y="1887702"/>
                </a:lnTo>
                <a:lnTo>
                  <a:pt x="1437640" y="1875002"/>
                </a:lnTo>
                <a:lnTo>
                  <a:pt x="1437932" y="1875002"/>
                </a:lnTo>
                <a:lnTo>
                  <a:pt x="1438935" y="1862302"/>
                </a:lnTo>
                <a:lnTo>
                  <a:pt x="1440942" y="1862302"/>
                </a:lnTo>
                <a:lnTo>
                  <a:pt x="1447444" y="1849602"/>
                </a:lnTo>
                <a:lnTo>
                  <a:pt x="1454302" y="1849602"/>
                </a:lnTo>
                <a:lnTo>
                  <a:pt x="1462112" y="1836902"/>
                </a:lnTo>
                <a:lnTo>
                  <a:pt x="1484795" y="1836902"/>
                </a:lnTo>
                <a:lnTo>
                  <a:pt x="1490764" y="1824202"/>
                </a:lnTo>
                <a:lnTo>
                  <a:pt x="1492923" y="1824202"/>
                </a:lnTo>
                <a:lnTo>
                  <a:pt x="1497926" y="1811502"/>
                </a:lnTo>
                <a:lnTo>
                  <a:pt x="1513547" y="1811502"/>
                </a:lnTo>
                <a:lnTo>
                  <a:pt x="1517802" y="1798802"/>
                </a:lnTo>
                <a:lnTo>
                  <a:pt x="1528635" y="1798802"/>
                </a:lnTo>
                <a:lnTo>
                  <a:pt x="1534744" y="1786102"/>
                </a:lnTo>
                <a:lnTo>
                  <a:pt x="1548460" y="1786102"/>
                </a:lnTo>
                <a:lnTo>
                  <a:pt x="1548638" y="1773402"/>
                </a:lnTo>
                <a:lnTo>
                  <a:pt x="1562569" y="1773402"/>
                </a:lnTo>
                <a:lnTo>
                  <a:pt x="1563966" y="1760702"/>
                </a:lnTo>
                <a:lnTo>
                  <a:pt x="1558518" y="1760702"/>
                </a:lnTo>
                <a:lnTo>
                  <a:pt x="1563751" y="1748002"/>
                </a:lnTo>
                <a:lnTo>
                  <a:pt x="1564881" y="1735302"/>
                </a:lnTo>
                <a:lnTo>
                  <a:pt x="1558747" y="1735302"/>
                </a:lnTo>
                <a:lnTo>
                  <a:pt x="1559102" y="1722602"/>
                </a:lnTo>
                <a:lnTo>
                  <a:pt x="1559864" y="1709902"/>
                </a:lnTo>
                <a:lnTo>
                  <a:pt x="1567294" y="1709902"/>
                </a:lnTo>
                <a:lnTo>
                  <a:pt x="1567573" y="1722602"/>
                </a:lnTo>
                <a:lnTo>
                  <a:pt x="1572082" y="1722602"/>
                </a:lnTo>
                <a:lnTo>
                  <a:pt x="1576768" y="1709902"/>
                </a:lnTo>
                <a:lnTo>
                  <a:pt x="1581213" y="1709902"/>
                </a:lnTo>
                <a:lnTo>
                  <a:pt x="1586611" y="1697202"/>
                </a:lnTo>
                <a:lnTo>
                  <a:pt x="1586953" y="1697202"/>
                </a:lnTo>
                <a:lnTo>
                  <a:pt x="1587893" y="1684502"/>
                </a:lnTo>
                <a:lnTo>
                  <a:pt x="1595716" y="1684502"/>
                </a:lnTo>
                <a:lnTo>
                  <a:pt x="1598803" y="1671802"/>
                </a:lnTo>
                <a:lnTo>
                  <a:pt x="1606689" y="1671802"/>
                </a:lnTo>
                <a:lnTo>
                  <a:pt x="1610791" y="1659102"/>
                </a:lnTo>
                <a:lnTo>
                  <a:pt x="1613865" y="1659102"/>
                </a:lnTo>
                <a:lnTo>
                  <a:pt x="1615719" y="1646402"/>
                </a:lnTo>
                <a:lnTo>
                  <a:pt x="1617103" y="1646402"/>
                </a:lnTo>
                <a:lnTo>
                  <a:pt x="1622082" y="1633702"/>
                </a:lnTo>
                <a:lnTo>
                  <a:pt x="1649044" y="1633702"/>
                </a:lnTo>
                <a:lnTo>
                  <a:pt x="1647418" y="1621002"/>
                </a:lnTo>
                <a:lnTo>
                  <a:pt x="1693837" y="1621002"/>
                </a:lnTo>
                <a:lnTo>
                  <a:pt x="1700949" y="1608302"/>
                </a:lnTo>
                <a:lnTo>
                  <a:pt x="1689989" y="1608302"/>
                </a:lnTo>
                <a:lnTo>
                  <a:pt x="1687220" y="1595602"/>
                </a:lnTo>
                <a:lnTo>
                  <a:pt x="1690154" y="1582902"/>
                </a:lnTo>
                <a:lnTo>
                  <a:pt x="1694116" y="1582902"/>
                </a:lnTo>
                <a:lnTo>
                  <a:pt x="1697736" y="1570202"/>
                </a:lnTo>
                <a:lnTo>
                  <a:pt x="1702282" y="1570202"/>
                </a:lnTo>
                <a:lnTo>
                  <a:pt x="1707883" y="1557502"/>
                </a:lnTo>
                <a:lnTo>
                  <a:pt x="1725460" y="1557502"/>
                </a:lnTo>
                <a:lnTo>
                  <a:pt x="1732915" y="1544802"/>
                </a:lnTo>
                <a:lnTo>
                  <a:pt x="1764817" y="1544802"/>
                </a:lnTo>
                <a:lnTo>
                  <a:pt x="1772589" y="1532102"/>
                </a:lnTo>
                <a:lnTo>
                  <a:pt x="1781289" y="1532102"/>
                </a:lnTo>
                <a:lnTo>
                  <a:pt x="1791322" y="1519402"/>
                </a:lnTo>
                <a:lnTo>
                  <a:pt x="1808937" y="1519402"/>
                </a:lnTo>
                <a:lnTo>
                  <a:pt x="1805139" y="1532102"/>
                </a:lnTo>
                <a:lnTo>
                  <a:pt x="1786686" y="1532102"/>
                </a:lnTo>
                <a:lnTo>
                  <a:pt x="1782584" y="1544802"/>
                </a:lnTo>
                <a:lnTo>
                  <a:pt x="1782038" y="1557502"/>
                </a:lnTo>
                <a:lnTo>
                  <a:pt x="1786699" y="1557502"/>
                </a:lnTo>
                <a:lnTo>
                  <a:pt x="1792452" y="1570202"/>
                </a:lnTo>
                <a:lnTo>
                  <a:pt x="1795792" y="1570202"/>
                </a:lnTo>
                <a:lnTo>
                  <a:pt x="1803069" y="1557502"/>
                </a:lnTo>
                <a:lnTo>
                  <a:pt x="1816100" y="1557502"/>
                </a:lnTo>
                <a:lnTo>
                  <a:pt x="1821459" y="1544802"/>
                </a:lnTo>
                <a:lnTo>
                  <a:pt x="1836026" y="1544802"/>
                </a:lnTo>
                <a:lnTo>
                  <a:pt x="1877606" y="1532102"/>
                </a:lnTo>
                <a:lnTo>
                  <a:pt x="1881454" y="1532102"/>
                </a:lnTo>
                <a:lnTo>
                  <a:pt x="1885327" y="1519402"/>
                </a:lnTo>
                <a:lnTo>
                  <a:pt x="1905889" y="1519402"/>
                </a:lnTo>
                <a:lnTo>
                  <a:pt x="1909546" y="1506702"/>
                </a:lnTo>
                <a:lnTo>
                  <a:pt x="1914931" y="1506702"/>
                </a:lnTo>
                <a:lnTo>
                  <a:pt x="1908340" y="1494002"/>
                </a:lnTo>
                <a:lnTo>
                  <a:pt x="1904072" y="1494002"/>
                </a:lnTo>
                <a:lnTo>
                  <a:pt x="1907489" y="1481302"/>
                </a:lnTo>
                <a:lnTo>
                  <a:pt x="1900224" y="1481302"/>
                </a:lnTo>
                <a:lnTo>
                  <a:pt x="1894395" y="1494002"/>
                </a:lnTo>
                <a:lnTo>
                  <a:pt x="1884273" y="1494002"/>
                </a:lnTo>
                <a:lnTo>
                  <a:pt x="1879676" y="1506702"/>
                </a:lnTo>
                <a:lnTo>
                  <a:pt x="1839988" y="1506702"/>
                </a:lnTo>
                <a:lnTo>
                  <a:pt x="1839544" y="1494002"/>
                </a:lnTo>
                <a:lnTo>
                  <a:pt x="1825993" y="1494002"/>
                </a:lnTo>
                <a:lnTo>
                  <a:pt x="1824736" y="1481302"/>
                </a:lnTo>
                <a:lnTo>
                  <a:pt x="1823478" y="1468602"/>
                </a:lnTo>
                <a:lnTo>
                  <a:pt x="1823339" y="1468602"/>
                </a:lnTo>
                <a:lnTo>
                  <a:pt x="1828622" y="1455902"/>
                </a:lnTo>
                <a:lnTo>
                  <a:pt x="1818424" y="1455902"/>
                </a:lnTo>
                <a:lnTo>
                  <a:pt x="1819846" y="1443202"/>
                </a:lnTo>
                <a:lnTo>
                  <a:pt x="1839404" y="1443202"/>
                </a:lnTo>
                <a:lnTo>
                  <a:pt x="1840725" y="1430502"/>
                </a:lnTo>
                <a:lnTo>
                  <a:pt x="1837270" y="1430502"/>
                </a:lnTo>
                <a:lnTo>
                  <a:pt x="1835607" y="1417802"/>
                </a:lnTo>
                <a:lnTo>
                  <a:pt x="1778673" y="1417802"/>
                </a:lnTo>
                <a:lnTo>
                  <a:pt x="1785137" y="1405102"/>
                </a:lnTo>
                <a:lnTo>
                  <a:pt x="1794306" y="1405102"/>
                </a:lnTo>
                <a:lnTo>
                  <a:pt x="1795373" y="1392402"/>
                </a:lnTo>
                <a:lnTo>
                  <a:pt x="1806219" y="1392402"/>
                </a:lnTo>
                <a:lnTo>
                  <a:pt x="1816950" y="1379702"/>
                </a:lnTo>
                <a:lnTo>
                  <a:pt x="1845906" y="1379702"/>
                </a:lnTo>
                <a:lnTo>
                  <a:pt x="1863128" y="1392402"/>
                </a:lnTo>
                <a:lnTo>
                  <a:pt x="1938667" y="1392402"/>
                </a:lnTo>
                <a:lnTo>
                  <a:pt x="1947291" y="1379702"/>
                </a:lnTo>
                <a:lnTo>
                  <a:pt x="1953107" y="1379702"/>
                </a:lnTo>
                <a:lnTo>
                  <a:pt x="1960778" y="1367002"/>
                </a:lnTo>
                <a:lnTo>
                  <a:pt x="1984159" y="1367002"/>
                </a:lnTo>
                <a:lnTo>
                  <a:pt x="1992884" y="1354302"/>
                </a:lnTo>
                <a:lnTo>
                  <a:pt x="2008238" y="1354302"/>
                </a:lnTo>
                <a:lnTo>
                  <a:pt x="2015324" y="1341602"/>
                </a:lnTo>
                <a:lnTo>
                  <a:pt x="2023160" y="1341602"/>
                </a:lnTo>
                <a:lnTo>
                  <a:pt x="2018779" y="1328902"/>
                </a:lnTo>
                <a:lnTo>
                  <a:pt x="2018042" y="1328902"/>
                </a:lnTo>
                <a:lnTo>
                  <a:pt x="2021497" y="1316202"/>
                </a:lnTo>
                <a:lnTo>
                  <a:pt x="2022779" y="1316202"/>
                </a:lnTo>
                <a:lnTo>
                  <a:pt x="2023694" y="1303502"/>
                </a:lnTo>
                <a:lnTo>
                  <a:pt x="2018284" y="1303502"/>
                </a:lnTo>
                <a:lnTo>
                  <a:pt x="2013191" y="1290802"/>
                </a:lnTo>
                <a:lnTo>
                  <a:pt x="2004275" y="1290802"/>
                </a:lnTo>
                <a:lnTo>
                  <a:pt x="2002332" y="1278102"/>
                </a:lnTo>
                <a:lnTo>
                  <a:pt x="1992998" y="1278102"/>
                </a:lnTo>
                <a:lnTo>
                  <a:pt x="1998141" y="1265402"/>
                </a:lnTo>
                <a:lnTo>
                  <a:pt x="1994217" y="1265402"/>
                </a:lnTo>
                <a:lnTo>
                  <a:pt x="1991804" y="1252702"/>
                </a:lnTo>
                <a:lnTo>
                  <a:pt x="1971382" y="1252702"/>
                </a:lnTo>
                <a:lnTo>
                  <a:pt x="1959178" y="1240002"/>
                </a:lnTo>
                <a:lnTo>
                  <a:pt x="1956181" y="1240002"/>
                </a:lnTo>
                <a:lnTo>
                  <a:pt x="1955482" y="1235798"/>
                </a:lnTo>
                <a:lnTo>
                  <a:pt x="1955482" y="1290802"/>
                </a:lnTo>
                <a:lnTo>
                  <a:pt x="1951240" y="1303502"/>
                </a:lnTo>
                <a:lnTo>
                  <a:pt x="1950034" y="1290802"/>
                </a:lnTo>
                <a:lnTo>
                  <a:pt x="1955482" y="1290802"/>
                </a:lnTo>
                <a:lnTo>
                  <a:pt x="1955482" y="1235798"/>
                </a:lnTo>
                <a:lnTo>
                  <a:pt x="1954072" y="1227302"/>
                </a:lnTo>
                <a:lnTo>
                  <a:pt x="1947545" y="1227302"/>
                </a:lnTo>
                <a:lnTo>
                  <a:pt x="1938464" y="1214602"/>
                </a:lnTo>
                <a:lnTo>
                  <a:pt x="1936102" y="1214602"/>
                </a:lnTo>
                <a:lnTo>
                  <a:pt x="1930946" y="1201902"/>
                </a:lnTo>
                <a:lnTo>
                  <a:pt x="1939124" y="1201902"/>
                </a:lnTo>
                <a:lnTo>
                  <a:pt x="1944458" y="1189202"/>
                </a:lnTo>
                <a:lnTo>
                  <a:pt x="1944725" y="1189202"/>
                </a:lnTo>
                <a:lnTo>
                  <a:pt x="1938972" y="1176502"/>
                </a:lnTo>
                <a:lnTo>
                  <a:pt x="1936546" y="1176502"/>
                </a:lnTo>
                <a:lnTo>
                  <a:pt x="1938121" y="1163802"/>
                </a:lnTo>
                <a:lnTo>
                  <a:pt x="1936445" y="1163802"/>
                </a:lnTo>
                <a:lnTo>
                  <a:pt x="1931479" y="1151102"/>
                </a:lnTo>
                <a:lnTo>
                  <a:pt x="1926361" y="1151102"/>
                </a:lnTo>
                <a:lnTo>
                  <a:pt x="1929231" y="1138402"/>
                </a:lnTo>
                <a:lnTo>
                  <a:pt x="1926945" y="1138402"/>
                </a:lnTo>
                <a:lnTo>
                  <a:pt x="1927682" y="1125702"/>
                </a:lnTo>
                <a:lnTo>
                  <a:pt x="1926107" y="1125702"/>
                </a:lnTo>
                <a:lnTo>
                  <a:pt x="1925053" y="1113002"/>
                </a:lnTo>
                <a:lnTo>
                  <a:pt x="1923288" y="1113002"/>
                </a:lnTo>
                <a:lnTo>
                  <a:pt x="1920544" y="1100302"/>
                </a:lnTo>
                <a:lnTo>
                  <a:pt x="1918487" y="1100302"/>
                </a:lnTo>
                <a:lnTo>
                  <a:pt x="1916963" y="1087602"/>
                </a:lnTo>
                <a:lnTo>
                  <a:pt x="1915807" y="1074902"/>
                </a:lnTo>
                <a:lnTo>
                  <a:pt x="1913699" y="1074902"/>
                </a:lnTo>
                <a:lnTo>
                  <a:pt x="1911756" y="1062202"/>
                </a:lnTo>
                <a:lnTo>
                  <a:pt x="1908149" y="1062202"/>
                </a:lnTo>
                <a:lnTo>
                  <a:pt x="1903361" y="1074902"/>
                </a:lnTo>
                <a:lnTo>
                  <a:pt x="1898319" y="1087602"/>
                </a:lnTo>
                <a:lnTo>
                  <a:pt x="1893468" y="1087602"/>
                </a:lnTo>
                <a:lnTo>
                  <a:pt x="1889290" y="1100302"/>
                </a:lnTo>
                <a:lnTo>
                  <a:pt x="1886038" y="1100302"/>
                </a:lnTo>
                <a:lnTo>
                  <a:pt x="1886038" y="1278102"/>
                </a:lnTo>
                <a:lnTo>
                  <a:pt x="1858708" y="1278102"/>
                </a:lnTo>
                <a:lnTo>
                  <a:pt x="1850644" y="1278102"/>
                </a:lnTo>
                <a:lnTo>
                  <a:pt x="1854593" y="1265402"/>
                </a:lnTo>
                <a:lnTo>
                  <a:pt x="1858708" y="1278102"/>
                </a:lnTo>
                <a:lnTo>
                  <a:pt x="1862594" y="1265402"/>
                </a:lnTo>
                <a:lnTo>
                  <a:pt x="1880285" y="1265402"/>
                </a:lnTo>
                <a:lnTo>
                  <a:pt x="1886038" y="1278102"/>
                </a:lnTo>
                <a:lnTo>
                  <a:pt x="1886038" y="1100302"/>
                </a:lnTo>
                <a:lnTo>
                  <a:pt x="1885289" y="1100302"/>
                </a:lnTo>
                <a:lnTo>
                  <a:pt x="1880425" y="1113002"/>
                </a:lnTo>
                <a:lnTo>
                  <a:pt x="1874291" y="1113002"/>
                </a:lnTo>
                <a:lnTo>
                  <a:pt x="1866455" y="1125702"/>
                </a:lnTo>
                <a:lnTo>
                  <a:pt x="1851469" y="1125702"/>
                </a:lnTo>
                <a:lnTo>
                  <a:pt x="1843341" y="1138402"/>
                </a:lnTo>
                <a:lnTo>
                  <a:pt x="1839645" y="1138402"/>
                </a:lnTo>
                <a:lnTo>
                  <a:pt x="1833435" y="1125702"/>
                </a:lnTo>
                <a:lnTo>
                  <a:pt x="1831606" y="1125702"/>
                </a:lnTo>
                <a:lnTo>
                  <a:pt x="1829104" y="1113002"/>
                </a:lnTo>
                <a:lnTo>
                  <a:pt x="1816950" y="1113002"/>
                </a:lnTo>
                <a:lnTo>
                  <a:pt x="1816315" y="1100302"/>
                </a:lnTo>
                <a:lnTo>
                  <a:pt x="1817598" y="1100302"/>
                </a:lnTo>
                <a:lnTo>
                  <a:pt x="1819186" y="1087602"/>
                </a:lnTo>
                <a:lnTo>
                  <a:pt x="1820037" y="1087602"/>
                </a:lnTo>
                <a:lnTo>
                  <a:pt x="1818894" y="1074902"/>
                </a:lnTo>
                <a:lnTo>
                  <a:pt x="1820291" y="1074902"/>
                </a:lnTo>
                <a:lnTo>
                  <a:pt x="1824088" y="1062202"/>
                </a:lnTo>
                <a:lnTo>
                  <a:pt x="1826729" y="1049502"/>
                </a:lnTo>
                <a:lnTo>
                  <a:pt x="1832584" y="1049502"/>
                </a:lnTo>
                <a:lnTo>
                  <a:pt x="1831073" y="1036802"/>
                </a:lnTo>
                <a:lnTo>
                  <a:pt x="1802777" y="1036802"/>
                </a:lnTo>
                <a:lnTo>
                  <a:pt x="1799856" y="1024102"/>
                </a:lnTo>
                <a:lnTo>
                  <a:pt x="1797456" y="1024102"/>
                </a:lnTo>
                <a:lnTo>
                  <a:pt x="1791373" y="1011402"/>
                </a:lnTo>
                <a:lnTo>
                  <a:pt x="1787855" y="1011402"/>
                </a:lnTo>
                <a:lnTo>
                  <a:pt x="1784527" y="998702"/>
                </a:lnTo>
                <a:lnTo>
                  <a:pt x="1781568" y="986002"/>
                </a:lnTo>
                <a:lnTo>
                  <a:pt x="1777098" y="986002"/>
                </a:lnTo>
                <a:lnTo>
                  <a:pt x="1777098" y="1417802"/>
                </a:lnTo>
                <a:lnTo>
                  <a:pt x="1761286" y="1430502"/>
                </a:lnTo>
                <a:lnTo>
                  <a:pt x="1746389" y="1443202"/>
                </a:lnTo>
                <a:lnTo>
                  <a:pt x="1746046" y="1430502"/>
                </a:lnTo>
                <a:lnTo>
                  <a:pt x="1750949" y="1430502"/>
                </a:lnTo>
                <a:lnTo>
                  <a:pt x="1757248" y="1417802"/>
                </a:lnTo>
                <a:lnTo>
                  <a:pt x="1777098" y="1417802"/>
                </a:lnTo>
                <a:lnTo>
                  <a:pt x="1777098" y="986002"/>
                </a:lnTo>
                <a:lnTo>
                  <a:pt x="1775510" y="986002"/>
                </a:lnTo>
                <a:lnTo>
                  <a:pt x="1775510" y="1265402"/>
                </a:lnTo>
                <a:lnTo>
                  <a:pt x="1765706" y="1265402"/>
                </a:lnTo>
                <a:lnTo>
                  <a:pt x="1768462" y="1252702"/>
                </a:lnTo>
                <a:lnTo>
                  <a:pt x="1774926" y="1252702"/>
                </a:lnTo>
                <a:lnTo>
                  <a:pt x="1775510" y="1265402"/>
                </a:lnTo>
                <a:lnTo>
                  <a:pt x="1775510" y="986002"/>
                </a:lnTo>
                <a:lnTo>
                  <a:pt x="1738058" y="986002"/>
                </a:lnTo>
                <a:lnTo>
                  <a:pt x="1736813" y="983767"/>
                </a:lnTo>
                <a:lnTo>
                  <a:pt x="1736813" y="1443202"/>
                </a:lnTo>
                <a:lnTo>
                  <a:pt x="1733194" y="1455902"/>
                </a:lnTo>
                <a:lnTo>
                  <a:pt x="1725472" y="1455902"/>
                </a:lnTo>
                <a:lnTo>
                  <a:pt x="1736140" y="1443202"/>
                </a:lnTo>
                <a:lnTo>
                  <a:pt x="1736813" y="1443202"/>
                </a:lnTo>
                <a:lnTo>
                  <a:pt x="1736813" y="983767"/>
                </a:lnTo>
                <a:lnTo>
                  <a:pt x="1731022" y="973302"/>
                </a:lnTo>
                <a:lnTo>
                  <a:pt x="1693049" y="973302"/>
                </a:lnTo>
                <a:lnTo>
                  <a:pt x="1689176" y="986002"/>
                </a:lnTo>
                <a:lnTo>
                  <a:pt x="1687029" y="986002"/>
                </a:lnTo>
                <a:lnTo>
                  <a:pt x="1686572" y="998702"/>
                </a:lnTo>
                <a:lnTo>
                  <a:pt x="1692021" y="998702"/>
                </a:lnTo>
                <a:lnTo>
                  <a:pt x="1692592" y="1011402"/>
                </a:lnTo>
                <a:lnTo>
                  <a:pt x="1685861" y="1011402"/>
                </a:lnTo>
                <a:lnTo>
                  <a:pt x="1680705" y="1024102"/>
                </a:lnTo>
                <a:lnTo>
                  <a:pt x="1675485" y="1036802"/>
                </a:lnTo>
                <a:lnTo>
                  <a:pt x="1681746" y="1036802"/>
                </a:lnTo>
                <a:lnTo>
                  <a:pt x="1680121" y="1049502"/>
                </a:lnTo>
                <a:lnTo>
                  <a:pt x="1679448" y="1049502"/>
                </a:lnTo>
                <a:lnTo>
                  <a:pt x="1680235" y="1062202"/>
                </a:lnTo>
                <a:lnTo>
                  <a:pt x="1683105" y="1062202"/>
                </a:lnTo>
                <a:lnTo>
                  <a:pt x="1680057" y="1074902"/>
                </a:lnTo>
                <a:lnTo>
                  <a:pt x="1669427" y="1074902"/>
                </a:lnTo>
                <a:lnTo>
                  <a:pt x="1665185" y="1087602"/>
                </a:lnTo>
                <a:lnTo>
                  <a:pt x="1659915" y="1087602"/>
                </a:lnTo>
                <a:lnTo>
                  <a:pt x="1654213" y="1100302"/>
                </a:lnTo>
                <a:lnTo>
                  <a:pt x="1645183" y="1100302"/>
                </a:lnTo>
                <a:lnTo>
                  <a:pt x="1645043" y="1113002"/>
                </a:lnTo>
                <a:lnTo>
                  <a:pt x="1651025" y="1113002"/>
                </a:lnTo>
                <a:lnTo>
                  <a:pt x="1653984" y="1125702"/>
                </a:lnTo>
                <a:lnTo>
                  <a:pt x="1659737" y="1125702"/>
                </a:lnTo>
                <a:lnTo>
                  <a:pt x="1660321" y="1138402"/>
                </a:lnTo>
                <a:lnTo>
                  <a:pt x="1661401" y="1138402"/>
                </a:lnTo>
                <a:lnTo>
                  <a:pt x="1663255" y="1151102"/>
                </a:lnTo>
                <a:lnTo>
                  <a:pt x="1664398" y="1163802"/>
                </a:lnTo>
                <a:lnTo>
                  <a:pt x="1663039" y="1176502"/>
                </a:lnTo>
                <a:lnTo>
                  <a:pt x="1661883" y="1176502"/>
                </a:lnTo>
                <a:lnTo>
                  <a:pt x="1662874" y="1189202"/>
                </a:lnTo>
                <a:lnTo>
                  <a:pt x="1657184" y="1189202"/>
                </a:lnTo>
                <a:lnTo>
                  <a:pt x="1653184" y="1201902"/>
                </a:lnTo>
                <a:lnTo>
                  <a:pt x="1642440" y="1201902"/>
                </a:lnTo>
                <a:lnTo>
                  <a:pt x="1633791" y="1214602"/>
                </a:lnTo>
                <a:lnTo>
                  <a:pt x="1624571" y="1214602"/>
                </a:lnTo>
                <a:lnTo>
                  <a:pt x="1614919" y="1227302"/>
                </a:lnTo>
                <a:lnTo>
                  <a:pt x="1592084" y="1227302"/>
                </a:lnTo>
                <a:lnTo>
                  <a:pt x="1590078" y="1240002"/>
                </a:lnTo>
                <a:lnTo>
                  <a:pt x="1590624" y="1240002"/>
                </a:lnTo>
                <a:lnTo>
                  <a:pt x="1590890" y="1252702"/>
                </a:lnTo>
                <a:lnTo>
                  <a:pt x="1590763" y="1265402"/>
                </a:lnTo>
                <a:lnTo>
                  <a:pt x="1589925" y="1265402"/>
                </a:lnTo>
                <a:lnTo>
                  <a:pt x="1588833" y="1278102"/>
                </a:lnTo>
                <a:lnTo>
                  <a:pt x="1587931" y="1278102"/>
                </a:lnTo>
                <a:lnTo>
                  <a:pt x="1587588" y="1290802"/>
                </a:lnTo>
                <a:lnTo>
                  <a:pt x="1588566" y="1303502"/>
                </a:lnTo>
                <a:lnTo>
                  <a:pt x="1588808" y="1316202"/>
                </a:lnTo>
                <a:lnTo>
                  <a:pt x="1587398" y="1316202"/>
                </a:lnTo>
                <a:lnTo>
                  <a:pt x="1587398" y="1544802"/>
                </a:lnTo>
                <a:lnTo>
                  <a:pt x="1586661" y="1557502"/>
                </a:lnTo>
                <a:lnTo>
                  <a:pt x="1579321" y="1557502"/>
                </a:lnTo>
                <a:lnTo>
                  <a:pt x="1574393" y="1570202"/>
                </a:lnTo>
                <a:lnTo>
                  <a:pt x="1562341" y="1570202"/>
                </a:lnTo>
                <a:lnTo>
                  <a:pt x="1553832" y="1557502"/>
                </a:lnTo>
                <a:lnTo>
                  <a:pt x="1532699" y="1557502"/>
                </a:lnTo>
                <a:lnTo>
                  <a:pt x="1536446" y="1544802"/>
                </a:lnTo>
                <a:lnTo>
                  <a:pt x="1587398" y="1544802"/>
                </a:lnTo>
                <a:lnTo>
                  <a:pt x="1587398" y="1316202"/>
                </a:lnTo>
                <a:lnTo>
                  <a:pt x="1585531" y="1316202"/>
                </a:lnTo>
                <a:lnTo>
                  <a:pt x="1583055" y="1328902"/>
                </a:lnTo>
                <a:lnTo>
                  <a:pt x="1567751" y="1328902"/>
                </a:lnTo>
                <a:lnTo>
                  <a:pt x="1561426" y="1341602"/>
                </a:lnTo>
                <a:lnTo>
                  <a:pt x="1556334" y="1341602"/>
                </a:lnTo>
                <a:lnTo>
                  <a:pt x="1554060" y="1328902"/>
                </a:lnTo>
                <a:lnTo>
                  <a:pt x="1550619" y="1328902"/>
                </a:lnTo>
                <a:lnTo>
                  <a:pt x="1549908" y="1316202"/>
                </a:lnTo>
                <a:lnTo>
                  <a:pt x="1548053" y="1316202"/>
                </a:lnTo>
                <a:lnTo>
                  <a:pt x="1548053" y="1405102"/>
                </a:lnTo>
                <a:lnTo>
                  <a:pt x="1547253" y="1417802"/>
                </a:lnTo>
                <a:lnTo>
                  <a:pt x="1544574" y="1417802"/>
                </a:lnTo>
                <a:lnTo>
                  <a:pt x="1543723" y="1405102"/>
                </a:lnTo>
                <a:lnTo>
                  <a:pt x="1548053" y="1405102"/>
                </a:lnTo>
                <a:lnTo>
                  <a:pt x="1548053" y="1316202"/>
                </a:lnTo>
                <a:lnTo>
                  <a:pt x="1541678" y="1316202"/>
                </a:lnTo>
                <a:lnTo>
                  <a:pt x="1537677" y="1303502"/>
                </a:lnTo>
                <a:lnTo>
                  <a:pt x="1534261" y="1290802"/>
                </a:lnTo>
                <a:lnTo>
                  <a:pt x="1528660" y="1290802"/>
                </a:lnTo>
                <a:lnTo>
                  <a:pt x="1529194" y="1278102"/>
                </a:lnTo>
                <a:lnTo>
                  <a:pt x="1530731" y="1278102"/>
                </a:lnTo>
                <a:lnTo>
                  <a:pt x="1534756" y="1265402"/>
                </a:lnTo>
                <a:lnTo>
                  <a:pt x="1538173" y="1265402"/>
                </a:lnTo>
                <a:lnTo>
                  <a:pt x="1540446" y="1252702"/>
                </a:lnTo>
                <a:lnTo>
                  <a:pt x="1541030" y="1240002"/>
                </a:lnTo>
                <a:lnTo>
                  <a:pt x="1543253" y="1240002"/>
                </a:lnTo>
                <a:lnTo>
                  <a:pt x="1546885" y="1227302"/>
                </a:lnTo>
                <a:lnTo>
                  <a:pt x="1548053" y="1214602"/>
                </a:lnTo>
                <a:lnTo>
                  <a:pt x="1523403" y="1214602"/>
                </a:lnTo>
                <a:lnTo>
                  <a:pt x="1523403" y="1582902"/>
                </a:lnTo>
                <a:lnTo>
                  <a:pt x="1513192" y="1582902"/>
                </a:lnTo>
                <a:lnTo>
                  <a:pt x="1519123" y="1570202"/>
                </a:lnTo>
                <a:lnTo>
                  <a:pt x="1523403" y="1582902"/>
                </a:lnTo>
                <a:lnTo>
                  <a:pt x="1523403" y="1214602"/>
                </a:lnTo>
                <a:lnTo>
                  <a:pt x="1520202" y="1214602"/>
                </a:lnTo>
                <a:lnTo>
                  <a:pt x="1520202" y="1519402"/>
                </a:lnTo>
                <a:lnTo>
                  <a:pt x="1508252" y="1519402"/>
                </a:lnTo>
                <a:lnTo>
                  <a:pt x="1508252" y="1582902"/>
                </a:lnTo>
                <a:lnTo>
                  <a:pt x="1501698" y="1595602"/>
                </a:lnTo>
                <a:lnTo>
                  <a:pt x="1481378" y="1595602"/>
                </a:lnTo>
                <a:lnTo>
                  <a:pt x="1468628" y="1608302"/>
                </a:lnTo>
                <a:lnTo>
                  <a:pt x="1443037" y="1608302"/>
                </a:lnTo>
                <a:lnTo>
                  <a:pt x="1443761" y="1595602"/>
                </a:lnTo>
                <a:lnTo>
                  <a:pt x="1464754" y="1595602"/>
                </a:lnTo>
                <a:lnTo>
                  <a:pt x="1472323" y="1582902"/>
                </a:lnTo>
                <a:lnTo>
                  <a:pt x="1508252" y="1582902"/>
                </a:lnTo>
                <a:lnTo>
                  <a:pt x="1508252" y="1519402"/>
                </a:lnTo>
                <a:lnTo>
                  <a:pt x="1501152" y="1519402"/>
                </a:lnTo>
                <a:lnTo>
                  <a:pt x="1496415" y="1506702"/>
                </a:lnTo>
                <a:lnTo>
                  <a:pt x="1492681" y="1506702"/>
                </a:lnTo>
                <a:lnTo>
                  <a:pt x="1492072" y="1519402"/>
                </a:lnTo>
                <a:lnTo>
                  <a:pt x="1490764" y="1519402"/>
                </a:lnTo>
                <a:lnTo>
                  <a:pt x="1486458" y="1532102"/>
                </a:lnTo>
                <a:lnTo>
                  <a:pt x="1482864" y="1532102"/>
                </a:lnTo>
                <a:lnTo>
                  <a:pt x="1479816" y="1544802"/>
                </a:lnTo>
                <a:lnTo>
                  <a:pt x="1477162" y="1557502"/>
                </a:lnTo>
                <a:lnTo>
                  <a:pt x="1466913" y="1557502"/>
                </a:lnTo>
                <a:lnTo>
                  <a:pt x="1466253" y="1544802"/>
                </a:lnTo>
                <a:lnTo>
                  <a:pt x="1464360" y="1544802"/>
                </a:lnTo>
                <a:lnTo>
                  <a:pt x="1459318" y="1532102"/>
                </a:lnTo>
                <a:lnTo>
                  <a:pt x="1453057" y="1544802"/>
                </a:lnTo>
                <a:lnTo>
                  <a:pt x="1444307" y="1544802"/>
                </a:lnTo>
                <a:lnTo>
                  <a:pt x="1447076" y="1532102"/>
                </a:lnTo>
                <a:lnTo>
                  <a:pt x="1452118" y="1532102"/>
                </a:lnTo>
                <a:lnTo>
                  <a:pt x="1456740" y="1519402"/>
                </a:lnTo>
                <a:lnTo>
                  <a:pt x="1457744" y="1519402"/>
                </a:lnTo>
                <a:lnTo>
                  <a:pt x="1453375" y="1506702"/>
                </a:lnTo>
                <a:lnTo>
                  <a:pt x="1451711" y="1506702"/>
                </a:lnTo>
                <a:lnTo>
                  <a:pt x="1445691" y="1494002"/>
                </a:lnTo>
                <a:lnTo>
                  <a:pt x="1434541" y="1494002"/>
                </a:lnTo>
                <a:lnTo>
                  <a:pt x="1433296" y="1481302"/>
                </a:lnTo>
                <a:lnTo>
                  <a:pt x="1432509" y="1494002"/>
                </a:lnTo>
                <a:lnTo>
                  <a:pt x="1432369" y="1481302"/>
                </a:lnTo>
                <a:lnTo>
                  <a:pt x="1433296" y="1481302"/>
                </a:lnTo>
                <a:lnTo>
                  <a:pt x="1490306" y="1481302"/>
                </a:lnTo>
                <a:lnTo>
                  <a:pt x="1502562" y="1494002"/>
                </a:lnTo>
                <a:lnTo>
                  <a:pt x="1511985" y="1494002"/>
                </a:lnTo>
                <a:lnTo>
                  <a:pt x="1515338" y="1506702"/>
                </a:lnTo>
                <a:lnTo>
                  <a:pt x="1520202" y="1519402"/>
                </a:lnTo>
                <a:lnTo>
                  <a:pt x="1520202" y="1214602"/>
                </a:lnTo>
                <a:lnTo>
                  <a:pt x="1502397" y="1214602"/>
                </a:lnTo>
                <a:lnTo>
                  <a:pt x="1499184" y="1201902"/>
                </a:lnTo>
                <a:lnTo>
                  <a:pt x="1492351" y="1201902"/>
                </a:lnTo>
                <a:lnTo>
                  <a:pt x="1486979" y="1189202"/>
                </a:lnTo>
                <a:lnTo>
                  <a:pt x="1474470" y="1189202"/>
                </a:lnTo>
                <a:lnTo>
                  <a:pt x="1468513" y="1176502"/>
                </a:lnTo>
                <a:lnTo>
                  <a:pt x="1458963" y="1176502"/>
                </a:lnTo>
                <a:lnTo>
                  <a:pt x="1455305" y="1163802"/>
                </a:lnTo>
                <a:lnTo>
                  <a:pt x="1451330" y="1163802"/>
                </a:lnTo>
                <a:lnTo>
                  <a:pt x="1447914" y="1154887"/>
                </a:lnTo>
                <a:lnTo>
                  <a:pt x="1447914" y="1265402"/>
                </a:lnTo>
                <a:lnTo>
                  <a:pt x="1447292" y="1265402"/>
                </a:lnTo>
                <a:lnTo>
                  <a:pt x="1447495" y="1252702"/>
                </a:lnTo>
                <a:lnTo>
                  <a:pt x="1447888" y="1252702"/>
                </a:lnTo>
                <a:lnTo>
                  <a:pt x="1447914" y="1265402"/>
                </a:lnTo>
                <a:lnTo>
                  <a:pt x="1447914" y="1154887"/>
                </a:lnTo>
                <a:lnTo>
                  <a:pt x="1446466" y="1151102"/>
                </a:lnTo>
                <a:lnTo>
                  <a:pt x="1441386" y="1151102"/>
                </a:lnTo>
                <a:lnTo>
                  <a:pt x="1441386" y="1468602"/>
                </a:lnTo>
                <a:lnTo>
                  <a:pt x="1432293" y="1468602"/>
                </a:lnTo>
                <a:lnTo>
                  <a:pt x="1432293" y="1481302"/>
                </a:lnTo>
                <a:lnTo>
                  <a:pt x="1427810" y="1494002"/>
                </a:lnTo>
                <a:lnTo>
                  <a:pt x="1420977" y="1494002"/>
                </a:lnTo>
                <a:lnTo>
                  <a:pt x="1418653" y="1506702"/>
                </a:lnTo>
                <a:lnTo>
                  <a:pt x="1402067" y="1506702"/>
                </a:lnTo>
                <a:lnTo>
                  <a:pt x="1399794" y="1519402"/>
                </a:lnTo>
                <a:lnTo>
                  <a:pt x="1394790" y="1519402"/>
                </a:lnTo>
                <a:lnTo>
                  <a:pt x="1390700" y="1532102"/>
                </a:lnTo>
                <a:lnTo>
                  <a:pt x="1388059" y="1544802"/>
                </a:lnTo>
                <a:lnTo>
                  <a:pt x="1387424" y="1557502"/>
                </a:lnTo>
                <a:lnTo>
                  <a:pt x="1386395" y="1570202"/>
                </a:lnTo>
                <a:lnTo>
                  <a:pt x="1382560" y="1582902"/>
                </a:lnTo>
                <a:lnTo>
                  <a:pt x="1376362" y="1582902"/>
                </a:lnTo>
                <a:lnTo>
                  <a:pt x="1368259" y="1595602"/>
                </a:lnTo>
                <a:lnTo>
                  <a:pt x="1358722" y="1595602"/>
                </a:lnTo>
                <a:lnTo>
                  <a:pt x="1357528" y="1582902"/>
                </a:lnTo>
                <a:lnTo>
                  <a:pt x="1357541" y="1570202"/>
                </a:lnTo>
                <a:lnTo>
                  <a:pt x="1359357" y="1557502"/>
                </a:lnTo>
                <a:lnTo>
                  <a:pt x="1363522" y="1544802"/>
                </a:lnTo>
                <a:lnTo>
                  <a:pt x="1366469" y="1544802"/>
                </a:lnTo>
                <a:lnTo>
                  <a:pt x="1368666" y="1532102"/>
                </a:lnTo>
                <a:lnTo>
                  <a:pt x="1370634" y="1532102"/>
                </a:lnTo>
                <a:lnTo>
                  <a:pt x="1372870" y="1519402"/>
                </a:lnTo>
                <a:lnTo>
                  <a:pt x="1374317" y="1519402"/>
                </a:lnTo>
                <a:lnTo>
                  <a:pt x="1371841" y="1506702"/>
                </a:lnTo>
                <a:lnTo>
                  <a:pt x="1373339" y="1506702"/>
                </a:lnTo>
                <a:lnTo>
                  <a:pt x="1385150" y="1494002"/>
                </a:lnTo>
                <a:lnTo>
                  <a:pt x="1392478" y="1481302"/>
                </a:lnTo>
                <a:lnTo>
                  <a:pt x="1432293" y="1481302"/>
                </a:lnTo>
                <a:lnTo>
                  <a:pt x="1432293" y="1468602"/>
                </a:lnTo>
                <a:lnTo>
                  <a:pt x="1431429" y="1468602"/>
                </a:lnTo>
                <a:lnTo>
                  <a:pt x="1428813" y="1455902"/>
                </a:lnTo>
                <a:lnTo>
                  <a:pt x="1411897" y="1455902"/>
                </a:lnTo>
                <a:lnTo>
                  <a:pt x="1397190" y="1468602"/>
                </a:lnTo>
                <a:lnTo>
                  <a:pt x="1391043" y="1468602"/>
                </a:lnTo>
                <a:lnTo>
                  <a:pt x="1385176" y="1455902"/>
                </a:lnTo>
                <a:lnTo>
                  <a:pt x="1376972" y="1455902"/>
                </a:lnTo>
                <a:lnTo>
                  <a:pt x="1378140" y="1443202"/>
                </a:lnTo>
                <a:lnTo>
                  <a:pt x="1354912" y="1443202"/>
                </a:lnTo>
                <a:lnTo>
                  <a:pt x="1346898" y="1455902"/>
                </a:lnTo>
                <a:lnTo>
                  <a:pt x="1326451" y="1455902"/>
                </a:lnTo>
                <a:lnTo>
                  <a:pt x="1318717" y="1443202"/>
                </a:lnTo>
                <a:lnTo>
                  <a:pt x="1313459" y="1443202"/>
                </a:lnTo>
                <a:lnTo>
                  <a:pt x="1319263" y="1430502"/>
                </a:lnTo>
                <a:lnTo>
                  <a:pt x="1340650" y="1430502"/>
                </a:lnTo>
                <a:lnTo>
                  <a:pt x="1348155" y="1417802"/>
                </a:lnTo>
                <a:lnTo>
                  <a:pt x="1368526" y="1417802"/>
                </a:lnTo>
                <a:lnTo>
                  <a:pt x="1375346" y="1405102"/>
                </a:lnTo>
                <a:lnTo>
                  <a:pt x="1419352" y="1405102"/>
                </a:lnTo>
                <a:lnTo>
                  <a:pt x="1421130" y="1417802"/>
                </a:lnTo>
                <a:lnTo>
                  <a:pt x="1422095" y="1417802"/>
                </a:lnTo>
                <a:lnTo>
                  <a:pt x="1426146" y="1430502"/>
                </a:lnTo>
                <a:lnTo>
                  <a:pt x="1438770" y="1430502"/>
                </a:lnTo>
                <a:lnTo>
                  <a:pt x="1438833" y="1443202"/>
                </a:lnTo>
                <a:lnTo>
                  <a:pt x="1440370" y="1455902"/>
                </a:lnTo>
                <a:lnTo>
                  <a:pt x="1441386" y="1468602"/>
                </a:lnTo>
                <a:lnTo>
                  <a:pt x="1441386" y="1151102"/>
                </a:lnTo>
                <a:lnTo>
                  <a:pt x="1434592" y="1151102"/>
                </a:lnTo>
                <a:lnTo>
                  <a:pt x="1428711" y="1138402"/>
                </a:lnTo>
                <a:lnTo>
                  <a:pt x="1422793" y="1138402"/>
                </a:lnTo>
                <a:lnTo>
                  <a:pt x="1407147" y="1125702"/>
                </a:lnTo>
                <a:lnTo>
                  <a:pt x="1403057" y="1125702"/>
                </a:lnTo>
                <a:lnTo>
                  <a:pt x="1392491" y="1137856"/>
                </a:lnTo>
                <a:lnTo>
                  <a:pt x="1392491" y="1367002"/>
                </a:lnTo>
                <a:lnTo>
                  <a:pt x="1389253" y="1379702"/>
                </a:lnTo>
                <a:lnTo>
                  <a:pt x="1384706" y="1379702"/>
                </a:lnTo>
                <a:lnTo>
                  <a:pt x="1381620" y="1367002"/>
                </a:lnTo>
                <a:lnTo>
                  <a:pt x="1392491" y="1367002"/>
                </a:lnTo>
                <a:lnTo>
                  <a:pt x="1392491" y="1137856"/>
                </a:lnTo>
                <a:lnTo>
                  <a:pt x="1392008" y="1138402"/>
                </a:lnTo>
                <a:lnTo>
                  <a:pt x="1377988" y="1138402"/>
                </a:lnTo>
                <a:lnTo>
                  <a:pt x="1381899" y="1125702"/>
                </a:lnTo>
                <a:lnTo>
                  <a:pt x="1384820" y="1125702"/>
                </a:lnTo>
                <a:lnTo>
                  <a:pt x="1384033" y="1113002"/>
                </a:lnTo>
                <a:lnTo>
                  <a:pt x="1383563" y="1113002"/>
                </a:lnTo>
                <a:lnTo>
                  <a:pt x="1383411" y="1100302"/>
                </a:lnTo>
                <a:lnTo>
                  <a:pt x="1383207" y="1087602"/>
                </a:lnTo>
                <a:lnTo>
                  <a:pt x="1382649" y="1074902"/>
                </a:lnTo>
                <a:lnTo>
                  <a:pt x="1362392" y="1074902"/>
                </a:lnTo>
                <a:lnTo>
                  <a:pt x="1361173" y="1062202"/>
                </a:lnTo>
                <a:lnTo>
                  <a:pt x="1362252" y="1062202"/>
                </a:lnTo>
                <a:lnTo>
                  <a:pt x="1364742" y="1049502"/>
                </a:lnTo>
                <a:lnTo>
                  <a:pt x="1365783" y="1049502"/>
                </a:lnTo>
                <a:lnTo>
                  <a:pt x="1369872" y="1036802"/>
                </a:lnTo>
                <a:lnTo>
                  <a:pt x="1375765" y="1024102"/>
                </a:lnTo>
                <a:lnTo>
                  <a:pt x="1383957" y="1011402"/>
                </a:lnTo>
                <a:lnTo>
                  <a:pt x="1394955" y="998702"/>
                </a:lnTo>
                <a:lnTo>
                  <a:pt x="1398663" y="986002"/>
                </a:lnTo>
                <a:lnTo>
                  <a:pt x="1401254" y="986002"/>
                </a:lnTo>
                <a:lnTo>
                  <a:pt x="1410855" y="973302"/>
                </a:lnTo>
                <a:lnTo>
                  <a:pt x="1417955" y="960602"/>
                </a:lnTo>
                <a:lnTo>
                  <a:pt x="1426235" y="960602"/>
                </a:lnTo>
                <a:lnTo>
                  <a:pt x="1436433" y="947902"/>
                </a:lnTo>
                <a:lnTo>
                  <a:pt x="1446466" y="947902"/>
                </a:lnTo>
                <a:lnTo>
                  <a:pt x="1450670" y="935202"/>
                </a:lnTo>
                <a:lnTo>
                  <a:pt x="1476425" y="935202"/>
                </a:lnTo>
                <a:lnTo>
                  <a:pt x="1483118" y="922502"/>
                </a:lnTo>
                <a:lnTo>
                  <a:pt x="1483487" y="909802"/>
                </a:lnTo>
                <a:lnTo>
                  <a:pt x="1497672" y="909802"/>
                </a:lnTo>
                <a:lnTo>
                  <a:pt x="1503426" y="897102"/>
                </a:lnTo>
                <a:lnTo>
                  <a:pt x="1507693" y="897102"/>
                </a:lnTo>
                <a:lnTo>
                  <a:pt x="1508607" y="884402"/>
                </a:lnTo>
                <a:lnTo>
                  <a:pt x="1511452" y="884402"/>
                </a:lnTo>
                <a:lnTo>
                  <a:pt x="1517777" y="897102"/>
                </a:lnTo>
                <a:lnTo>
                  <a:pt x="1533588" y="897102"/>
                </a:lnTo>
                <a:lnTo>
                  <a:pt x="1546275" y="884402"/>
                </a:lnTo>
                <a:lnTo>
                  <a:pt x="1555648" y="871702"/>
                </a:lnTo>
                <a:lnTo>
                  <a:pt x="1564982" y="871702"/>
                </a:lnTo>
                <a:lnTo>
                  <a:pt x="1575295" y="859002"/>
                </a:lnTo>
                <a:lnTo>
                  <a:pt x="1575790" y="859002"/>
                </a:lnTo>
                <a:lnTo>
                  <a:pt x="1575435" y="846302"/>
                </a:lnTo>
                <a:lnTo>
                  <a:pt x="1585048" y="846302"/>
                </a:lnTo>
                <a:lnTo>
                  <a:pt x="1590662" y="833602"/>
                </a:lnTo>
                <a:lnTo>
                  <a:pt x="1596313" y="833602"/>
                </a:lnTo>
                <a:lnTo>
                  <a:pt x="1601228" y="820902"/>
                </a:lnTo>
                <a:lnTo>
                  <a:pt x="1610791" y="820902"/>
                </a:lnTo>
                <a:lnTo>
                  <a:pt x="1606029" y="808202"/>
                </a:lnTo>
                <a:lnTo>
                  <a:pt x="1614805" y="808202"/>
                </a:lnTo>
                <a:lnTo>
                  <a:pt x="1622120" y="795502"/>
                </a:lnTo>
                <a:lnTo>
                  <a:pt x="1625422" y="808202"/>
                </a:lnTo>
                <a:lnTo>
                  <a:pt x="1627035" y="808202"/>
                </a:lnTo>
                <a:lnTo>
                  <a:pt x="1635899" y="820902"/>
                </a:lnTo>
                <a:lnTo>
                  <a:pt x="1653781" y="820902"/>
                </a:lnTo>
                <a:lnTo>
                  <a:pt x="1662760" y="808202"/>
                </a:lnTo>
                <a:lnTo>
                  <a:pt x="1680222" y="808202"/>
                </a:lnTo>
                <a:lnTo>
                  <a:pt x="1685467" y="795502"/>
                </a:lnTo>
                <a:lnTo>
                  <a:pt x="1700161" y="795502"/>
                </a:lnTo>
                <a:lnTo>
                  <a:pt x="1702777" y="782802"/>
                </a:lnTo>
                <a:lnTo>
                  <a:pt x="1707921" y="782802"/>
                </a:lnTo>
                <a:lnTo>
                  <a:pt x="1708873" y="770102"/>
                </a:lnTo>
                <a:lnTo>
                  <a:pt x="1706664" y="770102"/>
                </a:lnTo>
                <a:lnTo>
                  <a:pt x="1705991" y="757402"/>
                </a:lnTo>
                <a:lnTo>
                  <a:pt x="1702257" y="757402"/>
                </a:lnTo>
                <a:lnTo>
                  <a:pt x="1705051" y="744702"/>
                </a:lnTo>
                <a:lnTo>
                  <a:pt x="1705787" y="732002"/>
                </a:lnTo>
                <a:lnTo>
                  <a:pt x="1728266" y="732002"/>
                </a:lnTo>
                <a:lnTo>
                  <a:pt x="1728800" y="719302"/>
                </a:lnTo>
                <a:lnTo>
                  <a:pt x="1729359" y="719302"/>
                </a:lnTo>
                <a:lnTo>
                  <a:pt x="1735594" y="706602"/>
                </a:lnTo>
                <a:lnTo>
                  <a:pt x="1732788" y="706602"/>
                </a:lnTo>
                <a:lnTo>
                  <a:pt x="1730438" y="693902"/>
                </a:lnTo>
                <a:lnTo>
                  <a:pt x="1720583" y="693902"/>
                </a:lnTo>
                <a:lnTo>
                  <a:pt x="1720697" y="681202"/>
                </a:lnTo>
                <a:lnTo>
                  <a:pt x="1707197" y="681202"/>
                </a:lnTo>
                <a:lnTo>
                  <a:pt x="1705991" y="668502"/>
                </a:lnTo>
                <a:lnTo>
                  <a:pt x="1673669" y="668502"/>
                </a:lnTo>
                <a:lnTo>
                  <a:pt x="1671942" y="681202"/>
                </a:lnTo>
                <a:lnTo>
                  <a:pt x="1670291" y="681202"/>
                </a:lnTo>
                <a:lnTo>
                  <a:pt x="1665554" y="693902"/>
                </a:lnTo>
                <a:lnTo>
                  <a:pt x="1668475" y="693902"/>
                </a:lnTo>
                <a:lnTo>
                  <a:pt x="1667116" y="706602"/>
                </a:lnTo>
                <a:lnTo>
                  <a:pt x="1650796" y="706602"/>
                </a:lnTo>
                <a:lnTo>
                  <a:pt x="1647786" y="719302"/>
                </a:lnTo>
                <a:lnTo>
                  <a:pt x="1643392" y="732002"/>
                </a:lnTo>
                <a:lnTo>
                  <a:pt x="1631378" y="732002"/>
                </a:lnTo>
                <a:lnTo>
                  <a:pt x="1630362" y="744702"/>
                </a:lnTo>
                <a:lnTo>
                  <a:pt x="1630794" y="732002"/>
                </a:lnTo>
                <a:lnTo>
                  <a:pt x="1620291" y="732002"/>
                </a:lnTo>
                <a:lnTo>
                  <a:pt x="1618068" y="744702"/>
                </a:lnTo>
                <a:lnTo>
                  <a:pt x="1617891" y="744702"/>
                </a:lnTo>
                <a:lnTo>
                  <a:pt x="1620570" y="757402"/>
                </a:lnTo>
                <a:lnTo>
                  <a:pt x="1601685" y="757402"/>
                </a:lnTo>
                <a:lnTo>
                  <a:pt x="1600822" y="744702"/>
                </a:lnTo>
                <a:lnTo>
                  <a:pt x="1600123" y="744702"/>
                </a:lnTo>
                <a:lnTo>
                  <a:pt x="1599793" y="732002"/>
                </a:lnTo>
                <a:lnTo>
                  <a:pt x="1600911" y="732002"/>
                </a:lnTo>
                <a:lnTo>
                  <a:pt x="1603717" y="719302"/>
                </a:lnTo>
                <a:lnTo>
                  <a:pt x="1611172" y="719302"/>
                </a:lnTo>
                <a:lnTo>
                  <a:pt x="1611909" y="706602"/>
                </a:lnTo>
                <a:lnTo>
                  <a:pt x="1612696" y="706602"/>
                </a:lnTo>
                <a:lnTo>
                  <a:pt x="1611299" y="693902"/>
                </a:lnTo>
                <a:lnTo>
                  <a:pt x="1608607" y="681202"/>
                </a:lnTo>
                <a:lnTo>
                  <a:pt x="1593545" y="681202"/>
                </a:lnTo>
                <a:lnTo>
                  <a:pt x="1588147" y="693902"/>
                </a:lnTo>
                <a:lnTo>
                  <a:pt x="1584769" y="706602"/>
                </a:lnTo>
                <a:lnTo>
                  <a:pt x="1573390" y="706602"/>
                </a:lnTo>
                <a:lnTo>
                  <a:pt x="1576666" y="693902"/>
                </a:lnTo>
                <a:lnTo>
                  <a:pt x="1579041" y="693902"/>
                </a:lnTo>
                <a:lnTo>
                  <a:pt x="1577721" y="681202"/>
                </a:lnTo>
                <a:lnTo>
                  <a:pt x="1581353" y="681202"/>
                </a:lnTo>
                <a:lnTo>
                  <a:pt x="1588897" y="668502"/>
                </a:lnTo>
                <a:lnTo>
                  <a:pt x="1589278" y="668502"/>
                </a:lnTo>
                <a:lnTo>
                  <a:pt x="1581569" y="655802"/>
                </a:lnTo>
                <a:lnTo>
                  <a:pt x="1559229" y="655802"/>
                </a:lnTo>
                <a:lnTo>
                  <a:pt x="1564944" y="643102"/>
                </a:lnTo>
                <a:lnTo>
                  <a:pt x="1569351" y="643102"/>
                </a:lnTo>
                <a:lnTo>
                  <a:pt x="1574939" y="630402"/>
                </a:lnTo>
                <a:lnTo>
                  <a:pt x="1585937" y="630402"/>
                </a:lnTo>
                <a:lnTo>
                  <a:pt x="1584909" y="617702"/>
                </a:lnTo>
                <a:lnTo>
                  <a:pt x="1582496" y="617702"/>
                </a:lnTo>
                <a:lnTo>
                  <a:pt x="1581327" y="605002"/>
                </a:lnTo>
                <a:lnTo>
                  <a:pt x="1582013" y="592302"/>
                </a:lnTo>
                <a:lnTo>
                  <a:pt x="1585201" y="579602"/>
                </a:lnTo>
                <a:lnTo>
                  <a:pt x="1586064" y="579602"/>
                </a:lnTo>
                <a:lnTo>
                  <a:pt x="1586103" y="566902"/>
                </a:lnTo>
                <a:lnTo>
                  <a:pt x="1583601" y="566902"/>
                </a:lnTo>
                <a:lnTo>
                  <a:pt x="1582585" y="554202"/>
                </a:lnTo>
                <a:lnTo>
                  <a:pt x="1581340" y="554202"/>
                </a:lnTo>
                <a:lnTo>
                  <a:pt x="1578902" y="541502"/>
                </a:lnTo>
                <a:lnTo>
                  <a:pt x="1579029" y="541502"/>
                </a:lnTo>
                <a:lnTo>
                  <a:pt x="1588160" y="528802"/>
                </a:lnTo>
                <a:lnTo>
                  <a:pt x="1593850" y="528802"/>
                </a:lnTo>
                <a:lnTo>
                  <a:pt x="1604010" y="516102"/>
                </a:lnTo>
                <a:lnTo>
                  <a:pt x="1606080" y="516102"/>
                </a:lnTo>
                <a:lnTo>
                  <a:pt x="1606880" y="503402"/>
                </a:lnTo>
                <a:lnTo>
                  <a:pt x="1642846" y="503402"/>
                </a:lnTo>
                <a:lnTo>
                  <a:pt x="1653794" y="490702"/>
                </a:lnTo>
                <a:lnTo>
                  <a:pt x="1662315" y="478002"/>
                </a:lnTo>
                <a:lnTo>
                  <a:pt x="1670812" y="478002"/>
                </a:lnTo>
                <a:lnTo>
                  <a:pt x="1681594" y="465302"/>
                </a:lnTo>
                <a:lnTo>
                  <a:pt x="1683359" y="465302"/>
                </a:lnTo>
                <a:lnTo>
                  <a:pt x="1687601" y="452602"/>
                </a:lnTo>
                <a:lnTo>
                  <a:pt x="1685315" y="452602"/>
                </a:lnTo>
                <a:lnTo>
                  <a:pt x="1680718" y="439902"/>
                </a:lnTo>
                <a:lnTo>
                  <a:pt x="1658848" y="439902"/>
                </a:lnTo>
                <a:lnTo>
                  <a:pt x="1652866" y="427202"/>
                </a:lnTo>
                <a:lnTo>
                  <a:pt x="1616837" y="427202"/>
                </a:lnTo>
                <a:lnTo>
                  <a:pt x="1611464" y="439902"/>
                </a:lnTo>
                <a:lnTo>
                  <a:pt x="1603019" y="439902"/>
                </a:lnTo>
                <a:lnTo>
                  <a:pt x="1600022" y="452602"/>
                </a:lnTo>
                <a:lnTo>
                  <a:pt x="1596872" y="452602"/>
                </a:lnTo>
                <a:lnTo>
                  <a:pt x="1590751" y="465302"/>
                </a:lnTo>
                <a:lnTo>
                  <a:pt x="1587487" y="465302"/>
                </a:lnTo>
                <a:lnTo>
                  <a:pt x="1584312" y="478002"/>
                </a:lnTo>
                <a:lnTo>
                  <a:pt x="1581277" y="478002"/>
                </a:lnTo>
                <a:lnTo>
                  <a:pt x="1579156" y="490702"/>
                </a:lnTo>
                <a:lnTo>
                  <a:pt x="1576870" y="490702"/>
                </a:lnTo>
                <a:lnTo>
                  <a:pt x="1575981" y="503402"/>
                </a:lnTo>
                <a:lnTo>
                  <a:pt x="1573784" y="516102"/>
                </a:lnTo>
                <a:lnTo>
                  <a:pt x="1570926" y="516102"/>
                </a:lnTo>
                <a:lnTo>
                  <a:pt x="1568018" y="528802"/>
                </a:lnTo>
                <a:lnTo>
                  <a:pt x="1565821" y="528802"/>
                </a:lnTo>
                <a:lnTo>
                  <a:pt x="1558848" y="541502"/>
                </a:lnTo>
                <a:lnTo>
                  <a:pt x="1557274" y="541502"/>
                </a:lnTo>
                <a:lnTo>
                  <a:pt x="1557274" y="846302"/>
                </a:lnTo>
                <a:lnTo>
                  <a:pt x="1550212" y="846302"/>
                </a:lnTo>
                <a:lnTo>
                  <a:pt x="1543392" y="833602"/>
                </a:lnTo>
                <a:lnTo>
                  <a:pt x="1540840" y="833602"/>
                </a:lnTo>
                <a:lnTo>
                  <a:pt x="1538224" y="820902"/>
                </a:lnTo>
                <a:lnTo>
                  <a:pt x="1549349" y="820902"/>
                </a:lnTo>
                <a:lnTo>
                  <a:pt x="1552930" y="833602"/>
                </a:lnTo>
                <a:lnTo>
                  <a:pt x="1557274" y="846302"/>
                </a:lnTo>
                <a:lnTo>
                  <a:pt x="1557274" y="541502"/>
                </a:lnTo>
                <a:lnTo>
                  <a:pt x="1545386" y="541502"/>
                </a:lnTo>
                <a:lnTo>
                  <a:pt x="1546072" y="554202"/>
                </a:lnTo>
                <a:lnTo>
                  <a:pt x="1535341" y="554202"/>
                </a:lnTo>
                <a:lnTo>
                  <a:pt x="1528064" y="566902"/>
                </a:lnTo>
                <a:lnTo>
                  <a:pt x="1527632" y="566902"/>
                </a:lnTo>
                <a:lnTo>
                  <a:pt x="1527632" y="655802"/>
                </a:lnTo>
                <a:lnTo>
                  <a:pt x="1525562" y="655802"/>
                </a:lnTo>
                <a:lnTo>
                  <a:pt x="1520317" y="668502"/>
                </a:lnTo>
                <a:lnTo>
                  <a:pt x="1517103" y="668502"/>
                </a:lnTo>
                <a:lnTo>
                  <a:pt x="1511731" y="681202"/>
                </a:lnTo>
                <a:lnTo>
                  <a:pt x="1521574" y="681202"/>
                </a:lnTo>
                <a:lnTo>
                  <a:pt x="1521663" y="693902"/>
                </a:lnTo>
                <a:lnTo>
                  <a:pt x="1510969" y="693902"/>
                </a:lnTo>
                <a:lnTo>
                  <a:pt x="1501521" y="706602"/>
                </a:lnTo>
                <a:lnTo>
                  <a:pt x="1479727" y="706602"/>
                </a:lnTo>
                <a:lnTo>
                  <a:pt x="1476006" y="719302"/>
                </a:lnTo>
                <a:lnTo>
                  <a:pt x="1472679" y="732002"/>
                </a:lnTo>
                <a:lnTo>
                  <a:pt x="1472222" y="732002"/>
                </a:lnTo>
                <a:lnTo>
                  <a:pt x="1470901" y="744702"/>
                </a:lnTo>
                <a:lnTo>
                  <a:pt x="1467713" y="744702"/>
                </a:lnTo>
                <a:lnTo>
                  <a:pt x="1463573" y="732002"/>
                </a:lnTo>
                <a:lnTo>
                  <a:pt x="1458861" y="732002"/>
                </a:lnTo>
                <a:lnTo>
                  <a:pt x="1471066" y="706602"/>
                </a:lnTo>
                <a:lnTo>
                  <a:pt x="1475333" y="706602"/>
                </a:lnTo>
                <a:lnTo>
                  <a:pt x="1464779" y="693902"/>
                </a:lnTo>
                <a:lnTo>
                  <a:pt x="1462379" y="693902"/>
                </a:lnTo>
                <a:lnTo>
                  <a:pt x="1462239" y="693293"/>
                </a:lnTo>
                <a:lnTo>
                  <a:pt x="1459471" y="681202"/>
                </a:lnTo>
                <a:lnTo>
                  <a:pt x="1461617" y="681202"/>
                </a:lnTo>
                <a:lnTo>
                  <a:pt x="1464779" y="693902"/>
                </a:lnTo>
                <a:lnTo>
                  <a:pt x="1477530" y="693902"/>
                </a:lnTo>
                <a:lnTo>
                  <a:pt x="1485976" y="681202"/>
                </a:lnTo>
                <a:lnTo>
                  <a:pt x="1498663" y="681202"/>
                </a:lnTo>
                <a:lnTo>
                  <a:pt x="1498574" y="668502"/>
                </a:lnTo>
                <a:lnTo>
                  <a:pt x="1498053" y="668502"/>
                </a:lnTo>
                <a:lnTo>
                  <a:pt x="1497774" y="655802"/>
                </a:lnTo>
                <a:lnTo>
                  <a:pt x="1510741" y="655802"/>
                </a:lnTo>
                <a:lnTo>
                  <a:pt x="1510893" y="643102"/>
                </a:lnTo>
                <a:lnTo>
                  <a:pt x="1523034" y="643102"/>
                </a:lnTo>
                <a:lnTo>
                  <a:pt x="1527632" y="655802"/>
                </a:lnTo>
                <a:lnTo>
                  <a:pt x="1527632" y="566902"/>
                </a:lnTo>
                <a:lnTo>
                  <a:pt x="1522463" y="566902"/>
                </a:lnTo>
                <a:lnTo>
                  <a:pt x="1518526" y="579602"/>
                </a:lnTo>
                <a:lnTo>
                  <a:pt x="1516303" y="592302"/>
                </a:lnTo>
                <a:lnTo>
                  <a:pt x="1514881" y="592302"/>
                </a:lnTo>
                <a:lnTo>
                  <a:pt x="1509572" y="605002"/>
                </a:lnTo>
                <a:lnTo>
                  <a:pt x="1503527" y="605002"/>
                </a:lnTo>
                <a:lnTo>
                  <a:pt x="1502029" y="617702"/>
                </a:lnTo>
                <a:lnTo>
                  <a:pt x="1503311" y="630402"/>
                </a:lnTo>
                <a:lnTo>
                  <a:pt x="1504264" y="630402"/>
                </a:lnTo>
                <a:lnTo>
                  <a:pt x="1509915" y="643102"/>
                </a:lnTo>
                <a:lnTo>
                  <a:pt x="1493012" y="643102"/>
                </a:lnTo>
                <a:lnTo>
                  <a:pt x="1487881" y="630402"/>
                </a:lnTo>
                <a:lnTo>
                  <a:pt x="1481823" y="630402"/>
                </a:lnTo>
                <a:lnTo>
                  <a:pt x="1480794" y="617702"/>
                </a:lnTo>
                <a:lnTo>
                  <a:pt x="1476451" y="617702"/>
                </a:lnTo>
                <a:lnTo>
                  <a:pt x="1472120" y="630402"/>
                </a:lnTo>
                <a:lnTo>
                  <a:pt x="1466392" y="630402"/>
                </a:lnTo>
                <a:lnTo>
                  <a:pt x="1461350" y="643102"/>
                </a:lnTo>
                <a:lnTo>
                  <a:pt x="1448981" y="643102"/>
                </a:lnTo>
                <a:lnTo>
                  <a:pt x="1441069" y="655802"/>
                </a:lnTo>
                <a:lnTo>
                  <a:pt x="1435112" y="655802"/>
                </a:lnTo>
                <a:lnTo>
                  <a:pt x="1441577" y="668502"/>
                </a:lnTo>
                <a:lnTo>
                  <a:pt x="1447812" y="668502"/>
                </a:lnTo>
                <a:lnTo>
                  <a:pt x="1453248" y="681202"/>
                </a:lnTo>
                <a:lnTo>
                  <a:pt x="1437665" y="681202"/>
                </a:lnTo>
                <a:lnTo>
                  <a:pt x="1434223" y="693902"/>
                </a:lnTo>
                <a:lnTo>
                  <a:pt x="1431378" y="693902"/>
                </a:lnTo>
                <a:lnTo>
                  <a:pt x="1425473" y="706602"/>
                </a:lnTo>
                <a:lnTo>
                  <a:pt x="1421320" y="706602"/>
                </a:lnTo>
                <a:lnTo>
                  <a:pt x="1421320" y="871702"/>
                </a:lnTo>
                <a:lnTo>
                  <a:pt x="1413230" y="871702"/>
                </a:lnTo>
                <a:lnTo>
                  <a:pt x="1409725" y="859002"/>
                </a:lnTo>
                <a:lnTo>
                  <a:pt x="1419606" y="859002"/>
                </a:lnTo>
                <a:lnTo>
                  <a:pt x="1421320" y="871702"/>
                </a:lnTo>
                <a:lnTo>
                  <a:pt x="1421320" y="706602"/>
                </a:lnTo>
                <a:lnTo>
                  <a:pt x="1365859" y="706602"/>
                </a:lnTo>
                <a:lnTo>
                  <a:pt x="1360487" y="693902"/>
                </a:lnTo>
                <a:lnTo>
                  <a:pt x="1354709" y="681202"/>
                </a:lnTo>
                <a:lnTo>
                  <a:pt x="1354518" y="681202"/>
                </a:lnTo>
                <a:lnTo>
                  <a:pt x="1354518" y="922502"/>
                </a:lnTo>
                <a:lnTo>
                  <a:pt x="1347050" y="922502"/>
                </a:lnTo>
                <a:lnTo>
                  <a:pt x="1347889" y="909802"/>
                </a:lnTo>
                <a:lnTo>
                  <a:pt x="1352626" y="909802"/>
                </a:lnTo>
                <a:lnTo>
                  <a:pt x="1354518" y="922502"/>
                </a:lnTo>
                <a:lnTo>
                  <a:pt x="1354518" y="681202"/>
                </a:lnTo>
                <a:lnTo>
                  <a:pt x="1335189" y="681202"/>
                </a:lnTo>
                <a:lnTo>
                  <a:pt x="1331810" y="668502"/>
                </a:lnTo>
                <a:lnTo>
                  <a:pt x="1331112" y="666496"/>
                </a:lnTo>
                <a:lnTo>
                  <a:pt x="1331112" y="897102"/>
                </a:lnTo>
                <a:lnTo>
                  <a:pt x="1329880" y="909802"/>
                </a:lnTo>
                <a:lnTo>
                  <a:pt x="1329664" y="897102"/>
                </a:lnTo>
                <a:lnTo>
                  <a:pt x="1331112" y="897102"/>
                </a:lnTo>
                <a:lnTo>
                  <a:pt x="1331112" y="666496"/>
                </a:lnTo>
                <a:lnTo>
                  <a:pt x="1329397" y="661555"/>
                </a:lnTo>
                <a:lnTo>
                  <a:pt x="1329397" y="1354302"/>
                </a:lnTo>
                <a:lnTo>
                  <a:pt x="1321523" y="1354302"/>
                </a:lnTo>
                <a:lnTo>
                  <a:pt x="1317320" y="1341602"/>
                </a:lnTo>
                <a:lnTo>
                  <a:pt x="1329296" y="1341602"/>
                </a:lnTo>
                <a:lnTo>
                  <a:pt x="1329397" y="1354302"/>
                </a:lnTo>
                <a:lnTo>
                  <a:pt x="1329397" y="661555"/>
                </a:lnTo>
                <a:lnTo>
                  <a:pt x="1327404" y="655802"/>
                </a:lnTo>
                <a:lnTo>
                  <a:pt x="1329169" y="643102"/>
                </a:lnTo>
                <a:lnTo>
                  <a:pt x="1328077" y="643102"/>
                </a:lnTo>
                <a:lnTo>
                  <a:pt x="1323797" y="634466"/>
                </a:lnTo>
                <a:lnTo>
                  <a:pt x="1323797" y="1201902"/>
                </a:lnTo>
                <a:lnTo>
                  <a:pt x="1323594" y="1214602"/>
                </a:lnTo>
                <a:lnTo>
                  <a:pt x="1322730" y="1214602"/>
                </a:lnTo>
                <a:lnTo>
                  <a:pt x="1322095" y="1201902"/>
                </a:lnTo>
                <a:lnTo>
                  <a:pt x="1323797" y="1201902"/>
                </a:lnTo>
                <a:lnTo>
                  <a:pt x="1323797" y="634466"/>
                </a:lnTo>
                <a:lnTo>
                  <a:pt x="1321790" y="630402"/>
                </a:lnTo>
                <a:lnTo>
                  <a:pt x="1299425" y="630402"/>
                </a:lnTo>
                <a:lnTo>
                  <a:pt x="1290840" y="643102"/>
                </a:lnTo>
                <a:lnTo>
                  <a:pt x="1271701" y="643102"/>
                </a:lnTo>
                <a:lnTo>
                  <a:pt x="1270317" y="655802"/>
                </a:lnTo>
                <a:lnTo>
                  <a:pt x="1307401" y="655802"/>
                </a:lnTo>
                <a:lnTo>
                  <a:pt x="1307020" y="656323"/>
                </a:lnTo>
                <a:lnTo>
                  <a:pt x="1307020" y="1240002"/>
                </a:lnTo>
                <a:lnTo>
                  <a:pt x="1306664" y="1240002"/>
                </a:lnTo>
                <a:lnTo>
                  <a:pt x="1306664" y="1443202"/>
                </a:lnTo>
                <a:lnTo>
                  <a:pt x="1306080" y="1452981"/>
                </a:lnTo>
                <a:lnTo>
                  <a:pt x="1306068" y="1455902"/>
                </a:lnTo>
                <a:lnTo>
                  <a:pt x="1305902" y="1455902"/>
                </a:lnTo>
                <a:lnTo>
                  <a:pt x="1306080" y="1452981"/>
                </a:lnTo>
                <a:lnTo>
                  <a:pt x="1306131" y="1443202"/>
                </a:lnTo>
                <a:lnTo>
                  <a:pt x="1306664" y="1443202"/>
                </a:lnTo>
                <a:lnTo>
                  <a:pt x="1306664" y="1240002"/>
                </a:lnTo>
                <a:lnTo>
                  <a:pt x="1304848" y="1240002"/>
                </a:lnTo>
                <a:lnTo>
                  <a:pt x="1306118" y="1227302"/>
                </a:lnTo>
                <a:lnTo>
                  <a:pt x="1307020" y="1240002"/>
                </a:lnTo>
                <a:lnTo>
                  <a:pt x="1307020" y="656323"/>
                </a:lnTo>
                <a:lnTo>
                  <a:pt x="1303655" y="660882"/>
                </a:lnTo>
                <a:lnTo>
                  <a:pt x="1303655" y="897102"/>
                </a:lnTo>
                <a:lnTo>
                  <a:pt x="1299578" y="909802"/>
                </a:lnTo>
                <a:lnTo>
                  <a:pt x="1291844" y="909802"/>
                </a:lnTo>
                <a:lnTo>
                  <a:pt x="1288656" y="901458"/>
                </a:lnTo>
                <a:lnTo>
                  <a:pt x="1288656" y="998702"/>
                </a:lnTo>
                <a:lnTo>
                  <a:pt x="1288173" y="1011402"/>
                </a:lnTo>
                <a:lnTo>
                  <a:pt x="1282255" y="1011402"/>
                </a:lnTo>
                <a:lnTo>
                  <a:pt x="1287691" y="998702"/>
                </a:lnTo>
                <a:lnTo>
                  <a:pt x="1288656" y="998702"/>
                </a:lnTo>
                <a:lnTo>
                  <a:pt x="1288656" y="901458"/>
                </a:lnTo>
                <a:lnTo>
                  <a:pt x="1286992" y="897102"/>
                </a:lnTo>
                <a:lnTo>
                  <a:pt x="1285836" y="897102"/>
                </a:lnTo>
                <a:lnTo>
                  <a:pt x="1288402" y="884402"/>
                </a:lnTo>
                <a:lnTo>
                  <a:pt x="1301902" y="884402"/>
                </a:lnTo>
                <a:lnTo>
                  <a:pt x="1303655" y="897102"/>
                </a:lnTo>
                <a:lnTo>
                  <a:pt x="1303655" y="660882"/>
                </a:lnTo>
                <a:lnTo>
                  <a:pt x="1298028" y="668502"/>
                </a:lnTo>
                <a:lnTo>
                  <a:pt x="1271435" y="668502"/>
                </a:lnTo>
                <a:lnTo>
                  <a:pt x="1269352" y="675970"/>
                </a:lnTo>
                <a:lnTo>
                  <a:pt x="1269352" y="1379702"/>
                </a:lnTo>
                <a:lnTo>
                  <a:pt x="1263967" y="1379702"/>
                </a:lnTo>
                <a:lnTo>
                  <a:pt x="1264221" y="1367002"/>
                </a:lnTo>
                <a:lnTo>
                  <a:pt x="1268590" y="1367002"/>
                </a:lnTo>
                <a:lnTo>
                  <a:pt x="1269352" y="1379702"/>
                </a:lnTo>
                <a:lnTo>
                  <a:pt x="1269352" y="675970"/>
                </a:lnTo>
                <a:lnTo>
                  <a:pt x="1267891" y="681202"/>
                </a:lnTo>
                <a:lnTo>
                  <a:pt x="1263980" y="693902"/>
                </a:lnTo>
                <a:lnTo>
                  <a:pt x="1261846" y="693902"/>
                </a:lnTo>
                <a:lnTo>
                  <a:pt x="1260805" y="706602"/>
                </a:lnTo>
                <a:lnTo>
                  <a:pt x="1255839" y="706602"/>
                </a:lnTo>
                <a:lnTo>
                  <a:pt x="1252791" y="719302"/>
                </a:lnTo>
                <a:lnTo>
                  <a:pt x="1248460" y="706894"/>
                </a:lnTo>
                <a:lnTo>
                  <a:pt x="1248460" y="1316202"/>
                </a:lnTo>
                <a:lnTo>
                  <a:pt x="1246505" y="1328902"/>
                </a:lnTo>
                <a:lnTo>
                  <a:pt x="1237576" y="1328902"/>
                </a:lnTo>
                <a:lnTo>
                  <a:pt x="1240370" y="1316202"/>
                </a:lnTo>
                <a:lnTo>
                  <a:pt x="1248460" y="1316202"/>
                </a:lnTo>
                <a:lnTo>
                  <a:pt x="1248460" y="706894"/>
                </a:lnTo>
                <a:lnTo>
                  <a:pt x="1248359" y="706602"/>
                </a:lnTo>
                <a:lnTo>
                  <a:pt x="1253312" y="706602"/>
                </a:lnTo>
                <a:lnTo>
                  <a:pt x="1253134" y="693902"/>
                </a:lnTo>
                <a:lnTo>
                  <a:pt x="1248702" y="693902"/>
                </a:lnTo>
                <a:lnTo>
                  <a:pt x="1246403" y="681202"/>
                </a:lnTo>
                <a:lnTo>
                  <a:pt x="1245857" y="681202"/>
                </a:lnTo>
                <a:lnTo>
                  <a:pt x="1245857" y="1290802"/>
                </a:lnTo>
                <a:lnTo>
                  <a:pt x="1241704" y="1303502"/>
                </a:lnTo>
                <a:lnTo>
                  <a:pt x="1240726" y="1290802"/>
                </a:lnTo>
                <a:lnTo>
                  <a:pt x="1230020" y="1290802"/>
                </a:lnTo>
                <a:lnTo>
                  <a:pt x="1227721" y="1278102"/>
                </a:lnTo>
                <a:lnTo>
                  <a:pt x="1225067" y="1278102"/>
                </a:lnTo>
                <a:lnTo>
                  <a:pt x="1223264" y="1265402"/>
                </a:lnTo>
                <a:lnTo>
                  <a:pt x="1220584" y="1265402"/>
                </a:lnTo>
                <a:lnTo>
                  <a:pt x="1224584" y="1252702"/>
                </a:lnTo>
                <a:lnTo>
                  <a:pt x="1220165" y="1240002"/>
                </a:lnTo>
                <a:lnTo>
                  <a:pt x="1224775" y="1240002"/>
                </a:lnTo>
                <a:lnTo>
                  <a:pt x="1227493" y="1227302"/>
                </a:lnTo>
                <a:lnTo>
                  <a:pt x="1236840" y="1227302"/>
                </a:lnTo>
                <a:lnTo>
                  <a:pt x="1241120" y="1240002"/>
                </a:lnTo>
                <a:lnTo>
                  <a:pt x="1244422" y="1252702"/>
                </a:lnTo>
                <a:lnTo>
                  <a:pt x="1245590" y="1252702"/>
                </a:lnTo>
                <a:lnTo>
                  <a:pt x="1244142" y="1265402"/>
                </a:lnTo>
                <a:lnTo>
                  <a:pt x="1244231" y="1278102"/>
                </a:lnTo>
                <a:lnTo>
                  <a:pt x="1243977" y="1278102"/>
                </a:lnTo>
                <a:lnTo>
                  <a:pt x="1244942" y="1290802"/>
                </a:lnTo>
                <a:lnTo>
                  <a:pt x="1245857" y="1290802"/>
                </a:lnTo>
                <a:lnTo>
                  <a:pt x="1245857" y="681202"/>
                </a:lnTo>
                <a:lnTo>
                  <a:pt x="1241793" y="681202"/>
                </a:lnTo>
                <a:lnTo>
                  <a:pt x="1236040" y="668502"/>
                </a:lnTo>
                <a:lnTo>
                  <a:pt x="1231607" y="655802"/>
                </a:lnTo>
                <a:lnTo>
                  <a:pt x="1225816" y="668502"/>
                </a:lnTo>
                <a:lnTo>
                  <a:pt x="1215059" y="668502"/>
                </a:lnTo>
                <a:lnTo>
                  <a:pt x="1215059" y="1087602"/>
                </a:lnTo>
                <a:lnTo>
                  <a:pt x="1211237" y="1099121"/>
                </a:lnTo>
                <a:lnTo>
                  <a:pt x="1211237" y="1328902"/>
                </a:lnTo>
                <a:lnTo>
                  <a:pt x="1210386" y="1341602"/>
                </a:lnTo>
                <a:lnTo>
                  <a:pt x="1206093" y="1341602"/>
                </a:lnTo>
                <a:lnTo>
                  <a:pt x="1204429" y="1328902"/>
                </a:lnTo>
                <a:lnTo>
                  <a:pt x="1203045" y="1328902"/>
                </a:lnTo>
                <a:lnTo>
                  <a:pt x="1201902" y="1316202"/>
                </a:lnTo>
                <a:lnTo>
                  <a:pt x="1204785" y="1316202"/>
                </a:lnTo>
                <a:lnTo>
                  <a:pt x="1205242" y="1303502"/>
                </a:lnTo>
                <a:lnTo>
                  <a:pt x="1205090" y="1316202"/>
                </a:lnTo>
                <a:lnTo>
                  <a:pt x="1206500" y="1316202"/>
                </a:lnTo>
                <a:lnTo>
                  <a:pt x="1208849" y="1328902"/>
                </a:lnTo>
                <a:lnTo>
                  <a:pt x="1211237" y="1328902"/>
                </a:lnTo>
                <a:lnTo>
                  <a:pt x="1211237" y="1099121"/>
                </a:lnTo>
                <a:lnTo>
                  <a:pt x="1210843" y="1100302"/>
                </a:lnTo>
                <a:lnTo>
                  <a:pt x="1210119" y="1100302"/>
                </a:lnTo>
                <a:lnTo>
                  <a:pt x="1210119" y="1240002"/>
                </a:lnTo>
                <a:lnTo>
                  <a:pt x="1209116" y="1252702"/>
                </a:lnTo>
                <a:lnTo>
                  <a:pt x="1200581" y="1252702"/>
                </a:lnTo>
                <a:lnTo>
                  <a:pt x="1201254" y="1265402"/>
                </a:lnTo>
                <a:lnTo>
                  <a:pt x="1198245" y="1265402"/>
                </a:lnTo>
                <a:lnTo>
                  <a:pt x="1195514" y="1278102"/>
                </a:lnTo>
                <a:lnTo>
                  <a:pt x="1189964" y="1278102"/>
                </a:lnTo>
                <a:lnTo>
                  <a:pt x="1192047" y="1265402"/>
                </a:lnTo>
                <a:lnTo>
                  <a:pt x="1194739" y="1265402"/>
                </a:lnTo>
                <a:lnTo>
                  <a:pt x="1191768" y="1252702"/>
                </a:lnTo>
                <a:lnTo>
                  <a:pt x="1198270" y="1252702"/>
                </a:lnTo>
                <a:lnTo>
                  <a:pt x="1195870" y="1240002"/>
                </a:lnTo>
                <a:lnTo>
                  <a:pt x="1193342" y="1240002"/>
                </a:lnTo>
                <a:lnTo>
                  <a:pt x="1187640" y="1227302"/>
                </a:lnTo>
                <a:lnTo>
                  <a:pt x="1187831" y="1227302"/>
                </a:lnTo>
                <a:lnTo>
                  <a:pt x="1190536" y="1214602"/>
                </a:lnTo>
                <a:lnTo>
                  <a:pt x="1204442" y="1214602"/>
                </a:lnTo>
                <a:lnTo>
                  <a:pt x="1206411" y="1227302"/>
                </a:lnTo>
                <a:lnTo>
                  <a:pt x="1202080" y="1227302"/>
                </a:lnTo>
                <a:lnTo>
                  <a:pt x="1202258" y="1240002"/>
                </a:lnTo>
                <a:lnTo>
                  <a:pt x="1210119" y="1240002"/>
                </a:lnTo>
                <a:lnTo>
                  <a:pt x="1210119" y="1100302"/>
                </a:lnTo>
                <a:lnTo>
                  <a:pt x="1206525" y="1100302"/>
                </a:lnTo>
                <a:lnTo>
                  <a:pt x="1200746" y="1113002"/>
                </a:lnTo>
                <a:lnTo>
                  <a:pt x="1195400" y="1113002"/>
                </a:lnTo>
                <a:lnTo>
                  <a:pt x="1194206" y="1125702"/>
                </a:lnTo>
                <a:lnTo>
                  <a:pt x="1194041" y="1113002"/>
                </a:lnTo>
                <a:lnTo>
                  <a:pt x="1193825" y="1113002"/>
                </a:lnTo>
                <a:lnTo>
                  <a:pt x="1191183" y="1100302"/>
                </a:lnTo>
                <a:lnTo>
                  <a:pt x="1191590" y="1100302"/>
                </a:lnTo>
                <a:lnTo>
                  <a:pt x="1197063" y="1087602"/>
                </a:lnTo>
                <a:lnTo>
                  <a:pt x="1215059" y="1087602"/>
                </a:lnTo>
                <a:lnTo>
                  <a:pt x="1215059" y="668502"/>
                </a:lnTo>
                <a:lnTo>
                  <a:pt x="1201039" y="668502"/>
                </a:lnTo>
                <a:lnTo>
                  <a:pt x="1201039" y="1062202"/>
                </a:lnTo>
                <a:lnTo>
                  <a:pt x="1197902" y="1074902"/>
                </a:lnTo>
                <a:lnTo>
                  <a:pt x="1189024" y="1074902"/>
                </a:lnTo>
                <a:lnTo>
                  <a:pt x="1189634" y="1062202"/>
                </a:lnTo>
                <a:lnTo>
                  <a:pt x="1201039" y="1062202"/>
                </a:lnTo>
                <a:lnTo>
                  <a:pt x="1201039" y="668502"/>
                </a:lnTo>
                <a:lnTo>
                  <a:pt x="1183868" y="668502"/>
                </a:lnTo>
                <a:lnTo>
                  <a:pt x="1167422" y="655802"/>
                </a:lnTo>
                <a:lnTo>
                  <a:pt x="1164844" y="655802"/>
                </a:lnTo>
                <a:lnTo>
                  <a:pt x="1164844" y="808202"/>
                </a:lnTo>
                <a:lnTo>
                  <a:pt x="1160030" y="808202"/>
                </a:lnTo>
                <a:lnTo>
                  <a:pt x="1159878" y="795502"/>
                </a:lnTo>
                <a:lnTo>
                  <a:pt x="1164577" y="795502"/>
                </a:lnTo>
                <a:lnTo>
                  <a:pt x="1164844" y="808202"/>
                </a:lnTo>
                <a:lnTo>
                  <a:pt x="1164844" y="655802"/>
                </a:lnTo>
                <a:lnTo>
                  <a:pt x="1151928" y="655802"/>
                </a:lnTo>
                <a:lnTo>
                  <a:pt x="1150493" y="643102"/>
                </a:lnTo>
                <a:lnTo>
                  <a:pt x="1154252" y="643102"/>
                </a:lnTo>
                <a:lnTo>
                  <a:pt x="1157744" y="630402"/>
                </a:lnTo>
                <a:lnTo>
                  <a:pt x="1185849" y="630402"/>
                </a:lnTo>
                <a:lnTo>
                  <a:pt x="1182827" y="617702"/>
                </a:lnTo>
                <a:lnTo>
                  <a:pt x="1180833" y="605002"/>
                </a:lnTo>
                <a:lnTo>
                  <a:pt x="1175232" y="605002"/>
                </a:lnTo>
                <a:lnTo>
                  <a:pt x="1169517" y="592302"/>
                </a:lnTo>
                <a:lnTo>
                  <a:pt x="1148981" y="592302"/>
                </a:lnTo>
                <a:lnTo>
                  <a:pt x="1148981" y="732002"/>
                </a:lnTo>
                <a:lnTo>
                  <a:pt x="1142707" y="732002"/>
                </a:lnTo>
                <a:lnTo>
                  <a:pt x="1142123" y="719302"/>
                </a:lnTo>
                <a:lnTo>
                  <a:pt x="1147114" y="719302"/>
                </a:lnTo>
                <a:lnTo>
                  <a:pt x="1148981" y="732002"/>
                </a:lnTo>
                <a:lnTo>
                  <a:pt x="1148981" y="592302"/>
                </a:lnTo>
                <a:lnTo>
                  <a:pt x="1139888" y="592302"/>
                </a:lnTo>
                <a:lnTo>
                  <a:pt x="1138631" y="589953"/>
                </a:lnTo>
                <a:lnTo>
                  <a:pt x="1138631" y="871702"/>
                </a:lnTo>
                <a:lnTo>
                  <a:pt x="1136700" y="884402"/>
                </a:lnTo>
                <a:lnTo>
                  <a:pt x="1130414" y="884402"/>
                </a:lnTo>
                <a:lnTo>
                  <a:pt x="1130414" y="1163802"/>
                </a:lnTo>
                <a:lnTo>
                  <a:pt x="1129944" y="1176502"/>
                </a:lnTo>
                <a:lnTo>
                  <a:pt x="1122387" y="1176502"/>
                </a:lnTo>
                <a:lnTo>
                  <a:pt x="1122540" y="1163802"/>
                </a:lnTo>
                <a:lnTo>
                  <a:pt x="1130414" y="1163802"/>
                </a:lnTo>
                <a:lnTo>
                  <a:pt x="1130414" y="884402"/>
                </a:lnTo>
                <a:lnTo>
                  <a:pt x="1121791" y="884402"/>
                </a:lnTo>
                <a:lnTo>
                  <a:pt x="1119301" y="889596"/>
                </a:lnTo>
                <a:lnTo>
                  <a:pt x="1119301" y="1024102"/>
                </a:lnTo>
                <a:lnTo>
                  <a:pt x="1079246" y="1024102"/>
                </a:lnTo>
                <a:lnTo>
                  <a:pt x="1072400" y="1036802"/>
                </a:lnTo>
                <a:lnTo>
                  <a:pt x="1063955" y="1036802"/>
                </a:lnTo>
                <a:lnTo>
                  <a:pt x="1063955" y="1138402"/>
                </a:lnTo>
                <a:lnTo>
                  <a:pt x="1063612" y="1138402"/>
                </a:lnTo>
                <a:lnTo>
                  <a:pt x="1061935" y="1125702"/>
                </a:lnTo>
                <a:lnTo>
                  <a:pt x="1063955" y="1138402"/>
                </a:lnTo>
                <a:lnTo>
                  <a:pt x="1063955" y="1036802"/>
                </a:lnTo>
                <a:lnTo>
                  <a:pt x="1066241" y="1024102"/>
                </a:lnTo>
                <a:lnTo>
                  <a:pt x="1077125" y="1024102"/>
                </a:lnTo>
                <a:lnTo>
                  <a:pt x="1083970" y="1011402"/>
                </a:lnTo>
                <a:lnTo>
                  <a:pt x="1118819" y="1011402"/>
                </a:lnTo>
                <a:lnTo>
                  <a:pt x="1119301" y="1024102"/>
                </a:lnTo>
                <a:lnTo>
                  <a:pt x="1119301" y="889596"/>
                </a:lnTo>
                <a:lnTo>
                  <a:pt x="1115695" y="897102"/>
                </a:lnTo>
                <a:lnTo>
                  <a:pt x="1103998" y="897102"/>
                </a:lnTo>
                <a:lnTo>
                  <a:pt x="1098397" y="909802"/>
                </a:lnTo>
                <a:lnTo>
                  <a:pt x="1077391" y="909802"/>
                </a:lnTo>
                <a:lnTo>
                  <a:pt x="1068832" y="922502"/>
                </a:lnTo>
                <a:lnTo>
                  <a:pt x="1065326" y="922502"/>
                </a:lnTo>
                <a:lnTo>
                  <a:pt x="1057922" y="909802"/>
                </a:lnTo>
                <a:lnTo>
                  <a:pt x="1052436" y="922502"/>
                </a:lnTo>
                <a:lnTo>
                  <a:pt x="1044371" y="922502"/>
                </a:lnTo>
                <a:lnTo>
                  <a:pt x="1040523" y="935202"/>
                </a:lnTo>
                <a:lnTo>
                  <a:pt x="1037666" y="935202"/>
                </a:lnTo>
                <a:lnTo>
                  <a:pt x="1037666" y="1036802"/>
                </a:lnTo>
                <a:lnTo>
                  <a:pt x="1035405" y="1036802"/>
                </a:lnTo>
                <a:lnTo>
                  <a:pt x="1036726" y="1024102"/>
                </a:lnTo>
                <a:lnTo>
                  <a:pt x="1037666" y="1036802"/>
                </a:lnTo>
                <a:lnTo>
                  <a:pt x="1037666" y="935202"/>
                </a:lnTo>
                <a:lnTo>
                  <a:pt x="1001953" y="935202"/>
                </a:lnTo>
                <a:lnTo>
                  <a:pt x="995514" y="922502"/>
                </a:lnTo>
                <a:lnTo>
                  <a:pt x="1007605" y="922502"/>
                </a:lnTo>
                <a:lnTo>
                  <a:pt x="1012977" y="909802"/>
                </a:lnTo>
                <a:lnTo>
                  <a:pt x="1022845" y="909802"/>
                </a:lnTo>
                <a:lnTo>
                  <a:pt x="1026960" y="897102"/>
                </a:lnTo>
                <a:lnTo>
                  <a:pt x="1042682" y="897102"/>
                </a:lnTo>
                <a:lnTo>
                  <a:pt x="1042530" y="884402"/>
                </a:lnTo>
                <a:lnTo>
                  <a:pt x="1040193" y="884402"/>
                </a:lnTo>
                <a:lnTo>
                  <a:pt x="1038694" y="871702"/>
                </a:lnTo>
                <a:lnTo>
                  <a:pt x="1047889" y="871702"/>
                </a:lnTo>
                <a:lnTo>
                  <a:pt x="1052093" y="884402"/>
                </a:lnTo>
                <a:lnTo>
                  <a:pt x="1055789" y="884402"/>
                </a:lnTo>
                <a:lnTo>
                  <a:pt x="1059357" y="897102"/>
                </a:lnTo>
                <a:lnTo>
                  <a:pt x="1093152" y="897102"/>
                </a:lnTo>
                <a:lnTo>
                  <a:pt x="1099794" y="884402"/>
                </a:lnTo>
                <a:lnTo>
                  <a:pt x="1119517" y="884402"/>
                </a:lnTo>
                <a:lnTo>
                  <a:pt x="1126756" y="871702"/>
                </a:lnTo>
                <a:lnTo>
                  <a:pt x="1138631" y="871702"/>
                </a:lnTo>
                <a:lnTo>
                  <a:pt x="1138631" y="589953"/>
                </a:lnTo>
                <a:lnTo>
                  <a:pt x="1133106" y="579602"/>
                </a:lnTo>
                <a:lnTo>
                  <a:pt x="1126363" y="579602"/>
                </a:lnTo>
                <a:lnTo>
                  <a:pt x="1119581" y="566902"/>
                </a:lnTo>
                <a:lnTo>
                  <a:pt x="1106411" y="566902"/>
                </a:lnTo>
                <a:lnTo>
                  <a:pt x="1101394" y="554202"/>
                </a:lnTo>
                <a:lnTo>
                  <a:pt x="1100188" y="554202"/>
                </a:lnTo>
                <a:lnTo>
                  <a:pt x="1098054" y="541502"/>
                </a:lnTo>
                <a:lnTo>
                  <a:pt x="1094206" y="541502"/>
                </a:lnTo>
                <a:lnTo>
                  <a:pt x="1088961" y="528802"/>
                </a:lnTo>
                <a:lnTo>
                  <a:pt x="1074864" y="528802"/>
                </a:lnTo>
                <a:lnTo>
                  <a:pt x="1074864" y="693902"/>
                </a:lnTo>
                <a:lnTo>
                  <a:pt x="1073848" y="706602"/>
                </a:lnTo>
                <a:lnTo>
                  <a:pt x="1067003" y="706602"/>
                </a:lnTo>
                <a:lnTo>
                  <a:pt x="1063447" y="719302"/>
                </a:lnTo>
                <a:lnTo>
                  <a:pt x="1057109" y="719302"/>
                </a:lnTo>
                <a:lnTo>
                  <a:pt x="1053731" y="732002"/>
                </a:lnTo>
                <a:lnTo>
                  <a:pt x="1051458" y="732002"/>
                </a:lnTo>
                <a:lnTo>
                  <a:pt x="1038745" y="719302"/>
                </a:lnTo>
                <a:lnTo>
                  <a:pt x="1022616" y="719302"/>
                </a:lnTo>
                <a:lnTo>
                  <a:pt x="1019949" y="732002"/>
                </a:lnTo>
                <a:lnTo>
                  <a:pt x="1018641" y="732002"/>
                </a:lnTo>
                <a:lnTo>
                  <a:pt x="1017320" y="735164"/>
                </a:lnTo>
                <a:lnTo>
                  <a:pt x="1017320" y="833602"/>
                </a:lnTo>
                <a:lnTo>
                  <a:pt x="1008443" y="833602"/>
                </a:lnTo>
                <a:lnTo>
                  <a:pt x="1005535" y="820902"/>
                </a:lnTo>
                <a:lnTo>
                  <a:pt x="1015314" y="820902"/>
                </a:lnTo>
                <a:lnTo>
                  <a:pt x="1017320" y="833602"/>
                </a:lnTo>
                <a:lnTo>
                  <a:pt x="1017320" y="735164"/>
                </a:lnTo>
                <a:lnTo>
                  <a:pt x="1013333" y="744702"/>
                </a:lnTo>
                <a:lnTo>
                  <a:pt x="1006944" y="744702"/>
                </a:lnTo>
                <a:lnTo>
                  <a:pt x="1008227" y="732002"/>
                </a:lnTo>
                <a:lnTo>
                  <a:pt x="1010386" y="732002"/>
                </a:lnTo>
                <a:lnTo>
                  <a:pt x="1005903" y="719302"/>
                </a:lnTo>
                <a:lnTo>
                  <a:pt x="997394" y="732002"/>
                </a:lnTo>
                <a:lnTo>
                  <a:pt x="979220" y="732002"/>
                </a:lnTo>
                <a:lnTo>
                  <a:pt x="972985" y="744702"/>
                </a:lnTo>
                <a:lnTo>
                  <a:pt x="966698" y="744702"/>
                </a:lnTo>
                <a:lnTo>
                  <a:pt x="955230" y="732002"/>
                </a:lnTo>
                <a:lnTo>
                  <a:pt x="964488" y="732002"/>
                </a:lnTo>
                <a:lnTo>
                  <a:pt x="970635" y="719302"/>
                </a:lnTo>
                <a:lnTo>
                  <a:pt x="984669" y="719302"/>
                </a:lnTo>
                <a:lnTo>
                  <a:pt x="986485" y="706602"/>
                </a:lnTo>
                <a:lnTo>
                  <a:pt x="1009243" y="706602"/>
                </a:lnTo>
                <a:lnTo>
                  <a:pt x="1005065" y="693902"/>
                </a:lnTo>
                <a:lnTo>
                  <a:pt x="975563" y="693902"/>
                </a:lnTo>
                <a:lnTo>
                  <a:pt x="967600" y="681202"/>
                </a:lnTo>
                <a:lnTo>
                  <a:pt x="1014437" y="681202"/>
                </a:lnTo>
                <a:lnTo>
                  <a:pt x="1021054" y="668502"/>
                </a:lnTo>
                <a:lnTo>
                  <a:pt x="1055433" y="668502"/>
                </a:lnTo>
                <a:lnTo>
                  <a:pt x="1047635" y="681202"/>
                </a:lnTo>
                <a:lnTo>
                  <a:pt x="1031989" y="681202"/>
                </a:lnTo>
                <a:lnTo>
                  <a:pt x="1031024" y="693902"/>
                </a:lnTo>
                <a:lnTo>
                  <a:pt x="1045921" y="693902"/>
                </a:lnTo>
                <a:lnTo>
                  <a:pt x="1054277" y="706602"/>
                </a:lnTo>
                <a:lnTo>
                  <a:pt x="1062748" y="706602"/>
                </a:lnTo>
                <a:lnTo>
                  <a:pt x="1071346" y="693902"/>
                </a:lnTo>
                <a:lnTo>
                  <a:pt x="1074864" y="693902"/>
                </a:lnTo>
                <a:lnTo>
                  <a:pt x="1074864" y="528802"/>
                </a:lnTo>
                <a:lnTo>
                  <a:pt x="1068412" y="528802"/>
                </a:lnTo>
                <a:lnTo>
                  <a:pt x="1060805" y="541502"/>
                </a:lnTo>
                <a:lnTo>
                  <a:pt x="1044206" y="541502"/>
                </a:lnTo>
                <a:lnTo>
                  <a:pt x="1048245" y="528802"/>
                </a:lnTo>
                <a:lnTo>
                  <a:pt x="1050912" y="528802"/>
                </a:lnTo>
                <a:lnTo>
                  <a:pt x="1052652" y="516102"/>
                </a:lnTo>
                <a:lnTo>
                  <a:pt x="1054011" y="503402"/>
                </a:lnTo>
                <a:lnTo>
                  <a:pt x="1046099" y="503402"/>
                </a:lnTo>
                <a:lnTo>
                  <a:pt x="1044232" y="516102"/>
                </a:lnTo>
                <a:lnTo>
                  <a:pt x="1039037" y="516102"/>
                </a:lnTo>
                <a:lnTo>
                  <a:pt x="1028700" y="528802"/>
                </a:lnTo>
                <a:lnTo>
                  <a:pt x="1016114" y="528802"/>
                </a:lnTo>
                <a:lnTo>
                  <a:pt x="1014780" y="516102"/>
                </a:lnTo>
                <a:lnTo>
                  <a:pt x="1015009" y="516102"/>
                </a:lnTo>
                <a:lnTo>
                  <a:pt x="1016774" y="503402"/>
                </a:lnTo>
                <a:lnTo>
                  <a:pt x="1018628" y="503402"/>
                </a:lnTo>
                <a:lnTo>
                  <a:pt x="1019644" y="490702"/>
                </a:lnTo>
                <a:lnTo>
                  <a:pt x="1019937" y="478002"/>
                </a:lnTo>
                <a:lnTo>
                  <a:pt x="1019619" y="465302"/>
                </a:lnTo>
                <a:lnTo>
                  <a:pt x="1008608" y="465302"/>
                </a:lnTo>
                <a:lnTo>
                  <a:pt x="1007922" y="478002"/>
                </a:lnTo>
                <a:lnTo>
                  <a:pt x="1006360" y="478002"/>
                </a:lnTo>
                <a:lnTo>
                  <a:pt x="1002385" y="490702"/>
                </a:lnTo>
                <a:lnTo>
                  <a:pt x="976782" y="490702"/>
                </a:lnTo>
                <a:lnTo>
                  <a:pt x="977303" y="478002"/>
                </a:lnTo>
                <a:lnTo>
                  <a:pt x="939317" y="478002"/>
                </a:lnTo>
                <a:lnTo>
                  <a:pt x="939317" y="1138402"/>
                </a:lnTo>
                <a:lnTo>
                  <a:pt x="937488" y="1138402"/>
                </a:lnTo>
                <a:lnTo>
                  <a:pt x="938784" y="1125702"/>
                </a:lnTo>
                <a:lnTo>
                  <a:pt x="939317" y="1138402"/>
                </a:lnTo>
                <a:lnTo>
                  <a:pt x="939317" y="478002"/>
                </a:lnTo>
                <a:lnTo>
                  <a:pt x="929589" y="478002"/>
                </a:lnTo>
                <a:lnTo>
                  <a:pt x="919734" y="490702"/>
                </a:lnTo>
                <a:lnTo>
                  <a:pt x="908685" y="490702"/>
                </a:lnTo>
                <a:lnTo>
                  <a:pt x="908685" y="503402"/>
                </a:lnTo>
                <a:lnTo>
                  <a:pt x="907338" y="516102"/>
                </a:lnTo>
                <a:lnTo>
                  <a:pt x="904659" y="516102"/>
                </a:lnTo>
                <a:lnTo>
                  <a:pt x="905459" y="503402"/>
                </a:lnTo>
                <a:lnTo>
                  <a:pt x="908685" y="503402"/>
                </a:lnTo>
                <a:lnTo>
                  <a:pt x="908685" y="490702"/>
                </a:lnTo>
                <a:lnTo>
                  <a:pt x="889381" y="490702"/>
                </a:lnTo>
                <a:lnTo>
                  <a:pt x="884986" y="478002"/>
                </a:lnTo>
                <a:lnTo>
                  <a:pt x="875919" y="478002"/>
                </a:lnTo>
                <a:lnTo>
                  <a:pt x="873544" y="490702"/>
                </a:lnTo>
                <a:lnTo>
                  <a:pt x="858456" y="490702"/>
                </a:lnTo>
                <a:lnTo>
                  <a:pt x="858456" y="528802"/>
                </a:lnTo>
                <a:lnTo>
                  <a:pt x="855268" y="528802"/>
                </a:lnTo>
                <a:lnTo>
                  <a:pt x="855548" y="516102"/>
                </a:lnTo>
                <a:lnTo>
                  <a:pt x="858405" y="516102"/>
                </a:lnTo>
                <a:lnTo>
                  <a:pt x="858456" y="528802"/>
                </a:lnTo>
                <a:lnTo>
                  <a:pt x="858456" y="490702"/>
                </a:lnTo>
                <a:lnTo>
                  <a:pt x="842048" y="490702"/>
                </a:lnTo>
                <a:lnTo>
                  <a:pt x="840435" y="503402"/>
                </a:lnTo>
                <a:lnTo>
                  <a:pt x="829195" y="503402"/>
                </a:lnTo>
                <a:lnTo>
                  <a:pt x="820889" y="490702"/>
                </a:lnTo>
                <a:lnTo>
                  <a:pt x="817575" y="490702"/>
                </a:lnTo>
                <a:lnTo>
                  <a:pt x="814387" y="478002"/>
                </a:lnTo>
                <a:lnTo>
                  <a:pt x="812609" y="478002"/>
                </a:lnTo>
                <a:lnTo>
                  <a:pt x="809167" y="465302"/>
                </a:lnTo>
                <a:lnTo>
                  <a:pt x="807186" y="465302"/>
                </a:lnTo>
                <a:lnTo>
                  <a:pt x="805446" y="452602"/>
                </a:lnTo>
                <a:lnTo>
                  <a:pt x="792492" y="452602"/>
                </a:lnTo>
                <a:lnTo>
                  <a:pt x="785749" y="439902"/>
                </a:lnTo>
                <a:lnTo>
                  <a:pt x="778090" y="439902"/>
                </a:lnTo>
                <a:lnTo>
                  <a:pt x="771067" y="427202"/>
                </a:lnTo>
                <a:lnTo>
                  <a:pt x="765200" y="427202"/>
                </a:lnTo>
                <a:lnTo>
                  <a:pt x="761022" y="414502"/>
                </a:lnTo>
                <a:lnTo>
                  <a:pt x="733209" y="414502"/>
                </a:lnTo>
                <a:lnTo>
                  <a:pt x="727481" y="401802"/>
                </a:lnTo>
                <a:lnTo>
                  <a:pt x="724522" y="401802"/>
                </a:lnTo>
                <a:lnTo>
                  <a:pt x="724522" y="1341602"/>
                </a:lnTo>
                <a:lnTo>
                  <a:pt x="722147" y="1341602"/>
                </a:lnTo>
                <a:lnTo>
                  <a:pt x="719531" y="1354302"/>
                </a:lnTo>
                <a:lnTo>
                  <a:pt x="702805" y="1354302"/>
                </a:lnTo>
                <a:lnTo>
                  <a:pt x="705434" y="1341602"/>
                </a:lnTo>
                <a:lnTo>
                  <a:pt x="705802" y="1341602"/>
                </a:lnTo>
                <a:lnTo>
                  <a:pt x="705904" y="1328902"/>
                </a:lnTo>
                <a:lnTo>
                  <a:pt x="705053" y="1328902"/>
                </a:lnTo>
                <a:lnTo>
                  <a:pt x="703402" y="1316202"/>
                </a:lnTo>
                <a:lnTo>
                  <a:pt x="715264" y="1316202"/>
                </a:lnTo>
                <a:lnTo>
                  <a:pt x="716953" y="1328902"/>
                </a:lnTo>
                <a:lnTo>
                  <a:pt x="718832" y="1328902"/>
                </a:lnTo>
                <a:lnTo>
                  <a:pt x="724522" y="1341602"/>
                </a:lnTo>
                <a:lnTo>
                  <a:pt x="724522" y="401802"/>
                </a:lnTo>
                <a:lnTo>
                  <a:pt x="716445" y="401802"/>
                </a:lnTo>
                <a:lnTo>
                  <a:pt x="710603" y="389102"/>
                </a:lnTo>
                <a:lnTo>
                  <a:pt x="701446" y="389102"/>
                </a:lnTo>
                <a:lnTo>
                  <a:pt x="701446" y="1316202"/>
                </a:lnTo>
                <a:lnTo>
                  <a:pt x="694016" y="1316202"/>
                </a:lnTo>
                <a:lnTo>
                  <a:pt x="691807" y="1303502"/>
                </a:lnTo>
                <a:lnTo>
                  <a:pt x="690219" y="1303502"/>
                </a:lnTo>
                <a:lnTo>
                  <a:pt x="687108" y="1290802"/>
                </a:lnTo>
                <a:lnTo>
                  <a:pt x="681647" y="1278102"/>
                </a:lnTo>
                <a:lnTo>
                  <a:pt x="697496" y="1278102"/>
                </a:lnTo>
                <a:lnTo>
                  <a:pt x="699071" y="1290802"/>
                </a:lnTo>
                <a:lnTo>
                  <a:pt x="696379" y="1290802"/>
                </a:lnTo>
                <a:lnTo>
                  <a:pt x="695401" y="1303502"/>
                </a:lnTo>
                <a:lnTo>
                  <a:pt x="700443" y="1303502"/>
                </a:lnTo>
                <a:lnTo>
                  <a:pt x="701446" y="1316202"/>
                </a:lnTo>
                <a:lnTo>
                  <a:pt x="701446" y="389102"/>
                </a:lnTo>
                <a:lnTo>
                  <a:pt x="693051" y="389102"/>
                </a:lnTo>
                <a:lnTo>
                  <a:pt x="689279" y="376402"/>
                </a:lnTo>
                <a:lnTo>
                  <a:pt x="681507" y="376402"/>
                </a:lnTo>
                <a:lnTo>
                  <a:pt x="678332" y="363702"/>
                </a:lnTo>
                <a:lnTo>
                  <a:pt x="673442" y="351002"/>
                </a:lnTo>
                <a:lnTo>
                  <a:pt x="653465" y="351002"/>
                </a:lnTo>
                <a:lnTo>
                  <a:pt x="646760" y="363702"/>
                </a:lnTo>
                <a:lnTo>
                  <a:pt x="644550" y="351002"/>
                </a:lnTo>
                <a:lnTo>
                  <a:pt x="639330" y="351002"/>
                </a:lnTo>
                <a:lnTo>
                  <a:pt x="639622" y="338302"/>
                </a:lnTo>
                <a:lnTo>
                  <a:pt x="635508" y="338302"/>
                </a:lnTo>
                <a:lnTo>
                  <a:pt x="635508" y="1036802"/>
                </a:lnTo>
                <a:lnTo>
                  <a:pt x="632739" y="1036802"/>
                </a:lnTo>
                <a:lnTo>
                  <a:pt x="632523" y="1024102"/>
                </a:lnTo>
                <a:lnTo>
                  <a:pt x="634403" y="1024102"/>
                </a:lnTo>
                <a:lnTo>
                  <a:pt x="635508" y="1036802"/>
                </a:lnTo>
                <a:lnTo>
                  <a:pt x="635508" y="338302"/>
                </a:lnTo>
                <a:lnTo>
                  <a:pt x="635457" y="998702"/>
                </a:lnTo>
                <a:lnTo>
                  <a:pt x="633222" y="998702"/>
                </a:lnTo>
                <a:lnTo>
                  <a:pt x="631228" y="1011402"/>
                </a:lnTo>
                <a:lnTo>
                  <a:pt x="629031" y="1018209"/>
                </a:lnTo>
                <a:lnTo>
                  <a:pt x="629031" y="1074902"/>
                </a:lnTo>
                <a:lnTo>
                  <a:pt x="625246" y="1074902"/>
                </a:lnTo>
                <a:lnTo>
                  <a:pt x="622414" y="1062202"/>
                </a:lnTo>
                <a:lnTo>
                  <a:pt x="617651" y="1062202"/>
                </a:lnTo>
                <a:lnTo>
                  <a:pt x="618413" y="1049502"/>
                </a:lnTo>
                <a:lnTo>
                  <a:pt x="622388" y="1049502"/>
                </a:lnTo>
                <a:lnTo>
                  <a:pt x="624560" y="1062202"/>
                </a:lnTo>
                <a:lnTo>
                  <a:pt x="626783" y="1062202"/>
                </a:lnTo>
                <a:lnTo>
                  <a:pt x="629031" y="1074902"/>
                </a:lnTo>
                <a:lnTo>
                  <a:pt x="629031" y="1018209"/>
                </a:lnTo>
                <a:lnTo>
                  <a:pt x="627126" y="1024102"/>
                </a:lnTo>
                <a:lnTo>
                  <a:pt x="612635" y="1024102"/>
                </a:lnTo>
                <a:lnTo>
                  <a:pt x="617918" y="1011402"/>
                </a:lnTo>
                <a:lnTo>
                  <a:pt x="622668" y="1011402"/>
                </a:lnTo>
                <a:lnTo>
                  <a:pt x="626872" y="998702"/>
                </a:lnTo>
                <a:lnTo>
                  <a:pt x="630224" y="986002"/>
                </a:lnTo>
                <a:lnTo>
                  <a:pt x="635431" y="986002"/>
                </a:lnTo>
                <a:lnTo>
                  <a:pt x="635457" y="998702"/>
                </a:lnTo>
                <a:lnTo>
                  <a:pt x="635457" y="338302"/>
                </a:lnTo>
                <a:lnTo>
                  <a:pt x="635190" y="338302"/>
                </a:lnTo>
                <a:lnTo>
                  <a:pt x="636397" y="325602"/>
                </a:lnTo>
                <a:lnTo>
                  <a:pt x="638124" y="325602"/>
                </a:lnTo>
                <a:lnTo>
                  <a:pt x="636346" y="312902"/>
                </a:lnTo>
                <a:lnTo>
                  <a:pt x="621284" y="312902"/>
                </a:lnTo>
                <a:lnTo>
                  <a:pt x="621284" y="960602"/>
                </a:lnTo>
                <a:lnTo>
                  <a:pt x="621169" y="973302"/>
                </a:lnTo>
                <a:lnTo>
                  <a:pt x="618477" y="973302"/>
                </a:lnTo>
                <a:lnTo>
                  <a:pt x="619023" y="960602"/>
                </a:lnTo>
                <a:lnTo>
                  <a:pt x="621284" y="960602"/>
                </a:lnTo>
                <a:lnTo>
                  <a:pt x="621284" y="312902"/>
                </a:lnTo>
                <a:lnTo>
                  <a:pt x="610920" y="312902"/>
                </a:lnTo>
                <a:lnTo>
                  <a:pt x="612152" y="300202"/>
                </a:lnTo>
                <a:lnTo>
                  <a:pt x="607923" y="300202"/>
                </a:lnTo>
                <a:lnTo>
                  <a:pt x="606044" y="287502"/>
                </a:lnTo>
                <a:lnTo>
                  <a:pt x="602970" y="287502"/>
                </a:lnTo>
                <a:lnTo>
                  <a:pt x="595350" y="274929"/>
                </a:lnTo>
                <a:lnTo>
                  <a:pt x="595350" y="300202"/>
                </a:lnTo>
                <a:lnTo>
                  <a:pt x="593077" y="312902"/>
                </a:lnTo>
                <a:lnTo>
                  <a:pt x="590283" y="312902"/>
                </a:lnTo>
                <a:lnTo>
                  <a:pt x="585825" y="300202"/>
                </a:lnTo>
                <a:lnTo>
                  <a:pt x="595350" y="300202"/>
                </a:lnTo>
                <a:lnTo>
                  <a:pt x="595350" y="274929"/>
                </a:lnTo>
                <a:lnTo>
                  <a:pt x="595274" y="274802"/>
                </a:lnTo>
                <a:lnTo>
                  <a:pt x="578078" y="274802"/>
                </a:lnTo>
                <a:lnTo>
                  <a:pt x="566318" y="287502"/>
                </a:lnTo>
                <a:lnTo>
                  <a:pt x="513943" y="287502"/>
                </a:lnTo>
                <a:lnTo>
                  <a:pt x="513448" y="300202"/>
                </a:lnTo>
                <a:lnTo>
                  <a:pt x="466813" y="300202"/>
                </a:lnTo>
                <a:lnTo>
                  <a:pt x="460946" y="312902"/>
                </a:lnTo>
                <a:lnTo>
                  <a:pt x="449935" y="312902"/>
                </a:lnTo>
                <a:lnTo>
                  <a:pt x="438861" y="325602"/>
                </a:lnTo>
                <a:lnTo>
                  <a:pt x="428167" y="325602"/>
                </a:lnTo>
                <a:lnTo>
                  <a:pt x="418287" y="338302"/>
                </a:lnTo>
                <a:lnTo>
                  <a:pt x="412559" y="338302"/>
                </a:lnTo>
                <a:lnTo>
                  <a:pt x="400431" y="351002"/>
                </a:lnTo>
                <a:lnTo>
                  <a:pt x="372554" y="351002"/>
                </a:lnTo>
                <a:lnTo>
                  <a:pt x="372554" y="503402"/>
                </a:lnTo>
                <a:lnTo>
                  <a:pt x="348272" y="503402"/>
                </a:lnTo>
                <a:lnTo>
                  <a:pt x="348907" y="490702"/>
                </a:lnTo>
                <a:lnTo>
                  <a:pt x="371271" y="490702"/>
                </a:lnTo>
                <a:lnTo>
                  <a:pt x="372554" y="503402"/>
                </a:lnTo>
                <a:lnTo>
                  <a:pt x="372554" y="351002"/>
                </a:lnTo>
                <a:lnTo>
                  <a:pt x="347395" y="351002"/>
                </a:lnTo>
                <a:lnTo>
                  <a:pt x="337908" y="363702"/>
                </a:lnTo>
                <a:lnTo>
                  <a:pt x="334975" y="363702"/>
                </a:lnTo>
                <a:lnTo>
                  <a:pt x="323799" y="376402"/>
                </a:lnTo>
                <a:lnTo>
                  <a:pt x="322148" y="376402"/>
                </a:lnTo>
                <a:lnTo>
                  <a:pt x="327494" y="389102"/>
                </a:lnTo>
                <a:lnTo>
                  <a:pt x="328396" y="401802"/>
                </a:lnTo>
                <a:lnTo>
                  <a:pt x="330352" y="401802"/>
                </a:lnTo>
                <a:lnTo>
                  <a:pt x="333679" y="414502"/>
                </a:lnTo>
                <a:lnTo>
                  <a:pt x="334937" y="427202"/>
                </a:lnTo>
                <a:lnTo>
                  <a:pt x="333540" y="439902"/>
                </a:lnTo>
                <a:lnTo>
                  <a:pt x="328917" y="452602"/>
                </a:lnTo>
                <a:lnTo>
                  <a:pt x="329234" y="452602"/>
                </a:lnTo>
                <a:lnTo>
                  <a:pt x="336765" y="465302"/>
                </a:lnTo>
                <a:lnTo>
                  <a:pt x="346684" y="465302"/>
                </a:lnTo>
                <a:lnTo>
                  <a:pt x="345300" y="478002"/>
                </a:lnTo>
                <a:lnTo>
                  <a:pt x="338137" y="478002"/>
                </a:lnTo>
                <a:lnTo>
                  <a:pt x="337667" y="490702"/>
                </a:lnTo>
                <a:lnTo>
                  <a:pt x="337451" y="490702"/>
                </a:lnTo>
                <a:lnTo>
                  <a:pt x="339534" y="503402"/>
                </a:lnTo>
                <a:lnTo>
                  <a:pt x="333082" y="503402"/>
                </a:lnTo>
                <a:lnTo>
                  <a:pt x="324497" y="516102"/>
                </a:lnTo>
                <a:lnTo>
                  <a:pt x="319532" y="516102"/>
                </a:lnTo>
                <a:lnTo>
                  <a:pt x="309702" y="503402"/>
                </a:lnTo>
                <a:lnTo>
                  <a:pt x="295529" y="503402"/>
                </a:lnTo>
                <a:lnTo>
                  <a:pt x="299288" y="490702"/>
                </a:lnTo>
                <a:lnTo>
                  <a:pt x="301358" y="490702"/>
                </a:lnTo>
                <a:lnTo>
                  <a:pt x="306578" y="478002"/>
                </a:lnTo>
                <a:lnTo>
                  <a:pt x="267449" y="478002"/>
                </a:lnTo>
                <a:lnTo>
                  <a:pt x="261315" y="490702"/>
                </a:lnTo>
                <a:lnTo>
                  <a:pt x="257314" y="490702"/>
                </a:lnTo>
                <a:lnTo>
                  <a:pt x="248208" y="478002"/>
                </a:lnTo>
                <a:lnTo>
                  <a:pt x="244106" y="490702"/>
                </a:lnTo>
                <a:lnTo>
                  <a:pt x="216357" y="490702"/>
                </a:lnTo>
                <a:lnTo>
                  <a:pt x="208495" y="503402"/>
                </a:lnTo>
                <a:lnTo>
                  <a:pt x="203161" y="503402"/>
                </a:lnTo>
                <a:lnTo>
                  <a:pt x="209397" y="516102"/>
                </a:lnTo>
                <a:lnTo>
                  <a:pt x="213436" y="516102"/>
                </a:lnTo>
                <a:lnTo>
                  <a:pt x="218681" y="528802"/>
                </a:lnTo>
                <a:lnTo>
                  <a:pt x="209981" y="528802"/>
                </a:lnTo>
                <a:lnTo>
                  <a:pt x="208343" y="541502"/>
                </a:lnTo>
                <a:lnTo>
                  <a:pt x="203708" y="554202"/>
                </a:lnTo>
                <a:lnTo>
                  <a:pt x="200710" y="554202"/>
                </a:lnTo>
                <a:lnTo>
                  <a:pt x="201244" y="566902"/>
                </a:lnTo>
                <a:lnTo>
                  <a:pt x="207467" y="566902"/>
                </a:lnTo>
                <a:lnTo>
                  <a:pt x="212877" y="579602"/>
                </a:lnTo>
                <a:lnTo>
                  <a:pt x="252869" y="579602"/>
                </a:lnTo>
                <a:lnTo>
                  <a:pt x="257022" y="592302"/>
                </a:lnTo>
                <a:lnTo>
                  <a:pt x="266623" y="592302"/>
                </a:lnTo>
                <a:lnTo>
                  <a:pt x="272796" y="579602"/>
                </a:lnTo>
                <a:lnTo>
                  <a:pt x="288188" y="579602"/>
                </a:lnTo>
                <a:lnTo>
                  <a:pt x="289991" y="592302"/>
                </a:lnTo>
                <a:lnTo>
                  <a:pt x="290156" y="592302"/>
                </a:lnTo>
                <a:lnTo>
                  <a:pt x="285699" y="605002"/>
                </a:lnTo>
                <a:lnTo>
                  <a:pt x="282702" y="605002"/>
                </a:lnTo>
                <a:lnTo>
                  <a:pt x="281457" y="617702"/>
                </a:lnTo>
                <a:lnTo>
                  <a:pt x="278587" y="630402"/>
                </a:lnTo>
                <a:lnTo>
                  <a:pt x="244779" y="630402"/>
                </a:lnTo>
                <a:lnTo>
                  <a:pt x="243293" y="617702"/>
                </a:lnTo>
                <a:lnTo>
                  <a:pt x="238950" y="617702"/>
                </a:lnTo>
                <a:lnTo>
                  <a:pt x="239395" y="630402"/>
                </a:lnTo>
                <a:lnTo>
                  <a:pt x="235254" y="630402"/>
                </a:lnTo>
                <a:lnTo>
                  <a:pt x="230581" y="643102"/>
                </a:lnTo>
                <a:lnTo>
                  <a:pt x="211785" y="643102"/>
                </a:lnTo>
                <a:lnTo>
                  <a:pt x="206463" y="630402"/>
                </a:lnTo>
                <a:lnTo>
                  <a:pt x="196519" y="630402"/>
                </a:lnTo>
                <a:lnTo>
                  <a:pt x="189611" y="643102"/>
                </a:lnTo>
                <a:lnTo>
                  <a:pt x="177914" y="643102"/>
                </a:lnTo>
                <a:lnTo>
                  <a:pt x="174434" y="655802"/>
                </a:lnTo>
                <a:lnTo>
                  <a:pt x="171589" y="655802"/>
                </a:lnTo>
                <a:lnTo>
                  <a:pt x="161366" y="668502"/>
                </a:lnTo>
                <a:lnTo>
                  <a:pt x="152158" y="681202"/>
                </a:lnTo>
                <a:lnTo>
                  <a:pt x="143230" y="681202"/>
                </a:lnTo>
                <a:lnTo>
                  <a:pt x="133832" y="693902"/>
                </a:lnTo>
                <a:lnTo>
                  <a:pt x="128130" y="693902"/>
                </a:lnTo>
                <a:lnTo>
                  <a:pt x="124752" y="706602"/>
                </a:lnTo>
                <a:lnTo>
                  <a:pt x="123609" y="706602"/>
                </a:lnTo>
                <a:lnTo>
                  <a:pt x="124637" y="719302"/>
                </a:lnTo>
                <a:lnTo>
                  <a:pt x="126492" y="719302"/>
                </a:lnTo>
                <a:lnTo>
                  <a:pt x="128854" y="732002"/>
                </a:lnTo>
                <a:lnTo>
                  <a:pt x="128409" y="732002"/>
                </a:lnTo>
                <a:lnTo>
                  <a:pt x="125260" y="744702"/>
                </a:lnTo>
                <a:lnTo>
                  <a:pt x="120865" y="744702"/>
                </a:lnTo>
                <a:lnTo>
                  <a:pt x="118770" y="757402"/>
                </a:lnTo>
                <a:lnTo>
                  <a:pt x="118618" y="757402"/>
                </a:lnTo>
                <a:lnTo>
                  <a:pt x="120040" y="770102"/>
                </a:lnTo>
                <a:lnTo>
                  <a:pt x="121704" y="770102"/>
                </a:lnTo>
                <a:lnTo>
                  <a:pt x="122732" y="782802"/>
                </a:lnTo>
                <a:lnTo>
                  <a:pt x="127977" y="782802"/>
                </a:lnTo>
                <a:lnTo>
                  <a:pt x="134302" y="795502"/>
                </a:lnTo>
                <a:lnTo>
                  <a:pt x="147066" y="795502"/>
                </a:lnTo>
                <a:lnTo>
                  <a:pt x="153225" y="782802"/>
                </a:lnTo>
                <a:lnTo>
                  <a:pt x="159702" y="782802"/>
                </a:lnTo>
                <a:lnTo>
                  <a:pt x="159067" y="795502"/>
                </a:lnTo>
                <a:lnTo>
                  <a:pt x="158051" y="795502"/>
                </a:lnTo>
                <a:lnTo>
                  <a:pt x="157962" y="808202"/>
                </a:lnTo>
                <a:lnTo>
                  <a:pt x="154838" y="808202"/>
                </a:lnTo>
                <a:lnTo>
                  <a:pt x="146710" y="820902"/>
                </a:lnTo>
                <a:lnTo>
                  <a:pt x="146558" y="820902"/>
                </a:lnTo>
                <a:lnTo>
                  <a:pt x="150456" y="833602"/>
                </a:lnTo>
                <a:lnTo>
                  <a:pt x="145389" y="833602"/>
                </a:lnTo>
                <a:lnTo>
                  <a:pt x="142392" y="846302"/>
                </a:lnTo>
                <a:lnTo>
                  <a:pt x="176949" y="846302"/>
                </a:lnTo>
                <a:lnTo>
                  <a:pt x="181317" y="859002"/>
                </a:lnTo>
                <a:lnTo>
                  <a:pt x="220408" y="859002"/>
                </a:lnTo>
                <a:lnTo>
                  <a:pt x="211709" y="871702"/>
                </a:lnTo>
                <a:lnTo>
                  <a:pt x="207530" y="871702"/>
                </a:lnTo>
                <a:lnTo>
                  <a:pt x="203555" y="884402"/>
                </a:lnTo>
                <a:lnTo>
                  <a:pt x="196418" y="897102"/>
                </a:lnTo>
                <a:lnTo>
                  <a:pt x="188023" y="909802"/>
                </a:lnTo>
                <a:lnTo>
                  <a:pt x="177939" y="909802"/>
                </a:lnTo>
                <a:lnTo>
                  <a:pt x="165735" y="922502"/>
                </a:lnTo>
                <a:lnTo>
                  <a:pt x="159981" y="922502"/>
                </a:lnTo>
                <a:lnTo>
                  <a:pt x="155168" y="935202"/>
                </a:lnTo>
                <a:lnTo>
                  <a:pt x="134505" y="935202"/>
                </a:lnTo>
                <a:lnTo>
                  <a:pt x="127482" y="947902"/>
                </a:lnTo>
                <a:lnTo>
                  <a:pt x="114236" y="947902"/>
                </a:lnTo>
                <a:lnTo>
                  <a:pt x="109283" y="960602"/>
                </a:lnTo>
                <a:lnTo>
                  <a:pt x="82054" y="960602"/>
                </a:lnTo>
                <a:lnTo>
                  <a:pt x="69951" y="973302"/>
                </a:lnTo>
                <a:lnTo>
                  <a:pt x="59512" y="973302"/>
                </a:lnTo>
                <a:lnTo>
                  <a:pt x="52997" y="986002"/>
                </a:lnTo>
                <a:lnTo>
                  <a:pt x="22250" y="986002"/>
                </a:lnTo>
                <a:lnTo>
                  <a:pt x="9677" y="998702"/>
                </a:lnTo>
                <a:lnTo>
                  <a:pt x="5245" y="998702"/>
                </a:lnTo>
                <a:lnTo>
                  <a:pt x="0" y="1011402"/>
                </a:lnTo>
                <a:lnTo>
                  <a:pt x="34061" y="1011402"/>
                </a:lnTo>
                <a:lnTo>
                  <a:pt x="41427" y="998702"/>
                </a:lnTo>
                <a:lnTo>
                  <a:pt x="69735" y="998702"/>
                </a:lnTo>
                <a:lnTo>
                  <a:pt x="75044" y="986002"/>
                </a:lnTo>
                <a:lnTo>
                  <a:pt x="83261" y="986002"/>
                </a:lnTo>
                <a:lnTo>
                  <a:pt x="86880" y="998702"/>
                </a:lnTo>
                <a:lnTo>
                  <a:pt x="90309" y="986002"/>
                </a:lnTo>
                <a:lnTo>
                  <a:pt x="119621" y="986002"/>
                </a:lnTo>
                <a:lnTo>
                  <a:pt x="126009" y="973302"/>
                </a:lnTo>
                <a:lnTo>
                  <a:pt x="151485" y="973302"/>
                </a:lnTo>
                <a:lnTo>
                  <a:pt x="154800" y="960602"/>
                </a:lnTo>
                <a:lnTo>
                  <a:pt x="160426" y="960602"/>
                </a:lnTo>
                <a:lnTo>
                  <a:pt x="165874" y="947902"/>
                </a:lnTo>
                <a:lnTo>
                  <a:pt x="188214" y="947902"/>
                </a:lnTo>
                <a:lnTo>
                  <a:pt x="192836" y="935202"/>
                </a:lnTo>
                <a:lnTo>
                  <a:pt x="207975" y="935202"/>
                </a:lnTo>
                <a:lnTo>
                  <a:pt x="211226" y="922502"/>
                </a:lnTo>
                <a:lnTo>
                  <a:pt x="223774" y="922502"/>
                </a:lnTo>
                <a:lnTo>
                  <a:pt x="232384" y="909802"/>
                </a:lnTo>
                <a:lnTo>
                  <a:pt x="250621" y="909802"/>
                </a:lnTo>
                <a:lnTo>
                  <a:pt x="257289" y="897102"/>
                </a:lnTo>
                <a:lnTo>
                  <a:pt x="268033" y="897102"/>
                </a:lnTo>
                <a:lnTo>
                  <a:pt x="272453" y="884402"/>
                </a:lnTo>
                <a:lnTo>
                  <a:pt x="288150" y="884402"/>
                </a:lnTo>
                <a:lnTo>
                  <a:pt x="295643" y="871702"/>
                </a:lnTo>
                <a:lnTo>
                  <a:pt x="297154" y="871702"/>
                </a:lnTo>
                <a:lnTo>
                  <a:pt x="293814" y="859002"/>
                </a:lnTo>
                <a:lnTo>
                  <a:pt x="289344" y="859002"/>
                </a:lnTo>
                <a:lnTo>
                  <a:pt x="289979" y="846302"/>
                </a:lnTo>
                <a:lnTo>
                  <a:pt x="318096" y="846302"/>
                </a:lnTo>
                <a:lnTo>
                  <a:pt x="326555" y="833602"/>
                </a:lnTo>
                <a:lnTo>
                  <a:pt x="332232" y="833602"/>
                </a:lnTo>
                <a:lnTo>
                  <a:pt x="334797" y="820902"/>
                </a:lnTo>
                <a:lnTo>
                  <a:pt x="351663" y="820902"/>
                </a:lnTo>
                <a:lnTo>
                  <a:pt x="359079" y="808202"/>
                </a:lnTo>
                <a:lnTo>
                  <a:pt x="368300" y="795502"/>
                </a:lnTo>
                <a:lnTo>
                  <a:pt x="378574" y="795502"/>
                </a:lnTo>
                <a:lnTo>
                  <a:pt x="389115" y="782802"/>
                </a:lnTo>
                <a:lnTo>
                  <a:pt x="393636" y="782802"/>
                </a:lnTo>
                <a:lnTo>
                  <a:pt x="399122" y="795502"/>
                </a:lnTo>
                <a:lnTo>
                  <a:pt x="399808" y="795502"/>
                </a:lnTo>
                <a:lnTo>
                  <a:pt x="399008" y="808202"/>
                </a:lnTo>
                <a:lnTo>
                  <a:pt x="388645" y="808202"/>
                </a:lnTo>
                <a:lnTo>
                  <a:pt x="381609" y="795502"/>
                </a:lnTo>
                <a:lnTo>
                  <a:pt x="374713" y="808202"/>
                </a:lnTo>
                <a:lnTo>
                  <a:pt x="362864" y="808202"/>
                </a:lnTo>
                <a:lnTo>
                  <a:pt x="358686" y="820902"/>
                </a:lnTo>
                <a:lnTo>
                  <a:pt x="353314" y="833602"/>
                </a:lnTo>
                <a:lnTo>
                  <a:pt x="347256" y="833602"/>
                </a:lnTo>
                <a:lnTo>
                  <a:pt x="341007" y="846302"/>
                </a:lnTo>
                <a:lnTo>
                  <a:pt x="337515" y="846302"/>
                </a:lnTo>
                <a:lnTo>
                  <a:pt x="343090" y="859002"/>
                </a:lnTo>
                <a:lnTo>
                  <a:pt x="326161" y="859002"/>
                </a:lnTo>
                <a:lnTo>
                  <a:pt x="325132" y="871702"/>
                </a:lnTo>
                <a:lnTo>
                  <a:pt x="351028" y="871702"/>
                </a:lnTo>
                <a:lnTo>
                  <a:pt x="358648" y="859002"/>
                </a:lnTo>
                <a:lnTo>
                  <a:pt x="383159" y="859002"/>
                </a:lnTo>
                <a:lnTo>
                  <a:pt x="390220" y="846302"/>
                </a:lnTo>
                <a:lnTo>
                  <a:pt x="414883" y="846302"/>
                </a:lnTo>
                <a:lnTo>
                  <a:pt x="417347" y="833602"/>
                </a:lnTo>
                <a:lnTo>
                  <a:pt x="420204" y="833602"/>
                </a:lnTo>
                <a:lnTo>
                  <a:pt x="422757" y="846302"/>
                </a:lnTo>
                <a:lnTo>
                  <a:pt x="427697" y="846302"/>
                </a:lnTo>
                <a:lnTo>
                  <a:pt x="428828" y="833602"/>
                </a:lnTo>
                <a:lnTo>
                  <a:pt x="423506" y="833602"/>
                </a:lnTo>
                <a:lnTo>
                  <a:pt x="421868" y="820902"/>
                </a:lnTo>
                <a:lnTo>
                  <a:pt x="418757" y="820902"/>
                </a:lnTo>
                <a:lnTo>
                  <a:pt x="420306" y="808202"/>
                </a:lnTo>
                <a:lnTo>
                  <a:pt x="429310" y="808202"/>
                </a:lnTo>
                <a:lnTo>
                  <a:pt x="432079" y="820902"/>
                </a:lnTo>
                <a:lnTo>
                  <a:pt x="452501" y="820902"/>
                </a:lnTo>
                <a:lnTo>
                  <a:pt x="454380" y="833602"/>
                </a:lnTo>
                <a:lnTo>
                  <a:pt x="457327" y="833602"/>
                </a:lnTo>
                <a:lnTo>
                  <a:pt x="461810" y="846302"/>
                </a:lnTo>
                <a:lnTo>
                  <a:pt x="477443" y="846302"/>
                </a:lnTo>
                <a:lnTo>
                  <a:pt x="481380" y="859002"/>
                </a:lnTo>
                <a:lnTo>
                  <a:pt x="481723" y="859002"/>
                </a:lnTo>
                <a:lnTo>
                  <a:pt x="484555" y="871702"/>
                </a:lnTo>
                <a:lnTo>
                  <a:pt x="514959" y="871702"/>
                </a:lnTo>
                <a:lnTo>
                  <a:pt x="522566" y="884402"/>
                </a:lnTo>
                <a:lnTo>
                  <a:pt x="529704" y="884402"/>
                </a:lnTo>
                <a:lnTo>
                  <a:pt x="536625" y="897102"/>
                </a:lnTo>
                <a:lnTo>
                  <a:pt x="556120" y="897102"/>
                </a:lnTo>
                <a:lnTo>
                  <a:pt x="549643" y="909802"/>
                </a:lnTo>
                <a:lnTo>
                  <a:pt x="550062" y="909802"/>
                </a:lnTo>
                <a:lnTo>
                  <a:pt x="557339" y="922502"/>
                </a:lnTo>
                <a:lnTo>
                  <a:pt x="568477" y="922502"/>
                </a:lnTo>
                <a:lnTo>
                  <a:pt x="568134" y="935202"/>
                </a:lnTo>
                <a:lnTo>
                  <a:pt x="569010" y="935202"/>
                </a:lnTo>
                <a:lnTo>
                  <a:pt x="570725" y="947902"/>
                </a:lnTo>
                <a:lnTo>
                  <a:pt x="574040" y="947902"/>
                </a:lnTo>
                <a:lnTo>
                  <a:pt x="582142" y="960602"/>
                </a:lnTo>
                <a:lnTo>
                  <a:pt x="595223" y="960602"/>
                </a:lnTo>
                <a:lnTo>
                  <a:pt x="594309" y="947902"/>
                </a:lnTo>
                <a:lnTo>
                  <a:pt x="598068" y="947902"/>
                </a:lnTo>
                <a:lnTo>
                  <a:pt x="600113" y="960602"/>
                </a:lnTo>
                <a:lnTo>
                  <a:pt x="604126" y="960602"/>
                </a:lnTo>
                <a:lnTo>
                  <a:pt x="607517" y="973302"/>
                </a:lnTo>
                <a:lnTo>
                  <a:pt x="586701" y="973302"/>
                </a:lnTo>
                <a:lnTo>
                  <a:pt x="584746" y="986002"/>
                </a:lnTo>
                <a:lnTo>
                  <a:pt x="583018" y="986002"/>
                </a:lnTo>
                <a:lnTo>
                  <a:pt x="584898" y="998702"/>
                </a:lnTo>
                <a:lnTo>
                  <a:pt x="586092" y="1007338"/>
                </a:lnTo>
                <a:lnTo>
                  <a:pt x="586054" y="998702"/>
                </a:lnTo>
                <a:lnTo>
                  <a:pt x="586651" y="1011402"/>
                </a:lnTo>
                <a:lnTo>
                  <a:pt x="591388" y="1011402"/>
                </a:lnTo>
                <a:lnTo>
                  <a:pt x="586689" y="1024102"/>
                </a:lnTo>
                <a:lnTo>
                  <a:pt x="586130" y="1036802"/>
                </a:lnTo>
                <a:lnTo>
                  <a:pt x="587286" y="1049502"/>
                </a:lnTo>
                <a:lnTo>
                  <a:pt x="592023" y="1049502"/>
                </a:lnTo>
                <a:lnTo>
                  <a:pt x="595426" y="1036802"/>
                </a:lnTo>
                <a:lnTo>
                  <a:pt x="598017" y="1036802"/>
                </a:lnTo>
                <a:lnTo>
                  <a:pt x="600684" y="1024102"/>
                </a:lnTo>
                <a:lnTo>
                  <a:pt x="599998" y="1036802"/>
                </a:lnTo>
                <a:lnTo>
                  <a:pt x="601078" y="1036802"/>
                </a:lnTo>
                <a:lnTo>
                  <a:pt x="596404" y="1049502"/>
                </a:lnTo>
                <a:lnTo>
                  <a:pt x="599008" y="1049502"/>
                </a:lnTo>
                <a:lnTo>
                  <a:pt x="603719" y="1062202"/>
                </a:lnTo>
                <a:lnTo>
                  <a:pt x="606425" y="1062202"/>
                </a:lnTo>
                <a:lnTo>
                  <a:pt x="606513" y="1049502"/>
                </a:lnTo>
                <a:lnTo>
                  <a:pt x="607949" y="1049502"/>
                </a:lnTo>
                <a:lnTo>
                  <a:pt x="607161" y="1062202"/>
                </a:lnTo>
                <a:lnTo>
                  <a:pt x="608190" y="1062202"/>
                </a:lnTo>
                <a:lnTo>
                  <a:pt x="609968" y="1074902"/>
                </a:lnTo>
                <a:lnTo>
                  <a:pt x="606590" y="1074902"/>
                </a:lnTo>
                <a:lnTo>
                  <a:pt x="606044" y="1087602"/>
                </a:lnTo>
                <a:lnTo>
                  <a:pt x="605802" y="1087602"/>
                </a:lnTo>
                <a:lnTo>
                  <a:pt x="609727" y="1100302"/>
                </a:lnTo>
                <a:lnTo>
                  <a:pt x="608926" y="1100302"/>
                </a:lnTo>
                <a:lnTo>
                  <a:pt x="612686" y="1113002"/>
                </a:lnTo>
                <a:lnTo>
                  <a:pt x="619290" y="1113002"/>
                </a:lnTo>
                <a:lnTo>
                  <a:pt x="623011" y="1100302"/>
                </a:lnTo>
                <a:lnTo>
                  <a:pt x="626745" y="1100302"/>
                </a:lnTo>
                <a:lnTo>
                  <a:pt x="626935" y="1087602"/>
                </a:lnTo>
                <a:lnTo>
                  <a:pt x="634987" y="1087602"/>
                </a:lnTo>
                <a:lnTo>
                  <a:pt x="636714" y="1100302"/>
                </a:lnTo>
                <a:lnTo>
                  <a:pt x="632231" y="1100302"/>
                </a:lnTo>
                <a:lnTo>
                  <a:pt x="633641" y="1113002"/>
                </a:lnTo>
                <a:lnTo>
                  <a:pt x="649922" y="1113002"/>
                </a:lnTo>
                <a:lnTo>
                  <a:pt x="643470" y="1125702"/>
                </a:lnTo>
                <a:lnTo>
                  <a:pt x="640029" y="1125702"/>
                </a:lnTo>
                <a:lnTo>
                  <a:pt x="639927" y="1138402"/>
                </a:lnTo>
                <a:lnTo>
                  <a:pt x="630809" y="1138402"/>
                </a:lnTo>
                <a:lnTo>
                  <a:pt x="638505" y="1151102"/>
                </a:lnTo>
                <a:lnTo>
                  <a:pt x="638187" y="1151102"/>
                </a:lnTo>
                <a:lnTo>
                  <a:pt x="629475" y="1163802"/>
                </a:lnTo>
                <a:lnTo>
                  <a:pt x="657758" y="1163802"/>
                </a:lnTo>
                <a:lnTo>
                  <a:pt x="654875" y="1176502"/>
                </a:lnTo>
                <a:lnTo>
                  <a:pt x="645172" y="1176502"/>
                </a:lnTo>
                <a:lnTo>
                  <a:pt x="643420" y="1189202"/>
                </a:lnTo>
                <a:lnTo>
                  <a:pt x="646455" y="1189202"/>
                </a:lnTo>
                <a:lnTo>
                  <a:pt x="654634" y="1201902"/>
                </a:lnTo>
                <a:lnTo>
                  <a:pt x="660971" y="1214602"/>
                </a:lnTo>
                <a:lnTo>
                  <a:pt x="659447" y="1214602"/>
                </a:lnTo>
                <a:lnTo>
                  <a:pt x="657898" y="1227302"/>
                </a:lnTo>
                <a:lnTo>
                  <a:pt x="655548" y="1227302"/>
                </a:lnTo>
                <a:lnTo>
                  <a:pt x="657758" y="1240002"/>
                </a:lnTo>
                <a:lnTo>
                  <a:pt x="653821" y="1240002"/>
                </a:lnTo>
                <a:lnTo>
                  <a:pt x="660831" y="1265402"/>
                </a:lnTo>
                <a:lnTo>
                  <a:pt x="669645" y="1265402"/>
                </a:lnTo>
                <a:lnTo>
                  <a:pt x="675601" y="1278102"/>
                </a:lnTo>
                <a:lnTo>
                  <a:pt x="660908" y="1278102"/>
                </a:lnTo>
                <a:lnTo>
                  <a:pt x="652538" y="1265402"/>
                </a:lnTo>
                <a:lnTo>
                  <a:pt x="641400" y="1265402"/>
                </a:lnTo>
                <a:lnTo>
                  <a:pt x="637006" y="1252702"/>
                </a:lnTo>
                <a:lnTo>
                  <a:pt x="633717" y="1265402"/>
                </a:lnTo>
                <a:lnTo>
                  <a:pt x="634860" y="1265402"/>
                </a:lnTo>
                <a:lnTo>
                  <a:pt x="636485" y="1278102"/>
                </a:lnTo>
                <a:lnTo>
                  <a:pt x="637235" y="1278102"/>
                </a:lnTo>
                <a:lnTo>
                  <a:pt x="642073" y="1290802"/>
                </a:lnTo>
                <a:lnTo>
                  <a:pt x="646404" y="1290802"/>
                </a:lnTo>
                <a:lnTo>
                  <a:pt x="649528" y="1303502"/>
                </a:lnTo>
                <a:lnTo>
                  <a:pt x="657174" y="1303502"/>
                </a:lnTo>
                <a:lnTo>
                  <a:pt x="673658" y="1328902"/>
                </a:lnTo>
                <a:lnTo>
                  <a:pt x="681215" y="1341602"/>
                </a:lnTo>
                <a:lnTo>
                  <a:pt x="679869" y="1341602"/>
                </a:lnTo>
                <a:lnTo>
                  <a:pt x="675779" y="1354302"/>
                </a:lnTo>
                <a:lnTo>
                  <a:pt x="675538" y="1367002"/>
                </a:lnTo>
                <a:lnTo>
                  <a:pt x="675449" y="1379702"/>
                </a:lnTo>
                <a:lnTo>
                  <a:pt x="675830" y="1392402"/>
                </a:lnTo>
                <a:lnTo>
                  <a:pt x="675792" y="1405102"/>
                </a:lnTo>
                <a:lnTo>
                  <a:pt x="674522" y="1405102"/>
                </a:lnTo>
                <a:lnTo>
                  <a:pt x="672211" y="1417802"/>
                </a:lnTo>
                <a:lnTo>
                  <a:pt x="669036" y="1430502"/>
                </a:lnTo>
                <a:lnTo>
                  <a:pt x="665149" y="1443202"/>
                </a:lnTo>
                <a:lnTo>
                  <a:pt x="661174" y="1443202"/>
                </a:lnTo>
                <a:lnTo>
                  <a:pt x="657529" y="1455902"/>
                </a:lnTo>
                <a:lnTo>
                  <a:pt x="654596" y="1468602"/>
                </a:lnTo>
                <a:lnTo>
                  <a:pt x="652005" y="1481302"/>
                </a:lnTo>
                <a:lnTo>
                  <a:pt x="648690" y="1494002"/>
                </a:lnTo>
                <a:lnTo>
                  <a:pt x="644499" y="1494002"/>
                </a:lnTo>
                <a:lnTo>
                  <a:pt x="639318" y="1506702"/>
                </a:lnTo>
                <a:lnTo>
                  <a:pt x="635000" y="1519402"/>
                </a:lnTo>
                <a:lnTo>
                  <a:pt x="632307" y="1519402"/>
                </a:lnTo>
                <a:lnTo>
                  <a:pt x="630961" y="1532102"/>
                </a:lnTo>
                <a:lnTo>
                  <a:pt x="630669" y="1544802"/>
                </a:lnTo>
                <a:lnTo>
                  <a:pt x="631024" y="1544802"/>
                </a:lnTo>
                <a:lnTo>
                  <a:pt x="631012" y="1557502"/>
                </a:lnTo>
                <a:lnTo>
                  <a:pt x="629666" y="1570202"/>
                </a:lnTo>
                <a:lnTo>
                  <a:pt x="626694" y="1570202"/>
                </a:lnTo>
                <a:lnTo>
                  <a:pt x="621753" y="1582902"/>
                </a:lnTo>
                <a:lnTo>
                  <a:pt x="619252" y="1582902"/>
                </a:lnTo>
                <a:lnTo>
                  <a:pt x="618756" y="1595602"/>
                </a:lnTo>
                <a:lnTo>
                  <a:pt x="620712" y="1595602"/>
                </a:lnTo>
                <a:lnTo>
                  <a:pt x="623303" y="1608302"/>
                </a:lnTo>
                <a:lnTo>
                  <a:pt x="624725" y="1608302"/>
                </a:lnTo>
                <a:lnTo>
                  <a:pt x="624878" y="1621002"/>
                </a:lnTo>
                <a:lnTo>
                  <a:pt x="622693" y="1621002"/>
                </a:lnTo>
                <a:lnTo>
                  <a:pt x="623303" y="1633702"/>
                </a:lnTo>
                <a:lnTo>
                  <a:pt x="623785" y="1633702"/>
                </a:lnTo>
                <a:lnTo>
                  <a:pt x="627430" y="1646402"/>
                </a:lnTo>
                <a:lnTo>
                  <a:pt x="630288" y="1659102"/>
                </a:lnTo>
                <a:lnTo>
                  <a:pt x="634593" y="1659102"/>
                </a:lnTo>
                <a:lnTo>
                  <a:pt x="637044" y="1671802"/>
                </a:lnTo>
                <a:lnTo>
                  <a:pt x="640054" y="1671802"/>
                </a:lnTo>
                <a:lnTo>
                  <a:pt x="639000" y="1684502"/>
                </a:lnTo>
                <a:lnTo>
                  <a:pt x="638581" y="1684502"/>
                </a:lnTo>
                <a:lnTo>
                  <a:pt x="641604" y="1697202"/>
                </a:lnTo>
                <a:lnTo>
                  <a:pt x="645718" y="1697202"/>
                </a:lnTo>
                <a:lnTo>
                  <a:pt x="641858" y="1709902"/>
                </a:lnTo>
                <a:lnTo>
                  <a:pt x="643966" y="1709902"/>
                </a:lnTo>
                <a:lnTo>
                  <a:pt x="646963" y="1722602"/>
                </a:lnTo>
                <a:lnTo>
                  <a:pt x="649998" y="1735302"/>
                </a:lnTo>
                <a:lnTo>
                  <a:pt x="653097" y="1735302"/>
                </a:lnTo>
                <a:lnTo>
                  <a:pt x="656272" y="1748002"/>
                </a:lnTo>
                <a:lnTo>
                  <a:pt x="659625" y="1748002"/>
                </a:lnTo>
                <a:lnTo>
                  <a:pt x="658533" y="1760702"/>
                </a:lnTo>
                <a:lnTo>
                  <a:pt x="664768" y="1760702"/>
                </a:lnTo>
                <a:lnTo>
                  <a:pt x="675043" y="1773402"/>
                </a:lnTo>
                <a:lnTo>
                  <a:pt x="684364" y="1773402"/>
                </a:lnTo>
                <a:lnTo>
                  <a:pt x="693178" y="1786102"/>
                </a:lnTo>
                <a:lnTo>
                  <a:pt x="708685" y="1786102"/>
                </a:lnTo>
                <a:lnTo>
                  <a:pt x="713714" y="1798802"/>
                </a:lnTo>
                <a:lnTo>
                  <a:pt x="716927" y="1798802"/>
                </a:lnTo>
                <a:lnTo>
                  <a:pt x="718223" y="1811502"/>
                </a:lnTo>
                <a:lnTo>
                  <a:pt x="718883" y="1824202"/>
                </a:lnTo>
                <a:lnTo>
                  <a:pt x="720229" y="1824202"/>
                </a:lnTo>
                <a:lnTo>
                  <a:pt x="721969" y="1836902"/>
                </a:lnTo>
                <a:lnTo>
                  <a:pt x="723836" y="1836902"/>
                </a:lnTo>
                <a:lnTo>
                  <a:pt x="727417" y="1849602"/>
                </a:lnTo>
                <a:lnTo>
                  <a:pt x="731367" y="1862302"/>
                </a:lnTo>
                <a:lnTo>
                  <a:pt x="734898" y="1875002"/>
                </a:lnTo>
                <a:lnTo>
                  <a:pt x="737196" y="1887702"/>
                </a:lnTo>
                <a:lnTo>
                  <a:pt x="740867" y="1887702"/>
                </a:lnTo>
                <a:lnTo>
                  <a:pt x="744855" y="1900402"/>
                </a:lnTo>
                <a:lnTo>
                  <a:pt x="750265" y="1900402"/>
                </a:lnTo>
                <a:lnTo>
                  <a:pt x="754761" y="1913102"/>
                </a:lnTo>
                <a:lnTo>
                  <a:pt x="758698" y="1913102"/>
                </a:lnTo>
                <a:lnTo>
                  <a:pt x="765124" y="1925802"/>
                </a:lnTo>
                <a:lnTo>
                  <a:pt x="764159" y="1925802"/>
                </a:lnTo>
                <a:lnTo>
                  <a:pt x="761631" y="1938502"/>
                </a:lnTo>
                <a:lnTo>
                  <a:pt x="747179" y="1938502"/>
                </a:lnTo>
                <a:lnTo>
                  <a:pt x="752106" y="1951202"/>
                </a:lnTo>
                <a:lnTo>
                  <a:pt x="757758" y="1963902"/>
                </a:lnTo>
                <a:lnTo>
                  <a:pt x="778738" y="1963902"/>
                </a:lnTo>
                <a:lnTo>
                  <a:pt x="784644" y="1976602"/>
                </a:lnTo>
                <a:lnTo>
                  <a:pt x="790498" y="1976602"/>
                </a:lnTo>
                <a:lnTo>
                  <a:pt x="793788" y="1989302"/>
                </a:lnTo>
                <a:lnTo>
                  <a:pt x="795032" y="1989302"/>
                </a:lnTo>
                <a:lnTo>
                  <a:pt x="794956" y="2002002"/>
                </a:lnTo>
                <a:lnTo>
                  <a:pt x="793788" y="2002002"/>
                </a:lnTo>
                <a:lnTo>
                  <a:pt x="792594" y="2014702"/>
                </a:lnTo>
                <a:lnTo>
                  <a:pt x="798131" y="2014702"/>
                </a:lnTo>
                <a:lnTo>
                  <a:pt x="807466" y="2027402"/>
                </a:lnTo>
                <a:lnTo>
                  <a:pt x="816914" y="2040102"/>
                </a:lnTo>
                <a:lnTo>
                  <a:pt x="825601" y="2040102"/>
                </a:lnTo>
                <a:lnTo>
                  <a:pt x="832675" y="2052802"/>
                </a:lnTo>
                <a:lnTo>
                  <a:pt x="846759" y="2052802"/>
                </a:lnTo>
                <a:lnTo>
                  <a:pt x="844181" y="2040102"/>
                </a:lnTo>
                <a:lnTo>
                  <a:pt x="841032" y="2040102"/>
                </a:lnTo>
                <a:lnTo>
                  <a:pt x="837196" y="2027402"/>
                </a:lnTo>
                <a:lnTo>
                  <a:pt x="833716" y="2027402"/>
                </a:lnTo>
                <a:lnTo>
                  <a:pt x="829183" y="2014702"/>
                </a:lnTo>
                <a:lnTo>
                  <a:pt x="825004" y="2014702"/>
                </a:lnTo>
                <a:lnTo>
                  <a:pt x="822540" y="2002002"/>
                </a:lnTo>
                <a:lnTo>
                  <a:pt x="819454" y="2002002"/>
                </a:lnTo>
                <a:lnTo>
                  <a:pt x="817219" y="1989302"/>
                </a:lnTo>
                <a:lnTo>
                  <a:pt x="816686" y="1976602"/>
                </a:lnTo>
                <a:lnTo>
                  <a:pt x="813854" y="1963902"/>
                </a:lnTo>
                <a:lnTo>
                  <a:pt x="806208" y="1963902"/>
                </a:lnTo>
                <a:lnTo>
                  <a:pt x="803694" y="1951202"/>
                </a:lnTo>
                <a:lnTo>
                  <a:pt x="800773" y="1951202"/>
                </a:lnTo>
                <a:lnTo>
                  <a:pt x="797382" y="1938502"/>
                </a:lnTo>
                <a:lnTo>
                  <a:pt x="793496" y="1925802"/>
                </a:lnTo>
                <a:lnTo>
                  <a:pt x="789127" y="1925802"/>
                </a:lnTo>
                <a:lnTo>
                  <a:pt x="784440" y="1913102"/>
                </a:lnTo>
                <a:lnTo>
                  <a:pt x="780046" y="1913102"/>
                </a:lnTo>
                <a:lnTo>
                  <a:pt x="775411" y="1900402"/>
                </a:lnTo>
                <a:lnTo>
                  <a:pt x="769975" y="1887702"/>
                </a:lnTo>
                <a:lnTo>
                  <a:pt x="767003" y="1887702"/>
                </a:lnTo>
                <a:lnTo>
                  <a:pt x="765873" y="1875002"/>
                </a:lnTo>
                <a:lnTo>
                  <a:pt x="765086" y="1862302"/>
                </a:lnTo>
                <a:lnTo>
                  <a:pt x="765213" y="1862302"/>
                </a:lnTo>
                <a:lnTo>
                  <a:pt x="766851" y="1849602"/>
                </a:lnTo>
                <a:lnTo>
                  <a:pt x="788581" y="1849602"/>
                </a:lnTo>
                <a:lnTo>
                  <a:pt x="791641" y="1862302"/>
                </a:lnTo>
                <a:lnTo>
                  <a:pt x="792657" y="1862302"/>
                </a:lnTo>
                <a:lnTo>
                  <a:pt x="793991" y="1875002"/>
                </a:lnTo>
                <a:lnTo>
                  <a:pt x="795413" y="1875002"/>
                </a:lnTo>
                <a:lnTo>
                  <a:pt x="797242" y="1887702"/>
                </a:lnTo>
                <a:lnTo>
                  <a:pt x="799757" y="1900402"/>
                </a:lnTo>
                <a:lnTo>
                  <a:pt x="804684" y="1900402"/>
                </a:lnTo>
                <a:lnTo>
                  <a:pt x="810412" y="1913102"/>
                </a:lnTo>
                <a:lnTo>
                  <a:pt x="816965" y="1925802"/>
                </a:lnTo>
                <a:lnTo>
                  <a:pt x="824369" y="1938502"/>
                </a:lnTo>
                <a:lnTo>
                  <a:pt x="829525" y="1938502"/>
                </a:lnTo>
                <a:lnTo>
                  <a:pt x="831900" y="1951202"/>
                </a:lnTo>
                <a:lnTo>
                  <a:pt x="837361" y="1963902"/>
                </a:lnTo>
                <a:lnTo>
                  <a:pt x="850709" y="1963902"/>
                </a:lnTo>
                <a:lnTo>
                  <a:pt x="854176" y="1976602"/>
                </a:lnTo>
                <a:lnTo>
                  <a:pt x="853046" y="1976602"/>
                </a:lnTo>
                <a:lnTo>
                  <a:pt x="849972" y="1989302"/>
                </a:lnTo>
                <a:lnTo>
                  <a:pt x="850303" y="1989302"/>
                </a:lnTo>
                <a:lnTo>
                  <a:pt x="858583" y="2002002"/>
                </a:lnTo>
                <a:lnTo>
                  <a:pt x="874014" y="2002002"/>
                </a:lnTo>
                <a:lnTo>
                  <a:pt x="877341" y="2014702"/>
                </a:lnTo>
                <a:lnTo>
                  <a:pt x="878065" y="2014702"/>
                </a:lnTo>
                <a:lnTo>
                  <a:pt x="880999" y="2027402"/>
                </a:lnTo>
                <a:lnTo>
                  <a:pt x="883208" y="2027402"/>
                </a:lnTo>
                <a:lnTo>
                  <a:pt x="899121" y="2040102"/>
                </a:lnTo>
                <a:lnTo>
                  <a:pt x="909891" y="2065502"/>
                </a:lnTo>
                <a:lnTo>
                  <a:pt x="917333" y="2078202"/>
                </a:lnTo>
                <a:lnTo>
                  <a:pt x="923239" y="2090902"/>
                </a:lnTo>
                <a:lnTo>
                  <a:pt x="923823" y="2103602"/>
                </a:lnTo>
                <a:lnTo>
                  <a:pt x="920762" y="2103602"/>
                </a:lnTo>
                <a:lnTo>
                  <a:pt x="918857" y="2116302"/>
                </a:lnTo>
                <a:lnTo>
                  <a:pt x="915949" y="2116302"/>
                </a:lnTo>
                <a:lnTo>
                  <a:pt x="915504" y="2129002"/>
                </a:lnTo>
                <a:lnTo>
                  <a:pt x="919657" y="2129002"/>
                </a:lnTo>
                <a:lnTo>
                  <a:pt x="923378" y="2141702"/>
                </a:lnTo>
                <a:lnTo>
                  <a:pt x="927963" y="2141702"/>
                </a:lnTo>
                <a:lnTo>
                  <a:pt x="935558" y="2154402"/>
                </a:lnTo>
                <a:lnTo>
                  <a:pt x="948791" y="2154402"/>
                </a:lnTo>
                <a:lnTo>
                  <a:pt x="957846" y="2167102"/>
                </a:lnTo>
                <a:lnTo>
                  <a:pt x="964285" y="2167102"/>
                </a:lnTo>
                <a:lnTo>
                  <a:pt x="974902" y="2179802"/>
                </a:lnTo>
                <a:lnTo>
                  <a:pt x="990155" y="2179802"/>
                </a:lnTo>
                <a:lnTo>
                  <a:pt x="998372" y="2192502"/>
                </a:lnTo>
                <a:lnTo>
                  <a:pt x="1016444" y="2192502"/>
                </a:lnTo>
                <a:lnTo>
                  <a:pt x="1026553" y="2205202"/>
                </a:lnTo>
                <a:lnTo>
                  <a:pt x="1040511" y="2205202"/>
                </a:lnTo>
                <a:lnTo>
                  <a:pt x="1054150" y="2217902"/>
                </a:lnTo>
                <a:lnTo>
                  <a:pt x="1086142" y="2217902"/>
                </a:lnTo>
                <a:lnTo>
                  <a:pt x="1097280" y="2230602"/>
                </a:lnTo>
                <a:lnTo>
                  <a:pt x="1108430" y="2217902"/>
                </a:lnTo>
                <a:lnTo>
                  <a:pt x="1145565" y="2217902"/>
                </a:lnTo>
                <a:lnTo>
                  <a:pt x="1155344" y="2230602"/>
                </a:lnTo>
                <a:lnTo>
                  <a:pt x="1165529" y="2243302"/>
                </a:lnTo>
                <a:lnTo>
                  <a:pt x="1175423" y="2243302"/>
                </a:lnTo>
                <a:lnTo>
                  <a:pt x="1184376" y="2256002"/>
                </a:lnTo>
                <a:lnTo>
                  <a:pt x="1189101" y="2256002"/>
                </a:lnTo>
                <a:lnTo>
                  <a:pt x="1195895" y="2268702"/>
                </a:lnTo>
                <a:lnTo>
                  <a:pt x="1234808" y="2268702"/>
                </a:lnTo>
                <a:lnTo>
                  <a:pt x="1243596" y="2281402"/>
                </a:lnTo>
                <a:lnTo>
                  <a:pt x="1276540" y="2281402"/>
                </a:lnTo>
                <a:lnTo>
                  <a:pt x="1279207" y="2294102"/>
                </a:lnTo>
                <a:lnTo>
                  <a:pt x="1284973" y="2294102"/>
                </a:lnTo>
                <a:lnTo>
                  <a:pt x="1289710" y="2306802"/>
                </a:lnTo>
                <a:lnTo>
                  <a:pt x="1294993" y="2306802"/>
                </a:lnTo>
                <a:lnTo>
                  <a:pt x="1300886" y="2319502"/>
                </a:lnTo>
                <a:lnTo>
                  <a:pt x="1308633" y="2319502"/>
                </a:lnTo>
                <a:lnTo>
                  <a:pt x="1310754" y="2332202"/>
                </a:lnTo>
                <a:lnTo>
                  <a:pt x="1308963" y="2332202"/>
                </a:lnTo>
                <a:lnTo>
                  <a:pt x="1306360" y="2344902"/>
                </a:lnTo>
                <a:lnTo>
                  <a:pt x="1321155" y="2344902"/>
                </a:lnTo>
                <a:lnTo>
                  <a:pt x="1324330" y="2357602"/>
                </a:lnTo>
                <a:lnTo>
                  <a:pt x="1346835" y="2357602"/>
                </a:lnTo>
                <a:lnTo>
                  <a:pt x="1350467" y="2383002"/>
                </a:lnTo>
                <a:lnTo>
                  <a:pt x="1392720" y="2383002"/>
                </a:lnTo>
                <a:lnTo>
                  <a:pt x="1397241" y="2395702"/>
                </a:lnTo>
                <a:lnTo>
                  <a:pt x="1403426" y="2395702"/>
                </a:lnTo>
                <a:lnTo>
                  <a:pt x="1413700" y="2408402"/>
                </a:lnTo>
                <a:lnTo>
                  <a:pt x="1416786" y="2408402"/>
                </a:lnTo>
                <a:lnTo>
                  <a:pt x="1423454" y="2395702"/>
                </a:lnTo>
                <a:lnTo>
                  <a:pt x="1427238" y="2395702"/>
                </a:lnTo>
                <a:lnTo>
                  <a:pt x="1424927" y="2383002"/>
                </a:lnTo>
                <a:lnTo>
                  <a:pt x="1432153" y="2383002"/>
                </a:lnTo>
                <a:lnTo>
                  <a:pt x="1435912" y="2370302"/>
                </a:lnTo>
                <a:lnTo>
                  <a:pt x="1459738" y="2370302"/>
                </a:lnTo>
                <a:lnTo>
                  <a:pt x="1460906" y="2395702"/>
                </a:lnTo>
                <a:lnTo>
                  <a:pt x="1466443" y="2395702"/>
                </a:lnTo>
                <a:lnTo>
                  <a:pt x="1471129" y="2408402"/>
                </a:lnTo>
                <a:lnTo>
                  <a:pt x="1472044" y="2408402"/>
                </a:lnTo>
                <a:lnTo>
                  <a:pt x="1479143" y="2421102"/>
                </a:lnTo>
                <a:lnTo>
                  <a:pt x="1479346" y="2421102"/>
                </a:lnTo>
                <a:lnTo>
                  <a:pt x="1479448" y="2433802"/>
                </a:lnTo>
                <a:lnTo>
                  <a:pt x="1479524" y="2446502"/>
                </a:lnTo>
                <a:lnTo>
                  <a:pt x="1479372" y="2446502"/>
                </a:lnTo>
                <a:lnTo>
                  <a:pt x="1478762" y="2459202"/>
                </a:lnTo>
                <a:lnTo>
                  <a:pt x="1478102" y="2459202"/>
                </a:lnTo>
                <a:lnTo>
                  <a:pt x="1478521" y="2471902"/>
                </a:lnTo>
                <a:lnTo>
                  <a:pt x="1484109" y="2471902"/>
                </a:lnTo>
                <a:lnTo>
                  <a:pt x="1483309" y="2484602"/>
                </a:lnTo>
                <a:lnTo>
                  <a:pt x="1478254" y="2484602"/>
                </a:lnTo>
                <a:lnTo>
                  <a:pt x="1474177" y="2497302"/>
                </a:lnTo>
                <a:lnTo>
                  <a:pt x="1457350" y="2497302"/>
                </a:lnTo>
                <a:lnTo>
                  <a:pt x="1452524" y="2510002"/>
                </a:lnTo>
                <a:lnTo>
                  <a:pt x="1448955" y="2510002"/>
                </a:lnTo>
                <a:lnTo>
                  <a:pt x="1446593" y="2522702"/>
                </a:lnTo>
                <a:lnTo>
                  <a:pt x="1442173" y="2522702"/>
                </a:lnTo>
                <a:lnTo>
                  <a:pt x="1437513" y="2535402"/>
                </a:lnTo>
                <a:lnTo>
                  <a:pt x="1422374" y="2535402"/>
                </a:lnTo>
                <a:lnTo>
                  <a:pt x="1419275" y="2560802"/>
                </a:lnTo>
                <a:lnTo>
                  <a:pt x="1417040" y="2560802"/>
                </a:lnTo>
                <a:lnTo>
                  <a:pt x="1414145" y="2573502"/>
                </a:lnTo>
                <a:lnTo>
                  <a:pt x="1406982" y="2573502"/>
                </a:lnTo>
                <a:lnTo>
                  <a:pt x="1406359" y="2586202"/>
                </a:lnTo>
                <a:lnTo>
                  <a:pt x="1404886" y="2598902"/>
                </a:lnTo>
                <a:lnTo>
                  <a:pt x="1407414" y="2611602"/>
                </a:lnTo>
                <a:lnTo>
                  <a:pt x="1413725" y="2611602"/>
                </a:lnTo>
                <a:lnTo>
                  <a:pt x="1420164" y="2624302"/>
                </a:lnTo>
                <a:lnTo>
                  <a:pt x="1421206" y="2611602"/>
                </a:lnTo>
                <a:lnTo>
                  <a:pt x="1425790" y="2611602"/>
                </a:lnTo>
                <a:lnTo>
                  <a:pt x="1425651" y="2624302"/>
                </a:lnTo>
                <a:lnTo>
                  <a:pt x="1420812" y="2624302"/>
                </a:lnTo>
                <a:lnTo>
                  <a:pt x="1416189" y="2637002"/>
                </a:lnTo>
                <a:lnTo>
                  <a:pt x="1402270" y="2637002"/>
                </a:lnTo>
                <a:lnTo>
                  <a:pt x="1399197" y="2649702"/>
                </a:lnTo>
                <a:lnTo>
                  <a:pt x="1397927" y="2649702"/>
                </a:lnTo>
                <a:lnTo>
                  <a:pt x="1398905" y="2662402"/>
                </a:lnTo>
                <a:lnTo>
                  <a:pt x="1401140" y="2662402"/>
                </a:lnTo>
                <a:lnTo>
                  <a:pt x="1401686" y="2675102"/>
                </a:lnTo>
                <a:lnTo>
                  <a:pt x="1398968" y="2687802"/>
                </a:lnTo>
                <a:lnTo>
                  <a:pt x="1409661" y="2687802"/>
                </a:lnTo>
                <a:lnTo>
                  <a:pt x="1414780" y="2700502"/>
                </a:lnTo>
                <a:lnTo>
                  <a:pt x="1431137" y="2700502"/>
                </a:lnTo>
                <a:lnTo>
                  <a:pt x="1435950" y="2713202"/>
                </a:lnTo>
                <a:lnTo>
                  <a:pt x="1439151" y="2725902"/>
                </a:lnTo>
                <a:lnTo>
                  <a:pt x="1448523" y="2725902"/>
                </a:lnTo>
                <a:lnTo>
                  <a:pt x="1449362" y="2738602"/>
                </a:lnTo>
                <a:lnTo>
                  <a:pt x="1452130" y="2738602"/>
                </a:lnTo>
                <a:lnTo>
                  <a:pt x="1455661" y="2751302"/>
                </a:lnTo>
                <a:lnTo>
                  <a:pt x="1459293" y="2751302"/>
                </a:lnTo>
                <a:lnTo>
                  <a:pt x="1462405" y="2764002"/>
                </a:lnTo>
                <a:lnTo>
                  <a:pt x="1466405" y="2776702"/>
                </a:lnTo>
                <a:lnTo>
                  <a:pt x="1471206" y="2776702"/>
                </a:lnTo>
                <a:lnTo>
                  <a:pt x="1476603" y="2789402"/>
                </a:lnTo>
                <a:lnTo>
                  <a:pt x="1482394" y="2802102"/>
                </a:lnTo>
                <a:lnTo>
                  <a:pt x="1488452" y="2814802"/>
                </a:lnTo>
                <a:lnTo>
                  <a:pt x="1494256" y="2814802"/>
                </a:lnTo>
                <a:lnTo>
                  <a:pt x="1506766" y="2840202"/>
                </a:lnTo>
                <a:lnTo>
                  <a:pt x="1508023" y="2840202"/>
                </a:lnTo>
                <a:lnTo>
                  <a:pt x="1505978" y="2852902"/>
                </a:lnTo>
                <a:lnTo>
                  <a:pt x="1510296" y="2852902"/>
                </a:lnTo>
                <a:lnTo>
                  <a:pt x="1514678" y="2865602"/>
                </a:lnTo>
                <a:lnTo>
                  <a:pt x="1525968" y="2878302"/>
                </a:lnTo>
                <a:lnTo>
                  <a:pt x="1538389" y="2878302"/>
                </a:lnTo>
                <a:lnTo>
                  <a:pt x="1551241" y="2891002"/>
                </a:lnTo>
                <a:lnTo>
                  <a:pt x="1563814" y="2903702"/>
                </a:lnTo>
                <a:lnTo>
                  <a:pt x="1582077" y="2903702"/>
                </a:lnTo>
                <a:lnTo>
                  <a:pt x="1588757" y="2916402"/>
                </a:lnTo>
                <a:lnTo>
                  <a:pt x="1600746" y="2916402"/>
                </a:lnTo>
                <a:lnTo>
                  <a:pt x="1607883" y="2929102"/>
                </a:lnTo>
                <a:lnTo>
                  <a:pt x="1615262" y="2929102"/>
                </a:lnTo>
                <a:lnTo>
                  <a:pt x="1630273" y="2941802"/>
                </a:lnTo>
                <a:lnTo>
                  <a:pt x="1632978" y="2941802"/>
                </a:lnTo>
                <a:lnTo>
                  <a:pt x="1634147" y="2954502"/>
                </a:lnTo>
                <a:lnTo>
                  <a:pt x="1635125" y="2954502"/>
                </a:lnTo>
                <a:lnTo>
                  <a:pt x="1635099" y="2967202"/>
                </a:lnTo>
                <a:lnTo>
                  <a:pt x="1637817" y="2979902"/>
                </a:lnTo>
                <a:lnTo>
                  <a:pt x="1639214" y="2979902"/>
                </a:lnTo>
                <a:lnTo>
                  <a:pt x="1635861" y="2992602"/>
                </a:lnTo>
                <a:lnTo>
                  <a:pt x="1636661" y="2992602"/>
                </a:lnTo>
                <a:lnTo>
                  <a:pt x="1637639" y="3005302"/>
                </a:lnTo>
                <a:lnTo>
                  <a:pt x="1640408" y="3018002"/>
                </a:lnTo>
                <a:lnTo>
                  <a:pt x="1641043" y="3030702"/>
                </a:lnTo>
                <a:lnTo>
                  <a:pt x="1639887" y="3043402"/>
                </a:lnTo>
                <a:lnTo>
                  <a:pt x="1637271" y="3043402"/>
                </a:lnTo>
                <a:lnTo>
                  <a:pt x="1636661" y="3056102"/>
                </a:lnTo>
                <a:lnTo>
                  <a:pt x="1639557" y="3081502"/>
                </a:lnTo>
                <a:lnTo>
                  <a:pt x="1640293" y="3094202"/>
                </a:lnTo>
                <a:lnTo>
                  <a:pt x="1640166" y="3119602"/>
                </a:lnTo>
                <a:lnTo>
                  <a:pt x="1640230" y="3132302"/>
                </a:lnTo>
                <a:lnTo>
                  <a:pt x="1640484" y="3132302"/>
                </a:lnTo>
                <a:lnTo>
                  <a:pt x="1639214" y="3145002"/>
                </a:lnTo>
                <a:lnTo>
                  <a:pt x="1636763" y="3157702"/>
                </a:lnTo>
                <a:lnTo>
                  <a:pt x="1635125" y="3170402"/>
                </a:lnTo>
                <a:lnTo>
                  <a:pt x="1633093" y="3170402"/>
                </a:lnTo>
                <a:lnTo>
                  <a:pt x="1631784" y="3183102"/>
                </a:lnTo>
                <a:lnTo>
                  <a:pt x="1631340" y="3183102"/>
                </a:lnTo>
                <a:lnTo>
                  <a:pt x="1636026" y="3195802"/>
                </a:lnTo>
                <a:lnTo>
                  <a:pt x="1635607" y="3208502"/>
                </a:lnTo>
                <a:lnTo>
                  <a:pt x="1632864" y="3208502"/>
                </a:lnTo>
                <a:lnTo>
                  <a:pt x="1629994" y="3221202"/>
                </a:lnTo>
                <a:lnTo>
                  <a:pt x="1629702" y="3221202"/>
                </a:lnTo>
                <a:lnTo>
                  <a:pt x="1632673" y="3233902"/>
                </a:lnTo>
                <a:lnTo>
                  <a:pt x="1634617" y="3233902"/>
                </a:lnTo>
                <a:lnTo>
                  <a:pt x="1635328" y="3246602"/>
                </a:lnTo>
                <a:lnTo>
                  <a:pt x="1636014" y="3259302"/>
                </a:lnTo>
                <a:lnTo>
                  <a:pt x="1637855" y="3259302"/>
                </a:lnTo>
                <a:lnTo>
                  <a:pt x="1639506" y="3272002"/>
                </a:lnTo>
                <a:lnTo>
                  <a:pt x="1637779" y="3272002"/>
                </a:lnTo>
                <a:lnTo>
                  <a:pt x="1637944" y="3284702"/>
                </a:lnTo>
                <a:lnTo>
                  <a:pt x="1638617" y="3284702"/>
                </a:lnTo>
                <a:lnTo>
                  <a:pt x="1640687" y="3297402"/>
                </a:lnTo>
                <a:lnTo>
                  <a:pt x="1640484" y="3297402"/>
                </a:lnTo>
                <a:lnTo>
                  <a:pt x="1637093" y="3310102"/>
                </a:lnTo>
                <a:lnTo>
                  <a:pt x="1631175" y="3335502"/>
                </a:lnTo>
                <a:lnTo>
                  <a:pt x="1627936" y="3348202"/>
                </a:lnTo>
                <a:lnTo>
                  <a:pt x="1621536" y="3373602"/>
                </a:lnTo>
                <a:lnTo>
                  <a:pt x="1619897" y="3373602"/>
                </a:lnTo>
                <a:lnTo>
                  <a:pt x="1611820" y="3386302"/>
                </a:lnTo>
                <a:lnTo>
                  <a:pt x="1614957" y="3399002"/>
                </a:lnTo>
                <a:lnTo>
                  <a:pt x="1618246" y="3399002"/>
                </a:lnTo>
                <a:lnTo>
                  <a:pt x="1622971" y="3424402"/>
                </a:lnTo>
                <a:lnTo>
                  <a:pt x="1626247" y="3424402"/>
                </a:lnTo>
                <a:lnTo>
                  <a:pt x="1628940" y="3437102"/>
                </a:lnTo>
                <a:lnTo>
                  <a:pt x="1626438" y="3449802"/>
                </a:lnTo>
                <a:lnTo>
                  <a:pt x="1623860" y="3449802"/>
                </a:lnTo>
                <a:lnTo>
                  <a:pt x="1623148" y="3462502"/>
                </a:lnTo>
                <a:lnTo>
                  <a:pt x="1624507" y="3462502"/>
                </a:lnTo>
                <a:lnTo>
                  <a:pt x="1624152" y="3475202"/>
                </a:lnTo>
                <a:lnTo>
                  <a:pt x="1624152" y="3487902"/>
                </a:lnTo>
                <a:lnTo>
                  <a:pt x="1629740" y="3487902"/>
                </a:lnTo>
                <a:lnTo>
                  <a:pt x="1631708" y="3500602"/>
                </a:lnTo>
                <a:lnTo>
                  <a:pt x="1625422" y="3500602"/>
                </a:lnTo>
                <a:lnTo>
                  <a:pt x="1622920" y="3513302"/>
                </a:lnTo>
                <a:lnTo>
                  <a:pt x="1621904" y="3513302"/>
                </a:lnTo>
                <a:lnTo>
                  <a:pt x="1623263" y="3526002"/>
                </a:lnTo>
                <a:lnTo>
                  <a:pt x="1624774" y="3526002"/>
                </a:lnTo>
                <a:lnTo>
                  <a:pt x="1626628" y="3538702"/>
                </a:lnTo>
                <a:lnTo>
                  <a:pt x="1640166" y="3538702"/>
                </a:lnTo>
                <a:lnTo>
                  <a:pt x="1639798" y="3526002"/>
                </a:lnTo>
                <a:lnTo>
                  <a:pt x="1640103" y="3526002"/>
                </a:lnTo>
                <a:lnTo>
                  <a:pt x="1641538" y="3513302"/>
                </a:lnTo>
                <a:lnTo>
                  <a:pt x="1638960" y="3500602"/>
                </a:lnTo>
                <a:lnTo>
                  <a:pt x="1652752" y="3500602"/>
                </a:lnTo>
                <a:lnTo>
                  <a:pt x="1654289" y="3513302"/>
                </a:lnTo>
                <a:lnTo>
                  <a:pt x="1653527" y="3513302"/>
                </a:lnTo>
                <a:lnTo>
                  <a:pt x="1652701" y="3526002"/>
                </a:lnTo>
                <a:lnTo>
                  <a:pt x="1652092" y="3538702"/>
                </a:lnTo>
                <a:lnTo>
                  <a:pt x="1652168" y="3551402"/>
                </a:lnTo>
                <a:lnTo>
                  <a:pt x="1651660" y="3551402"/>
                </a:lnTo>
                <a:lnTo>
                  <a:pt x="1650733" y="3564102"/>
                </a:lnTo>
                <a:lnTo>
                  <a:pt x="1649564" y="3576802"/>
                </a:lnTo>
                <a:lnTo>
                  <a:pt x="1650479" y="3576802"/>
                </a:lnTo>
                <a:lnTo>
                  <a:pt x="1653501" y="3589502"/>
                </a:lnTo>
                <a:lnTo>
                  <a:pt x="1654073" y="3602202"/>
                </a:lnTo>
                <a:lnTo>
                  <a:pt x="1652727" y="3602202"/>
                </a:lnTo>
                <a:lnTo>
                  <a:pt x="1649945" y="3614902"/>
                </a:lnTo>
                <a:lnTo>
                  <a:pt x="1644497" y="3614902"/>
                </a:lnTo>
                <a:lnTo>
                  <a:pt x="1643138" y="3602202"/>
                </a:lnTo>
                <a:lnTo>
                  <a:pt x="1627962" y="3602202"/>
                </a:lnTo>
                <a:lnTo>
                  <a:pt x="1626628" y="3614902"/>
                </a:lnTo>
                <a:lnTo>
                  <a:pt x="1624799" y="3614902"/>
                </a:lnTo>
                <a:lnTo>
                  <a:pt x="1620266" y="3627602"/>
                </a:lnTo>
                <a:lnTo>
                  <a:pt x="1616849" y="3640302"/>
                </a:lnTo>
                <a:lnTo>
                  <a:pt x="1647901" y="3640302"/>
                </a:lnTo>
                <a:lnTo>
                  <a:pt x="1645780" y="3653002"/>
                </a:lnTo>
                <a:lnTo>
                  <a:pt x="1644256" y="3653002"/>
                </a:lnTo>
                <a:lnTo>
                  <a:pt x="1645412" y="3665702"/>
                </a:lnTo>
                <a:lnTo>
                  <a:pt x="1632851" y="3665702"/>
                </a:lnTo>
                <a:lnTo>
                  <a:pt x="1630299" y="3678402"/>
                </a:lnTo>
                <a:lnTo>
                  <a:pt x="1629816" y="3678402"/>
                </a:lnTo>
                <a:lnTo>
                  <a:pt x="1630540" y="3691102"/>
                </a:lnTo>
                <a:lnTo>
                  <a:pt x="1635823" y="3691102"/>
                </a:lnTo>
                <a:lnTo>
                  <a:pt x="1634858" y="3703802"/>
                </a:lnTo>
                <a:lnTo>
                  <a:pt x="1640205" y="3703802"/>
                </a:lnTo>
                <a:lnTo>
                  <a:pt x="1640268" y="3716502"/>
                </a:lnTo>
                <a:lnTo>
                  <a:pt x="1638731" y="3716502"/>
                </a:lnTo>
                <a:lnTo>
                  <a:pt x="1648460" y="3729202"/>
                </a:lnTo>
                <a:lnTo>
                  <a:pt x="1656054" y="3729202"/>
                </a:lnTo>
                <a:lnTo>
                  <a:pt x="1659178" y="3741902"/>
                </a:lnTo>
                <a:lnTo>
                  <a:pt x="1656308" y="3741902"/>
                </a:lnTo>
                <a:lnTo>
                  <a:pt x="1656219" y="3754602"/>
                </a:lnTo>
                <a:lnTo>
                  <a:pt x="1659102" y="3754602"/>
                </a:lnTo>
                <a:lnTo>
                  <a:pt x="1655648" y="3767302"/>
                </a:lnTo>
                <a:lnTo>
                  <a:pt x="1668221" y="3767302"/>
                </a:lnTo>
                <a:lnTo>
                  <a:pt x="1668830" y="3754602"/>
                </a:lnTo>
                <a:lnTo>
                  <a:pt x="1668437" y="3754602"/>
                </a:lnTo>
                <a:lnTo>
                  <a:pt x="1670951" y="3741902"/>
                </a:lnTo>
                <a:lnTo>
                  <a:pt x="1673250" y="3754602"/>
                </a:lnTo>
                <a:lnTo>
                  <a:pt x="1674710" y="3754602"/>
                </a:lnTo>
                <a:lnTo>
                  <a:pt x="1675968" y="3767302"/>
                </a:lnTo>
                <a:lnTo>
                  <a:pt x="1679270" y="3767302"/>
                </a:lnTo>
                <a:lnTo>
                  <a:pt x="1677238" y="3780002"/>
                </a:lnTo>
                <a:lnTo>
                  <a:pt x="1680019" y="3780002"/>
                </a:lnTo>
                <a:lnTo>
                  <a:pt x="1682013" y="3792702"/>
                </a:lnTo>
                <a:lnTo>
                  <a:pt x="1685302" y="3792702"/>
                </a:lnTo>
                <a:lnTo>
                  <a:pt x="1683562" y="3805402"/>
                </a:lnTo>
                <a:lnTo>
                  <a:pt x="1689531" y="3805402"/>
                </a:lnTo>
                <a:lnTo>
                  <a:pt x="1694726" y="3818102"/>
                </a:lnTo>
                <a:lnTo>
                  <a:pt x="1678711" y="3818102"/>
                </a:lnTo>
                <a:lnTo>
                  <a:pt x="1687195" y="3830802"/>
                </a:lnTo>
                <a:lnTo>
                  <a:pt x="1701609" y="3830802"/>
                </a:lnTo>
                <a:lnTo>
                  <a:pt x="1708137" y="3843502"/>
                </a:lnTo>
                <a:lnTo>
                  <a:pt x="1720964" y="3843502"/>
                </a:lnTo>
                <a:lnTo>
                  <a:pt x="1723771" y="3856202"/>
                </a:lnTo>
                <a:lnTo>
                  <a:pt x="1727187" y="3843502"/>
                </a:lnTo>
                <a:lnTo>
                  <a:pt x="1735721" y="3843502"/>
                </a:lnTo>
                <a:lnTo>
                  <a:pt x="1737118" y="3856202"/>
                </a:lnTo>
                <a:lnTo>
                  <a:pt x="1749018" y="3856202"/>
                </a:lnTo>
                <a:lnTo>
                  <a:pt x="1747050" y="3868902"/>
                </a:lnTo>
                <a:lnTo>
                  <a:pt x="1759343" y="3868902"/>
                </a:lnTo>
                <a:lnTo>
                  <a:pt x="1761693" y="3881602"/>
                </a:lnTo>
                <a:lnTo>
                  <a:pt x="1772780" y="3881602"/>
                </a:lnTo>
                <a:lnTo>
                  <a:pt x="1774710" y="3868902"/>
                </a:lnTo>
                <a:lnTo>
                  <a:pt x="1783880" y="3868902"/>
                </a:lnTo>
                <a:lnTo>
                  <a:pt x="1783486" y="3881602"/>
                </a:lnTo>
                <a:lnTo>
                  <a:pt x="1832317" y="3881602"/>
                </a:lnTo>
                <a:lnTo>
                  <a:pt x="1833956" y="3868902"/>
                </a:lnTo>
                <a:lnTo>
                  <a:pt x="1853463" y="3868902"/>
                </a:lnTo>
                <a:lnTo>
                  <a:pt x="1858340" y="3856202"/>
                </a:lnTo>
                <a:lnTo>
                  <a:pt x="1854022" y="3856202"/>
                </a:lnTo>
                <a:lnTo>
                  <a:pt x="1846148" y="3843502"/>
                </a:lnTo>
                <a:lnTo>
                  <a:pt x="1821243" y="3843502"/>
                </a:lnTo>
                <a:lnTo>
                  <a:pt x="1819732" y="3830802"/>
                </a:lnTo>
                <a:lnTo>
                  <a:pt x="1807464" y="3830802"/>
                </a:lnTo>
                <a:lnTo>
                  <a:pt x="1802892" y="3818102"/>
                </a:lnTo>
                <a:lnTo>
                  <a:pt x="1798980" y="3818102"/>
                </a:lnTo>
                <a:lnTo>
                  <a:pt x="1796148" y="3805402"/>
                </a:lnTo>
                <a:lnTo>
                  <a:pt x="1790534" y="3792702"/>
                </a:lnTo>
                <a:lnTo>
                  <a:pt x="1787118" y="3792702"/>
                </a:lnTo>
                <a:lnTo>
                  <a:pt x="1788591" y="3780002"/>
                </a:lnTo>
                <a:lnTo>
                  <a:pt x="1784388" y="3780002"/>
                </a:lnTo>
                <a:lnTo>
                  <a:pt x="1781378" y="3771823"/>
                </a:lnTo>
                <a:lnTo>
                  <a:pt x="1781378" y="3792702"/>
                </a:lnTo>
                <a:lnTo>
                  <a:pt x="1773047" y="3792702"/>
                </a:lnTo>
                <a:lnTo>
                  <a:pt x="1775129" y="3780002"/>
                </a:lnTo>
                <a:lnTo>
                  <a:pt x="1781378" y="3792702"/>
                </a:lnTo>
                <a:lnTo>
                  <a:pt x="1781378" y="3771823"/>
                </a:lnTo>
                <a:lnTo>
                  <a:pt x="1779714" y="3767302"/>
                </a:lnTo>
                <a:lnTo>
                  <a:pt x="1773986" y="3754602"/>
                </a:lnTo>
                <a:lnTo>
                  <a:pt x="1772869" y="3754602"/>
                </a:lnTo>
                <a:lnTo>
                  <a:pt x="1769262" y="3743617"/>
                </a:lnTo>
                <a:lnTo>
                  <a:pt x="1769262" y="3792702"/>
                </a:lnTo>
                <a:lnTo>
                  <a:pt x="1769097" y="3805402"/>
                </a:lnTo>
                <a:lnTo>
                  <a:pt x="1768792" y="3805402"/>
                </a:lnTo>
                <a:lnTo>
                  <a:pt x="1768792" y="3843502"/>
                </a:lnTo>
                <a:lnTo>
                  <a:pt x="1766239" y="3856202"/>
                </a:lnTo>
                <a:lnTo>
                  <a:pt x="1766201" y="3843502"/>
                </a:lnTo>
                <a:lnTo>
                  <a:pt x="1768792" y="3843502"/>
                </a:lnTo>
                <a:lnTo>
                  <a:pt x="1768792" y="3805402"/>
                </a:lnTo>
                <a:lnTo>
                  <a:pt x="1765300" y="3805402"/>
                </a:lnTo>
                <a:lnTo>
                  <a:pt x="1765300" y="3856202"/>
                </a:lnTo>
                <a:lnTo>
                  <a:pt x="1757464" y="3856202"/>
                </a:lnTo>
                <a:lnTo>
                  <a:pt x="1756435" y="3843502"/>
                </a:lnTo>
                <a:lnTo>
                  <a:pt x="1762226" y="3843502"/>
                </a:lnTo>
                <a:lnTo>
                  <a:pt x="1765300" y="3856202"/>
                </a:lnTo>
                <a:lnTo>
                  <a:pt x="1765300" y="3805402"/>
                </a:lnTo>
                <a:lnTo>
                  <a:pt x="1759597" y="3805402"/>
                </a:lnTo>
                <a:lnTo>
                  <a:pt x="1759813" y="3818102"/>
                </a:lnTo>
                <a:lnTo>
                  <a:pt x="1755063" y="3818102"/>
                </a:lnTo>
                <a:lnTo>
                  <a:pt x="1756714" y="3805402"/>
                </a:lnTo>
                <a:lnTo>
                  <a:pt x="1761426" y="3792702"/>
                </a:lnTo>
                <a:lnTo>
                  <a:pt x="1769262" y="3792702"/>
                </a:lnTo>
                <a:lnTo>
                  <a:pt x="1769262" y="3743617"/>
                </a:lnTo>
                <a:lnTo>
                  <a:pt x="1768703" y="3741902"/>
                </a:lnTo>
                <a:lnTo>
                  <a:pt x="1770126" y="3729202"/>
                </a:lnTo>
                <a:lnTo>
                  <a:pt x="1779092" y="3729202"/>
                </a:lnTo>
                <a:lnTo>
                  <a:pt x="1788058" y="3716502"/>
                </a:lnTo>
                <a:lnTo>
                  <a:pt x="1790979" y="3716502"/>
                </a:lnTo>
                <a:lnTo>
                  <a:pt x="1789734" y="3691102"/>
                </a:lnTo>
                <a:lnTo>
                  <a:pt x="1792084" y="3691102"/>
                </a:lnTo>
                <a:lnTo>
                  <a:pt x="1802282" y="3678402"/>
                </a:lnTo>
                <a:lnTo>
                  <a:pt x="1806803" y="3678402"/>
                </a:lnTo>
                <a:lnTo>
                  <a:pt x="1811362" y="3665702"/>
                </a:lnTo>
                <a:lnTo>
                  <a:pt x="1814995" y="3665702"/>
                </a:lnTo>
                <a:lnTo>
                  <a:pt x="1814106" y="3653002"/>
                </a:lnTo>
                <a:lnTo>
                  <a:pt x="1813890" y="3653002"/>
                </a:lnTo>
                <a:lnTo>
                  <a:pt x="1811870" y="3640302"/>
                </a:lnTo>
                <a:lnTo>
                  <a:pt x="1792935" y="3640302"/>
                </a:lnTo>
                <a:lnTo>
                  <a:pt x="1789645" y="3627602"/>
                </a:lnTo>
                <a:lnTo>
                  <a:pt x="1778127" y="3627602"/>
                </a:lnTo>
                <a:lnTo>
                  <a:pt x="1773580" y="3614902"/>
                </a:lnTo>
                <a:lnTo>
                  <a:pt x="1771650" y="3614902"/>
                </a:lnTo>
                <a:lnTo>
                  <a:pt x="1772399" y="3602202"/>
                </a:lnTo>
                <a:lnTo>
                  <a:pt x="1775841" y="3602202"/>
                </a:lnTo>
                <a:lnTo>
                  <a:pt x="1778241" y="3589502"/>
                </a:lnTo>
                <a:lnTo>
                  <a:pt x="1795106" y="3589502"/>
                </a:lnTo>
                <a:lnTo>
                  <a:pt x="1801672" y="3576802"/>
                </a:lnTo>
                <a:lnTo>
                  <a:pt x="1804492" y="3576802"/>
                </a:lnTo>
                <a:lnTo>
                  <a:pt x="1810473" y="3564102"/>
                </a:lnTo>
                <a:lnTo>
                  <a:pt x="1806981" y="3551402"/>
                </a:lnTo>
                <a:lnTo>
                  <a:pt x="1805825" y="3551402"/>
                </a:lnTo>
                <a:lnTo>
                  <a:pt x="1804924" y="3538702"/>
                </a:lnTo>
                <a:lnTo>
                  <a:pt x="1806409" y="3538702"/>
                </a:lnTo>
                <a:lnTo>
                  <a:pt x="1814944" y="3526002"/>
                </a:lnTo>
                <a:lnTo>
                  <a:pt x="1813788" y="3526002"/>
                </a:lnTo>
                <a:lnTo>
                  <a:pt x="1812150" y="3513302"/>
                </a:lnTo>
                <a:lnTo>
                  <a:pt x="1818424" y="3513302"/>
                </a:lnTo>
                <a:lnTo>
                  <a:pt x="1819503" y="3526002"/>
                </a:lnTo>
                <a:lnTo>
                  <a:pt x="1830895" y="3526002"/>
                </a:lnTo>
                <a:lnTo>
                  <a:pt x="1834730" y="3513302"/>
                </a:lnTo>
                <a:lnTo>
                  <a:pt x="1833003" y="3513302"/>
                </a:lnTo>
                <a:lnTo>
                  <a:pt x="1831759" y="3500602"/>
                </a:lnTo>
                <a:lnTo>
                  <a:pt x="1804555" y="3500602"/>
                </a:lnTo>
                <a:lnTo>
                  <a:pt x="1801558" y="3487902"/>
                </a:lnTo>
                <a:lnTo>
                  <a:pt x="1800567" y="3487902"/>
                </a:lnTo>
                <a:lnTo>
                  <a:pt x="1799069" y="3475202"/>
                </a:lnTo>
                <a:lnTo>
                  <a:pt x="1797240" y="3475202"/>
                </a:lnTo>
                <a:lnTo>
                  <a:pt x="1801647" y="3462502"/>
                </a:lnTo>
                <a:lnTo>
                  <a:pt x="1809369" y="3475202"/>
                </a:lnTo>
                <a:lnTo>
                  <a:pt x="1852358" y="3475202"/>
                </a:lnTo>
                <a:lnTo>
                  <a:pt x="1852079" y="3462502"/>
                </a:lnTo>
                <a:lnTo>
                  <a:pt x="1850288" y="3449802"/>
                </a:lnTo>
                <a:lnTo>
                  <a:pt x="1850504" y="3437102"/>
                </a:lnTo>
                <a:lnTo>
                  <a:pt x="1851914" y="3437102"/>
                </a:lnTo>
                <a:lnTo>
                  <a:pt x="1852752" y="3424402"/>
                </a:lnTo>
                <a:lnTo>
                  <a:pt x="1849628" y="3424402"/>
                </a:lnTo>
                <a:lnTo>
                  <a:pt x="1852091" y="3411702"/>
                </a:lnTo>
                <a:lnTo>
                  <a:pt x="1856841" y="3411702"/>
                </a:lnTo>
                <a:lnTo>
                  <a:pt x="1870506" y="3424402"/>
                </a:lnTo>
                <a:lnTo>
                  <a:pt x="1883981" y="3424402"/>
                </a:lnTo>
                <a:lnTo>
                  <a:pt x="1897265" y="3411702"/>
                </a:lnTo>
                <a:lnTo>
                  <a:pt x="1919808" y="3411702"/>
                </a:lnTo>
                <a:lnTo>
                  <a:pt x="1932076" y="3399002"/>
                </a:lnTo>
                <a:lnTo>
                  <a:pt x="1938667" y="3399002"/>
                </a:lnTo>
                <a:lnTo>
                  <a:pt x="1941588" y="3386302"/>
                </a:lnTo>
                <a:lnTo>
                  <a:pt x="1945220" y="3373602"/>
                </a:lnTo>
                <a:lnTo>
                  <a:pt x="1948637" y="3373602"/>
                </a:lnTo>
                <a:lnTo>
                  <a:pt x="1949437" y="3360902"/>
                </a:lnTo>
                <a:lnTo>
                  <a:pt x="1948738" y="3360902"/>
                </a:lnTo>
                <a:lnTo>
                  <a:pt x="1943227" y="3348202"/>
                </a:lnTo>
                <a:lnTo>
                  <a:pt x="1935607" y="3348202"/>
                </a:lnTo>
                <a:lnTo>
                  <a:pt x="1935835" y="3335502"/>
                </a:lnTo>
                <a:lnTo>
                  <a:pt x="1939696" y="3335502"/>
                </a:lnTo>
                <a:lnTo>
                  <a:pt x="1936775" y="3322802"/>
                </a:lnTo>
                <a:lnTo>
                  <a:pt x="1926983" y="3322802"/>
                </a:lnTo>
                <a:lnTo>
                  <a:pt x="1920036" y="3310102"/>
                </a:lnTo>
                <a:lnTo>
                  <a:pt x="1949945" y="3310102"/>
                </a:lnTo>
                <a:lnTo>
                  <a:pt x="1951926" y="3322802"/>
                </a:lnTo>
                <a:lnTo>
                  <a:pt x="1980780" y="3322802"/>
                </a:lnTo>
                <a:lnTo>
                  <a:pt x="1988604" y="3310102"/>
                </a:lnTo>
                <a:lnTo>
                  <a:pt x="1995335" y="3310102"/>
                </a:lnTo>
                <a:lnTo>
                  <a:pt x="2000935" y="3297402"/>
                </a:lnTo>
                <a:lnTo>
                  <a:pt x="2004275" y="3297402"/>
                </a:lnTo>
                <a:lnTo>
                  <a:pt x="2005787" y="3284702"/>
                </a:lnTo>
                <a:lnTo>
                  <a:pt x="2017356" y="3284702"/>
                </a:lnTo>
                <a:lnTo>
                  <a:pt x="2020366" y="3272002"/>
                </a:lnTo>
                <a:lnTo>
                  <a:pt x="2028380" y="3246602"/>
                </a:lnTo>
                <a:lnTo>
                  <a:pt x="2028710" y="3246602"/>
                </a:lnTo>
                <a:lnTo>
                  <a:pt x="2026742" y="3233902"/>
                </a:lnTo>
                <a:lnTo>
                  <a:pt x="2038553" y="3233902"/>
                </a:lnTo>
                <a:lnTo>
                  <a:pt x="2039899" y="3221202"/>
                </a:lnTo>
                <a:lnTo>
                  <a:pt x="2041893" y="3221202"/>
                </a:lnTo>
                <a:lnTo>
                  <a:pt x="2046287" y="3208502"/>
                </a:lnTo>
                <a:lnTo>
                  <a:pt x="2052866" y="3208502"/>
                </a:lnTo>
                <a:lnTo>
                  <a:pt x="2053247" y="3221202"/>
                </a:lnTo>
                <a:lnTo>
                  <a:pt x="2058377" y="3221202"/>
                </a:lnTo>
                <a:lnTo>
                  <a:pt x="2060613" y="3208502"/>
                </a:lnTo>
                <a:lnTo>
                  <a:pt x="2062124" y="3208502"/>
                </a:lnTo>
                <a:lnTo>
                  <a:pt x="2067344" y="3195802"/>
                </a:lnTo>
                <a:lnTo>
                  <a:pt x="2072970" y="3183102"/>
                </a:lnTo>
                <a:lnTo>
                  <a:pt x="2079218" y="3170402"/>
                </a:lnTo>
                <a:lnTo>
                  <a:pt x="2086317" y="3170402"/>
                </a:lnTo>
                <a:lnTo>
                  <a:pt x="2090712" y="3157702"/>
                </a:lnTo>
                <a:lnTo>
                  <a:pt x="2093366" y="3145002"/>
                </a:lnTo>
                <a:lnTo>
                  <a:pt x="2093595" y="3145002"/>
                </a:lnTo>
                <a:lnTo>
                  <a:pt x="2090648" y="3132302"/>
                </a:lnTo>
                <a:lnTo>
                  <a:pt x="2089531" y="3132302"/>
                </a:lnTo>
                <a:lnTo>
                  <a:pt x="2088769" y="3119602"/>
                </a:lnTo>
                <a:lnTo>
                  <a:pt x="2090305" y="3106902"/>
                </a:lnTo>
                <a:lnTo>
                  <a:pt x="2094547" y="3094202"/>
                </a:lnTo>
                <a:lnTo>
                  <a:pt x="2101900" y="3094202"/>
                </a:lnTo>
                <a:lnTo>
                  <a:pt x="2106930" y="3081502"/>
                </a:lnTo>
                <a:lnTo>
                  <a:pt x="2116417" y="3081502"/>
                </a:lnTo>
                <a:lnTo>
                  <a:pt x="2122487" y="3068802"/>
                </a:lnTo>
                <a:lnTo>
                  <a:pt x="2129091" y="3068802"/>
                </a:lnTo>
                <a:lnTo>
                  <a:pt x="2136152" y="3056102"/>
                </a:lnTo>
                <a:lnTo>
                  <a:pt x="2158149" y="3056102"/>
                </a:lnTo>
                <a:lnTo>
                  <a:pt x="2161603" y="3043402"/>
                </a:lnTo>
                <a:lnTo>
                  <a:pt x="2167547" y="3043402"/>
                </a:lnTo>
                <a:lnTo>
                  <a:pt x="2170125" y="3030702"/>
                </a:lnTo>
                <a:lnTo>
                  <a:pt x="2176310" y="3043402"/>
                </a:lnTo>
                <a:lnTo>
                  <a:pt x="2181021" y="3043402"/>
                </a:lnTo>
                <a:lnTo>
                  <a:pt x="2185949" y="3030702"/>
                </a:lnTo>
                <a:lnTo>
                  <a:pt x="2224595" y="3030702"/>
                </a:lnTo>
                <a:lnTo>
                  <a:pt x="2227376" y="3018002"/>
                </a:lnTo>
                <a:lnTo>
                  <a:pt x="2241181" y="3018002"/>
                </a:lnTo>
                <a:lnTo>
                  <a:pt x="2239264" y="3005302"/>
                </a:lnTo>
                <a:lnTo>
                  <a:pt x="2239810" y="3005302"/>
                </a:lnTo>
                <a:lnTo>
                  <a:pt x="2241969" y="2992602"/>
                </a:lnTo>
                <a:lnTo>
                  <a:pt x="2245550" y="2992602"/>
                </a:lnTo>
                <a:lnTo>
                  <a:pt x="2249068" y="2979902"/>
                </a:lnTo>
                <a:lnTo>
                  <a:pt x="2252688" y="2979902"/>
                </a:lnTo>
                <a:lnTo>
                  <a:pt x="2256586" y="2967202"/>
                </a:lnTo>
                <a:lnTo>
                  <a:pt x="2260930" y="2967202"/>
                </a:lnTo>
                <a:lnTo>
                  <a:pt x="2263076" y="2954502"/>
                </a:lnTo>
                <a:lnTo>
                  <a:pt x="2262060" y="2954502"/>
                </a:lnTo>
                <a:lnTo>
                  <a:pt x="2261260" y="2941802"/>
                </a:lnTo>
                <a:lnTo>
                  <a:pt x="2264600" y="2929102"/>
                </a:lnTo>
                <a:lnTo>
                  <a:pt x="2268626" y="2929102"/>
                </a:lnTo>
                <a:lnTo>
                  <a:pt x="2271026" y="2916402"/>
                </a:lnTo>
                <a:lnTo>
                  <a:pt x="2272258" y="2916402"/>
                </a:lnTo>
                <a:lnTo>
                  <a:pt x="2272792" y="2903702"/>
                </a:lnTo>
                <a:lnTo>
                  <a:pt x="2273122" y="2891002"/>
                </a:lnTo>
                <a:lnTo>
                  <a:pt x="2273287" y="2878302"/>
                </a:lnTo>
                <a:lnTo>
                  <a:pt x="2273223" y="2852902"/>
                </a:lnTo>
                <a:lnTo>
                  <a:pt x="2272766" y="2840202"/>
                </a:lnTo>
                <a:lnTo>
                  <a:pt x="2272728" y="2827502"/>
                </a:lnTo>
                <a:lnTo>
                  <a:pt x="2285898" y="2827502"/>
                </a:lnTo>
                <a:lnTo>
                  <a:pt x="2291943" y="2814802"/>
                </a:lnTo>
                <a:lnTo>
                  <a:pt x="2296553" y="2814802"/>
                </a:lnTo>
                <a:lnTo>
                  <a:pt x="2299944" y="2802102"/>
                </a:lnTo>
                <a:lnTo>
                  <a:pt x="2302218" y="2802102"/>
                </a:lnTo>
                <a:lnTo>
                  <a:pt x="2306332" y="2789402"/>
                </a:lnTo>
                <a:lnTo>
                  <a:pt x="2310498" y="2776702"/>
                </a:lnTo>
                <a:lnTo>
                  <a:pt x="2321369" y="2776702"/>
                </a:lnTo>
                <a:lnTo>
                  <a:pt x="2326259" y="2764002"/>
                </a:lnTo>
                <a:lnTo>
                  <a:pt x="2331021" y="2764002"/>
                </a:lnTo>
                <a:lnTo>
                  <a:pt x="2335695" y="2751302"/>
                </a:lnTo>
                <a:lnTo>
                  <a:pt x="2344051" y="2751302"/>
                </a:lnTo>
                <a:lnTo>
                  <a:pt x="2347430" y="2738602"/>
                </a:lnTo>
                <a:lnTo>
                  <a:pt x="2350211" y="2738602"/>
                </a:lnTo>
                <a:lnTo>
                  <a:pt x="2352421" y="2725902"/>
                </a:lnTo>
                <a:lnTo>
                  <a:pt x="2353995" y="2713202"/>
                </a:lnTo>
                <a:lnTo>
                  <a:pt x="2354567" y="2700502"/>
                </a:lnTo>
                <a:close/>
              </a:path>
              <a:path w="2898775" h="3881754">
                <a:moveTo>
                  <a:pt x="2600858" y="20320"/>
                </a:moveTo>
                <a:lnTo>
                  <a:pt x="2600134" y="20320"/>
                </a:lnTo>
                <a:lnTo>
                  <a:pt x="2600223" y="21590"/>
                </a:lnTo>
                <a:lnTo>
                  <a:pt x="2600858" y="20320"/>
                </a:lnTo>
                <a:close/>
              </a:path>
              <a:path w="2898775" h="3881754">
                <a:moveTo>
                  <a:pt x="2745079" y="481660"/>
                </a:moveTo>
                <a:lnTo>
                  <a:pt x="2744813" y="481965"/>
                </a:lnTo>
                <a:lnTo>
                  <a:pt x="2744686" y="482142"/>
                </a:lnTo>
                <a:lnTo>
                  <a:pt x="2744368" y="482498"/>
                </a:lnTo>
                <a:lnTo>
                  <a:pt x="2744457" y="482625"/>
                </a:lnTo>
                <a:lnTo>
                  <a:pt x="2744660" y="482765"/>
                </a:lnTo>
                <a:lnTo>
                  <a:pt x="2744787" y="482790"/>
                </a:lnTo>
                <a:lnTo>
                  <a:pt x="2744940" y="482828"/>
                </a:lnTo>
                <a:lnTo>
                  <a:pt x="2745079" y="482866"/>
                </a:lnTo>
                <a:lnTo>
                  <a:pt x="2745079" y="481660"/>
                </a:lnTo>
                <a:close/>
              </a:path>
              <a:path w="2898775" h="3881754">
                <a:moveTo>
                  <a:pt x="2898330" y="198120"/>
                </a:moveTo>
                <a:lnTo>
                  <a:pt x="2896832" y="191770"/>
                </a:lnTo>
                <a:lnTo>
                  <a:pt x="2891294" y="184150"/>
                </a:lnTo>
                <a:lnTo>
                  <a:pt x="2890215" y="182880"/>
                </a:lnTo>
                <a:lnTo>
                  <a:pt x="2888069" y="180340"/>
                </a:lnTo>
                <a:lnTo>
                  <a:pt x="2880068" y="172720"/>
                </a:lnTo>
                <a:lnTo>
                  <a:pt x="2870987" y="167640"/>
                </a:lnTo>
                <a:lnTo>
                  <a:pt x="2861068" y="165100"/>
                </a:lnTo>
                <a:lnTo>
                  <a:pt x="2850553" y="163830"/>
                </a:lnTo>
                <a:lnTo>
                  <a:pt x="2842539" y="163830"/>
                </a:lnTo>
                <a:lnTo>
                  <a:pt x="2826448" y="168910"/>
                </a:lnTo>
                <a:lnTo>
                  <a:pt x="2825204" y="168910"/>
                </a:lnTo>
                <a:lnTo>
                  <a:pt x="2824073" y="170180"/>
                </a:lnTo>
                <a:lnTo>
                  <a:pt x="2822448" y="173990"/>
                </a:lnTo>
                <a:lnTo>
                  <a:pt x="2822105" y="176530"/>
                </a:lnTo>
                <a:lnTo>
                  <a:pt x="2821165" y="179070"/>
                </a:lnTo>
                <a:lnTo>
                  <a:pt x="2819831" y="182880"/>
                </a:lnTo>
                <a:lnTo>
                  <a:pt x="2817114" y="182880"/>
                </a:lnTo>
                <a:lnTo>
                  <a:pt x="2809494" y="181610"/>
                </a:lnTo>
                <a:lnTo>
                  <a:pt x="2806865" y="180340"/>
                </a:lnTo>
                <a:lnTo>
                  <a:pt x="2806408" y="179997"/>
                </a:lnTo>
                <a:lnTo>
                  <a:pt x="2806408" y="271780"/>
                </a:lnTo>
                <a:lnTo>
                  <a:pt x="2805557" y="273050"/>
                </a:lnTo>
                <a:lnTo>
                  <a:pt x="2802661" y="273050"/>
                </a:lnTo>
                <a:lnTo>
                  <a:pt x="2801747" y="271780"/>
                </a:lnTo>
                <a:lnTo>
                  <a:pt x="2801442" y="271780"/>
                </a:lnTo>
                <a:lnTo>
                  <a:pt x="2801201" y="270510"/>
                </a:lnTo>
                <a:lnTo>
                  <a:pt x="2801416" y="269240"/>
                </a:lnTo>
                <a:lnTo>
                  <a:pt x="2805226" y="269240"/>
                </a:lnTo>
                <a:lnTo>
                  <a:pt x="2806408" y="271780"/>
                </a:lnTo>
                <a:lnTo>
                  <a:pt x="2806408" y="179997"/>
                </a:lnTo>
                <a:lnTo>
                  <a:pt x="2801963" y="176530"/>
                </a:lnTo>
                <a:lnTo>
                  <a:pt x="2799638" y="176530"/>
                </a:lnTo>
                <a:lnTo>
                  <a:pt x="2798203" y="179070"/>
                </a:lnTo>
                <a:lnTo>
                  <a:pt x="2791383" y="187921"/>
                </a:lnTo>
                <a:lnTo>
                  <a:pt x="2791383" y="278130"/>
                </a:lnTo>
                <a:lnTo>
                  <a:pt x="2788920" y="280670"/>
                </a:lnTo>
                <a:lnTo>
                  <a:pt x="2787485" y="280670"/>
                </a:lnTo>
                <a:lnTo>
                  <a:pt x="2786202" y="281940"/>
                </a:lnTo>
                <a:lnTo>
                  <a:pt x="2784068" y="281940"/>
                </a:lnTo>
                <a:lnTo>
                  <a:pt x="2782570" y="279400"/>
                </a:lnTo>
                <a:lnTo>
                  <a:pt x="2783992" y="276860"/>
                </a:lnTo>
                <a:lnTo>
                  <a:pt x="2784589" y="275590"/>
                </a:lnTo>
                <a:lnTo>
                  <a:pt x="2787523" y="274320"/>
                </a:lnTo>
                <a:lnTo>
                  <a:pt x="2788920" y="274320"/>
                </a:lnTo>
                <a:lnTo>
                  <a:pt x="2791091" y="276860"/>
                </a:lnTo>
                <a:lnTo>
                  <a:pt x="2791383" y="278130"/>
                </a:lnTo>
                <a:lnTo>
                  <a:pt x="2791383" y="187921"/>
                </a:lnTo>
                <a:lnTo>
                  <a:pt x="2755379" y="207010"/>
                </a:lnTo>
                <a:lnTo>
                  <a:pt x="2747353" y="208280"/>
                </a:lnTo>
                <a:lnTo>
                  <a:pt x="2740964" y="214630"/>
                </a:lnTo>
                <a:lnTo>
                  <a:pt x="2741295" y="212090"/>
                </a:lnTo>
                <a:lnTo>
                  <a:pt x="2741295" y="209550"/>
                </a:lnTo>
                <a:lnTo>
                  <a:pt x="2747975" y="201930"/>
                </a:lnTo>
                <a:lnTo>
                  <a:pt x="2753233" y="195580"/>
                </a:lnTo>
                <a:lnTo>
                  <a:pt x="2757424" y="194310"/>
                </a:lnTo>
                <a:lnTo>
                  <a:pt x="2761615" y="193040"/>
                </a:lnTo>
                <a:lnTo>
                  <a:pt x="2780830" y="171450"/>
                </a:lnTo>
                <a:lnTo>
                  <a:pt x="2781960" y="168910"/>
                </a:lnTo>
                <a:lnTo>
                  <a:pt x="2782874" y="166370"/>
                </a:lnTo>
                <a:lnTo>
                  <a:pt x="2785643" y="154940"/>
                </a:lnTo>
                <a:lnTo>
                  <a:pt x="2783090" y="148590"/>
                </a:lnTo>
                <a:lnTo>
                  <a:pt x="2776296" y="144780"/>
                </a:lnTo>
                <a:lnTo>
                  <a:pt x="2764612" y="144780"/>
                </a:lnTo>
                <a:lnTo>
                  <a:pt x="2763951" y="146050"/>
                </a:lnTo>
                <a:lnTo>
                  <a:pt x="2762605" y="146050"/>
                </a:lnTo>
                <a:lnTo>
                  <a:pt x="2760802" y="147320"/>
                </a:lnTo>
                <a:lnTo>
                  <a:pt x="2758592" y="152400"/>
                </a:lnTo>
                <a:lnTo>
                  <a:pt x="2757563" y="156210"/>
                </a:lnTo>
                <a:lnTo>
                  <a:pt x="2754096" y="165100"/>
                </a:lnTo>
                <a:lnTo>
                  <a:pt x="2749512" y="167640"/>
                </a:lnTo>
                <a:lnTo>
                  <a:pt x="2743670" y="167640"/>
                </a:lnTo>
                <a:lnTo>
                  <a:pt x="2742717" y="168910"/>
                </a:lnTo>
                <a:lnTo>
                  <a:pt x="2742044" y="167640"/>
                </a:lnTo>
                <a:lnTo>
                  <a:pt x="2740825" y="167411"/>
                </a:lnTo>
                <a:lnTo>
                  <a:pt x="2740825" y="214630"/>
                </a:lnTo>
                <a:lnTo>
                  <a:pt x="2735592" y="219710"/>
                </a:lnTo>
                <a:lnTo>
                  <a:pt x="2730449" y="224790"/>
                </a:lnTo>
                <a:lnTo>
                  <a:pt x="2730068" y="224790"/>
                </a:lnTo>
                <a:lnTo>
                  <a:pt x="2734983" y="219710"/>
                </a:lnTo>
                <a:lnTo>
                  <a:pt x="2740482" y="214630"/>
                </a:lnTo>
                <a:lnTo>
                  <a:pt x="2740825" y="214630"/>
                </a:lnTo>
                <a:lnTo>
                  <a:pt x="2740825" y="167411"/>
                </a:lnTo>
                <a:lnTo>
                  <a:pt x="2735415" y="166370"/>
                </a:lnTo>
                <a:lnTo>
                  <a:pt x="2722092" y="166370"/>
                </a:lnTo>
                <a:lnTo>
                  <a:pt x="2715425" y="167640"/>
                </a:lnTo>
                <a:lnTo>
                  <a:pt x="2714968" y="167640"/>
                </a:lnTo>
                <a:lnTo>
                  <a:pt x="2714091" y="166370"/>
                </a:lnTo>
                <a:lnTo>
                  <a:pt x="2714053" y="165100"/>
                </a:lnTo>
                <a:lnTo>
                  <a:pt x="2714345" y="163830"/>
                </a:lnTo>
                <a:lnTo>
                  <a:pt x="2714853" y="163830"/>
                </a:lnTo>
                <a:lnTo>
                  <a:pt x="2719451" y="161290"/>
                </a:lnTo>
                <a:lnTo>
                  <a:pt x="2724175" y="160020"/>
                </a:lnTo>
                <a:lnTo>
                  <a:pt x="2732748" y="157480"/>
                </a:lnTo>
                <a:lnTo>
                  <a:pt x="2735237" y="153670"/>
                </a:lnTo>
                <a:lnTo>
                  <a:pt x="2736189" y="151130"/>
                </a:lnTo>
                <a:lnTo>
                  <a:pt x="2737624" y="147320"/>
                </a:lnTo>
                <a:lnTo>
                  <a:pt x="2735630" y="142240"/>
                </a:lnTo>
                <a:lnTo>
                  <a:pt x="2721711" y="138430"/>
                </a:lnTo>
                <a:lnTo>
                  <a:pt x="2716034" y="137160"/>
                </a:lnTo>
                <a:lnTo>
                  <a:pt x="2699918" y="134620"/>
                </a:lnTo>
                <a:lnTo>
                  <a:pt x="2689441" y="134620"/>
                </a:lnTo>
                <a:lnTo>
                  <a:pt x="2689441" y="622300"/>
                </a:lnTo>
                <a:lnTo>
                  <a:pt x="2683992" y="621030"/>
                </a:lnTo>
                <a:lnTo>
                  <a:pt x="2675178" y="615950"/>
                </a:lnTo>
                <a:lnTo>
                  <a:pt x="2675064" y="614680"/>
                </a:lnTo>
                <a:lnTo>
                  <a:pt x="2675928" y="613410"/>
                </a:lnTo>
                <a:lnTo>
                  <a:pt x="2676753" y="612140"/>
                </a:lnTo>
                <a:lnTo>
                  <a:pt x="2681198" y="612140"/>
                </a:lnTo>
                <a:lnTo>
                  <a:pt x="2684792" y="615950"/>
                </a:lnTo>
                <a:lnTo>
                  <a:pt x="2687066" y="618490"/>
                </a:lnTo>
                <a:lnTo>
                  <a:pt x="2689441" y="622300"/>
                </a:lnTo>
                <a:lnTo>
                  <a:pt x="2689441" y="134620"/>
                </a:lnTo>
                <a:lnTo>
                  <a:pt x="2686862" y="134620"/>
                </a:lnTo>
                <a:lnTo>
                  <a:pt x="2673947" y="137160"/>
                </a:lnTo>
                <a:lnTo>
                  <a:pt x="2658173" y="143510"/>
                </a:lnTo>
                <a:lnTo>
                  <a:pt x="2655100" y="144780"/>
                </a:lnTo>
                <a:lnTo>
                  <a:pt x="2652230" y="146050"/>
                </a:lnTo>
                <a:lnTo>
                  <a:pt x="2644457" y="148590"/>
                </a:lnTo>
                <a:lnTo>
                  <a:pt x="2639720" y="149860"/>
                </a:lnTo>
                <a:lnTo>
                  <a:pt x="2634208" y="151130"/>
                </a:lnTo>
                <a:lnTo>
                  <a:pt x="2632811" y="149860"/>
                </a:lnTo>
                <a:lnTo>
                  <a:pt x="2631770" y="148590"/>
                </a:lnTo>
                <a:lnTo>
                  <a:pt x="2632214" y="147320"/>
                </a:lnTo>
                <a:lnTo>
                  <a:pt x="2635478" y="144780"/>
                </a:lnTo>
                <a:lnTo>
                  <a:pt x="2638196" y="142240"/>
                </a:lnTo>
                <a:lnTo>
                  <a:pt x="2641219" y="142240"/>
                </a:lnTo>
                <a:lnTo>
                  <a:pt x="2650845" y="138430"/>
                </a:lnTo>
                <a:lnTo>
                  <a:pt x="2660472" y="134620"/>
                </a:lnTo>
                <a:lnTo>
                  <a:pt x="2666708" y="132080"/>
                </a:lnTo>
                <a:lnTo>
                  <a:pt x="2677998" y="128270"/>
                </a:lnTo>
                <a:lnTo>
                  <a:pt x="2689402" y="125730"/>
                </a:lnTo>
                <a:lnTo>
                  <a:pt x="2700921" y="125730"/>
                </a:lnTo>
                <a:lnTo>
                  <a:pt x="2712555" y="128270"/>
                </a:lnTo>
                <a:lnTo>
                  <a:pt x="2720492" y="130810"/>
                </a:lnTo>
                <a:lnTo>
                  <a:pt x="2744457" y="130810"/>
                </a:lnTo>
                <a:lnTo>
                  <a:pt x="2759202" y="128270"/>
                </a:lnTo>
                <a:lnTo>
                  <a:pt x="2766568" y="128270"/>
                </a:lnTo>
                <a:lnTo>
                  <a:pt x="2773959" y="127000"/>
                </a:lnTo>
                <a:lnTo>
                  <a:pt x="2807144" y="100330"/>
                </a:lnTo>
                <a:lnTo>
                  <a:pt x="2797314" y="92710"/>
                </a:lnTo>
                <a:lnTo>
                  <a:pt x="2791422" y="88900"/>
                </a:lnTo>
                <a:lnTo>
                  <a:pt x="2785287" y="83820"/>
                </a:lnTo>
                <a:lnTo>
                  <a:pt x="2777667" y="80010"/>
                </a:lnTo>
                <a:lnTo>
                  <a:pt x="2769768" y="77470"/>
                </a:lnTo>
                <a:lnTo>
                  <a:pt x="2761513" y="76200"/>
                </a:lnTo>
                <a:lnTo>
                  <a:pt x="2752814" y="80010"/>
                </a:lnTo>
                <a:lnTo>
                  <a:pt x="2747238" y="80010"/>
                </a:lnTo>
                <a:lnTo>
                  <a:pt x="2746413" y="78740"/>
                </a:lnTo>
                <a:lnTo>
                  <a:pt x="2745905" y="78740"/>
                </a:lnTo>
                <a:lnTo>
                  <a:pt x="2746527" y="77470"/>
                </a:lnTo>
                <a:lnTo>
                  <a:pt x="2749245" y="76200"/>
                </a:lnTo>
                <a:lnTo>
                  <a:pt x="2751747" y="74930"/>
                </a:lnTo>
                <a:lnTo>
                  <a:pt x="2759976" y="69850"/>
                </a:lnTo>
                <a:lnTo>
                  <a:pt x="2761361" y="63500"/>
                </a:lnTo>
                <a:lnTo>
                  <a:pt x="2760700" y="62230"/>
                </a:lnTo>
                <a:lnTo>
                  <a:pt x="2759379" y="59690"/>
                </a:lnTo>
                <a:lnTo>
                  <a:pt x="2757398" y="55880"/>
                </a:lnTo>
                <a:lnTo>
                  <a:pt x="2756077" y="53340"/>
                </a:lnTo>
                <a:lnTo>
                  <a:pt x="2751785" y="50800"/>
                </a:lnTo>
                <a:lnTo>
                  <a:pt x="2749448" y="52070"/>
                </a:lnTo>
                <a:lnTo>
                  <a:pt x="2737853" y="54610"/>
                </a:lnTo>
                <a:lnTo>
                  <a:pt x="2726372" y="55880"/>
                </a:lnTo>
                <a:lnTo>
                  <a:pt x="2714929" y="54610"/>
                </a:lnTo>
                <a:lnTo>
                  <a:pt x="2703499" y="50800"/>
                </a:lnTo>
                <a:lnTo>
                  <a:pt x="2699169" y="49530"/>
                </a:lnTo>
                <a:lnTo>
                  <a:pt x="2683129" y="49530"/>
                </a:lnTo>
                <a:lnTo>
                  <a:pt x="2677452" y="50800"/>
                </a:lnTo>
                <a:lnTo>
                  <a:pt x="2663799" y="54610"/>
                </a:lnTo>
                <a:lnTo>
                  <a:pt x="2655951" y="55880"/>
                </a:lnTo>
                <a:lnTo>
                  <a:pt x="2647531" y="54610"/>
                </a:lnTo>
                <a:lnTo>
                  <a:pt x="2641816" y="53340"/>
                </a:lnTo>
                <a:lnTo>
                  <a:pt x="2636151" y="54610"/>
                </a:lnTo>
                <a:lnTo>
                  <a:pt x="2629027" y="59690"/>
                </a:lnTo>
                <a:lnTo>
                  <a:pt x="2623197" y="59690"/>
                </a:lnTo>
                <a:lnTo>
                  <a:pt x="2622283" y="58420"/>
                </a:lnTo>
                <a:lnTo>
                  <a:pt x="2621584" y="58420"/>
                </a:lnTo>
                <a:lnTo>
                  <a:pt x="2621788" y="57150"/>
                </a:lnTo>
                <a:lnTo>
                  <a:pt x="2624963" y="54610"/>
                </a:lnTo>
                <a:lnTo>
                  <a:pt x="2627757" y="52070"/>
                </a:lnTo>
                <a:lnTo>
                  <a:pt x="2630779" y="52070"/>
                </a:lnTo>
                <a:lnTo>
                  <a:pt x="2637282" y="50800"/>
                </a:lnTo>
                <a:lnTo>
                  <a:pt x="2644406" y="52070"/>
                </a:lnTo>
                <a:lnTo>
                  <a:pt x="2650452" y="50800"/>
                </a:lnTo>
                <a:lnTo>
                  <a:pt x="2659557" y="48260"/>
                </a:lnTo>
                <a:lnTo>
                  <a:pt x="2668752" y="46990"/>
                </a:lnTo>
                <a:lnTo>
                  <a:pt x="2677972" y="46990"/>
                </a:lnTo>
                <a:lnTo>
                  <a:pt x="2687205" y="45720"/>
                </a:lnTo>
                <a:lnTo>
                  <a:pt x="2701988" y="45720"/>
                </a:lnTo>
                <a:lnTo>
                  <a:pt x="2716669" y="48260"/>
                </a:lnTo>
                <a:lnTo>
                  <a:pt x="2723527" y="49530"/>
                </a:lnTo>
                <a:lnTo>
                  <a:pt x="2730081" y="48260"/>
                </a:lnTo>
                <a:lnTo>
                  <a:pt x="2736354" y="45720"/>
                </a:lnTo>
                <a:lnTo>
                  <a:pt x="2742374" y="43180"/>
                </a:lnTo>
                <a:lnTo>
                  <a:pt x="2743301" y="41910"/>
                </a:lnTo>
                <a:lnTo>
                  <a:pt x="2743873" y="39370"/>
                </a:lnTo>
                <a:lnTo>
                  <a:pt x="2743314" y="38100"/>
                </a:lnTo>
                <a:lnTo>
                  <a:pt x="2740660" y="34290"/>
                </a:lnTo>
                <a:lnTo>
                  <a:pt x="2738894" y="31750"/>
                </a:lnTo>
                <a:lnTo>
                  <a:pt x="2693924" y="13970"/>
                </a:lnTo>
                <a:lnTo>
                  <a:pt x="2681046" y="8890"/>
                </a:lnTo>
                <a:lnTo>
                  <a:pt x="2668143" y="5080"/>
                </a:lnTo>
                <a:lnTo>
                  <a:pt x="2660345" y="2540"/>
                </a:lnTo>
                <a:lnTo>
                  <a:pt x="2651912" y="2540"/>
                </a:lnTo>
                <a:lnTo>
                  <a:pt x="2643797" y="0"/>
                </a:lnTo>
                <a:lnTo>
                  <a:pt x="2636990" y="0"/>
                </a:lnTo>
                <a:lnTo>
                  <a:pt x="2621242" y="3009"/>
                </a:lnTo>
                <a:lnTo>
                  <a:pt x="2621242" y="692150"/>
                </a:lnTo>
                <a:lnTo>
                  <a:pt x="2620416" y="690880"/>
                </a:lnTo>
                <a:lnTo>
                  <a:pt x="2620657" y="690880"/>
                </a:lnTo>
                <a:lnTo>
                  <a:pt x="2621242" y="692150"/>
                </a:lnTo>
                <a:lnTo>
                  <a:pt x="2621242" y="3009"/>
                </a:lnTo>
                <a:lnTo>
                  <a:pt x="2616987" y="3810"/>
                </a:lnTo>
                <a:lnTo>
                  <a:pt x="2613431" y="5080"/>
                </a:lnTo>
                <a:lnTo>
                  <a:pt x="2613431" y="730250"/>
                </a:lnTo>
                <a:lnTo>
                  <a:pt x="2612669" y="732790"/>
                </a:lnTo>
                <a:lnTo>
                  <a:pt x="2612212" y="730250"/>
                </a:lnTo>
                <a:lnTo>
                  <a:pt x="2613431" y="730250"/>
                </a:lnTo>
                <a:lnTo>
                  <a:pt x="2613431" y="5080"/>
                </a:lnTo>
                <a:lnTo>
                  <a:pt x="2609862" y="6350"/>
                </a:lnTo>
                <a:lnTo>
                  <a:pt x="2606370" y="13970"/>
                </a:lnTo>
                <a:lnTo>
                  <a:pt x="2601582" y="20320"/>
                </a:lnTo>
                <a:lnTo>
                  <a:pt x="2600858" y="20320"/>
                </a:lnTo>
                <a:lnTo>
                  <a:pt x="2600185" y="25400"/>
                </a:lnTo>
                <a:lnTo>
                  <a:pt x="2600756" y="25400"/>
                </a:lnTo>
                <a:lnTo>
                  <a:pt x="2601620" y="26670"/>
                </a:lnTo>
                <a:lnTo>
                  <a:pt x="2600109" y="25400"/>
                </a:lnTo>
                <a:lnTo>
                  <a:pt x="2594102" y="25400"/>
                </a:lnTo>
                <a:lnTo>
                  <a:pt x="2583434" y="17780"/>
                </a:lnTo>
                <a:lnTo>
                  <a:pt x="2582062" y="17780"/>
                </a:lnTo>
                <a:lnTo>
                  <a:pt x="2581084" y="20320"/>
                </a:lnTo>
                <a:lnTo>
                  <a:pt x="2580754" y="20320"/>
                </a:lnTo>
                <a:lnTo>
                  <a:pt x="2580271" y="21590"/>
                </a:lnTo>
                <a:lnTo>
                  <a:pt x="2581579" y="26670"/>
                </a:lnTo>
                <a:lnTo>
                  <a:pt x="2583027" y="31750"/>
                </a:lnTo>
                <a:lnTo>
                  <a:pt x="2582913" y="33020"/>
                </a:lnTo>
                <a:lnTo>
                  <a:pt x="2579865" y="34290"/>
                </a:lnTo>
                <a:lnTo>
                  <a:pt x="2577973" y="34290"/>
                </a:lnTo>
                <a:lnTo>
                  <a:pt x="2569768" y="31750"/>
                </a:lnTo>
                <a:lnTo>
                  <a:pt x="2563076" y="29210"/>
                </a:lnTo>
                <a:lnTo>
                  <a:pt x="2552852" y="20320"/>
                </a:lnTo>
                <a:lnTo>
                  <a:pt x="2548801" y="21437"/>
                </a:lnTo>
                <a:lnTo>
                  <a:pt x="2548801" y="68580"/>
                </a:lnTo>
                <a:lnTo>
                  <a:pt x="2548102" y="69850"/>
                </a:lnTo>
                <a:lnTo>
                  <a:pt x="2545981" y="69850"/>
                </a:lnTo>
                <a:lnTo>
                  <a:pt x="2546083" y="68580"/>
                </a:lnTo>
                <a:lnTo>
                  <a:pt x="2546121" y="67310"/>
                </a:lnTo>
                <a:lnTo>
                  <a:pt x="2546159" y="66040"/>
                </a:lnTo>
                <a:lnTo>
                  <a:pt x="2545626" y="66040"/>
                </a:lnTo>
                <a:lnTo>
                  <a:pt x="2545423" y="65112"/>
                </a:lnTo>
                <a:lnTo>
                  <a:pt x="2545143" y="64770"/>
                </a:lnTo>
                <a:lnTo>
                  <a:pt x="2544724" y="64770"/>
                </a:lnTo>
                <a:lnTo>
                  <a:pt x="2544127" y="63500"/>
                </a:lnTo>
                <a:lnTo>
                  <a:pt x="2545143" y="64770"/>
                </a:lnTo>
                <a:lnTo>
                  <a:pt x="2545346" y="64770"/>
                </a:lnTo>
                <a:lnTo>
                  <a:pt x="2545423" y="65112"/>
                </a:lnTo>
                <a:lnTo>
                  <a:pt x="2546159" y="66040"/>
                </a:lnTo>
                <a:lnTo>
                  <a:pt x="2546985" y="67310"/>
                </a:lnTo>
                <a:lnTo>
                  <a:pt x="2547861" y="67310"/>
                </a:lnTo>
                <a:lnTo>
                  <a:pt x="2548801" y="68580"/>
                </a:lnTo>
                <a:lnTo>
                  <a:pt x="2548801" y="21437"/>
                </a:lnTo>
                <a:lnTo>
                  <a:pt x="2548217" y="21590"/>
                </a:lnTo>
                <a:lnTo>
                  <a:pt x="2542502" y="24879"/>
                </a:lnTo>
                <a:lnTo>
                  <a:pt x="2542502" y="62230"/>
                </a:lnTo>
                <a:lnTo>
                  <a:pt x="2540863" y="60960"/>
                </a:lnTo>
                <a:lnTo>
                  <a:pt x="2540139" y="60960"/>
                </a:lnTo>
                <a:lnTo>
                  <a:pt x="2538463" y="58420"/>
                </a:lnTo>
                <a:lnTo>
                  <a:pt x="2541854" y="60960"/>
                </a:lnTo>
                <a:lnTo>
                  <a:pt x="2542502" y="62230"/>
                </a:lnTo>
                <a:lnTo>
                  <a:pt x="2542502" y="24879"/>
                </a:lnTo>
                <a:lnTo>
                  <a:pt x="2539390" y="26670"/>
                </a:lnTo>
                <a:lnTo>
                  <a:pt x="2535313" y="29210"/>
                </a:lnTo>
                <a:lnTo>
                  <a:pt x="2526881" y="29210"/>
                </a:lnTo>
                <a:lnTo>
                  <a:pt x="2525395" y="31750"/>
                </a:lnTo>
                <a:lnTo>
                  <a:pt x="2525141" y="34290"/>
                </a:lnTo>
                <a:lnTo>
                  <a:pt x="2524582" y="39370"/>
                </a:lnTo>
                <a:lnTo>
                  <a:pt x="2524493" y="46990"/>
                </a:lnTo>
                <a:lnTo>
                  <a:pt x="2523998" y="54610"/>
                </a:lnTo>
                <a:lnTo>
                  <a:pt x="2522715" y="57150"/>
                </a:lnTo>
                <a:lnTo>
                  <a:pt x="2516809" y="60960"/>
                </a:lnTo>
                <a:lnTo>
                  <a:pt x="2515070" y="63500"/>
                </a:lnTo>
                <a:lnTo>
                  <a:pt x="2511577" y="67310"/>
                </a:lnTo>
                <a:lnTo>
                  <a:pt x="2509418" y="67310"/>
                </a:lnTo>
                <a:lnTo>
                  <a:pt x="2503093" y="64770"/>
                </a:lnTo>
                <a:lnTo>
                  <a:pt x="2498267" y="60960"/>
                </a:lnTo>
                <a:lnTo>
                  <a:pt x="2490470" y="60960"/>
                </a:lnTo>
                <a:lnTo>
                  <a:pt x="2486888" y="63500"/>
                </a:lnTo>
                <a:lnTo>
                  <a:pt x="2486558" y="68580"/>
                </a:lnTo>
                <a:lnTo>
                  <a:pt x="2485987" y="71120"/>
                </a:lnTo>
                <a:lnTo>
                  <a:pt x="2487485" y="80010"/>
                </a:lnTo>
                <a:lnTo>
                  <a:pt x="2488641" y="86360"/>
                </a:lnTo>
                <a:lnTo>
                  <a:pt x="2491498" y="100330"/>
                </a:lnTo>
                <a:lnTo>
                  <a:pt x="2493264" y="107950"/>
                </a:lnTo>
                <a:lnTo>
                  <a:pt x="2494762" y="116840"/>
                </a:lnTo>
                <a:lnTo>
                  <a:pt x="2496731" y="125730"/>
                </a:lnTo>
                <a:lnTo>
                  <a:pt x="2500934" y="135890"/>
                </a:lnTo>
                <a:lnTo>
                  <a:pt x="2498699" y="137160"/>
                </a:lnTo>
                <a:lnTo>
                  <a:pt x="2491905" y="137160"/>
                </a:lnTo>
                <a:lnTo>
                  <a:pt x="2487472" y="138430"/>
                </a:lnTo>
                <a:lnTo>
                  <a:pt x="2486622" y="134620"/>
                </a:lnTo>
                <a:lnTo>
                  <a:pt x="2485212" y="128270"/>
                </a:lnTo>
                <a:lnTo>
                  <a:pt x="2482215" y="125730"/>
                </a:lnTo>
                <a:lnTo>
                  <a:pt x="2479357" y="124460"/>
                </a:lnTo>
                <a:lnTo>
                  <a:pt x="2476500" y="123190"/>
                </a:lnTo>
                <a:lnTo>
                  <a:pt x="2477427" y="123190"/>
                </a:lnTo>
                <a:lnTo>
                  <a:pt x="2478925" y="121920"/>
                </a:lnTo>
                <a:lnTo>
                  <a:pt x="2480411" y="120650"/>
                </a:lnTo>
                <a:lnTo>
                  <a:pt x="2483396" y="118110"/>
                </a:lnTo>
                <a:lnTo>
                  <a:pt x="2483840" y="114300"/>
                </a:lnTo>
                <a:lnTo>
                  <a:pt x="2476068" y="109220"/>
                </a:lnTo>
                <a:lnTo>
                  <a:pt x="2472525" y="106680"/>
                </a:lnTo>
                <a:lnTo>
                  <a:pt x="2455545" y="69850"/>
                </a:lnTo>
                <a:lnTo>
                  <a:pt x="2446642" y="66040"/>
                </a:lnTo>
                <a:lnTo>
                  <a:pt x="2441752" y="67310"/>
                </a:lnTo>
                <a:lnTo>
                  <a:pt x="2439835" y="72390"/>
                </a:lnTo>
                <a:lnTo>
                  <a:pt x="2438666" y="74930"/>
                </a:lnTo>
                <a:lnTo>
                  <a:pt x="2436685" y="82550"/>
                </a:lnTo>
                <a:lnTo>
                  <a:pt x="2436025" y="88900"/>
                </a:lnTo>
                <a:lnTo>
                  <a:pt x="2435949" y="101600"/>
                </a:lnTo>
                <a:lnTo>
                  <a:pt x="2436177" y="109220"/>
                </a:lnTo>
                <a:lnTo>
                  <a:pt x="2435720" y="113030"/>
                </a:lnTo>
                <a:lnTo>
                  <a:pt x="2431199" y="120650"/>
                </a:lnTo>
                <a:lnTo>
                  <a:pt x="2426297" y="118110"/>
                </a:lnTo>
                <a:lnTo>
                  <a:pt x="2420582" y="118110"/>
                </a:lnTo>
                <a:lnTo>
                  <a:pt x="2418499" y="119380"/>
                </a:lnTo>
                <a:lnTo>
                  <a:pt x="2417305" y="120650"/>
                </a:lnTo>
                <a:lnTo>
                  <a:pt x="2413863" y="121920"/>
                </a:lnTo>
                <a:lnTo>
                  <a:pt x="2413800" y="908050"/>
                </a:lnTo>
                <a:lnTo>
                  <a:pt x="2411933" y="909320"/>
                </a:lnTo>
                <a:lnTo>
                  <a:pt x="2410371" y="908050"/>
                </a:lnTo>
                <a:lnTo>
                  <a:pt x="2410968" y="908050"/>
                </a:lnTo>
                <a:lnTo>
                  <a:pt x="2411615" y="906780"/>
                </a:lnTo>
                <a:lnTo>
                  <a:pt x="2412733" y="906780"/>
                </a:lnTo>
                <a:lnTo>
                  <a:pt x="2413279" y="908050"/>
                </a:lnTo>
                <a:lnTo>
                  <a:pt x="2413800" y="908050"/>
                </a:lnTo>
                <a:lnTo>
                  <a:pt x="2413800" y="121831"/>
                </a:lnTo>
                <a:lnTo>
                  <a:pt x="2412085" y="119380"/>
                </a:lnTo>
                <a:lnTo>
                  <a:pt x="2411260" y="116840"/>
                </a:lnTo>
                <a:lnTo>
                  <a:pt x="2409698" y="113030"/>
                </a:lnTo>
                <a:lnTo>
                  <a:pt x="2415844" y="110490"/>
                </a:lnTo>
                <a:lnTo>
                  <a:pt x="2411184" y="97790"/>
                </a:lnTo>
                <a:lnTo>
                  <a:pt x="2412962" y="90170"/>
                </a:lnTo>
                <a:lnTo>
                  <a:pt x="2412174" y="78740"/>
                </a:lnTo>
                <a:lnTo>
                  <a:pt x="2411044" y="77470"/>
                </a:lnTo>
                <a:lnTo>
                  <a:pt x="2410155" y="74930"/>
                </a:lnTo>
                <a:lnTo>
                  <a:pt x="2409926" y="73660"/>
                </a:lnTo>
                <a:lnTo>
                  <a:pt x="2405265" y="73660"/>
                </a:lnTo>
                <a:lnTo>
                  <a:pt x="2401328" y="77470"/>
                </a:lnTo>
                <a:lnTo>
                  <a:pt x="2401532" y="80010"/>
                </a:lnTo>
                <a:lnTo>
                  <a:pt x="2401646" y="83820"/>
                </a:lnTo>
                <a:lnTo>
                  <a:pt x="2401227" y="90170"/>
                </a:lnTo>
                <a:lnTo>
                  <a:pt x="2402497" y="95250"/>
                </a:lnTo>
                <a:lnTo>
                  <a:pt x="2399944" y="101600"/>
                </a:lnTo>
                <a:lnTo>
                  <a:pt x="2396337" y="105410"/>
                </a:lnTo>
                <a:lnTo>
                  <a:pt x="2393734" y="107950"/>
                </a:lnTo>
                <a:lnTo>
                  <a:pt x="2392400" y="110490"/>
                </a:lnTo>
                <a:lnTo>
                  <a:pt x="2392807" y="110490"/>
                </a:lnTo>
                <a:lnTo>
                  <a:pt x="2387206" y="114300"/>
                </a:lnTo>
                <a:lnTo>
                  <a:pt x="2381300" y="120650"/>
                </a:lnTo>
                <a:lnTo>
                  <a:pt x="2380577" y="121920"/>
                </a:lnTo>
                <a:lnTo>
                  <a:pt x="2380361" y="124460"/>
                </a:lnTo>
                <a:lnTo>
                  <a:pt x="2379230" y="123190"/>
                </a:lnTo>
                <a:lnTo>
                  <a:pt x="2379954" y="121920"/>
                </a:lnTo>
                <a:lnTo>
                  <a:pt x="2380577" y="121920"/>
                </a:lnTo>
                <a:lnTo>
                  <a:pt x="2380767" y="119380"/>
                </a:lnTo>
                <a:lnTo>
                  <a:pt x="2386673" y="114300"/>
                </a:lnTo>
                <a:lnTo>
                  <a:pt x="2392197" y="110490"/>
                </a:lnTo>
                <a:lnTo>
                  <a:pt x="2392400" y="110490"/>
                </a:lnTo>
                <a:lnTo>
                  <a:pt x="2391016" y="106680"/>
                </a:lnTo>
                <a:lnTo>
                  <a:pt x="2389784" y="104140"/>
                </a:lnTo>
                <a:lnTo>
                  <a:pt x="2392578" y="95250"/>
                </a:lnTo>
                <a:lnTo>
                  <a:pt x="2394445" y="91440"/>
                </a:lnTo>
                <a:lnTo>
                  <a:pt x="2395067" y="90170"/>
                </a:lnTo>
                <a:lnTo>
                  <a:pt x="2396528" y="85090"/>
                </a:lnTo>
                <a:lnTo>
                  <a:pt x="2398014" y="80010"/>
                </a:lnTo>
                <a:lnTo>
                  <a:pt x="2399030" y="73660"/>
                </a:lnTo>
                <a:lnTo>
                  <a:pt x="2396782" y="64770"/>
                </a:lnTo>
                <a:lnTo>
                  <a:pt x="2392654" y="62230"/>
                </a:lnTo>
                <a:lnTo>
                  <a:pt x="2386050" y="63500"/>
                </a:lnTo>
                <a:lnTo>
                  <a:pt x="2381808" y="63500"/>
                </a:lnTo>
                <a:lnTo>
                  <a:pt x="2378138" y="66040"/>
                </a:lnTo>
                <a:lnTo>
                  <a:pt x="2370518" y="69850"/>
                </a:lnTo>
                <a:lnTo>
                  <a:pt x="2362492" y="69850"/>
                </a:lnTo>
                <a:lnTo>
                  <a:pt x="2337168" y="73660"/>
                </a:lnTo>
                <a:lnTo>
                  <a:pt x="2328570" y="73660"/>
                </a:lnTo>
                <a:lnTo>
                  <a:pt x="2322245" y="74599"/>
                </a:lnTo>
                <a:lnTo>
                  <a:pt x="2322245" y="1019810"/>
                </a:lnTo>
                <a:lnTo>
                  <a:pt x="2322080" y="1021080"/>
                </a:lnTo>
                <a:lnTo>
                  <a:pt x="2321750" y="1019810"/>
                </a:lnTo>
                <a:lnTo>
                  <a:pt x="2322245" y="1019810"/>
                </a:lnTo>
                <a:lnTo>
                  <a:pt x="2322245" y="74599"/>
                </a:lnTo>
                <a:lnTo>
                  <a:pt x="2321636" y="74688"/>
                </a:lnTo>
                <a:lnTo>
                  <a:pt x="2321636" y="1019810"/>
                </a:lnTo>
                <a:lnTo>
                  <a:pt x="2319578" y="1018540"/>
                </a:lnTo>
                <a:lnTo>
                  <a:pt x="2318143" y="1018540"/>
                </a:lnTo>
                <a:lnTo>
                  <a:pt x="2317419" y="1017270"/>
                </a:lnTo>
                <a:lnTo>
                  <a:pt x="2318207" y="1014730"/>
                </a:lnTo>
                <a:lnTo>
                  <a:pt x="2319363" y="1014730"/>
                </a:lnTo>
                <a:lnTo>
                  <a:pt x="2320899" y="1017270"/>
                </a:lnTo>
                <a:lnTo>
                  <a:pt x="2321636" y="1019810"/>
                </a:lnTo>
                <a:lnTo>
                  <a:pt x="2321636" y="74688"/>
                </a:lnTo>
                <a:lnTo>
                  <a:pt x="2319985" y="74930"/>
                </a:lnTo>
                <a:lnTo>
                  <a:pt x="2315667" y="74930"/>
                </a:lnTo>
                <a:lnTo>
                  <a:pt x="2312771" y="78740"/>
                </a:lnTo>
                <a:lnTo>
                  <a:pt x="2312517" y="85090"/>
                </a:lnTo>
                <a:lnTo>
                  <a:pt x="2312911" y="87630"/>
                </a:lnTo>
                <a:lnTo>
                  <a:pt x="2312860" y="90170"/>
                </a:lnTo>
                <a:lnTo>
                  <a:pt x="2312060" y="91440"/>
                </a:lnTo>
                <a:lnTo>
                  <a:pt x="2309787" y="91440"/>
                </a:lnTo>
                <a:lnTo>
                  <a:pt x="2307247" y="88900"/>
                </a:lnTo>
                <a:lnTo>
                  <a:pt x="2305786" y="85090"/>
                </a:lnTo>
                <a:lnTo>
                  <a:pt x="2299322" y="81280"/>
                </a:lnTo>
                <a:lnTo>
                  <a:pt x="2295194" y="83820"/>
                </a:lnTo>
                <a:lnTo>
                  <a:pt x="2287359" y="86360"/>
                </a:lnTo>
                <a:lnTo>
                  <a:pt x="2284717" y="90170"/>
                </a:lnTo>
                <a:lnTo>
                  <a:pt x="2282799" y="96520"/>
                </a:lnTo>
                <a:lnTo>
                  <a:pt x="2282367" y="99060"/>
                </a:lnTo>
                <a:lnTo>
                  <a:pt x="2281466" y="105410"/>
                </a:lnTo>
                <a:lnTo>
                  <a:pt x="2281390" y="107950"/>
                </a:lnTo>
                <a:lnTo>
                  <a:pt x="2281707" y="111760"/>
                </a:lnTo>
                <a:lnTo>
                  <a:pt x="2279726" y="115570"/>
                </a:lnTo>
                <a:lnTo>
                  <a:pt x="2277707" y="120650"/>
                </a:lnTo>
                <a:lnTo>
                  <a:pt x="2273274" y="123190"/>
                </a:lnTo>
                <a:lnTo>
                  <a:pt x="2268905" y="128270"/>
                </a:lnTo>
                <a:lnTo>
                  <a:pt x="2268156" y="129540"/>
                </a:lnTo>
                <a:lnTo>
                  <a:pt x="2264829" y="133350"/>
                </a:lnTo>
                <a:lnTo>
                  <a:pt x="2260917" y="134620"/>
                </a:lnTo>
                <a:lnTo>
                  <a:pt x="2253094" y="127000"/>
                </a:lnTo>
                <a:lnTo>
                  <a:pt x="2247849" y="125730"/>
                </a:lnTo>
                <a:lnTo>
                  <a:pt x="2233307" y="129235"/>
                </a:lnTo>
                <a:lnTo>
                  <a:pt x="2233307" y="707390"/>
                </a:lnTo>
                <a:lnTo>
                  <a:pt x="2232596" y="708660"/>
                </a:lnTo>
                <a:lnTo>
                  <a:pt x="2230145" y="708660"/>
                </a:lnTo>
                <a:lnTo>
                  <a:pt x="2227542" y="704850"/>
                </a:lnTo>
                <a:lnTo>
                  <a:pt x="2225319" y="701040"/>
                </a:lnTo>
                <a:lnTo>
                  <a:pt x="2223046" y="697230"/>
                </a:lnTo>
                <a:lnTo>
                  <a:pt x="2229027" y="697230"/>
                </a:lnTo>
                <a:lnTo>
                  <a:pt x="2232139" y="701040"/>
                </a:lnTo>
                <a:lnTo>
                  <a:pt x="2233307" y="707390"/>
                </a:lnTo>
                <a:lnTo>
                  <a:pt x="2233307" y="129235"/>
                </a:lnTo>
                <a:lnTo>
                  <a:pt x="2231987" y="129540"/>
                </a:lnTo>
                <a:lnTo>
                  <a:pt x="2224875" y="132080"/>
                </a:lnTo>
                <a:lnTo>
                  <a:pt x="2214130" y="146050"/>
                </a:lnTo>
                <a:lnTo>
                  <a:pt x="2206460" y="148590"/>
                </a:lnTo>
                <a:lnTo>
                  <a:pt x="2198014" y="149860"/>
                </a:lnTo>
                <a:lnTo>
                  <a:pt x="2196541" y="151130"/>
                </a:lnTo>
                <a:lnTo>
                  <a:pt x="2195169" y="153670"/>
                </a:lnTo>
                <a:lnTo>
                  <a:pt x="2193442" y="154940"/>
                </a:lnTo>
                <a:lnTo>
                  <a:pt x="2187740" y="158750"/>
                </a:lnTo>
                <a:lnTo>
                  <a:pt x="2183003" y="165100"/>
                </a:lnTo>
                <a:lnTo>
                  <a:pt x="2178901" y="170180"/>
                </a:lnTo>
                <a:lnTo>
                  <a:pt x="2175091" y="176530"/>
                </a:lnTo>
                <a:lnTo>
                  <a:pt x="2171471" y="182880"/>
                </a:lnTo>
                <a:lnTo>
                  <a:pt x="2173401" y="187960"/>
                </a:lnTo>
                <a:lnTo>
                  <a:pt x="2185619" y="191770"/>
                </a:lnTo>
                <a:lnTo>
                  <a:pt x="2191715" y="194310"/>
                </a:lnTo>
                <a:lnTo>
                  <a:pt x="2197709" y="195554"/>
                </a:lnTo>
                <a:lnTo>
                  <a:pt x="2198624" y="194310"/>
                </a:lnTo>
                <a:lnTo>
                  <a:pt x="2197989" y="195580"/>
                </a:lnTo>
                <a:lnTo>
                  <a:pt x="2197824" y="195580"/>
                </a:lnTo>
                <a:lnTo>
                  <a:pt x="2198179" y="196850"/>
                </a:lnTo>
                <a:lnTo>
                  <a:pt x="2198420" y="198120"/>
                </a:lnTo>
                <a:lnTo>
                  <a:pt x="2200148" y="201930"/>
                </a:lnTo>
                <a:lnTo>
                  <a:pt x="2199716" y="204470"/>
                </a:lnTo>
                <a:lnTo>
                  <a:pt x="2194102" y="208280"/>
                </a:lnTo>
                <a:lnTo>
                  <a:pt x="2191093" y="210820"/>
                </a:lnTo>
                <a:lnTo>
                  <a:pt x="2168423" y="242570"/>
                </a:lnTo>
                <a:lnTo>
                  <a:pt x="2164943" y="243840"/>
                </a:lnTo>
                <a:lnTo>
                  <a:pt x="2161781" y="242570"/>
                </a:lnTo>
                <a:lnTo>
                  <a:pt x="2154085" y="240030"/>
                </a:lnTo>
                <a:lnTo>
                  <a:pt x="2146223" y="238760"/>
                </a:lnTo>
                <a:lnTo>
                  <a:pt x="2126081" y="238760"/>
                </a:lnTo>
                <a:lnTo>
                  <a:pt x="2122043" y="240030"/>
                </a:lnTo>
                <a:lnTo>
                  <a:pt x="2113953" y="246380"/>
                </a:lnTo>
                <a:lnTo>
                  <a:pt x="2108581" y="247650"/>
                </a:lnTo>
                <a:lnTo>
                  <a:pt x="2102789" y="248920"/>
                </a:lnTo>
                <a:lnTo>
                  <a:pt x="2085822" y="251460"/>
                </a:lnTo>
                <a:lnTo>
                  <a:pt x="2077351" y="254000"/>
                </a:lnTo>
                <a:lnTo>
                  <a:pt x="2045335" y="276860"/>
                </a:lnTo>
                <a:lnTo>
                  <a:pt x="2044306" y="281940"/>
                </a:lnTo>
                <a:lnTo>
                  <a:pt x="2049018" y="287020"/>
                </a:lnTo>
                <a:lnTo>
                  <a:pt x="2052815" y="292100"/>
                </a:lnTo>
                <a:lnTo>
                  <a:pt x="2055799" y="298450"/>
                </a:lnTo>
                <a:lnTo>
                  <a:pt x="2058873" y="303530"/>
                </a:lnTo>
                <a:lnTo>
                  <a:pt x="2062949" y="308610"/>
                </a:lnTo>
                <a:lnTo>
                  <a:pt x="2063445" y="309867"/>
                </a:lnTo>
                <a:lnTo>
                  <a:pt x="2063242" y="308610"/>
                </a:lnTo>
                <a:lnTo>
                  <a:pt x="2064575" y="308610"/>
                </a:lnTo>
                <a:lnTo>
                  <a:pt x="2066747" y="306070"/>
                </a:lnTo>
                <a:lnTo>
                  <a:pt x="2066671" y="308610"/>
                </a:lnTo>
                <a:lnTo>
                  <a:pt x="2064575" y="308610"/>
                </a:lnTo>
                <a:lnTo>
                  <a:pt x="2063445" y="309867"/>
                </a:lnTo>
                <a:lnTo>
                  <a:pt x="2064994" y="313690"/>
                </a:lnTo>
                <a:lnTo>
                  <a:pt x="2066709" y="317500"/>
                </a:lnTo>
                <a:lnTo>
                  <a:pt x="2071890" y="326390"/>
                </a:lnTo>
                <a:lnTo>
                  <a:pt x="2076018" y="328930"/>
                </a:lnTo>
                <a:lnTo>
                  <a:pt x="2085632" y="328930"/>
                </a:lnTo>
                <a:lnTo>
                  <a:pt x="2089315" y="325120"/>
                </a:lnTo>
                <a:lnTo>
                  <a:pt x="2098484" y="328930"/>
                </a:lnTo>
                <a:lnTo>
                  <a:pt x="2103335" y="327660"/>
                </a:lnTo>
                <a:lnTo>
                  <a:pt x="2111565" y="327660"/>
                </a:lnTo>
                <a:lnTo>
                  <a:pt x="2114943" y="331470"/>
                </a:lnTo>
                <a:lnTo>
                  <a:pt x="2114651" y="334010"/>
                </a:lnTo>
                <a:lnTo>
                  <a:pt x="2113267" y="336550"/>
                </a:lnTo>
                <a:lnTo>
                  <a:pt x="2109813" y="337820"/>
                </a:lnTo>
                <a:lnTo>
                  <a:pt x="2107044" y="337820"/>
                </a:lnTo>
                <a:lnTo>
                  <a:pt x="2104961" y="336550"/>
                </a:lnTo>
                <a:lnTo>
                  <a:pt x="2097709" y="334010"/>
                </a:lnTo>
                <a:lnTo>
                  <a:pt x="2083358" y="334010"/>
                </a:lnTo>
                <a:lnTo>
                  <a:pt x="2076208" y="336550"/>
                </a:lnTo>
                <a:lnTo>
                  <a:pt x="2072297" y="339090"/>
                </a:lnTo>
                <a:lnTo>
                  <a:pt x="2068169" y="337820"/>
                </a:lnTo>
                <a:lnTo>
                  <a:pt x="2058949" y="336550"/>
                </a:lnTo>
                <a:lnTo>
                  <a:pt x="2054301" y="337820"/>
                </a:lnTo>
                <a:lnTo>
                  <a:pt x="2043112" y="344170"/>
                </a:lnTo>
                <a:lnTo>
                  <a:pt x="2039759" y="354330"/>
                </a:lnTo>
                <a:lnTo>
                  <a:pt x="2050262" y="364490"/>
                </a:lnTo>
                <a:lnTo>
                  <a:pt x="2053628" y="370840"/>
                </a:lnTo>
                <a:lnTo>
                  <a:pt x="2064169" y="375920"/>
                </a:lnTo>
                <a:lnTo>
                  <a:pt x="2063902" y="377190"/>
                </a:lnTo>
                <a:lnTo>
                  <a:pt x="2057666" y="381000"/>
                </a:lnTo>
                <a:lnTo>
                  <a:pt x="2054390" y="382270"/>
                </a:lnTo>
                <a:lnTo>
                  <a:pt x="2050592" y="386080"/>
                </a:lnTo>
                <a:lnTo>
                  <a:pt x="2049284" y="388620"/>
                </a:lnTo>
                <a:lnTo>
                  <a:pt x="2049932" y="391160"/>
                </a:lnTo>
                <a:lnTo>
                  <a:pt x="2053361" y="397510"/>
                </a:lnTo>
                <a:lnTo>
                  <a:pt x="2057819" y="403860"/>
                </a:lnTo>
                <a:lnTo>
                  <a:pt x="2063292" y="410210"/>
                </a:lnTo>
                <a:lnTo>
                  <a:pt x="2069757" y="415290"/>
                </a:lnTo>
                <a:lnTo>
                  <a:pt x="2076069" y="419100"/>
                </a:lnTo>
                <a:lnTo>
                  <a:pt x="2078901" y="419100"/>
                </a:lnTo>
                <a:lnTo>
                  <a:pt x="2085835" y="407670"/>
                </a:lnTo>
                <a:lnTo>
                  <a:pt x="2086241" y="407670"/>
                </a:lnTo>
                <a:lnTo>
                  <a:pt x="2093887" y="410210"/>
                </a:lnTo>
                <a:lnTo>
                  <a:pt x="2096871" y="411480"/>
                </a:lnTo>
                <a:lnTo>
                  <a:pt x="2099373" y="415290"/>
                </a:lnTo>
                <a:lnTo>
                  <a:pt x="2101850" y="416560"/>
                </a:lnTo>
                <a:lnTo>
                  <a:pt x="2102777" y="416560"/>
                </a:lnTo>
                <a:lnTo>
                  <a:pt x="2110511" y="415290"/>
                </a:lnTo>
                <a:lnTo>
                  <a:pt x="2126361" y="415290"/>
                </a:lnTo>
                <a:lnTo>
                  <a:pt x="2133879" y="412750"/>
                </a:lnTo>
                <a:lnTo>
                  <a:pt x="2135619" y="412750"/>
                </a:lnTo>
                <a:lnTo>
                  <a:pt x="2143645" y="415290"/>
                </a:lnTo>
                <a:lnTo>
                  <a:pt x="2150910" y="419100"/>
                </a:lnTo>
                <a:lnTo>
                  <a:pt x="2157946" y="422910"/>
                </a:lnTo>
                <a:lnTo>
                  <a:pt x="2164702" y="427990"/>
                </a:lnTo>
                <a:lnTo>
                  <a:pt x="2170201" y="431800"/>
                </a:lnTo>
                <a:lnTo>
                  <a:pt x="2194737" y="455930"/>
                </a:lnTo>
                <a:lnTo>
                  <a:pt x="2194356" y="458470"/>
                </a:lnTo>
                <a:lnTo>
                  <a:pt x="2192832" y="467360"/>
                </a:lnTo>
                <a:lnTo>
                  <a:pt x="2186317" y="477520"/>
                </a:lnTo>
                <a:lnTo>
                  <a:pt x="2188819" y="482600"/>
                </a:lnTo>
                <a:lnTo>
                  <a:pt x="2194915" y="490220"/>
                </a:lnTo>
                <a:lnTo>
                  <a:pt x="2196020" y="494030"/>
                </a:lnTo>
                <a:lnTo>
                  <a:pt x="2196604" y="496570"/>
                </a:lnTo>
                <a:lnTo>
                  <a:pt x="2197417" y="501650"/>
                </a:lnTo>
                <a:lnTo>
                  <a:pt x="2197265" y="505460"/>
                </a:lnTo>
                <a:lnTo>
                  <a:pt x="2191143" y="509270"/>
                </a:lnTo>
                <a:lnTo>
                  <a:pt x="2190889" y="510540"/>
                </a:lnTo>
                <a:lnTo>
                  <a:pt x="2195157" y="513080"/>
                </a:lnTo>
                <a:lnTo>
                  <a:pt x="2197633" y="513080"/>
                </a:lnTo>
                <a:lnTo>
                  <a:pt x="2202637" y="515620"/>
                </a:lnTo>
                <a:lnTo>
                  <a:pt x="2203742" y="518160"/>
                </a:lnTo>
                <a:lnTo>
                  <a:pt x="2201735" y="521970"/>
                </a:lnTo>
                <a:lnTo>
                  <a:pt x="2200833" y="523240"/>
                </a:lnTo>
                <a:lnTo>
                  <a:pt x="2196579" y="528320"/>
                </a:lnTo>
                <a:lnTo>
                  <a:pt x="2196020" y="530860"/>
                </a:lnTo>
                <a:lnTo>
                  <a:pt x="2200897" y="535940"/>
                </a:lnTo>
                <a:lnTo>
                  <a:pt x="2201354" y="538480"/>
                </a:lnTo>
                <a:lnTo>
                  <a:pt x="2200376" y="541020"/>
                </a:lnTo>
                <a:lnTo>
                  <a:pt x="2197849" y="543560"/>
                </a:lnTo>
                <a:lnTo>
                  <a:pt x="2198395" y="548640"/>
                </a:lnTo>
                <a:lnTo>
                  <a:pt x="2200999" y="551180"/>
                </a:lnTo>
                <a:lnTo>
                  <a:pt x="2202586" y="560070"/>
                </a:lnTo>
                <a:lnTo>
                  <a:pt x="2202002" y="565150"/>
                </a:lnTo>
                <a:lnTo>
                  <a:pt x="2204936" y="575310"/>
                </a:lnTo>
                <a:lnTo>
                  <a:pt x="2203348" y="579120"/>
                </a:lnTo>
                <a:lnTo>
                  <a:pt x="2200173" y="584200"/>
                </a:lnTo>
                <a:lnTo>
                  <a:pt x="2200643" y="586740"/>
                </a:lnTo>
                <a:lnTo>
                  <a:pt x="2202116" y="589280"/>
                </a:lnTo>
                <a:lnTo>
                  <a:pt x="2203907" y="590550"/>
                </a:lnTo>
                <a:lnTo>
                  <a:pt x="2207996" y="595630"/>
                </a:lnTo>
                <a:lnTo>
                  <a:pt x="2206841" y="598170"/>
                </a:lnTo>
                <a:lnTo>
                  <a:pt x="2198128" y="599440"/>
                </a:lnTo>
                <a:lnTo>
                  <a:pt x="2195207" y="600710"/>
                </a:lnTo>
                <a:lnTo>
                  <a:pt x="2192858" y="603250"/>
                </a:lnTo>
                <a:lnTo>
                  <a:pt x="2191499" y="604520"/>
                </a:lnTo>
                <a:lnTo>
                  <a:pt x="2192032" y="605790"/>
                </a:lnTo>
                <a:lnTo>
                  <a:pt x="2194471" y="608330"/>
                </a:lnTo>
                <a:lnTo>
                  <a:pt x="2201545" y="608330"/>
                </a:lnTo>
                <a:lnTo>
                  <a:pt x="2188527" y="615950"/>
                </a:lnTo>
                <a:lnTo>
                  <a:pt x="2188337" y="621030"/>
                </a:lnTo>
                <a:lnTo>
                  <a:pt x="2188210" y="627380"/>
                </a:lnTo>
                <a:lnTo>
                  <a:pt x="2193125" y="628650"/>
                </a:lnTo>
                <a:lnTo>
                  <a:pt x="2194496" y="627380"/>
                </a:lnTo>
                <a:lnTo>
                  <a:pt x="2194090" y="628650"/>
                </a:lnTo>
                <a:lnTo>
                  <a:pt x="2193125" y="628650"/>
                </a:lnTo>
                <a:lnTo>
                  <a:pt x="2189848" y="631190"/>
                </a:lnTo>
                <a:lnTo>
                  <a:pt x="2188172" y="632460"/>
                </a:lnTo>
                <a:lnTo>
                  <a:pt x="2186876" y="638810"/>
                </a:lnTo>
                <a:lnTo>
                  <a:pt x="2184476" y="643890"/>
                </a:lnTo>
                <a:lnTo>
                  <a:pt x="2177542" y="651510"/>
                </a:lnTo>
                <a:lnTo>
                  <a:pt x="2178672" y="657860"/>
                </a:lnTo>
                <a:lnTo>
                  <a:pt x="2181161" y="660400"/>
                </a:lnTo>
                <a:lnTo>
                  <a:pt x="2187346" y="665480"/>
                </a:lnTo>
                <a:lnTo>
                  <a:pt x="2193404" y="668020"/>
                </a:lnTo>
                <a:lnTo>
                  <a:pt x="2199436" y="666750"/>
                </a:lnTo>
                <a:lnTo>
                  <a:pt x="2205532" y="661670"/>
                </a:lnTo>
                <a:lnTo>
                  <a:pt x="2207183" y="660400"/>
                </a:lnTo>
                <a:lnTo>
                  <a:pt x="2208441" y="657860"/>
                </a:lnTo>
                <a:lnTo>
                  <a:pt x="2212695" y="654050"/>
                </a:lnTo>
                <a:lnTo>
                  <a:pt x="2215908" y="654050"/>
                </a:lnTo>
                <a:lnTo>
                  <a:pt x="2220252" y="655320"/>
                </a:lnTo>
                <a:lnTo>
                  <a:pt x="2221306" y="656590"/>
                </a:lnTo>
                <a:lnTo>
                  <a:pt x="2222411" y="656590"/>
                </a:lnTo>
                <a:lnTo>
                  <a:pt x="2223820" y="657860"/>
                </a:lnTo>
                <a:lnTo>
                  <a:pt x="2226208" y="657860"/>
                </a:lnTo>
                <a:lnTo>
                  <a:pt x="2227262" y="661670"/>
                </a:lnTo>
                <a:lnTo>
                  <a:pt x="2224240" y="661670"/>
                </a:lnTo>
                <a:lnTo>
                  <a:pt x="2222690" y="662940"/>
                </a:lnTo>
                <a:lnTo>
                  <a:pt x="2220137" y="665480"/>
                </a:lnTo>
                <a:lnTo>
                  <a:pt x="2217559" y="669290"/>
                </a:lnTo>
                <a:lnTo>
                  <a:pt x="2213521" y="675640"/>
                </a:lnTo>
                <a:lnTo>
                  <a:pt x="2213965" y="678180"/>
                </a:lnTo>
                <a:lnTo>
                  <a:pt x="2218296" y="680720"/>
                </a:lnTo>
                <a:lnTo>
                  <a:pt x="2220607" y="681990"/>
                </a:lnTo>
                <a:lnTo>
                  <a:pt x="2225751" y="684530"/>
                </a:lnTo>
                <a:lnTo>
                  <a:pt x="2226640" y="687070"/>
                </a:lnTo>
                <a:lnTo>
                  <a:pt x="2225268" y="690880"/>
                </a:lnTo>
                <a:lnTo>
                  <a:pt x="2224532" y="693420"/>
                </a:lnTo>
                <a:lnTo>
                  <a:pt x="2223376" y="694690"/>
                </a:lnTo>
                <a:lnTo>
                  <a:pt x="2222335" y="697230"/>
                </a:lnTo>
                <a:lnTo>
                  <a:pt x="2215794" y="697230"/>
                </a:lnTo>
                <a:lnTo>
                  <a:pt x="2203043" y="692200"/>
                </a:lnTo>
                <a:lnTo>
                  <a:pt x="2203043" y="722630"/>
                </a:lnTo>
                <a:lnTo>
                  <a:pt x="2202408" y="722630"/>
                </a:lnTo>
                <a:lnTo>
                  <a:pt x="2202027" y="721360"/>
                </a:lnTo>
                <a:lnTo>
                  <a:pt x="2203018" y="721360"/>
                </a:lnTo>
                <a:lnTo>
                  <a:pt x="2203043" y="722630"/>
                </a:lnTo>
                <a:lnTo>
                  <a:pt x="2203043" y="692200"/>
                </a:lnTo>
                <a:lnTo>
                  <a:pt x="2199716" y="690880"/>
                </a:lnTo>
                <a:lnTo>
                  <a:pt x="2195715" y="690880"/>
                </a:lnTo>
                <a:lnTo>
                  <a:pt x="2186698" y="688340"/>
                </a:lnTo>
                <a:lnTo>
                  <a:pt x="2182088" y="693420"/>
                </a:lnTo>
                <a:lnTo>
                  <a:pt x="2182888" y="699770"/>
                </a:lnTo>
                <a:lnTo>
                  <a:pt x="2183257" y="699770"/>
                </a:lnTo>
                <a:lnTo>
                  <a:pt x="2183841" y="703580"/>
                </a:lnTo>
                <a:lnTo>
                  <a:pt x="2185225" y="706120"/>
                </a:lnTo>
                <a:lnTo>
                  <a:pt x="2183523" y="709930"/>
                </a:lnTo>
                <a:lnTo>
                  <a:pt x="2180526" y="709930"/>
                </a:lnTo>
                <a:lnTo>
                  <a:pt x="2175154" y="712470"/>
                </a:lnTo>
                <a:lnTo>
                  <a:pt x="2172855" y="715010"/>
                </a:lnTo>
                <a:lnTo>
                  <a:pt x="2170900" y="722630"/>
                </a:lnTo>
                <a:lnTo>
                  <a:pt x="2169426" y="727710"/>
                </a:lnTo>
                <a:lnTo>
                  <a:pt x="2181771" y="755650"/>
                </a:lnTo>
                <a:lnTo>
                  <a:pt x="2182418" y="755650"/>
                </a:lnTo>
                <a:lnTo>
                  <a:pt x="2183244" y="756920"/>
                </a:lnTo>
                <a:lnTo>
                  <a:pt x="2197379" y="756920"/>
                </a:lnTo>
                <a:lnTo>
                  <a:pt x="2203831" y="755650"/>
                </a:lnTo>
                <a:lnTo>
                  <a:pt x="2210117" y="753110"/>
                </a:lnTo>
                <a:lnTo>
                  <a:pt x="2214219" y="750570"/>
                </a:lnTo>
                <a:lnTo>
                  <a:pt x="2216150" y="744220"/>
                </a:lnTo>
                <a:lnTo>
                  <a:pt x="2213559" y="740410"/>
                </a:lnTo>
                <a:lnTo>
                  <a:pt x="2212200" y="737870"/>
                </a:lnTo>
                <a:lnTo>
                  <a:pt x="2210511" y="736600"/>
                </a:lnTo>
                <a:lnTo>
                  <a:pt x="2204605" y="731520"/>
                </a:lnTo>
                <a:lnTo>
                  <a:pt x="2203666" y="727710"/>
                </a:lnTo>
                <a:lnTo>
                  <a:pt x="2203158" y="722630"/>
                </a:lnTo>
                <a:lnTo>
                  <a:pt x="2219071" y="730250"/>
                </a:lnTo>
                <a:lnTo>
                  <a:pt x="2227402" y="734060"/>
                </a:lnTo>
                <a:lnTo>
                  <a:pt x="2236317" y="735330"/>
                </a:lnTo>
                <a:lnTo>
                  <a:pt x="2239200" y="735330"/>
                </a:lnTo>
                <a:lnTo>
                  <a:pt x="2240584" y="737870"/>
                </a:lnTo>
                <a:lnTo>
                  <a:pt x="2236990" y="742950"/>
                </a:lnTo>
                <a:lnTo>
                  <a:pt x="2234895" y="744220"/>
                </a:lnTo>
                <a:lnTo>
                  <a:pt x="2232863" y="746760"/>
                </a:lnTo>
                <a:lnTo>
                  <a:pt x="2231580" y="749300"/>
                </a:lnTo>
                <a:lnTo>
                  <a:pt x="2230399" y="753110"/>
                </a:lnTo>
                <a:lnTo>
                  <a:pt x="2227618" y="758190"/>
                </a:lnTo>
                <a:lnTo>
                  <a:pt x="2228037" y="759460"/>
                </a:lnTo>
                <a:lnTo>
                  <a:pt x="2229726" y="767080"/>
                </a:lnTo>
                <a:lnTo>
                  <a:pt x="2229535" y="767080"/>
                </a:lnTo>
                <a:lnTo>
                  <a:pt x="2222436" y="768350"/>
                </a:lnTo>
                <a:lnTo>
                  <a:pt x="2219426" y="768350"/>
                </a:lnTo>
                <a:lnTo>
                  <a:pt x="2218906" y="770890"/>
                </a:lnTo>
                <a:lnTo>
                  <a:pt x="2216708" y="778510"/>
                </a:lnTo>
                <a:lnTo>
                  <a:pt x="2213000" y="782320"/>
                </a:lnTo>
                <a:lnTo>
                  <a:pt x="2207539" y="784860"/>
                </a:lnTo>
                <a:lnTo>
                  <a:pt x="2196401" y="784860"/>
                </a:lnTo>
                <a:lnTo>
                  <a:pt x="2192388" y="786130"/>
                </a:lnTo>
                <a:lnTo>
                  <a:pt x="2188476" y="786130"/>
                </a:lnTo>
                <a:lnTo>
                  <a:pt x="2188248" y="791210"/>
                </a:lnTo>
                <a:lnTo>
                  <a:pt x="2189937" y="796290"/>
                </a:lnTo>
                <a:lnTo>
                  <a:pt x="2191943" y="800100"/>
                </a:lnTo>
                <a:lnTo>
                  <a:pt x="2192807" y="801370"/>
                </a:lnTo>
                <a:lnTo>
                  <a:pt x="2192236" y="801370"/>
                </a:lnTo>
                <a:lnTo>
                  <a:pt x="2191943" y="800100"/>
                </a:lnTo>
                <a:lnTo>
                  <a:pt x="2190889" y="800100"/>
                </a:lnTo>
                <a:lnTo>
                  <a:pt x="2190889" y="939800"/>
                </a:lnTo>
                <a:lnTo>
                  <a:pt x="2188730" y="939800"/>
                </a:lnTo>
                <a:lnTo>
                  <a:pt x="2187613" y="941070"/>
                </a:lnTo>
                <a:lnTo>
                  <a:pt x="2186902" y="941070"/>
                </a:lnTo>
                <a:lnTo>
                  <a:pt x="2187041" y="939800"/>
                </a:lnTo>
                <a:lnTo>
                  <a:pt x="2188730" y="939800"/>
                </a:lnTo>
                <a:lnTo>
                  <a:pt x="2190762" y="938530"/>
                </a:lnTo>
                <a:lnTo>
                  <a:pt x="2190889" y="939800"/>
                </a:lnTo>
                <a:lnTo>
                  <a:pt x="2190889" y="800100"/>
                </a:lnTo>
                <a:lnTo>
                  <a:pt x="2187714" y="800100"/>
                </a:lnTo>
                <a:lnTo>
                  <a:pt x="2180704" y="798830"/>
                </a:lnTo>
                <a:lnTo>
                  <a:pt x="2177326" y="805180"/>
                </a:lnTo>
                <a:lnTo>
                  <a:pt x="2176703" y="807720"/>
                </a:lnTo>
                <a:lnTo>
                  <a:pt x="2172373" y="813930"/>
                </a:lnTo>
                <a:lnTo>
                  <a:pt x="2172373" y="853440"/>
                </a:lnTo>
                <a:lnTo>
                  <a:pt x="2169820" y="854456"/>
                </a:lnTo>
                <a:lnTo>
                  <a:pt x="2169731" y="854710"/>
                </a:lnTo>
                <a:lnTo>
                  <a:pt x="2169210" y="854710"/>
                </a:lnTo>
                <a:lnTo>
                  <a:pt x="2168791" y="855980"/>
                </a:lnTo>
                <a:lnTo>
                  <a:pt x="2167356" y="855980"/>
                </a:lnTo>
                <a:lnTo>
                  <a:pt x="2169210" y="854710"/>
                </a:lnTo>
                <a:lnTo>
                  <a:pt x="2169820" y="854456"/>
                </a:lnTo>
                <a:lnTo>
                  <a:pt x="2170201" y="853440"/>
                </a:lnTo>
                <a:lnTo>
                  <a:pt x="2172373" y="853440"/>
                </a:lnTo>
                <a:lnTo>
                  <a:pt x="2172373" y="813930"/>
                </a:lnTo>
                <a:lnTo>
                  <a:pt x="2172271" y="814070"/>
                </a:lnTo>
                <a:lnTo>
                  <a:pt x="2167585" y="816610"/>
                </a:lnTo>
                <a:lnTo>
                  <a:pt x="2164384" y="825500"/>
                </a:lnTo>
                <a:lnTo>
                  <a:pt x="2163724" y="829310"/>
                </a:lnTo>
                <a:lnTo>
                  <a:pt x="2159431" y="836930"/>
                </a:lnTo>
                <a:lnTo>
                  <a:pt x="2159114" y="839470"/>
                </a:lnTo>
                <a:lnTo>
                  <a:pt x="2158352" y="847090"/>
                </a:lnTo>
                <a:lnTo>
                  <a:pt x="2159431" y="849630"/>
                </a:lnTo>
                <a:lnTo>
                  <a:pt x="2163749" y="853440"/>
                </a:lnTo>
                <a:lnTo>
                  <a:pt x="2165515" y="854710"/>
                </a:lnTo>
                <a:lnTo>
                  <a:pt x="2167204" y="855980"/>
                </a:lnTo>
                <a:lnTo>
                  <a:pt x="2163800" y="858520"/>
                </a:lnTo>
                <a:lnTo>
                  <a:pt x="2160117" y="862330"/>
                </a:lnTo>
                <a:lnTo>
                  <a:pt x="2153094" y="871220"/>
                </a:lnTo>
                <a:lnTo>
                  <a:pt x="2151888" y="876300"/>
                </a:lnTo>
                <a:lnTo>
                  <a:pt x="2158301" y="885190"/>
                </a:lnTo>
                <a:lnTo>
                  <a:pt x="2160397" y="887730"/>
                </a:lnTo>
                <a:lnTo>
                  <a:pt x="2159254" y="896620"/>
                </a:lnTo>
                <a:lnTo>
                  <a:pt x="2160117" y="899160"/>
                </a:lnTo>
                <a:lnTo>
                  <a:pt x="2161197" y="902970"/>
                </a:lnTo>
                <a:lnTo>
                  <a:pt x="2163737" y="910590"/>
                </a:lnTo>
                <a:lnTo>
                  <a:pt x="2165413" y="919480"/>
                </a:lnTo>
                <a:lnTo>
                  <a:pt x="2166112" y="928370"/>
                </a:lnTo>
                <a:lnTo>
                  <a:pt x="2165743" y="935990"/>
                </a:lnTo>
                <a:lnTo>
                  <a:pt x="2165553" y="938530"/>
                </a:lnTo>
                <a:lnTo>
                  <a:pt x="2165934" y="939800"/>
                </a:lnTo>
                <a:lnTo>
                  <a:pt x="2166150" y="943610"/>
                </a:lnTo>
                <a:lnTo>
                  <a:pt x="2169071" y="946150"/>
                </a:lnTo>
                <a:lnTo>
                  <a:pt x="2176297" y="943610"/>
                </a:lnTo>
                <a:lnTo>
                  <a:pt x="2186559" y="941070"/>
                </a:lnTo>
                <a:lnTo>
                  <a:pt x="2184349" y="946150"/>
                </a:lnTo>
                <a:lnTo>
                  <a:pt x="2180069" y="948690"/>
                </a:lnTo>
                <a:lnTo>
                  <a:pt x="2169922" y="956310"/>
                </a:lnTo>
                <a:lnTo>
                  <a:pt x="2168982" y="961390"/>
                </a:lnTo>
                <a:lnTo>
                  <a:pt x="2172004" y="975360"/>
                </a:lnTo>
                <a:lnTo>
                  <a:pt x="2172576" y="982980"/>
                </a:lnTo>
                <a:lnTo>
                  <a:pt x="2178037" y="990600"/>
                </a:lnTo>
                <a:lnTo>
                  <a:pt x="2178520" y="989330"/>
                </a:lnTo>
                <a:lnTo>
                  <a:pt x="2178469" y="991463"/>
                </a:lnTo>
                <a:lnTo>
                  <a:pt x="2179434" y="993140"/>
                </a:lnTo>
                <a:lnTo>
                  <a:pt x="2180577" y="994410"/>
                </a:lnTo>
                <a:lnTo>
                  <a:pt x="2186457" y="999490"/>
                </a:lnTo>
                <a:lnTo>
                  <a:pt x="2187130" y="1002030"/>
                </a:lnTo>
                <a:lnTo>
                  <a:pt x="2184362" y="1009650"/>
                </a:lnTo>
                <a:lnTo>
                  <a:pt x="2183269" y="1012190"/>
                </a:lnTo>
                <a:lnTo>
                  <a:pt x="2189962" y="1018540"/>
                </a:lnTo>
                <a:lnTo>
                  <a:pt x="2190000" y="1026160"/>
                </a:lnTo>
                <a:lnTo>
                  <a:pt x="2194255" y="1036320"/>
                </a:lnTo>
                <a:lnTo>
                  <a:pt x="2193633" y="1040130"/>
                </a:lnTo>
                <a:lnTo>
                  <a:pt x="2191715" y="1045210"/>
                </a:lnTo>
                <a:lnTo>
                  <a:pt x="2191385" y="1047750"/>
                </a:lnTo>
                <a:lnTo>
                  <a:pt x="2195080" y="1051560"/>
                </a:lnTo>
                <a:lnTo>
                  <a:pt x="2198459" y="1055370"/>
                </a:lnTo>
                <a:lnTo>
                  <a:pt x="2201697" y="1059180"/>
                </a:lnTo>
                <a:lnTo>
                  <a:pt x="2209558" y="1060450"/>
                </a:lnTo>
                <a:lnTo>
                  <a:pt x="2212835" y="1064260"/>
                </a:lnTo>
                <a:lnTo>
                  <a:pt x="2212467" y="1073150"/>
                </a:lnTo>
                <a:lnTo>
                  <a:pt x="2215210" y="1074420"/>
                </a:lnTo>
                <a:lnTo>
                  <a:pt x="2221357" y="1073150"/>
                </a:lnTo>
                <a:lnTo>
                  <a:pt x="2226157" y="1073150"/>
                </a:lnTo>
                <a:lnTo>
                  <a:pt x="2233307" y="1070610"/>
                </a:lnTo>
                <a:lnTo>
                  <a:pt x="2235555" y="1069340"/>
                </a:lnTo>
                <a:lnTo>
                  <a:pt x="2242540" y="1068070"/>
                </a:lnTo>
                <a:lnTo>
                  <a:pt x="2246871" y="1069340"/>
                </a:lnTo>
                <a:lnTo>
                  <a:pt x="2247595" y="1080770"/>
                </a:lnTo>
                <a:lnTo>
                  <a:pt x="2249284" y="1087120"/>
                </a:lnTo>
                <a:lnTo>
                  <a:pt x="2256739" y="1092200"/>
                </a:lnTo>
                <a:lnTo>
                  <a:pt x="2257158" y="1096010"/>
                </a:lnTo>
                <a:lnTo>
                  <a:pt x="2260371" y="1098550"/>
                </a:lnTo>
                <a:lnTo>
                  <a:pt x="2262860" y="1101090"/>
                </a:lnTo>
                <a:lnTo>
                  <a:pt x="2270709" y="1099820"/>
                </a:lnTo>
                <a:lnTo>
                  <a:pt x="2275662" y="1103630"/>
                </a:lnTo>
                <a:lnTo>
                  <a:pt x="2284907" y="1103630"/>
                </a:lnTo>
                <a:lnTo>
                  <a:pt x="2289708" y="1101090"/>
                </a:lnTo>
                <a:lnTo>
                  <a:pt x="2290661" y="1099820"/>
                </a:lnTo>
                <a:lnTo>
                  <a:pt x="2291613" y="1098550"/>
                </a:lnTo>
                <a:lnTo>
                  <a:pt x="2294826" y="1090930"/>
                </a:lnTo>
                <a:lnTo>
                  <a:pt x="2297023" y="1083310"/>
                </a:lnTo>
                <a:lnTo>
                  <a:pt x="2299297" y="1076960"/>
                </a:lnTo>
                <a:lnTo>
                  <a:pt x="2302789" y="1069340"/>
                </a:lnTo>
                <a:lnTo>
                  <a:pt x="2302865" y="1068070"/>
                </a:lnTo>
                <a:lnTo>
                  <a:pt x="2303272" y="1061720"/>
                </a:lnTo>
                <a:lnTo>
                  <a:pt x="2306967" y="1055370"/>
                </a:lnTo>
                <a:lnTo>
                  <a:pt x="2311704" y="1049020"/>
                </a:lnTo>
                <a:lnTo>
                  <a:pt x="2315514" y="1045210"/>
                </a:lnTo>
                <a:lnTo>
                  <a:pt x="2317724" y="1040130"/>
                </a:lnTo>
                <a:lnTo>
                  <a:pt x="2319744" y="1029970"/>
                </a:lnTo>
                <a:lnTo>
                  <a:pt x="2321306" y="1024890"/>
                </a:lnTo>
                <a:lnTo>
                  <a:pt x="2322284" y="1021080"/>
                </a:lnTo>
                <a:lnTo>
                  <a:pt x="2322614" y="1019810"/>
                </a:lnTo>
                <a:lnTo>
                  <a:pt x="2326868" y="1017270"/>
                </a:lnTo>
                <a:lnTo>
                  <a:pt x="2331085" y="1016000"/>
                </a:lnTo>
                <a:lnTo>
                  <a:pt x="2331504" y="1014730"/>
                </a:lnTo>
                <a:lnTo>
                  <a:pt x="2332786" y="1010920"/>
                </a:lnTo>
                <a:lnTo>
                  <a:pt x="2335542" y="1004570"/>
                </a:lnTo>
                <a:lnTo>
                  <a:pt x="2339124" y="998220"/>
                </a:lnTo>
                <a:lnTo>
                  <a:pt x="2343543" y="994410"/>
                </a:lnTo>
                <a:lnTo>
                  <a:pt x="2348827" y="989330"/>
                </a:lnTo>
                <a:lnTo>
                  <a:pt x="2353538" y="984250"/>
                </a:lnTo>
                <a:lnTo>
                  <a:pt x="2356256" y="977900"/>
                </a:lnTo>
                <a:lnTo>
                  <a:pt x="2356802" y="971550"/>
                </a:lnTo>
                <a:lnTo>
                  <a:pt x="2355050" y="965200"/>
                </a:lnTo>
                <a:lnTo>
                  <a:pt x="2353360" y="960120"/>
                </a:lnTo>
                <a:lnTo>
                  <a:pt x="2355431" y="958850"/>
                </a:lnTo>
                <a:lnTo>
                  <a:pt x="2359723" y="956310"/>
                </a:lnTo>
                <a:lnTo>
                  <a:pt x="2361247" y="955040"/>
                </a:lnTo>
                <a:lnTo>
                  <a:pt x="2364536" y="952500"/>
                </a:lnTo>
                <a:lnTo>
                  <a:pt x="2365273" y="949960"/>
                </a:lnTo>
                <a:lnTo>
                  <a:pt x="2364168" y="946150"/>
                </a:lnTo>
                <a:lnTo>
                  <a:pt x="2363139" y="944880"/>
                </a:lnTo>
                <a:lnTo>
                  <a:pt x="2360358" y="938530"/>
                </a:lnTo>
                <a:lnTo>
                  <a:pt x="2359812" y="937260"/>
                </a:lnTo>
                <a:lnTo>
                  <a:pt x="2366683" y="935990"/>
                </a:lnTo>
                <a:lnTo>
                  <a:pt x="2371255" y="935990"/>
                </a:lnTo>
                <a:lnTo>
                  <a:pt x="2375090" y="934720"/>
                </a:lnTo>
                <a:lnTo>
                  <a:pt x="2378989" y="924560"/>
                </a:lnTo>
                <a:lnTo>
                  <a:pt x="2382964" y="920750"/>
                </a:lnTo>
                <a:lnTo>
                  <a:pt x="2396363" y="920750"/>
                </a:lnTo>
                <a:lnTo>
                  <a:pt x="2403030" y="919480"/>
                </a:lnTo>
                <a:lnTo>
                  <a:pt x="2416492" y="919480"/>
                </a:lnTo>
                <a:lnTo>
                  <a:pt x="2419350" y="920750"/>
                </a:lnTo>
                <a:lnTo>
                  <a:pt x="2420162" y="919480"/>
                </a:lnTo>
                <a:lnTo>
                  <a:pt x="2420988" y="918210"/>
                </a:lnTo>
                <a:lnTo>
                  <a:pt x="2424747" y="915670"/>
                </a:lnTo>
                <a:lnTo>
                  <a:pt x="2426627" y="913130"/>
                </a:lnTo>
                <a:lnTo>
                  <a:pt x="2428646" y="913130"/>
                </a:lnTo>
                <a:lnTo>
                  <a:pt x="2437955" y="910590"/>
                </a:lnTo>
                <a:lnTo>
                  <a:pt x="2442286" y="909320"/>
                </a:lnTo>
                <a:lnTo>
                  <a:pt x="2446617" y="908050"/>
                </a:lnTo>
                <a:lnTo>
                  <a:pt x="2449296" y="906780"/>
                </a:lnTo>
                <a:lnTo>
                  <a:pt x="2454643" y="904240"/>
                </a:lnTo>
                <a:lnTo>
                  <a:pt x="2462022" y="897890"/>
                </a:lnTo>
                <a:lnTo>
                  <a:pt x="2465209" y="897890"/>
                </a:lnTo>
                <a:lnTo>
                  <a:pt x="2466759" y="896620"/>
                </a:lnTo>
                <a:lnTo>
                  <a:pt x="2473909" y="894080"/>
                </a:lnTo>
                <a:lnTo>
                  <a:pt x="2480919" y="890270"/>
                </a:lnTo>
                <a:lnTo>
                  <a:pt x="2483840" y="883920"/>
                </a:lnTo>
                <a:lnTo>
                  <a:pt x="2488031" y="876300"/>
                </a:lnTo>
                <a:lnTo>
                  <a:pt x="2493226" y="869950"/>
                </a:lnTo>
                <a:lnTo>
                  <a:pt x="2498572" y="864870"/>
                </a:lnTo>
                <a:lnTo>
                  <a:pt x="2503246" y="858520"/>
                </a:lnTo>
                <a:lnTo>
                  <a:pt x="2505354" y="855980"/>
                </a:lnTo>
                <a:lnTo>
                  <a:pt x="2507462" y="853440"/>
                </a:lnTo>
                <a:lnTo>
                  <a:pt x="2508516" y="852170"/>
                </a:lnTo>
                <a:lnTo>
                  <a:pt x="2515057" y="847090"/>
                </a:lnTo>
                <a:lnTo>
                  <a:pt x="2521712" y="843280"/>
                </a:lnTo>
                <a:lnTo>
                  <a:pt x="2527312" y="836930"/>
                </a:lnTo>
                <a:lnTo>
                  <a:pt x="2532824" y="834390"/>
                </a:lnTo>
                <a:lnTo>
                  <a:pt x="2538704" y="836930"/>
                </a:lnTo>
                <a:lnTo>
                  <a:pt x="2547480" y="835660"/>
                </a:lnTo>
                <a:lnTo>
                  <a:pt x="2548991" y="834390"/>
                </a:lnTo>
                <a:lnTo>
                  <a:pt x="2550503" y="833120"/>
                </a:lnTo>
                <a:lnTo>
                  <a:pt x="2555925" y="831850"/>
                </a:lnTo>
                <a:lnTo>
                  <a:pt x="2558529" y="830580"/>
                </a:lnTo>
                <a:lnTo>
                  <a:pt x="2565768" y="833120"/>
                </a:lnTo>
                <a:lnTo>
                  <a:pt x="2570327" y="831850"/>
                </a:lnTo>
                <a:lnTo>
                  <a:pt x="2572651" y="830580"/>
                </a:lnTo>
                <a:lnTo>
                  <a:pt x="2574963" y="829310"/>
                </a:lnTo>
                <a:lnTo>
                  <a:pt x="2581173" y="826770"/>
                </a:lnTo>
                <a:lnTo>
                  <a:pt x="2587561" y="824230"/>
                </a:lnTo>
                <a:lnTo>
                  <a:pt x="2600896" y="821690"/>
                </a:lnTo>
                <a:lnTo>
                  <a:pt x="2611831" y="819150"/>
                </a:lnTo>
                <a:lnTo>
                  <a:pt x="2646794" y="801370"/>
                </a:lnTo>
                <a:lnTo>
                  <a:pt x="2653525" y="796290"/>
                </a:lnTo>
                <a:lnTo>
                  <a:pt x="2677630" y="778510"/>
                </a:lnTo>
                <a:lnTo>
                  <a:pt x="2689428" y="769620"/>
                </a:lnTo>
                <a:lnTo>
                  <a:pt x="2690304" y="768350"/>
                </a:lnTo>
                <a:lnTo>
                  <a:pt x="2690114" y="767080"/>
                </a:lnTo>
                <a:lnTo>
                  <a:pt x="2690025" y="764540"/>
                </a:lnTo>
                <a:lnTo>
                  <a:pt x="2688971" y="763270"/>
                </a:lnTo>
                <a:lnTo>
                  <a:pt x="2688272" y="763270"/>
                </a:lnTo>
                <a:lnTo>
                  <a:pt x="2666390" y="759460"/>
                </a:lnTo>
                <a:lnTo>
                  <a:pt x="2659545" y="756920"/>
                </a:lnTo>
                <a:lnTo>
                  <a:pt x="2657779" y="755650"/>
                </a:lnTo>
                <a:lnTo>
                  <a:pt x="2652509" y="751840"/>
                </a:lnTo>
                <a:lnTo>
                  <a:pt x="2645524" y="753110"/>
                </a:lnTo>
                <a:lnTo>
                  <a:pt x="2636863" y="755650"/>
                </a:lnTo>
                <a:lnTo>
                  <a:pt x="2634983" y="755650"/>
                </a:lnTo>
                <a:lnTo>
                  <a:pt x="2632786" y="754380"/>
                </a:lnTo>
                <a:lnTo>
                  <a:pt x="2632214" y="754380"/>
                </a:lnTo>
                <a:lnTo>
                  <a:pt x="2630741" y="751840"/>
                </a:lnTo>
                <a:lnTo>
                  <a:pt x="2630741" y="749300"/>
                </a:lnTo>
                <a:lnTo>
                  <a:pt x="2632240" y="749300"/>
                </a:lnTo>
                <a:lnTo>
                  <a:pt x="2636050" y="748030"/>
                </a:lnTo>
                <a:lnTo>
                  <a:pt x="2640076" y="746760"/>
                </a:lnTo>
                <a:lnTo>
                  <a:pt x="2648839" y="742950"/>
                </a:lnTo>
                <a:lnTo>
                  <a:pt x="2651506" y="739140"/>
                </a:lnTo>
                <a:lnTo>
                  <a:pt x="2650769" y="732790"/>
                </a:lnTo>
                <a:lnTo>
                  <a:pt x="2650464" y="730250"/>
                </a:lnTo>
                <a:lnTo>
                  <a:pt x="2650325" y="728980"/>
                </a:lnTo>
                <a:lnTo>
                  <a:pt x="2649334" y="723900"/>
                </a:lnTo>
                <a:lnTo>
                  <a:pt x="2648991" y="721360"/>
                </a:lnTo>
                <a:lnTo>
                  <a:pt x="2648483" y="717550"/>
                </a:lnTo>
                <a:lnTo>
                  <a:pt x="2651925" y="713740"/>
                </a:lnTo>
                <a:lnTo>
                  <a:pt x="2655151" y="715010"/>
                </a:lnTo>
                <a:lnTo>
                  <a:pt x="2657094" y="715010"/>
                </a:lnTo>
                <a:lnTo>
                  <a:pt x="2678480" y="753110"/>
                </a:lnTo>
                <a:lnTo>
                  <a:pt x="2689402" y="751840"/>
                </a:lnTo>
                <a:lnTo>
                  <a:pt x="2706293" y="751840"/>
                </a:lnTo>
                <a:lnTo>
                  <a:pt x="2707081" y="736600"/>
                </a:lnTo>
                <a:lnTo>
                  <a:pt x="2707030" y="734060"/>
                </a:lnTo>
                <a:lnTo>
                  <a:pt x="2706586" y="728980"/>
                </a:lnTo>
                <a:lnTo>
                  <a:pt x="2708503" y="713740"/>
                </a:lnTo>
                <a:lnTo>
                  <a:pt x="2702217" y="708660"/>
                </a:lnTo>
                <a:lnTo>
                  <a:pt x="2700655" y="707390"/>
                </a:lnTo>
                <a:lnTo>
                  <a:pt x="2703182" y="699770"/>
                </a:lnTo>
                <a:lnTo>
                  <a:pt x="2703715" y="698500"/>
                </a:lnTo>
                <a:lnTo>
                  <a:pt x="2701213" y="695960"/>
                </a:lnTo>
                <a:lnTo>
                  <a:pt x="2700223" y="693420"/>
                </a:lnTo>
                <a:lnTo>
                  <a:pt x="2699486" y="692150"/>
                </a:lnTo>
                <a:lnTo>
                  <a:pt x="2698750" y="690880"/>
                </a:lnTo>
                <a:lnTo>
                  <a:pt x="2696565" y="687070"/>
                </a:lnTo>
                <a:lnTo>
                  <a:pt x="2692044" y="680720"/>
                </a:lnTo>
                <a:lnTo>
                  <a:pt x="2686761" y="675640"/>
                </a:lnTo>
                <a:lnTo>
                  <a:pt x="2680805" y="671830"/>
                </a:lnTo>
                <a:lnTo>
                  <a:pt x="2677426" y="669290"/>
                </a:lnTo>
                <a:lnTo>
                  <a:pt x="2674213" y="666750"/>
                </a:lnTo>
                <a:lnTo>
                  <a:pt x="2669540" y="661670"/>
                </a:lnTo>
                <a:lnTo>
                  <a:pt x="2667774" y="659130"/>
                </a:lnTo>
                <a:lnTo>
                  <a:pt x="2666492" y="654050"/>
                </a:lnTo>
                <a:lnTo>
                  <a:pt x="2665844" y="651510"/>
                </a:lnTo>
                <a:lnTo>
                  <a:pt x="2664930" y="646430"/>
                </a:lnTo>
                <a:lnTo>
                  <a:pt x="2664282" y="640080"/>
                </a:lnTo>
                <a:lnTo>
                  <a:pt x="2664129" y="638810"/>
                </a:lnTo>
                <a:lnTo>
                  <a:pt x="2665565" y="637540"/>
                </a:lnTo>
                <a:lnTo>
                  <a:pt x="2667774" y="636270"/>
                </a:lnTo>
                <a:lnTo>
                  <a:pt x="2670391" y="636270"/>
                </a:lnTo>
                <a:lnTo>
                  <a:pt x="2671902" y="638810"/>
                </a:lnTo>
                <a:lnTo>
                  <a:pt x="2672765" y="641350"/>
                </a:lnTo>
                <a:lnTo>
                  <a:pt x="2672829" y="652780"/>
                </a:lnTo>
                <a:lnTo>
                  <a:pt x="2676156" y="660400"/>
                </a:lnTo>
                <a:lnTo>
                  <a:pt x="2684043" y="664210"/>
                </a:lnTo>
                <a:lnTo>
                  <a:pt x="2688894" y="668020"/>
                </a:lnTo>
                <a:lnTo>
                  <a:pt x="2692374" y="673100"/>
                </a:lnTo>
                <a:lnTo>
                  <a:pt x="2700744" y="674370"/>
                </a:lnTo>
                <a:lnTo>
                  <a:pt x="2704325" y="673100"/>
                </a:lnTo>
                <a:lnTo>
                  <a:pt x="2704439" y="671830"/>
                </a:lnTo>
                <a:lnTo>
                  <a:pt x="2704592" y="666750"/>
                </a:lnTo>
                <a:lnTo>
                  <a:pt x="2705150" y="662940"/>
                </a:lnTo>
                <a:lnTo>
                  <a:pt x="2707894" y="660400"/>
                </a:lnTo>
                <a:lnTo>
                  <a:pt x="2706433" y="655320"/>
                </a:lnTo>
                <a:lnTo>
                  <a:pt x="2708897" y="652780"/>
                </a:lnTo>
                <a:lnTo>
                  <a:pt x="2712758" y="646430"/>
                </a:lnTo>
                <a:lnTo>
                  <a:pt x="2711577" y="641350"/>
                </a:lnTo>
                <a:lnTo>
                  <a:pt x="2703855" y="636270"/>
                </a:lnTo>
                <a:lnTo>
                  <a:pt x="2698153" y="632460"/>
                </a:lnTo>
                <a:lnTo>
                  <a:pt x="2691714" y="627380"/>
                </a:lnTo>
                <a:lnTo>
                  <a:pt x="2691498" y="624840"/>
                </a:lnTo>
                <a:lnTo>
                  <a:pt x="2690990" y="622300"/>
                </a:lnTo>
                <a:lnTo>
                  <a:pt x="2692958" y="623570"/>
                </a:lnTo>
                <a:lnTo>
                  <a:pt x="2694978" y="624840"/>
                </a:lnTo>
                <a:lnTo>
                  <a:pt x="2702242" y="628650"/>
                </a:lnTo>
                <a:lnTo>
                  <a:pt x="2707868" y="629920"/>
                </a:lnTo>
                <a:lnTo>
                  <a:pt x="2718612" y="622300"/>
                </a:lnTo>
                <a:lnTo>
                  <a:pt x="2724912" y="621030"/>
                </a:lnTo>
                <a:lnTo>
                  <a:pt x="2733497" y="619760"/>
                </a:lnTo>
                <a:lnTo>
                  <a:pt x="2735732" y="617220"/>
                </a:lnTo>
                <a:lnTo>
                  <a:pt x="2738297" y="612140"/>
                </a:lnTo>
                <a:lnTo>
                  <a:pt x="2738958" y="608330"/>
                </a:lnTo>
                <a:lnTo>
                  <a:pt x="2740495" y="601980"/>
                </a:lnTo>
                <a:lnTo>
                  <a:pt x="2738831" y="598170"/>
                </a:lnTo>
                <a:lnTo>
                  <a:pt x="2729065" y="596900"/>
                </a:lnTo>
                <a:lnTo>
                  <a:pt x="2723375" y="593090"/>
                </a:lnTo>
                <a:lnTo>
                  <a:pt x="2717241" y="589280"/>
                </a:lnTo>
                <a:lnTo>
                  <a:pt x="2716961" y="588010"/>
                </a:lnTo>
                <a:lnTo>
                  <a:pt x="2717863" y="585470"/>
                </a:lnTo>
                <a:lnTo>
                  <a:pt x="2721102" y="585470"/>
                </a:lnTo>
                <a:lnTo>
                  <a:pt x="2726804" y="588010"/>
                </a:lnTo>
                <a:lnTo>
                  <a:pt x="2732468" y="589280"/>
                </a:lnTo>
                <a:lnTo>
                  <a:pt x="2738132" y="589280"/>
                </a:lnTo>
                <a:lnTo>
                  <a:pt x="2743847" y="585470"/>
                </a:lnTo>
                <a:lnTo>
                  <a:pt x="2745282" y="584200"/>
                </a:lnTo>
                <a:lnTo>
                  <a:pt x="2751048" y="584200"/>
                </a:lnTo>
                <a:lnTo>
                  <a:pt x="2756522" y="581660"/>
                </a:lnTo>
                <a:lnTo>
                  <a:pt x="2759799" y="576580"/>
                </a:lnTo>
                <a:lnTo>
                  <a:pt x="2760383" y="570230"/>
                </a:lnTo>
                <a:lnTo>
                  <a:pt x="2757728" y="565150"/>
                </a:lnTo>
                <a:lnTo>
                  <a:pt x="2753817" y="561340"/>
                </a:lnTo>
                <a:lnTo>
                  <a:pt x="2751048" y="558800"/>
                </a:lnTo>
                <a:lnTo>
                  <a:pt x="2750604" y="552450"/>
                </a:lnTo>
                <a:lnTo>
                  <a:pt x="2750464" y="551180"/>
                </a:lnTo>
                <a:lnTo>
                  <a:pt x="2748305" y="548640"/>
                </a:lnTo>
                <a:lnTo>
                  <a:pt x="2744990" y="546100"/>
                </a:lnTo>
                <a:lnTo>
                  <a:pt x="2743708" y="544830"/>
                </a:lnTo>
                <a:lnTo>
                  <a:pt x="2745181" y="541020"/>
                </a:lnTo>
                <a:lnTo>
                  <a:pt x="2746718" y="541020"/>
                </a:lnTo>
                <a:lnTo>
                  <a:pt x="2750972" y="542290"/>
                </a:lnTo>
                <a:lnTo>
                  <a:pt x="2753601" y="542290"/>
                </a:lnTo>
                <a:lnTo>
                  <a:pt x="2756319" y="541020"/>
                </a:lnTo>
                <a:lnTo>
                  <a:pt x="2759049" y="539750"/>
                </a:lnTo>
                <a:lnTo>
                  <a:pt x="2760091" y="537210"/>
                </a:lnTo>
                <a:lnTo>
                  <a:pt x="2761221" y="528320"/>
                </a:lnTo>
                <a:lnTo>
                  <a:pt x="2761665" y="521970"/>
                </a:lnTo>
                <a:lnTo>
                  <a:pt x="2761919" y="515620"/>
                </a:lnTo>
                <a:lnTo>
                  <a:pt x="2762034" y="511810"/>
                </a:lnTo>
                <a:lnTo>
                  <a:pt x="2760637" y="508000"/>
                </a:lnTo>
                <a:lnTo>
                  <a:pt x="2752191" y="501650"/>
                </a:lnTo>
                <a:lnTo>
                  <a:pt x="2755950" y="499110"/>
                </a:lnTo>
                <a:lnTo>
                  <a:pt x="2760180" y="494030"/>
                </a:lnTo>
                <a:lnTo>
                  <a:pt x="2759113" y="490220"/>
                </a:lnTo>
                <a:lnTo>
                  <a:pt x="2755354" y="487680"/>
                </a:lnTo>
                <a:lnTo>
                  <a:pt x="2753474" y="486410"/>
                </a:lnTo>
                <a:lnTo>
                  <a:pt x="2747645" y="487680"/>
                </a:lnTo>
                <a:lnTo>
                  <a:pt x="2744660" y="483870"/>
                </a:lnTo>
                <a:lnTo>
                  <a:pt x="2743263" y="482600"/>
                </a:lnTo>
                <a:lnTo>
                  <a:pt x="2741853" y="482600"/>
                </a:lnTo>
                <a:lnTo>
                  <a:pt x="2736926" y="481330"/>
                </a:lnTo>
                <a:lnTo>
                  <a:pt x="2735630" y="478790"/>
                </a:lnTo>
                <a:lnTo>
                  <a:pt x="2735402" y="472440"/>
                </a:lnTo>
                <a:lnTo>
                  <a:pt x="2736926" y="469900"/>
                </a:lnTo>
                <a:lnTo>
                  <a:pt x="2739250" y="468630"/>
                </a:lnTo>
                <a:lnTo>
                  <a:pt x="2744711" y="473710"/>
                </a:lnTo>
                <a:lnTo>
                  <a:pt x="2745079" y="473710"/>
                </a:lnTo>
                <a:lnTo>
                  <a:pt x="2745079" y="472440"/>
                </a:lnTo>
                <a:lnTo>
                  <a:pt x="2739974" y="467525"/>
                </a:lnTo>
                <a:lnTo>
                  <a:pt x="2739098" y="468630"/>
                </a:lnTo>
                <a:lnTo>
                  <a:pt x="2739796" y="467360"/>
                </a:lnTo>
                <a:lnTo>
                  <a:pt x="2739974" y="467525"/>
                </a:lnTo>
                <a:lnTo>
                  <a:pt x="2740114" y="467360"/>
                </a:lnTo>
                <a:lnTo>
                  <a:pt x="2743149" y="463550"/>
                </a:lnTo>
                <a:lnTo>
                  <a:pt x="2747149" y="459740"/>
                </a:lnTo>
                <a:lnTo>
                  <a:pt x="2753068" y="453390"/>
                </a:lnTo>
                <a:lnTo>
                  <a:pt x="2758452" y="453390"/>
                </a:lnTo>
                <a:lnTo>
                  <a:pt x="2761386" y="455930"/>
                </a:lnTo>
                <a:lnTo>
                  <a:pt x="2762250" y="455930"/>
                </a:lnTo>
                <a:lnTo>
                  <a:pt x="2767507" y="462280"/>
                </a:lnTo>
                <a:lnTo>
                  <a:pt x="2774188" y="466090"/>
                </a:lnTo>
                <a:lnTo>
                  <a:pt x="2771838" y="482600"/>
                </a:lnTo>
                <a:lnTo>
                  <a:pt x="2773680" y="490220"/>
                </a:lnTo>
                <a:lnTo>
                  <a:pt x="2776296" y="496570"/>
                </a:lnTo>
                <a:lnTo>
                  <a:pt x="2778010" y="496570"/>
                </a:lnTo>
                <a:lnTo>
                  <a:pt x="2778633" y="495300"/>
                </a:lnTo>
                <a:lnTo>
                  <a:pt x="2779788" y="492760"/>
                </a:lnTo>
                <a:lnTo>
                  <a:pt x="2779509" y="490220"/>
                </a:lnTo>
                <a:lnTo>
                  <a:pt x="2779103" y="483870"/>
                </a:lnTo>
                <a:lnTo>
                  <a:pt x="2788831" y="457200"/>
                </a:lnTo>
                <a:lnTo>
                  <a:pt x="2789275" y="453390"/>
                </a:lnTo>
                <a:lnTo>
                  <a:pt x="2789720" y="449580"/>
                </a:lnTo>
                <a:lnTo>
                  <a:pt x="2789593" y="439420"/>
                </a:lnTo>
                <a:lnTo>
                  <a:pt x="2786151" y="434340"/>
                </a:lnTo>
                <a:lnTo>
                  <a:pt x="2779522" y="431800"/>
                </a:lnTo>
                <a:lnTo>
                  <a:pt x="2776093" y="431800"/>
                </a:lnTo>
                <a:lnTo>
                  <a:pt x="2770809" y="430530"/>
                </a:lnTo>
                <a:lnTo>
                  <a:pt x="2768981" y="427990"/>
                </a:lnTo>
                <a:lnTo>
                  <a:pt x="2766568" y="426720"/>
                </a:lnTo>
                <a:lnTo>
                  <a:pt x="2766085" y="425450"/>
                </a:lnTo>
                <a:lnTo>
                  <a:pt x="2767025" y="424180"/>
                </a:lnTo>
                <a:lnTo>
                  <a:pt x="2768028" y="421640"/>
                </a:lnTo>
                <a:lnTo>
                  <a:pt x="2778595" y="420370"/>
                </a:lnTo>
                <a:lnTo>
                  <a:pt x="2779331" y="419100"/>
                </a:lnTo>
                <a:lnTo>
                  <a:pt x="2775686" y="412750"/>
                </a:lnTo>
                <a:lnTo>
                  <a:pt x="2773502" y="408940"/>
                </a:lnTo>
                <a:lnTo>
                  <a:pt x="2772791" y="407670"/>
                </a:lnTo>
                <a:lnTo>
                  <a:pt x="2771381" y="405130"/>
                </a:lnTo>
                <a:lnTo>
                  <a:pt x="2765374" y="400050"/>
                </a:lnTo>
                <a:lnTo>
                  <a:pt x="2763367" y="397510"/>
                </a:lnTo>
                <a:lnTo>
                  <a:pt x="2761005" y="394970"/>
                </a:lnTo>
                <a:lnTo>
                  <a:pt x="2761411" y="393700"/>
                </a:lnTo>
                <a:lnTo>
                  <a:pt x="2761856" y="393700"/>
                </a:lnTo>
                <a:lnTo>
                  <a:pt x="2762326" y="392430"/>
                </a:lnTo>
                <a:lnTo>
                  <a:pt x="2763431" y="392430"/>
                </a:lnTo>
                <a:lnTo>
                  <a:pt x="2770949" y="394970"/>
                </a:lnTo>
                <a:lnTo>
                  <a:pt x="2774823" y="392430"/>
                </a:lnTo>
                <a:lnTo>
                  <a:pt x="2776791" y="386080"/>
                </a:lnTo>
                <a:lnTo>
                  <a:pt x="2779052" y="379730"/>
                </a:lnTo>
                <a:lnTo>
                  <a:pt x="2781566" y="373380"/>
                </a:lnTo>
                <a:lnTo>
                  <a:pt x="2783649" y="367030"/>
                </a:lnTo>
                <a:lnTo>
                  <a:pt x="2784589" y="359410"/>
                </a:lnTo>
                <a:lnTo>
                  <a:pt x="2786392" y="344170"/>
                </a:lnTo>
                <a:lnTo>
                  <a:pt x="2787916" y="339090"/>
                </a:lnTo>
                <a:lnTo>
                  <a:pt x="2788297" y="337820"/>
                </a:lnTo>
                <a:lnTo>
                  <a:pt x="2790977" y="328930"/>
                </a:lnTo>
                <a:lnTo>
                  <a:pt x="2791574" y="327660"/>
                </a:lnTo>
                <a:lnTo>
                  <a:pt x="2792768" y="325120"/>
                </a:lnTo>
                <a:lnTo>
                  <a:pt x="2798178" y="313690"/>
                </a:lnTo>
                <a:lnTo>
                  <a:pt x="2803995" y="306070"/>
                </a:lnTo>
                <a:lnTo>
                  <a:pt x="2807868" y="300990"/>
                </a:lnTo>
                <a:lnTo>
                  <a:pt x="2812173" y="295910"/>
                </a:lnTo>
                <a:lnTo>
                  <a:pt x="2815920" y="290830"/>
                </a:lnTo>
                <a:lnTo>
                  <a:pt x="2821432" y="283210"/>
                </a:lnTo>
                <a:lnTo>
                  <a:pt x="2821228" y="281940"/>
                </a:lnTo>
                <a:lnTo>
                  <a:pt x="2821025" y="280670"/>
                </a:lnTo>
                <a:lnTo>
                  <a:pt x="2819793" y="274320"/>
                </a:lnTo>
                <a:lnTo>
                  <a:pt x="2819552" y="273050"/>
                </a:lnTo>
                <a:lnTo>
                  <a:pt x="2819298" y="271780"/>
                </a:lnTo>
                <a:lnTo>
                  <a:pt x="2832493" y="269240"/>
                </a:lnTo>
                <a:lnTo>
                  <a:pt x="2836532" y="265430"/>
                </a:lnTo>
                <a:lnTo>
                  <a:pt x="2841714" y="257810"/>
                </a:lnTo>
                <a:lnTo>
                  <a:pt x="2840101" y="251460"/>
                </a:lnTo>
                <a:lnTo>
                  <a:pt x="2835414" y="250190"/>
                </a:lnTo>
                <a:lnTo>
                  <a:pt x="2833065" y="248920"/>
                </a:lnTo>
                <a:lnTo>
                  <a:pt x="2827477" y="247650"/>
                </a:lnTo>
                <a:lnTo>
                  <a:pt x="2820403" y="247650"/>
                </a:lnTo>
                <a:lnTo>
                  <a:pt x="2819552" y="246380"/>
                </a:lnTo>
                <a:lnTo>
                  <a:pt x="2820454" y="243840"/>
                </a:lnTo>
                <a:lnTo>
                  <a:pt x="2821165" y="242570"/>
                </a:lnTo>
                <a:lnTo>
                  <a:pt x="2826448" y="240030"/>
                </a:lnTo>
                <a:lnTo>
                  <a:pt x="2830461" y="241300"/>
                </a:lnTo>
                <a:lnTo>
                  <a:pt x="2841015" y="246380"/>
                </a:lnTo>
                <a:lnTo>
                  <a:pt x="2847302" y="245110"/>
                </a:lnTo>
                <a:lnTo>
                  <a:pt x="2855531" y="240030"/>
                </a:lnTo>
                <a:lnTo>
                  <a:pt x="2857893" y="238760"/>
                </a:lnTo>
                <a:lnTo>
                  <a:pt x="2862415" y="236220"/>
                </a:lnTo>
                <a:lnTo>
                  <a:pt x="2862770" y="233680"/>
                </a:lnTo>
                <a:lnTo>
                  <a:pt x="2862211" y="229870"/>
                </a:lnTo>
                <a:lnTo>
                  <a:pt x="2861614" y="228600"/>
                </a:lnTo>
                <a:lnTo>
                  <a:pt x="2861360" y="224790"/>
                </a:lnTo>
                <a:lnTo>
                  <a:pt x="2861272" y="223520"/>
                </a:lnTo>
                <a:lnTo>
                  <a:pt x="2862961" y="220980"/>
                </a:lnTo>
                <a:lnTo>
                  <a:pt x="2871774" y="222250"/>
                </a:lnTo>
                <a:lnTo>
                  <a:pt x="2877058" y="222250"/>
                </a:lnTo>
                <a:lnTo>
                  <a:pt x="2878112" y="220980"/>
                </a:lnTo>
                <a:lnTo>
                  <a:pt x="2883370" y="214630"/>
                </a:lnTo>
                <a:lnTo>
                  <a:pt x="2888716" y="209550"/>
                </a:lnTo>
                <a:lnTo>
                  <a:pt x="2895663" y="204470"/>
                </a:lnTo>
                <a:lnTo>
                  <a:pt x="2898330" y="19812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4994" y="3656502"/>
            <a:ext cx="826135" cy="727710"/>
          </a:xfrm>
          <a:custGeom>
            <a:avLst/>
            <a:gdLst/>
            <a:ahLst/>
            <a:cxnLst/>
            <a:rect l="l" t="t" r="r" b="b"/>
            <a:pathLst>
              <a:path w="826134" h="727710">
                <a:moveTo>
                  <a:pt x="11887" y="346506"/>
                </a:moveTo>
                <a:lnTo>
                  <a:pt x="11442" y="346506"/>
                </a:lnTo>
                <a:lnTo>
                  <a:pt x="11379" y="346951"/>
                </a:lnTo>
                <a:lnTo>
                  <a:pt x="11722" y="346697"/>
                </a:lnTo>
                <a:lnTo>
                  <a:pt x="11861" y="346519"/>
                </a:lnTo>
                <a:close/>
              </a:path>
              <a:path w="826134" h="727710">
                <a:moveTo>
                  <a:pt x="825804" y="337820"/>
                </a:moveTo>
                <a:lnTo>
                  <a:pt x="825690" y="335280"/>
                </a:lnTo>
                <a:lnTo>
                  <a:pt x="824598" y="334010"/>
                </a:lnTo>
                <a:lnTo>
                  <a:pt x="823950" y="332740"/>
                </a:lnTo>
                <a:lnTo>
                  <a:pt x="823277" y="334010"/>
                </a:lnTo>
                <a:lnTo>
                  <a:pt x="821956" y="334010"/>
                </a:lnTo>
                <a:lnTo>
                  <a:pt x="814387" y="341630"/>
                </a:lnTo>
                <a:lnTo>
                  <a:pt x="809752" y="334010"/>
                </a:lnTo>
                <a:lnTo>
                  <a:pt x="808913" y="332740"/>
                </a:lnTo>
                <a:lnTo>
                  <a:pt x="807885" y="330200"/>
                </a:lnTo>
                <a:lnTo>
                  <a:pt x="806983" y="328930"/>
                </a:lnTo>
                <a:lnTo>
                  <a:pt x="802716" y="322580"/>
                </a:lnTo>
                <a:lnTo>
                  <a:pt x="801281" y="313690"/>
                </a:lnTo>
                <a:lnTo>
                  <a:pt x="792734" y="309880"/>
                </a:lnTo>
                <a:lnTo>
                  <a:pt x="789470" y="302260"/>
                </a:lnTo>
                <a:lnTo>
                  <a:pt x="785406" y="295910"/>
                </a:lnTo>
                <a:lnTo>
                  <a:pt x="782459" y="289560"/>
                </a:lnTo>
                <a:lnTo>
                  <a:pt x="782574" y="280670"/>
                </a:lnTo>
                <a:lnTo>
                  <a:pt x="783958" y="275590"/>
                </a:lnTo>
                <a:lnTo>
                  <a:pt x="780529" y="271780"/>
                </a:lnTo>
                <a:lnTo>
                  <a:pt x="775182" y="269240"/>
                </a:lnTo>
                <a:lnTo>
                  <a:pt x="770724" y="267970"/>
                </a:lnTo>
                <a:lnTo>
                  <a:pt x="766521" y="265430"/>
                </a:lnTo>
                <a:lnTo>
                  <a:pt x="760514" y="262890"/>
                </a:lnTo>
                <a:lnTo>
                  <a:pt x="759066" y="261620"/>
                </a:lnTo>
                <a:lnTo>
                  <a:pt x="759002" y="257810"/>
                </a:lnTo>
                <a:lnTo>
                  <a:pt x="758888" y="252730"/>
                </a:lnTo>
                <a:lnTo>
                  <a:pt x="758469" y="250190"/>
                </a:lnTo>
                <a:lnTo>
                  <a:pt x="757618" y="245110"/>
                </a:lnTo>
                <a:lnTo>
                  <a:pt x="750646" y="232410"/>
                </a:lnTo>
                <a:lnTo>
                  <a:pt x="748118" y="227330"/>
                </a:lnTo>
                <a:lnTo>
                  <a:pt x="747877" y="219710"/>
                </a:lnTo>
                <a:lnTo>
                  <a:pt x="747763" y="218440"/>
                </a:lnTo>
                <a:lnTo>
                  <a:pt x="747115" y="217170"/>
                </a:lnTo>
                <a:lnTo>
                  <a:pt x="745832" y="214630"/>
                </a:lnTo>
                <a:lnTo>
                  <a:pt x="743978" y="214630"/>
                </a:lnTo>
                <a:lnTo>
                  <a:pt x="735330" y="208280"/>
                </a:lnTo>
                <a:lnTo>
                  <a:pt x="727125" y="201930"/>
                </a:lnTo>
                <a:lnTo>
                  <a:pt x="718731" y="195580"/>
                </a:lnTo>
                <a:lnTo>
                  <a:pt x="709523" y="190500"/>
                </a:lnTo>
                <a:lnTo>
                  <a:pt x="706399" y="189230"/>
                </a:lnTo>
                <a:lnTo>
                  <a:pt x="704291" y="185420"/>
                </a:lnTo>
                <a:lnTo>
                  <a:pt x="703745" y="182880"/>
                </a:lnTo>
                <a:lnTo>
                  <a:pt x="702665" y="176530"/>
                </a:lnTo>
                <a:lnTo>
                  <a:pt x="700620" y="168910"/>
                </a:lnTo>
                <a:lnTo>
                  <a:pt x="701281" y="162560"/>
                </a:lnTo>
                <a:lnTo>
                  <a:pt x="701471" y="156210"/>
                </a:lnTo>
                <a:lnTo>
                  <a:pt x="701294" y="154940"/>
                </a:lnTo>
                <a:lnTo>
                  <a:pt x="700582" y="149860"/>
                </a:lnTo>
                <a:lnTo>
                  <a:pt x="698550" y="143510"/>
                </a:lnTo>
                <a:lnTo>
                  <a:pt x="695325" y="137160"/>
                </a:lnTo>
                <a:lnTo>
                  <a:pt x="690943" y="130810"/>
                </a:lnTo>
                <a:lnTo>
                  <a:pt x="689495" y="123190"/>
                </a:lnTo>
                <a:lnTo>
                  <a:pt x="690283" y="110490"/>
                </a:lnTo>
                <a:lnTo>
                  <a:pt x="688898" y="104140"/>
                </a:lnTo>
                <a:lnTo>
                  <a:pt x="689114" y="100330"/>
                </a:lnTo>
                <a:lnTo>
                  <a:pt x="672896" y="73660"/>
                </a:lnTo>
                <a:lnTo>
                  <a:pt x="663943" y="76200"/>
                </a:lnTo>
                <a:lnTo>
                  <a:pt x="660514" y="72390"/>
                </a:lnTo>
                <a:lnTo>
                  <a:pt x="659549" y="67310"/>
                </a:lnTo>
                <a:lnTo>
                  <a:pt x="658710" y="64770"/>
                </a:lnTo>
                <a:lnTo>
                  <a:pt x="658774" y="62230"/>
                </a:lnTo>
                <a:lnTo>
                  <a:pt x="659066" y="54610"/>
                </a:lnTo>
                <a:lnTo>
                  <a:pt x="656361" y="46990"/>
                </a:lnTo>
                <a:lnTo>
                  <a:pt x="654748" y="38100"/>
                </a:lnTo>
                <a:lnTo>
                  <a:pt x="652284" y="30480"/>
                </a:lnTo>
                <a:lnTo>
                  <a:pt x="649008" y="21590"/>
                </a:lnTo>
                <a:lnTo>
                  <a:pt x="645782" y="13970"/>
                </a:lnTo>
                <a:lnTo>
                  <a:pt x="643496" y="6350"/>
                </a:lnTo>
                <a:lnTo>
                  <a:pt x="643191" y="3810"/>
                </a:lnTo>
                <a:lnTo>
                  <a:pt x="640245" y="2540"/>
                </a:lnTo>
                <a:lnTo>
                  <a:pt x="637120" y="0"/>
                </a:lnTo>
                <a:lnTo>
                  <a:pt x="635025" y="1270"/>
                </a:lnTo>
                <a:lnTo>
                  <a:pt x="632548" y="2540"/>
                </a:lnTo>
                <a:lnTo>
                  <a:pt x="631532" y="5080"/>
                </a:lnTo>
                <a:lnTo>
                  <a:pt x="627989" y="12700"/>
                </a:lnTo>
                <a:lnTo>
                  <a:pt x="626719" y="20320"/>
                </a:lnTo>
                <a:lnTo>
                  <a:pt x="623531" y="26670"/>
                </a:lnTo>
                <a:lnTo>
                  <a:pt x="620522" y="33020"/>
                </a:lnTo>
                <a:lnTo>
                  <a:pt x="620102" y="41910"/>
                </a:lnTo>
                <a:lnTo>
                  <a:pt x="618058" y="48260"/>
                </a:lnTo>
                <a:lnTo>
                  <a:pt x="615619" y="57150"/>
                </a:lnTo>
                <a:lnTo>
                  <a:pt x="613791" y="66040"/>
                </a:lnTo>
                <a:lnTo>
                  <a:pt x="612965" y="73660"/>
                </a:lnTo>
                <a:lnTo>
                  <a:pt x="612838" y="76200"/>
                </a:lnTo>
                <a:lnTo>
                  <a:pt x="612952" y="85090"/>
                </a:lnTo>
                <a:lnTo>
                  <a:pt x="613308" y="88900"/>
                </a:lnTo>
                <a:lnTo>
                  <a:pt x="612597" y="92710"/>
                </a:lnTo>
                <a:lnTo>
                  <a:pt x="609511" y="104140"/>
                </a:lnTo>
                <a:lnTo>
                  <a:pt x="607402" y="111760"/>
                </a:lnTo>
                <a:lnTo>
                  <a:pt x="605205" y="118110"/>
                </a:lnTo>
                <a:lnTo>
                  <a:pt x="602970" y="125730"/>
                </a:lnTo>
                <a:lnTo>
                  <a:pt x="576872" y="154940"/>
                </a:lnTo>
                <a:lnTo>
                  <a:pt x="569899" y="152400"/>
                </a:lnTo>
                <a:lnTo>
                  <a:pt x="558012" y="133350"/>
                </a:lnTo>
                <a:lnTo>
                  <a:pt x="546696" y="133350"/>
                </a:lnTo>
                <a:lnTo>
                  <a:pt x="540575" y="130810"/>
                </a:lnTo>
                <a:lnTo>
                  <a:pt x="530733" y="119380"/>
                </a:lnTo>
                <a:lnTo>
                  <a:pt x="522859" y="115570"/>
                </a:lnTo>
                <a:lnTo>
                  <a:pt x="510997" y="109220"/>
                </a:lnTo>
                <a:lnTo>
                  <a:pt x="507149" y="106680"/>
                </a:lnTo>
                <a:lnTo>
                  <a:pt x="504063" y="102870"/>
                </a:lnTo>
                <a:lnTo>
                  <a:pt x="501573" y="100330"/>
                </a:lnTo>
                <a:lnTo>
                  <a:pt x="498513" y="96520"/>
                </a:lnTo>
                <a:lnTo>
                  <a:pt x="495554" y="93980"/>
                </a:lnTo>
                <a:lnTo>
                  <a:pt x="492239" y="91440"/>
                </a:lnTo>
                <a:lnTo>
                  <a:pt x="490855" y="87630"/>
                </a:lnTo>
                <a:lnTo>
                  <a:pt x="492734" y="82550"/>
                </a:lnTo>
                <a:lnTo>
                  <a:pt x="495820" y="74930"/>
                </a:lnTo>
                <a:lnTo>
                  <a:pt x="500811" y="68580"/>
                </a:lnTo>
                <a:lnTo>
                  <a:pt x="500316" y="57150"/>
                </a:lnTo>
                <a:lnTo>
                  <a:pt x="502818" y="55880"/>
                </a:lnTo>
                <a:lnTo>
                  <a:pt x="507619" y="54610"/>
                </a:lnTo>
                <a:lnTo>
                  <a:pt x="510400" y="53340"/>
                </a:lnTo>
                <a:lnTo>
                  <a:pt x="515429" y="44450"/>
                </a:lnTo>
                <a:lnTo>
                  <a:pt x="518795" y="38100"/>
                </a:lnTo>
                <a:lnTo>
                  <a:pt x="522401" y="30480"/>
                </a:lnTo>
                <a:lnTo>
                  <a:pt x="521081" y="27940"/>
                </a:lnTo>
                <a:lnTo>
                  <a:pt x="519976" y="27940"/>
                </a:lnTo>
                <a:lnTo>
                  <a:pt x="518883" y="26670"/>
                </a:lnTo>
                <a:lnTo>
                  <a:pt x="516712" y="24130"/>
                </a:lnTo>
                <a:lnTo>
                  <a:pt x="512851" y="22860"/>
                </a:lnTo>
                <a:lnTo>
                  <a:pt x="508635" y="24130"/>
                </a:lnTo>
                <a:lnTo>
                  <a:pt x="504583" y="26670"/>
                </a:lnTo>
                <a:lnTo>
                  <a:pt x="501078" y="26670"/>
                </a:lnTo>
                <a:lnTo>
                  <a:pt x="494995" y="22860"/>
                </a:lnTo>
                <a:lnTo>
                  <a:pt x="492683" y="24130"/>
                </a:lnTo>
                <a:lnTo>
                  <a:pt x="488073" y="25400"/>
                </a:lnTo>
                <a:lnTo>
                  <a:pt x="485267" y="26670"/>
                </a:lnTo>
                <a:lnTo>
                  <a:pt x="483400" y="26670"/>
                </a:lnTo>
                <a:lnTo>
                  <a:pt x="474027" y="22860"/>
                </a:lnTo>
                <a:lnTo>
                  <a:pt x="455206" y="17780"/>
                </a:lnTo>
                <a:lnTo>
                  <a:pt x="446417" y="12700"/>
                </a:lnTo>
                <a:lnTo>
                  <a:pt x="440690" y="10160"/>
                </a:lnTo>
                <a:lnTo>
                  <a:pt x="434441" y="7620"/>
                </a:lnTo>
                <a:lnTo>
                  <a:pt x="428167" y="6350"/>
                </a:lnTo>
                <a:lnTo>
                  <a:pt x="426770" y="5080"/>
                </a:lnTo>
                <a:lnTo>
                  <a:pt x="424980" y="6350"/>
                </a:lnTo>
                <a:lnTo>
                  <a:pt x="421805" y="6350"/>
                </a:lnTo>
                <a:lnTo>
                  <a:pt x="421132" y="7620"/>
                </a:lnTo>
                <a:lnTo>
                  <a:pt x="421017" y="10160"/>
                </a:lnTo>
                <a:lnTo>
                  <a:pt x="423697" y="12700"/>
                </a:lnTo>
                <a:lnTo>
                  <a:pt x="426212" y="13970"/>
                </a:lnTo>
                <a:lnTo>
                  <a:pt x="428536" y="16510"/>
                </a:lnTo>
                <a:lnTo>
                  <a:pt x="431266" y="19050"/>
                </a:lnTo>
                <a:lnTo>
                  <a:pt x="430301" y="22860"/>
                </a:lnTo>
                <a:lnTo>
                  <a:pt x="421716" y="27940"/>
                </a:lnTo>
                <a:lnTo>
                  <a:pt x="403364" y="27940"/>
                </a:lnTo>
                <a:lnTo>
                  <a:pt x="393839" y="31750"/>
                </a:lnTo>
                <a:lnTo>
                  <a:pt x="368604" y="62230"/>
                </a:lnTo>
                <a:lnTo>
                  <a:pt x="360654" y="72390"/>
                </a:lnTo>
                <a:lnTo>
                  <a:pt x="360311" y="77470"/>
                </a:lnTo>
                <a:lnTo>
                  <a:pt x="363651" y="85090"/>
                </a:lnTo>
                <a:lnTo>
                  <a:pt x="359791" y="87630"/>
                </a:lnTo>
                <a:lnTo>
                  <a:pt x="351447" y="87630"/>
                </a:lnTo>
                <a:lnTo>
                  <a:pt x="347065" y="83820"/>
                </a:lnTo>
                <a:lnTo>
                  <a:pt x="338328" y="87630"/>
                </a:lnTo>
                <a:lnTo>
                  <a:pt x="335445" y="86360"/>
                </a:lnTo>
                <a:lnTo>
                  <a:pt x="329679" y="78740"/>
                </a:lnTo>
                <a:lnTo>
                  <a:pt x="326478" y="73660"/>
                </a:lnTo>
                <a:lnTo>
                  <a:pt x="319227" y="66040"/>
                </a:lnTo>
                <a:lnTo>
                  <a:pt x="314883" y="63500"/>
                </a:lnTo>
                <a:lnTo>
                  <a:pt x="304088" y="67310"/>
                </a:lnTo>
                <a:lnTo>
                  <a:pt x="298081" y="68580"/>
                </a:lnTo>
                <a:lnTo>
                  <a:pt x="293573" y="72390"/>
                </a:lnTo>
                <a:lnTo>
                  <a:pt x="289433" y="74930"/>
                </a:lnTo>
                <a:lnTo>
                  <a:pt x="285584" y="77470"/>
                </a:lnTo>
                <a:lnTo>
                  <a:pt x="280543" y="77470"/>
                </a:lnTo>
                <a:lnTo>
                  <a:pt x="273456" y="78740"/>
                </a:lnTo>
                <a:lnTo>
                  <a:pt x="274561" y="87630"/>
                </a:lnTo>
                <a:lnTo>
                  <a:pt x="270281" y="90170"/>
                </a:lnTo>
                <a:lnTo>
                  <a:pt x="268389" y="92710"/>
                </a:lnTo>
                <a:lnTo>
                  <a:pt x="266661" y="95250"/>
                </a:lnTo>
                <a:lnTo>
                  <a:pt x="256527" y="97790"/>
                </a:lnTo>
                <a:lnTo>
                  <a:pt x="254673" y="102870"/>
                </a:lnTo>
                <a:lnTo>
                  <a:pt x="255841" y="111760"/>
                </a:lnTo>
                <a:lnTo>
                  <a:pt x="255384" y="114300"/>
                </a:lnTo>
                <a:lnTo>
                  <a:pt x="254850" y="118110"/>
                </a:lnTo>
                <a:lnTo>
                  <a:pt x="252768" y="119380"/>
                </a:lnTo>
                <a:lnTo>
                  <a:pt x="239496" y="119380"/>
                </a:lnTo>
                <a:lnTo>
                  <a:pt x="236880" y="123190"/>
                </a:lnTo>
                <a:lnTo>
                  <a:pt x="237807" y="129540"/>
                </a:lnTo>
                <a:lnTo>
                  <a:pt x="238607" y="132080"/>
                </a:lnTo>
                <a:lnTo>
                  <a:pt x="239166" y="137160"/>
                </a:lnTo>
                <a:lnTo>
                  <a:pt x="238683" y="137160"/>
                </a:lnTo>
                <a:lnTo>
                  <a:pt x="237032" y="139700"/>
                </a:lnTo>
                <a:lnTo>
                  <a:pt x="235356" y="139700"/>
                </a:lnTo>
                <a:lnTo>
                  <a:pt x="234111" y="137160"/>
                </a:lnTo>
                <a:lnTo>
                  <a:pt x="231584" y="134620"/>
                </a:lnTo>
                <a:lnTo>
                  <a:pt x="229412" y="130810"/>
                </a:lnTo>
                <a:lnTo>
                  <a:pt x="226936" y="128270"/>
                </a:lnTo>
                <a:lnTo>
                  <a:pt x="225145" y="125730"/>
                </a:lnTo>
                <a:lnTo>
                  <a:pt x="222250" y="124460"/>
                </a:lnTo>
                <a:lnTo>
                  <a:pt x="220535" y="125730"/>
                </a:lnTo>
                <a:lnTo>
                  <a:pt x="216738" y="129540"/>
                </a:lnTo>
                <a:lnTo>
                  <a:pt x="212864" y="132080"/>
                </a:lnTo>
                <a:lnTo>
                  <a:pt x="206717" y="138430"/>
                </a:lnTo>
                <a:lnTo>
                  <a:pt x="204800" y="140970"/>
                </a:lnTo>
                <a:lnTo>
                  <a:pt x="204901" y="142240"/>
                </a:lnTo>
                <a:lnTo>
                  <a:pt x="204978" y="148590"/>
                </a:lnTo>
                <a:lnTo>
                  <a:pt x="204863" y="152400"/>
                </a:lnTo>
                <a:lnTo>
                  <a:pt x="202755" y="160020"/>
                </a:lnTo>
                <a:lnTo>
                  <a:pt x="198856" y="167640"/>
                </a:lnTo>
                <a:lnTo>
                  <a:pt x="193268" y="172720"/>
                </a:lnTo>
                <a:lnTo>
                  <a:pt x="190969" y="175260"/>
                </a:lnTo>
                <a:lnTo>
                  <a:pt x="161556" y="198120"/>
                </a:lnTo>
                <a:lnTo>
                  <a:pt x="154152" y="198120"/>
                </a:lnTo>
                <a:lnTo>
                  <a:pt x="139446" y="200660"/>
                </a:lnTo>
                <a:lnTo>
                  <a:pt x="131229" y="204470"/>
                </a:lnTo>
                <a:lnTo>
                  <a:pt x="113436" y="209550"/>
                </a:lnTo>
                <a:lnTo>
                  <a:pt x="105346" y="214630"/>
                </a:lnTo>
                <a:lnTo>
                  <a:pt x="103682" y="215900"/>
                </a:lnTo>
                <a:lnTo>
                  <a:pt x="100406" y="217170"/>
                </a:lnTo>
                <a:lnTo>
                  <a:pt x="98336" y="215900"/>
                </a:lnTo>
                <a:lnTo>
                  <a:pt x="91960" y="214630"/>
                </a:lnTo>
                <a:lnTo>
                  <a:pt x="86067" y="215900"/>
                </a:lnTo>
                <a:lnTo>
                  <a:pt x="74904" y="220980"/>
                </a:lnTo>
                <a:lnTo>
                  <a:pt x="53886" y="232410"/>
                </a:lnTo>
                <a:lnTo>
                  <a:pt x="46431" y="236220"/>
                </a:lnTo>
                <a:lnTo>
                  <a:pt x="41554" y="237490"/>
                </a:lnTo>
                <a:lnTo>
                  <a:pt x="33045" y="250190"/>
                </a:lnTo>
                <a:lnTo>
                  <a:pt x="32270" y="245110"/>
                </a:lnTo>
                <a:lnTo>
                  <a:pt x="26873" y="245110"/>
                </a:lnTo>
                <a:lnTo>
                  <a:pt x="24244" y="248920"/>
                </a:lnTo>
                <a:lnTo>
                  <a:pt x="22212" y="251460"/>
                </a:lnTo>
                <a:lnTo>
                  <a:pt x="20447" y="257810"/>
                </a:lnTo>
                <a:lnTo>
                  <a:pt x="20396" y="265430"/>
                </a:lnTo>
                <a:lnTo>
                  <a:pt x="20104" y="273050"/>
                </a:lnTo>
                <a:lnTo>
                  <a:pt x="19100" y="279400"/>
                </a:lnTo>
                <a:lnTo>
                  <a:pt x="15062" y="285750"/>
                </a:lnTo>
                <a:lnTo>
                  <a:pt x="11074" y="290830"/>
                </a:lnTo>
                <a:lnTo>
                  <a:pt x="10198" y="295910"/>
                </a:lnTo>
                <a:lnTo>
                  <a:pt x="16560" y="332740"/>
                </a:lnTo>
                <a:lnTo>
                  <a:pt x="18199" y="340360"/>
                </a:lnTo>
                <a:lnTo>
                  <a:pt x="17208" y="342900"/>
                </a:lnTo>
                <a:lnTo>
                  <a:pt x="15214" y="344170"/>
                </a:lnTo>
                <a:lnTo>
                  <a:pt x="14160" y="345440"/>
                </a:lnTo>
                <a:lnTo>
                  <a:pt x="11861" y="346710"/>
                </a:lnTo>
                <a:lnTo>
                  <a:pt x="10160" y="350520"/>
                </a:lnTo>
                <a:lnTo>
                  <a:pt x="8394" y="354330"/>
                </a:lnTo>
                <a:lnTo>
                  <a:pt x="6705" y="356870"/>
                </a:lnTo>
                <a:lnTo>
                  <a:pt x="6438" y="356870"/>
                </a:lnTo>
                <a:lnTo>
                  <a:pt x="6438" y="358140"/>
                </a:lnTo>
                <a:lnTo>
                  <a:pt x="6832" y="356870"/>
                </a:lnTo>
                <a:lnTo>
                  <a:pt x="7023" y="359410"/>
                </a:lnTo>
                <a:lnTo>
                  <a:pt x="6705" y="361950"/>
                </a:lnTo>
                <a:lnTo>
                  <a:pt x="9664" y="369570"/>
                </a:lnTo>
                <a:lnTo>
                  <a:pt x="11595" y="375920"/>
                </a:lnTo>
                <a:lnTo>
                  <a:pt x="11023" y="381000"/>
                </a:lnTo>
                <a:lnTo>
                  <a:pt x="10947" y="388620"/>
                </a:lnTo>
                <a:lnTo>
                  <a:pt x="12039" y="396240"/>
                </a:lnTo>
                <a:lnTo>
                  <a:pt x="13931" y="403860"/>
                </a:lnTo>
                <a:lnTo>
                  <a:pt x="16230" y="410210"/>
                </a:lnTo>
                <a:lnTo>
                  <a:pt x="18453" y="417830"/>
                </a:lnTo>
                <a:lnTo>
                  <a:pt x="19850" y="426720"/>
                </a:lnTo>
                <a:lnTo>
                  <a:pt x="20421" y="433070"/>
                </a:lnTo>
                <a:lnTo>
                  <a:pt x="20485" y="449580"/>
                </a:lnTo>
                <a:lnTo>
                  <a:pt x="20472" y="450850"/>
                </a:lnTo>
                <a:lnTo>
                  <a:pt x="20789" y="461010"/>
                </a:lnTo>
                <a:lnTo>
                  <a:pt x="21920" y="469900"/>
                </a:lnTo>
                <a:lnTo>
                  <a:pt x="25273" y="482600"/>
                </a:lnTo>
                <a:lnTo>
                  <a:pt x="25120" y="485140"/>
                </a:lnTo>
                <a:lnTo>
                  <a:pt x="23571" y="495300"/>
                </a:lnTo>
                <a:lnTo>
                  <a:pt x="21907" y="501650"/>
                </a:lnTo>
                <a:lnTo>
                  <a:pt x="20561" y="508000"/>
                </a:lnTo>
                <a:lnTo>
                  <a:pt x="38" y="535940"/>
                </a:lnTo>
                <a:lnTo>
                  <a:pt x="0" y="544830"/>
                </a:lnTo>
                <a:lnTo>
                  <a:pt x="5067" y="551180"/>
                </a:lnTo>
                <a:lnTo>
                  <a:pt x="8483" y="553720"/>
                </a:lnTo>
                <a:lnTo>
                  <a:pt x="12496" y="557530"/>
                </a:lnTo>
                <a:lnTo>
                  <a:pt x="20447" y="567690"/>
                </a:lnTo>
                <a:lnTo>
                  <a:pt x="27101" y="570230"/>
                </a:lnTo>
                <a:lnTo>
                  <a:pt x="34632" y="571500"/>
                </a:lnTo>
                <a:lnTo>
                  <a:pt x="40373" y="572770"/>
                </a:lnTo>
                <a:lnTo>
                  <a:pt x="55168" y="572770"/>
                </a:lnTo>
                <a:lnTo>
                  <a:pt x="59016" y="571500"/>
                </a:lnTo>
                <a:lnTo>
                  <a:pt x="61417" y="570230"/>
                </a:lnTo>
                <a:lnTo>
                  <a:pt x="70497" y="565150"/>
                </a:lnTo>
                <a:lnTo>
                  <a:pt x="80302" y="561340"/>
                </a:lnTo>
                <a:lnTo>
                  <a:pt x="89814" y="556260"/>
                </a:lnTo>
                <a:lnTo>
                  <a:pt x="97967" y="549910"/>
                </a:lnTo>
                <a:lnTo>
                  <a:pt x="98907" y="548640"/>
                </a:lnTo>
                <a:lnTo>
                  <a:pt x="100876" y="547370"/>
                </a:lnTo>
                <a:lnTo>
                  <a:pt x="102450" y="547370"/>
                </a:lnTo>
                <a:lnTo>
                  <a:pt x="119494" y="544830"/>
                </a:lnTo>
                <a:lnTo>
                  <a:pt x="136817" y="544830"/>
                </a:lnTo>
                <a:lnTo>
                  <a:pt x="151561" y="547370"/>
                </a:lnTo>
                <a:lnTo>
                  <a:pt x="171564" y="547370"/>
                </a:lnTo>
                <a:lnTo>
                  <a:pt x="176047" y="544830"/>
                </a:lnTo>
                <a:lnTo>
                  <a:pt x="179743" y="541020"/>
                </a:lnTo>
                <a:lnTo>
                  <a:pt x="194627" y="528320"/>
                </a:lnTo>
                <a:lnTo>
                  <a:pt x="202946" y="523240"/>
                </a:lnTo>
                <a:lnTo>
                  <a:pt x="212864" y="518160"/>
                </a:lnTo>
                <a:lnTo>
                  <a:pt x="216535" y="515620"/>
                </a:lnTo>
                <a:lnTo>
                  <a:pt x="220129" y="514350"/>
                </a:lnTo>
                <a:lnTo>
                  <a:pt x="228346" y="508000"/>
                </a:lnTo>
                <a:lnTo>
                  <a:pt x="233705" y="506730"/>
                </a:lnTo>
                <a:lnTo>
                  <a:pt x="239712" y="506730"/>
                </a:lnTo>
                <a:lnTo>
                  <a:pt x="251002" y="508000"/>
                </a:lnTo>
                <a:lnTo>
                  <a:pt x="262026" y="506730"/>
                </a:lnTo>
                <a:lnTo>
                  <a:pt x="272745" y="504190"/>
                </a:lnTo>
                <a:lnTo>
                  <a:pt x="283108" y="499110"/>
                </a:lnTo>
                <a:lnTo>
                  <a:pt x="299529" y="494030"/>
                </a:lnTo>
                <a:lnTo>
                  <a:pt x="308013" y="492760"/>
                </a:lnTo>
                <a:lnTo>
                  <a:pt x="345948" y="492760"/>
                </a:lnTo>
                <a:lnTo>
                  <a:pt x="349656" y="495300"/>
                </a:lnTo>
                <a:lnTo>
                  <a:pt x="352298" y="497840"/>
                </a:lnTo>
                <a:lnTo>
                  <a:pt x="356743" y="504190"/>
                </a:lnTo>
                <a:lnTo>
                  <a:pt x="362394" y="505460"/>
                </a:lnTo>
                <a:lnTo>
                  <a:pt x="376491" y="508000"/>
                </a:lnTo>
                <a:lnTo>
                  <a:pt x="383400" y="511810"/>
                </a:lnTo>
                <a:lnTo>
                  <a:pt x="390067" y="514350"/>
                </a:lnTo>
                <a:lnTo>
                  <a:pt x="393788" y="516890"/>
                </a:lnTo>
                <a:lnTo>
                  <a:pt x="396887" y="520700"/>
                </a:lnTo>
                <a:lnTo>
                  <a:pt x="396176" y="529590"/>
                </a:lnTo>
                <a:lnTo>
                  <a:pt x="397205" y="534670"/>
                </a:lnTo>
                <a:lnTo>
                  <a:pt x="405345" y="542290"/>
                </a:lnTo>
                <a:lnTo>
                  <a:pt x="407416" y="547370"/>
                </a:lnTo>
                <a:lnTo>
                  <a:pt x="409473" y="567690"/>
                </a:lnTo>
                <a:lnTo>
                  <a:pt x="409943" y="572770"/>
                </a:lnTo>
                <a:lnTo>
                  <a:pt x="409740" y="575310"/>
                </a:lnTo>
                <a:lnTo>
                  <a:pt x="409803" y="577850"/>
                </a:lnTo>
                <a:lnTo>
                  <a:pt x="409917" y="580390"/>
                </a:lnTo>
                <a:lnTo>
                  <a:pt x="412191" y="581660"/>
                </a:lnTo>
                <a:lnTo>
                  <a:pt x="413956" y="584200"/>
                </a:lnTo>
                <a:lnTo>
                  <a:pt x="417169" y="585470"/>
                </a:lnTo>
                <a:lnTo>
                  <a:pt x="419569" y="584200"/>
                </a:lnTo>
                <a:lnTo>
                  <a:pt x="420484" y="584200"/>
                </a:lnTo>
                <a:lnTo>
                  <a:pt x="425551" y="577850"/>
                </a:lnTo>
                <a:lnTo>
                  <a:pt x="435559" y="567690"/>
                </a:lnTo>
                <a:lnTo>
                  <a:pt x="440715" y="562610"/>
                </a:lnTo>
                <a:lnTo>
                  <a:pt x="444195" y="558800"/>
                </a:lnTo>
                <a:lnTo>
                  <a:pt x="449084" y="556260"/>
                </a:lnTo>
                <a:lnTo>
                  <a:pt x="456869" y="549910"/>
                </a:lnTo>
                <a:lnTo>
                  <a:pt x="460260" y="544830"/>
                </a:lnTo>
                <a:lnTo>
                  <a:pt x="464566" y="539750"/>
                </a:lnTo>
                <a:lnTo>
                  <a:pt x="465759" y="539750"/>
                </a:lnTo>
                <a:lnTo>
                  <a:pt x="466991" y="541020"/>
                </a:lnTo>
                <a:lnTo>
                  <a:pt x="467715" y="541020"/>
                </a:lnTo>
                <a:lnTo>
                  <a:pt x="467817" y="542290"/>
                </a:lnTo>
                <a:lnTo>
                  <a:pt x="468439" y="546100"/>
                </a:lnTo>
                <a:lnTo>
                  <a:pt x="468172" y="548640"/>
                </a:lnTo>
                <a:lnTo>
                  <a:pt x="465874" y="551180"/>
                </a:lnTo>
                <a:lnTo>
                  <a:pt x="459790" y="557530"/>
                </a:lnTo>
                <a:lnTo>
                  <a:pt x="456171" y="565150"/>
                </a:lnTo>
                <a:lnTo>
                  <a:pt x="451764" y="580390"/>
                </a:lnTo>
                <a:lnTo>
                  <a:pt x="447687" y="586740"/>
                </a:lnTo>
                <a:lnTo>
                  <a:pt x="439305" y="590550"/>
                </a:lnTo>
                <a:lnTo>
                  <a:pt x="438391" y="591820"/>
                </a:lnTo>
                <a:lnTo>
                  <a:pt x="438150" y="595630"/>
                </a:lnTo>
                <a:lnTo>
                  <a:pt x="439077" y="598170"/>
                </a:lnTo>
                <a:lnTo>
                  <a:pt x="454406" y="598170"/>
                </a:lnTo>
                <a:lnTo>
                  <a:pt x="459790" y="594360"/>
                </a:lnTo>
                <a:lnTo>
                  <a:pt x="463232" y="586740"/>
                </a:lnTo>
                <a:lnTo>
                  <a:pt x="463943" y="584200"/>
                </a:lnTo>
                <a:lnTo>
                  <a:pt x="465188" y="582930"/>
                </a:lnTo>
                <a:lnTo>
                  <a:pt x="466001" y="581660"/>
                </a:lnTo>
                <a:lnTo>
                  <a:pt x="466610" y="581660"/>
                </a:lnTo>
                <a:lnTo>
                  <a:pt x="467474" y="582930"/>
                </a:lnTo>
                <a:lnTo>
                  <a:pt x="468947" y="584200"/>
                </a:lnTo>
                <a:lnTo>
                  <a:pt x="469963" y="591820"/>
                </a:lnTo>
                <a:lnTo>
                  <a:pt x="469963" y="599440"/>
                </a:lnTo>
                <a:lnTo>
                  <a:pt x="464616" y="605790"/>
                </a:lnTo>
                <a:lnTo>
                  <a:pt x="462864" y="608330"/>
                </a:lnTo>
                <a:lnTo>
                  <a:pt x="464439" y="610870"/>
                </a:lnTo>
                <a:lnTo>
                  <a:pt x="466966" y="610870"/>
                </a:lnTo>
                <a:lnTo>
                  <a:pt x="470916" y="612140"/>
                </a:lnTo>
                <a:lnTo>
                  <a:pt x="478764" y="612140"/>
                </a:lnTo>
                <a:lnTo>
                  <a:pt x="478739" y="610870"/>
                </a:lnTo>
                <a:lnTo>
                  <a:pt x="479869" y="609600"/>
                </a:lnTo>
                <a:lnTo>
                  <a:pt x="479336" y="612140"/>
                </a:lnTo>
                <a:lnTo>
                  <a:pt x="478815" y="612140"/>
                </a:lnTo>
                <a:lnTo>
                  <a:pt x="478802" y="613410"/>
                </a:lnTo>
                <a:lnTo>
                  <a:pt x="479031" y="613410"/>
                </a:lnTo>
                <a:lnTo>
                  <a:pt x="482282" y="623570"/>
                </a:lnTo>
                <a:lnTo>
                  <a:pt x="484022" y="633730"/>
                </a:lnTo>
                <a:lnTo>
                  <a:pt x="483743" y="643890"/>
                </a:lnTo>
                <a:lnTo>
                  <a:pt x="479831" y="657860"/>
                </a:lnTo>
                <a:lnTo>
                  <a:pt x="481050" y="661670"/>
                </a:lnTo>
                <a:lnTo>
                  <a:pt x="483400" y="668020"/>
                </a:lnTo>
                <a:lnTo>
                  <a:pt x="485851" y="671830"/>
                </a:lnTo>
                <a:lnTo>
                  <a:pt x="487349" y="675640"/>
                </a:lnTo>
                <a:lnTo>
                  <a:pt x="519671" y="698500"/>
                </a:lnTo>
                <a:lnTo>
                  <a:pt x="525056" y="701040"/>
                </a:lnTo>
                <a:lnTo>
                  <a:pt x="533565" y="708660"/>
                </a:lnTo>
                <a:lnTo>
                  <a:pt x="536219" y="711200"/>
                </a:lnTo>
                <a:lnTo>
                  <a:pt x="542163" y="716280"/>
                </a:lnTo>
                <a:lnTo>
                  <a:pt x="545592" y="716280"/>
                </a:lnTo>
                <a:lnTo>
                  <a:pt x="548830" y="715010"/>
                </a:lnTo>
                <a:lnTo>
                  <a:pt x="576453" y="693420"/>
                </a:lnTo>
                <a:lnTo>
                  <a:pt x="578561" y="693420"/>
                </a:lnTo>
                <a:lnTo>
                  <a:pt x="580237" y="694690"/>
                </a:lnTo>
                <a:lnTo>
                  <a:pt x="580720" y="695960"/>
                </a:lnTo>
                <a:lnTo>
                  <a:pt x="580186" y="699770"/>
                </a:lnTo>
                <a:lnTo>
                  <a:pt x="578256" y="702310"/>
                </a:lnTo>
                <a:lnTo>
                  <a:pt x="579158" y="703580"/>
                </a:lnTo>
                <a:lnTo>
                  <a:pt x="583031" y="709930"/>
                </a:lnTo>
                <a:lnTo>
                  <a:pt x="586574" y="715010"/>
                </a:lnTo>
                <a:lnTo>
                  <a:pt x="590384" y="721360"/>
                </a:lnTo>
                <a:lnTo>
                  <a:pt x="595033" y="726440"/>
                </a:lnTo>
                <a:lnTo>
                  <a:pt x="596836" y="727710"/>
                </a:lnTo>
                <a:lnTo>
                  <a:pt x="600087" y="727710"/>
                </a:lnTo>
                <a:lnTo>
                  <a:pt x="601586" y="726440"/>
                </a:lnTo>
                <a:lnTo>
                  <a:pt x="608317" y="721360"/>
                </a:lnTo>
                <a:lnTo>
                  <a:pt x="622363" y="711200"/>
                </a:lnTo>
                <a:lnTo>
                  <a:pt x="635850" y="701040"/>
                </a:lnTo>
                <a:lnTo>
                  <a:pt x="643051" y="698500"/>
                </a:lnTo>
                <a:lnTo>
                  <a:pt x="650709" y="695960"/>
                </a:lnTo>
                <a:lnTo>
                  <a:pt x="671220" y="695960"/>
                </a:lnTo>
                <a:lnTo>
                  <a:pt x="677951" y="694690"/>
                </a:lnTo>
                <a:lnTo>
                  <a:pt x="679386" y="693420"/>
                </a:lnTo>
                <a:lnTo>
                  <a:pt x="687997" y="685800"/>
                </a:lnTo>
                <a:lnTo>
                  <a:pt x="688289" y="679450"/>
                </a:lnTo>
                <a:lnTo>
                  <a:pt x="689432" y="671830"/>
                </a:lnTo>
                <a:lnTo>
                  <a:pt x="691743" y="664210"/>
                </a:lnTo>
                <a:lnTo>
                  <a:pt x="694436" y="656590"/>
                </a:lnTo>
                <a:lnTo>
                  <a:pt x="696645" y="648970"/>
                </a:lnTo>
                <a:lnTo>
                  <a:pt x="718540" y="613410"/>
                </a:lnTo>
                <a:lnTo>
                  <a:pt x="720255" y="609600"/>
                </a:lnTo>
                <a:lnTo>
                  <a:pt x="721969" y="605790"/>
                </a:lnTo>
                <a:lnTo>
                  <a:pt x="725512" y="599440"/>
                </a:lnTo>
                <a:lnTo>
                  <a:pt x="734949" y="581660"/>
                </a:lnTo>
                <a:lnTo>
                  <a:pt x="757834" y="548640"/>
                </a:lnTo>
                <a:lnTo>
                  <a:pt x="769645" y="541020"/>
                </a:lnTo>
                <a:lnTo>
                  <a:pt x="771093" y="539750"/>
                </a:lnTo>
                <a:lnTo>
                  <a:pt x="772528" y="538480"/>
                </a:lnTo>
                <a:lnTo>
                  <a:pt x="773201" y="534670"/>
                </a:lnTo>
                <a:lnTo>
                  <a:pt x="776503" y="527050"/>
                </a:lnTo>
                <a:lnTo>
                  <a:pt x="781392" y="520700"/>
                </a:lnTo>
                <a:lnTo>
                  <a:pt x="786384" y="514350"/>
                </a:lnTo>
                <a:lnTo>
                  <a:pt x="790028" y="508000"/>
                </a:lnTo>
                <a:lnTo>
                  <a:pt x="791972" y="500380"/>
                </a:lnTo>
                <a:lnTo>
                  <a:pt x="793432" y="492760"/>
                </a:lnTo>
                <a:lnTo>
                  <a:pt x="795210" y="483870"/>
                </a:lnTo>
                <a:lnTo>
                  <a:pt x="798093" y="476250"/>
                </a:lnTo>
                <a:lnTo>
                  <a:pt x="801954" y="467360"/>
                </a:lnTo>
                <a:lnTo>
                  <a:pt x="805294" y="458470"/>
                </a:lnTo>
                <a:lnTo>
                  <a:pt x="808913" y="449580"/>
                </a:lnTo>
                <a:lnTo>
                  <a:pt x="813663" y="440690"/>
                </a:lnTo>
                <a:lnTo>
                  <a:pt x="815886" y="436880"/>
                </a:lnTo>
                <a:lnTo>
                  <a:pt x="816610" y="433070"/>
                </a:lnTo>
                <a:lnTo>
                  <a:pt x="817206" y="429260"/>
                </a:lnTo>
                <a:lnTo>
                  <a:pt x="818527" y="420370"/>
                </a:lnTo>
                <a:lnTo>
                  <a:pt x="817803" y="412750"/>
                </a:lnTo>
                <a:lnTo>
                  <a:pt x="815162" y="403860"/>
                </a:lnTo>
                <a:lnTo>
                  <a:pt x="813295" y="398780"/>
                </a:lnTo>
                <a:lnTo>
                  <a:pt x="813244" y="392430"/>
                </a:lnTo>
                <a:lnTo>
                  <a:pt x="814984" y="387350"/>
                </a:lnTo>
                <a:lnTo>
                  <a:pt x="816127" y="383540"/>
                </a:lnTo>
                <a:lnTo>
                  <a:pt x="817092" y="379730"/>
                </a:lnTo>
                <a:lnTo>
                  <a:pt x="817206" y="374650"/>
                </a:lnTo>
                <a:lnTo>
                  <a:pt x="817880" y="367030"/>
                </a:lnTo>
                <a:lnTo>
                  <a:pt x="819340" y="358140"/>
                </a:lnTo>
                <a:lnTo>
                  <a:pt x="821575" y="349250"/>
                </a:lnTo>
                <a:lnTo>
                  <a:pt x="824547" y="341630"/>
                </a:lnTo>
                <a:lnTo>
                  <a:pt x="825207" y="340360"/>
                </a:lnTo>
                <a:lnTo>
                  <a:pt x="825804" y="33782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30529" y="106449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438" y="0"/>
                </a:moveTo>
                <a:lnTo>
                  <a:pt x="276" y="198"/>
                </a:lnTo>
                <a:lnTo>
                  <a:pt x="168" y="433"/>
                </a:lnTo>
                <a:lnTo>
                  <a:pt x="0" y="631"/>
                </a:lnTo>
                <a:lnTo>
                  <a:pt x="341" y="605"/>
                </a:lnTo>
                <a:lnTo>
                  <a:pt x="608" y="396"/>
                </a:lnTo>
                <a:lnTo>
                  <a:pt x="914" y="342"/>
                </a:lnTo>
                <a:lnTo>
                  <a:pt x="1162" y="83"/>
                </a:lnTo>
                <a:lnTo>
                  <a:pt x="914" y="64"/>
                </a:lnTo>
                <a:lnTo>
                  <a:pt x="690" y="36"/>
                </a:lnTo>
                <a:lnTo>
                  <a:pt x="43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4610" y="811257"/>
            <a:ext cx="561340" cy="429259"/>
          </a:xfrm>
          <a:custGeom>
            <a:avLst/>
            <a:gdLst/>
            <a:ahLst/>
            <a:cxnLst/>
            <a:rect l="l" t="t" r="r" b="b"/>
            <a:pathLst>
              <a:path w="561339" h="429259">
                <a:moveTo>
                  <a:pt x="161544" y="178587"/>
                </a:moveTo>
                <a:lnTo>
                  <a:pt x="161467" y="178460"/>
                </a:lnTo>
                <a:lnTo>
                  <a:pt x="161213" y="178574"/>
                </a:lnTo>
                <a:lnTo>
                  <a:pt x="161036" y="178765"/>
                </a:lnTo>
                <a:lnTo>
                  <a:pt x="160794" y="178892"/>
                </a:lnTo>
                <a:lnTo>
                  <a:pt x="160794" y="179044"/>
                </a:lnTo>
                <a:lnTo>
                  <a:pt x="160807" y="179184"/>
                </a:lnTo>
                <a:lnTo>
                  <a:pt x="160807" y="179336"/>
                </a:lnTo>
                <a:lnTo>
                  <a:pt x="161074" y="179095"/>
                </a:lnTo>
                <a:lnTo>
                  <a:pt x="161302" y="178841"/>
                </a:lnTo>
                <a:lnTo>
                  <a:pt x="161544" y="178587"/>
                </a:lnTo>
                <a:close/>
              </a:path>
              <a:path w="561339" h="429259">
                <a:moveTo>
                  <a:pt x="561136" y="95250"/>
                </a:moveTo>
                <a:lnTo>
                  <a:pt x="558761" y="91440"/>
                </a:lnTo>
                <a:lnTo>
                  <a:pt x="550011" y="87630"/>
                </a:lnTo>
                <a:lnTo>
                  <a:pt x="548246" y="86360"/>
                </a:lnTo>
                <a:lnTo>
                  <a:pt x="549249" y="76200"/>
                </a:lnTo>
                <a:lnTo>
                  <a:pt x="549300" y="64770"/>
                </a:lnTo>
                <a:lnTo>
                  <a:pt x="549287" y="63500"/>
                </a:lnTo>
                <a:lnTo>
                  <a:pt x="547941" y="62230"/>
                </a:lnTo>
                <a:lnTo>
                  <a:pt x="541451" y="59690"/>
                </a:lnTo>
                <a:lnTo>
                  <a:pt x="536067" y="57150"/>
                </a:lnTo>
                <a:lnTo>
                  <a:pt x="525233" y="54610"/>
                </a:lnTo>
                <a:lnTo>
                  <a:pt x="521017" y="55880"/>
                </a:lnTo>
                <a:lnTo>
                  <a:pt x="514883" y="58420"/>
                </a:lnTo>
                <a:lnTo>
                  <a:pt x="513003" y="59690"/>
                </a:lnTo>
                <a:lnTo>
                  <a:pt x="511136" y="59690"/>
                </a:lnTo>
                <a:lnTo>
                  <a:pt x="510095" y="60960"/>
                </a:lnTo>
                <a:lnTo>
                  <a:pt x="508698" y="60960"/>
                </a:lnTo>
                <a:lnTo>
                  <a:pt x="508038" y="62230"/>
                </a:lnTo>
                <a:lnTo>
                  <a:pt x="507403" y="62230"/>
                </a:lnTo>
                <a:lnTo>
                  <a:pt x="506399" y="63500"/>
                </a:lnTo>
                <a:lnTo>
                  <a:pt x="505523" y="62230"/>
                </a:lnTo>
                <a:lnTo>
                  <a:pt x="504939" y="62230"/>
                </a:lnTo>
                <a:lnTo>
                  <a:pt x="505739" y="60960"/>
                </a:lnTo>
                <a:lnTo>
                  <a:pt x="508698" y="60960"/>
                </a:lnTo>
                <a:lnTo>
                  <a:pt x="509473" y="59690"/>
                </a:lnTo>
                <a:lnTo>
                  <a:pt x="511136" y="59690"/>
                </a:lnTo>
                <a:lnTo>
                  <a:pt x="513588" y="57150"/>
                </a:lnTo>
                <a:lnTo>
                  <a:pt x="514769" y="55880"/>
                </a:lnTo>
                <a:lnTo>
                  <a:pt x="521995" y="48260"/>
                </a:lnTo>
                <a:lnTo>
                  <a:pt x="522744" y="46990"/>
                </a:lnTo>
                <a:lnTo>
                  <a:pt x="518922" y="44450"/>
                </a:lnTo>
                <a:lnTo>
                  <a:pt x="517004" y="43180"/>
                </a:lnTo>
                <a:lnTo>
                  <a:pt x="515683" y="41910"/>
                </a:lnTo>
                <a:lnTo>
                  <a:pt x="514324" y="40640"/>
                </a:lnTo>
                <a:lnTo>
                  <a:pt x="513651" y="40640"/>
                </a:lnTo>
                <a:lnTo>
                  <a:pt x="512940" y="39370"/>
                </a:lnTo>
                <a:lnTo>
                  <a:pt x="505498" y="39370"/>
                </a:lnTo>
                <a:lnTo>
                  <a:pt x="500507" y="34290"/>
                </a:lnTo>
                <a:lnTo>
                  <a:pt x="489458" y="31750"/>
                </a:lnTo>
                <a:lnTo>
                  <a:pt x="486765" y="29210"/>
                </a:lnTo>
                <a:lnTo>
                  <a:pt x="485978" y="26670"/>
                </a:lnTo>
                <a:lnTo>
                  <a:pt x="484390" y="21590"/>
                </a:lnTo>
                <a:lnTo>
                  <a:pt x="481685" y="20320"/>
                </a:lnTo>
                <a:lnTo>
                  <a:pt x="471995" y="17780"/>
                </a:lnTo>
                <a:lnTo>
                  <a:pt x="469315" y="17780"/>
                </a:lnTo>
                <a:lnTo>
                  <a:pt x="469315" y="153670"/>
                </a:lnTo>
                <a:lnTo>
                  <a:pt x="468579" y="154940"/>
                </a:lnTo>
                <a:lnTo>
                  <a:pt x="469239" y="153670"/>
                </a:lnTo>
                <a:lnTo>
                  <a:pt x="469315" y="17780"/>
                </a:lnTo>
                <a:lnTo>
                  <a:pt x="465213" y="17780"/>
                </a:lnTo>
                <a:lnTo>
                  <a:pt x="456234" y="14262"/>
                </a:lnTo>
                <a:lnTo>
                  <a:pt x="456234" y="161290"/>
                </a:lnTo>
                <a:lnTo>
                  <a:pt x="456044" y="162560"/>
                </a:lnTo>
                <a:lnTo>
                  <a:pt x="453999" y="162560"/>
                </a:lnTo>
                <a:lnTo>
                  <a:pt x="454190" y="161290"/>
                </a:lnTo>
                <a:lnTo>
                  <a:pt x="456234" y="161290"/>
                </a:lnTo>
                <a:lnTo>
                  <a:pt x="456234" y="14262"/>
                </a:lnTo>
                <a:lnTo>
                  <a:pt x="452259" y="12700"/>
                </a:lnTo>
                <a:lnTo>
                  <a:pt x="446659" y="13970"/>
                </a:lnTo>
                <a:lnTo>
                  <a:pt x="436460" y="20320"/>
                </a:lnTo>
                <a:lnTo>
                  <a:pt x="433666" y="17780"/>
                </a:lnTo>
                <a:lnTo>
                  <a:pt x="433311" y="10160"/>
                </a:lnTo>
                <a:lnTo>
                  <a:pt x="434073" y="7620"/>
                </a:lnTo>
                <a:lnTo>
                  <a:pt x="425932" y="6350"/>
                </a:lnTo>
                <a:lnTo>
                  <a:pt x="419328" y="3810"/>
                </a:lnTo>
                <a:lnTo>
                  <a:pt x="406044" y="1270"/>
                </a:lnTo>
                <a:lnTo>
                  <a:pt x="402907" y="0"/>
                </a:lnTo>
                <a:lnTo>
                  <a:pt x="399491" y="1270"/>
                </a:lnTo>
                <a:lnTo>
                  <a:pt x="393166" y="1270"/>
                </a:lnTo>
                <a:lnTo>
                  <a:pt x="390067" y="5080"/>
                </a:lnTo>
                <a:lnTo>
                  <a:pt x="388543" y="19050"/>
                </a:lnTo>
                <a:lnTo>
                  <a:pt x="387743" y="25400"/>
                </a:lnTo>
                <a:lnTo>
                  <a:pt x="386829" y="26670"/>
                </a:lnTo>
                <a:lnTo>
                  <a:pt x="382955" y="26670"/>
                </a:lnTo>
                <a:lnTo>
                  <a:pt x="382358" y="22860"/>
                </a:lnTo>
                <a:lnTo>
                  <a:pt x="382168" y="21590"/>
                </a:lnTo>
                <a:lnTo>
                  <a:pt x="382054" y="16510"/>
                </a:lnTo>
                <a:lnTo>
                  <a:pt x="382193" y="15240"/>
                </a:lnTo>
                <a:lnTo>
                  <a:pt x="380631" y="13970"/>
                </a:lnTo>
                <a:lnTo>
                  <a:pt x="379869" y="12700"/>
                </a:lnTo>
                <a:lnTo>
                  <a:pt x="379107" y="11430"/>
                </a:lnTo>
                <a:lnTo>
                  <a:pt x="370890" y="12700"/>
                </a:lnTo>
                <a:lnTo>
                  <a:pt x="367842" y="7620"/>
                </a:lnTo>
                <a:lnTo>
                  <a:pt x="361035" y="0"/>
                </a:lnTo>
                <a:lnTo>
                  <a:pt x="356768" y="0"/>
                </a:lnTo>
                <a:lnTo>
                  <a:pt x="348335" y="3810"/>
                </a:lnTo>
                <a:lnTo>
                  <a:pt x="346214" y="6350"/>
                </a:lnTo>
                <a:lnTo>
                  <a:pt x="346176" y="13970"/>
                </a:lnTo>
                <a:lnTo>
                  <a:pt x="347192" y="17780"/>
                </a:lnTo>
                <a:lnTo>
                  <a:pt x="347599" y="21590"/>
                </a:lnTo>
                <a:lnTo>
                  <a:pt x="346659" y="22860"/>
                </a:lnTo>
                <a:lnTo>
                  <a:pt x="343966" y="22860"/>
                </a:lnTo>
                <a:lnTo>
                  <a:pt x="341414" y="17780"/>
                </a:lnTo>
                <a:lnTo>
                  <a:pt x="340194" y="15240"/>
                </a:lnTo>
                <a:lnTo>
                  <a:pt x="339585" y="13970"/>
                </a:lnTo>
                <a:lnTo>
                  <a:pt x="337007" y="8890"/>
                </a:lnTo>
                <a:lnTo>
                  <a:pt x="334137" y="5080"/>
                </a:lnTo>
                <a:lnTo>
                  <a:pt x="328104" y="5080"/>
                </a:lnTo>
                <a:lnTo>
                  <a:pt x="322643" y="15240"/>
                </a:lnTo>
                <a:lnTo>
                  <a:pt x="318198" y="13970"/>
                </a:lnTo>
                <a:lnTo>
                  <a:pt x="317461" y="13970"/>
                </a:lnTo>
                <a:lnTo>
                  <a:pt x="316064" y="13665"/>
                </a:lnTo>
                <a:lnTo>
                  <a:pt x="316064" y="170180"/>
                </a:lnTo>
                <a:lnTo>
                  <a:pt x="315137" y="168910"/>
                </a:lnTo>
                <a:lnTo>
                  <a:pt x="315569" y="168910"/>
                </a:lnTo>
                <a:lnTo>
                  <a:pt x="316064" y="170180"/>
                </a:lnTo>
                <a:lnTo>
                  <a:pt x="316064" y="13665"/>
                </a:lnTo>
                <a:lnTo>
                  <a:pt x="311861" y="12700"/>
                </a:lnTo>
                <a:lnTo>
                  <a:pt x="307441" y="15240"/>
                </a:lnTo>
                <a:lnTo>
                  <a:pt x="308559" y="19050"/>
                </a:lnTo>
                <a:lnTo>
                  <a:pt x="310222" y="25400"/>
                </a:lnTo>
                <a:lnTo>
                  <a:pt x="307886" y="29210"/>
                </a:lnTo>
                <a:lnTo>
                  <a:pt x="300672" y="34290"/>
                </a:lnTo>
                <a:lnTo>
                  <a:pt x="300228" y="39370"/>
                </a:lnTo>
                <a:lnTo>
                  <a:pt x="296481" y="44450"/>
                </a:lnTo>
                <a:lnTo>
                  <a:pt x="289433" y="44450"/>
                </a:lnTo>
                <a:lnTo>
                  <a:pt x="284657" y="34290"/>
                </a:lnTo>
                <a:lnTo>
                  <a:pt x="282067" y="26670"/>
                </a:lnTo>
                <a:lnTo>
                  <a:pt x="276796" y="19050"/>
                </a:lnTo>
                <a:lnTo>
                  <a:pt x="272503" y="17780"/>
                </a:lnTo>
                <a:lnTo>
                  <a:pt x="266738" y="16510"/>
                </a:lnTo>
                <a:lnTo>
                  <a:pt x="263271" y="19050"/>
                </a:lnTo>
                <a:lnTo>
                  <a:pt x="261874" y="27940"/>
                </a:lnTo>
                <a:lnTo>
                  <a:pt x="260096" y="30480"/>
                </a:lnTo>
                <a:lnTo>
                  <a:pt x="256616" y="31165"/>
                </a:lnTo>
                <a:lnTo>
                  <a:pt x="256616" y="55880"/>
                </a:lnTo>
                <a:lnTo>
                  <a:pt x="255485" y="54610"/>
                </a:lnTo>
                <a:lnTo>
                  <a:pt x="256108" y="54610"/>
                </a:lnTo>
                <a:lnTo>
                  <a:pt x="256616" y="55880"/>
                </a:lnTo>
                <a:lnTo>
                  <a:pt x="256616" y="31165"/>
                </a:lnTo>
                <a:lnTo>
                  <a:pt x="253580" y="31750"/>
                </a:lnTo>
                <a:lnTo>
                  <a:pt x="251764" y="31750"/>
                </a:lnTo>
                <a:lnTo>
                  <a:pt x="249415" y="34290"/>
                </a:lnTo>
                <a:lnTo>
                  <a:pt x="247992" y="35560"/>
                </a:lnTo>
                <a:lnTo>
                  <a:pt x="250380" y="43180"/>
                </a:lnTo>
                <a:lnTo>
                  <a:pt x="252882" y="48260"/>
                </a:lnTo>
                <a:lnTo>
                  <a:pt x="255244" y="54610"/>
                </a:lnTo>
                <a:lnTo>
                  <a:pt x="251307" y="54610"/>
                </a:lnTo>
                <a:lnTo>
                  <a:pt x="247929" y="53340"/>
                </a:lnTo>
                <a:lnTo>
                  <a:pt x="245300" y="50800"/>
                </a:lnTo>
                <a:lnTo>
                  <a:pt x="243967" y="48260"/>
                </a:lnTo>
                <a:lnTo>
                  <a:pt x="243306" y="46990"/>
                </a:lnTo>
                <a:lnTo>
                  <a:pt x="240360" y="45720"/>
                </a:lnTo>
                <a:lnTo>
                  <a:pt x="234048" y="48260"/>
                </a:lnTo>
                <a:lnTo>
                  <a:pt x="231927" y="46990"/>
                </a:lnTo>
                <a:lnTo>
                  <a:pt x="228600" y="43180"/>
                </a:lnTo>
                <a:lnTo>
                  <a:pt x="227520" y="40640"/>
                </a:lnTo>
                <a:lnTo>
                  <a:pt x="223367" y="35560"/>
                </a:lnTo>
                <a:lnTo>
                  <a:pt x="220281" y="35560"/>
                </a:lnTo>
                <a:lnTo>
                  <a:pt x="215087" y="40640"/>
                </a:lnTo>
                <a:lnTo>
                  <a:pt x="212953" y="43180"/>
                </a:lnTo>
                <a:lnTo>
                  <a:pt x="209130" y="46990"/>
                </a:lnTo>
                <a:lnTo>
                  <a:pt x="207670" y="45720"/>
                </a:lnTo>
                <a:lnTo>
                  <a:pt x="203161" y="41910"/>
                </a:lnTo>
                <a:lnTo>
                  <a:pt x="199263" y="40640"/>
                </a:lnTo>
                <a:lnTo>
                  <a:pt x="194995" y="41910"/>
                </a:lnTo>
                <a:lnTo>
                  <a:pt x="192087" y="42481"/>
                </a:lnTo>
                <a:lnTo>
                  <a:pt x="192087" y="133350"/>
                </a:lnTo>
                <a:lnTo>
                  <a:pt x="191681" y="134620"/>
                </a:lnTo>
                <a:lnTo>
                  <a:pt x="191033" y="134620"/>
                </a:lnTo>
                <a:lnTo>
                  <a:pt x="190563" y="135890"/>
                </a:lnTo>
                <a:lnTo>
                  <a:pt x="190347" y="135890"/>
                </a:lnTo>
                <a:lnTo>
                  <a:pt x="190766" y="134620"/>
                </a:lnTo>
                <a:lnTo>
                  <a:pt x="191020" y="134620"/>
                </a:lnTo>
                <a:lnTo>
                  <a:pt x="192087" y="133350"/>
                </a:lnTo>
                <a:lnTo>
                  <a:pt x="192087" y="42481"/>
                </a:lnTo>
                <a:lnTo>
                  <a:pt x="188404" y="43180"/>
                </a:lnTo>
                <a:lnTo>
                  <a:pt x="187134" y="43688"/>
                </a:lnTo>
                <a:lnTo>
                  <a:pt x="187134" y="138430"/>
                </a:lnTo>
                <a:lnTo>
                  <a:pt x="186804" y="139700"/>
                </a:lnTo>
                <a:lnTo>
                  <a:pt x="186220" y="139700"/>
                </a:lnTo>
                <a:lnTo>
                  <a:pt x="186613" y="138430"/>
                </a:lnTo>
                <a:lnTo>
                  <a:pt x="187134" y="138430"/>
                </a:lnTo>
                <a:lnTo>
                  <a:pt x="187134" y="43688"/>
                </a:lnTo>
                <a:lnTo>
                  <a:pt x="181940" y="45720"/>
                </a:lnTo>
                <a:lnTo>
                  <a:pt x="178904" y="46964"/>
                </a:lnTo>
                <a:lnTo>
                  <a:pt x="178904" y="66040"/>
                </a:lnTo>
                <a:lnTo>
                  <a:pt x="178854" y="67310"/>
                </a:lnTo>
                <a:lnTo>
                  <a:pt x="175399" y="68580"/>
                </a:lnTo>
                <a:lnTo>
                  <a:pt x="173596" y="68580"/>
                </a:lnTo>
                <a:lnTo>
                  <a:pt x="171818" y="69850"/>
                </a:lnTo>
                <a:lnTo>
                  <a:pt x="174078" y="66040"/>
                </a:lnTo>
                <a:lnTo>
                  <a:pt x="175679" y="64770"/>
                </a:lnTo>
                <a:lnTo>
                  <a:pt x="176949" y="64770"/>
                </a:lnTo>
                <a:lnTo>
                  <a:pt x="178904" y="66040"/>
                </a:lnTo>
                <a:lnTo>
                  <a:pt x="178904" y="46964"/>
                </a:lnTo>
                <a:lnTo>
                  <a:pt x="175691" y="48260"/>
                </a:lnTo>
                <a:lnTo>
                  <a:pt x="169735" y="50800"/>
                </a:lnTo>
                <a:lnTo>
                  <a:pt x="167703" y="52070"/>
                </a:lnTo>
                <a:lnTo>
                  <a:pt x="165963" y="54610"/>
                </a:lnTo>
                <a:lnTo>
                  <a:pt x="161023" y="59690"/>
                </a:lnTo>
                <a:lnTo>
                  <a:pt x="162077" y="66040"/>
                </a:lnTo>
                <a:lnTo>
                  <a:pt x="167576" y="69850"/>
                </a:lnTo>
                <a:lnTo>
                  <a:pt x="170535" y="69850"/>
                </a:lnTo>
                <a:lnTo>
                  <a:pt x="171069" y="73660"/>
                </a:lnTo>
                <a:lnTo>
                  <a:pt x="171373" y="76200"/>
                </a:lnTo>
                <a:lnTo>
                  <a:pt x="174231" y="85090"/>
                </a:lnTo>
                <a:lnTo>
                  <a:pt x="174447" y="85090"/>
                </a:lnTo>
                <a:lnTo>
                  <a:pt x="170815" y="88900"/>
                </a:lnTo>
                <a:lnTo>
                  <a:pt x="168935" y="90170"/>
                </a:lnTo>
                <a:lnTo>
                  <a:pt x="163715" y="96520"/>
                </a:lnTo>
                <a:lnTo>
                  <a:pt x="165392" y="102870"/>
                </a:lnTo>
                <a:lnTo>
                  <a:pt x="172605" y="106680"/>
                </a:lnTo>
                <a:lnTo>
                  <a:pt x="173685" y="106680"/>
                </a:lnTo>
                <a:lnTo>
                  <a:pt x="174802" y="107950"/>
                </a:lnTo>
                <a:lnTo>
                  <a:pt x="173355" y="107950"/>
                </a:lnTo>
                <a:lnTo>
                  <a:pt x="170967" y="109220"/>
                </a:lnTo>
                <a:lnTo>
                  <a:pt x="169291" y="109220"/>
                </a:lnTo>
                <a:lnTo>
                  <a:pt x="162979" y="110490"/>
                </a:lnTo>
                <a:lnTo>
                  <a:pt x="161302" y="113030"/>
                </a:lnTo>
                <a:lnTo>
                  <a:pt x="163156" y="124460"/>
                </a:lnTo>
                <a:lnTo>
                  <a:pt x="165887" y="130810"/>
                </a:lnTo>
                <a:lnTo>
                  <a:pt x="175031" y="139700"/>
                </a:lnTo>
                <a:lnTo>
                  <a:pt x="180009" y="140970"/>
                </a:lnTo>
                <a:lnTo>
                  <a:pt x="185788" y="139700"/>
                </a:lnTo>
                <a:lnTo>
                  <a:pt x="186905" y="143510"/>
                </a:lnTo>
                <a:lnTo>
                  <a:pt x="219456" y="161290"/>
                </a:lnTo>
                <a:lnTo>
                  <a:pt x="224917" y="157480"/>
                </a:lnTo>
                <a:lnTo>
                  <a:pt x="230517" y="154940"/>
                </a:lnTo>
                <a:lnTo>
                  <a:pt x="230301" y="154940"/>
                </a:lnTo>
                <a:lnTo>
                  <a:pt x="231063" y="153670"/>
                </a:lnTo>
                <a:lnTo>
                  <a:pt x="232130" y="153670"/>
                </a:lnTo>
                <a:lnTo>
                  <a:pt x="230898" y="154940"/>
                </a:lnTo>
                <a:lnTo>
                  <a:pt x="230517" y="154940"/>
                </a:lnTo>
                <a:lnTo>
                  <a:pt x="231305" y="157480"/>
                </a:lnTo>
                <a:lnTo>
                  <a:pt x="230809" y="161290"/>
                </a:lnTo>
                <a:lnTo>
                  <a:pt x="233489" y="163830"/>
                </a:lnTo>
                <a:lnTo>
                  <a:pt x="240449" y="167640"/>
                </a:lnTo>
                <a:lnTo>
                  <a:pt x="247815" y="170180"/>
                </a:lnTo>
                <a:lnTo>
                  <a:pt x="263309" y="170180"/>
                </a:lnTo>
                <a:lnTo>
                  <a:pt x="279412" y="165100"/>
                </a:lnTo>
                <a:lnTo>
                  <a:pt x="286600" y="161290"/>
                </a:lnTo>
                <a:lnTo>
                  <a:pt x="292481" y="154940"/>
                </a:lnTo>
                <a:lnTo>
                  <a:pt x="293306" y="153670"/>
                </a:lnTo>
                <a:lnTo>
                  <a:pt x="294144" y="152400"/>
                </a:lnTo>
                <a:lnTo>
                  <a:pt x="296735" y="151130"/>
                </a:lnTo>
                <a:lnTo>
                  <a:pt x="299643" y="151130"/>
                </a:lnTo>
                <a:lnTo>
                  <a:pt x="299783" y="149860"/>
                </a:lnTo>
                <a:lnTo>
                  <a:pt x="300228" y="149860"/>
                </a:lnTo>
                <a:lnTo>
                  <a:pt x="299974" y="151130"/>
                </a:lnTo>
                <a:lnTo>
                  <a:pt x="299643" y="151130"/>
                </a:lnTo>
                <a:lnTo>
                  <a:pt x="298094" y="153670"/>
                </a:lnTo>
                <a:lnTo>
                  <a:pt x="297751" y="154940"/>
                </a:lnTo>
                <a:lnTo>
                  <a:pt x="297268" y="154940"/>
                </a:lnTo>
                <a:lnTo>
                  <a:pt x="297053" y="156210"/>
                </a:lnTo>
                <a:lnTo>
                  <a:pt x="296011" y="158750"/>
                </a:lnTo>
                <a:lnTo>
                  <a:pt x="297649" y="162560"/>
                </a:lnTo>
                <a:lnTo>
                  <a:pt x="304863" y="166370"/>
                </a:lnTo>
                <a:lnTo>
                  <a:pt x="310654" y="165100"/>
                </a:lnTo>
                <a:lnTo>
                  <a:pt x="314452" y="168910"/>
                </a:lnTo>
                <a:lnTo>
                  <a:pt x="289229" y="168910"/>
                </a:lnTo>
                <a:lnTo>
                  <a:pt x="276898" y="171450"/>
                </a:lnTo>
                <a:lnTo>
                  <a:pt x="276326" y="171640"/>
                </a:lnTo>
                <a:lnTo>
                  <a:pt x="276326" y="278130"/>
                </a:lnTo>
                <a:lnTo>
                  <a:pt x="276275" y="279400"/>
                </a:lnTo>
                <a:lnTo>
                  <a:pt x="275742" y="279400"/>
                </a:lnTo>
                <a:lnTo>
                  <a:pt x="274307" y="278130"/>
                </a:lnTo>
                <a:lnTo>
                  <a:pt x="276326" y="278130"/>
                </a:lnTo>
                <a:lnTo>
                  <a:pt x="276326" y="171640"/>
                </a:lnTo>
                <a:lnTo>
                  <a:pt x="266738" y="174663"/>
                </a:lnTo>
                <a:lnTo>
                  <a:pt x="266738" y="255270"/>
                </a:lnTo>
                <a:lnTo>
                  <a:pt x="266420" y="257810"/>
                </a:lnTo>
                <a:lnTo>
                  <a:pt x="264718" y="256540"/>
                </a:lnTo>
                <a:lnTo>
                  <a:pt x="266738" y="255270"/>
                </a:lnTo>
                <a:lnTo>
                  <a:pt x="266738" y="174663"/>
                </a:lnTo>
                <a:lnTo>
                  <a:pt x="264845" y="175260"/>
                </a:lnTo>
                <a:lnTo>
                  <a:pt x="257987" y="179070"/>
                </a:lnTo>
                <a:lnTo>
                  <a:pt x="250571" y="179070"/>
                </a:lnTo>
                <a:lnTo>
                  <a:pt x="238429" y="175260"/>
                </a:lnTo>
                <a:lnTo>
                  <a:pt x="233426" y="175260"/>
                </a:lnTo>
                <a:lnTo>
                  <a:pt x="228549" y="173990"/>
                </a:lnTo>
                <a:lnTo>
                  <a:pt x="225907" y="173990"/>
                </a:lnTo>
                <a:lnTo>
                  <a:pt x="221449" y="177800"/>
                </a:lnTo>
                <a:lnTo>
                  <a:pt x="220738" y="186690"/>
                </a:lnTo>
                <a:lnTo>
                  <a:pt x="220345" y="193040"/>
                </a:lnTo>
                <a:lnTo>
                  <a:pt x="219735" y="201930"/>
                </a:lnTo>
                <a:lnTo>
                  <a:pt x="218909" y="203200"/>
                </a:lnTo>
                <a:lnTo>
                  <a:pt x="217106" y="201930"/>
                </a:lnTo>
                <a:lnTo>
                  <a:pt x="216598" y="200660"/>
                </a:lnTo>
                <a:lnTo>
                  <a:pt x="213423" y="187960"/>
                </a:lnTo>
                <a:lnTo>
                  <a:pt x="207797" y="179070"/>
                </a:lnTo>
                <a:lnTo>
                  <a:pt x="199821" y="170180"/>
                </a:lnTo>
                <a:lnTo>
                  <a:pt x="189712" y="163830"/>
                </a:lnTo>
                <a:lnTo>
                  <a:pt x="188963" y="163830"/>
                </a:lnTo>
                <a:lnTo>
                  <a:pt x="188290" y="162560"/>
                </a:lnTo>
                <a:lnTo>
                  <a:pt x="184111" y="160020"/>
                </a:lnTo>
                <a:lnTo>
                  <a:pt x="179260" y="161290"/>
                </a:lnTo>
                <a:lnTo>
                  <a:pt x="171234" y="168910"/>
                </a:lnTo>
                <a:lnTo>
                  <a:pt x="161544" y="179070"/>
                </a:lnTo>
                <a:lnTo>
                  <a:pt x="163080" y="181610"/>
                </a:lnTo>
                <a:lnTo>
                  <a:pt x="164630" y="185420"/>
                </a:lnTo>
                <a:lnTo>
                  <a:pt x="162864" y="187960"/>
                </a:lnTo>
                <a:lnTo>
                  <a:pt x="160134" y="193040"/>
                </a:lnTo>
                <a:lnTo>
                  <a:pt x="159664" y="196850"/>
                </a:lnTo>
                <a:lnTo>
                  <a:pt x="164503" y="208280"/>
                </a:lnTo>
                <a:lnTo>
                  <a:pt x="164909" y="214630"/>
                </a:lnTo>
                <a:lnTo>
                  <a:pt x="161124" y="227330"/>
                </a:lnTo>
                <a:lnTo>
                  <a:pt x="160515" y="232410"/>
                </a:lnTo>
                <a:lnTo>
                  <a:pt x="158775" y="240030"/>
                </a:lnTo>
                <a:lnTo>
                  <a:pt x="157289" y="241300"/>
                </a:lnTo>
                <a:lnTo>
                  <a:pt x="149948" y="243840"/>
                </a:lnTo>
                <a:lnTo>
                  <a:pt x="151003" y="248920"/>
                </a:lnTo>
                <a:lnTo>
                  <a:pt x="150926" y="254000"/>
                </a:lnTo>
                <a:lnTo>
                  <a:pt x="151409" y="254000"/>
                </a:lnTo>
                <a:lnTo>
                  <a:pt x="157708" y="259080"/>
                </a:lnTo>
                <a:lnTo>
                  <a:pt x="158902" y="260350"/>
                </a:lnTo>
                <a:lnTo>
                  <a:pt x="164947" y="262890"/>
                </a:lnTo>
                <a:lnTo>
                  <a:pt x="167436" y="262890"/>
                </a:lnTo>
                <a:lnTo>
                  <a:pt x="167411" y="264160"/>
                </a:lnTo>
                <a:lnTo>
                  <a:pt x="168605" y="264160"/>
                </a:lnTo>
                <a:lnTo>
                  <a:pt x="169837" y="265430"/>
                </a:lnTo>
                <a:lnTo>
                  <a:pt x="171513" y="266700"/>
                </a:lnTo>
                <a:lnTo>
                  <a:pt x="172059" y="266700"/>
                </a:lnTo>
                <a:lnTo>
                  <a:pt x="171983" y="267970"/>
                </a:lnTo>
                <a:lnTo>
                  <a:pt x="171437" y="269240"/>
                </a:lnTo>
                <a:lnTo>
                  <a:pt x="169240" y="270510"/>
                </a:lnTo>
                <a:lnTo>
                  <a:pt x="167805" y="269240"/>
                </a:lnTo>
                <a:lnTo>
                  <a:pt x="167436" y="267970"/>
                </a:lnTo>
                <a:lnTo>
                  <a:pt x="167182" y="266700"/>
                </a:lnTo>
                <a:lnTo>
                  <a:pt x="167322" y="265430"/>
                </a:lnTo>
                <a:lnTo>
                  <a:pt x="167386" y="264160"/>
                </a:lnTo>
                <a:lnTo>
                  <a:pt x="164947" y="262890"/>
                </a:lnTo>
                <a:lnTo>
                  <a:pt x="162699" y="262890"/>
                </a:lnTo>
                <a:lnTo>
                  <a:pt x="160705" y="261620"/>
                </a:lnTo>
                <a:lnTo>
                  <a:pt x="158902" y="260350"/>
                </a:lnTo>
                <a:lnTo>
                  <a:pt x="157327" y="260350"/>
                </a:lnTo>
                <a:lnTo>
                  <a:pt x="156552" y="259080"/>
                </a:lnTo>
                <a:lnTo>
                  <a:pt x="150926" y="254000"/>
                </a:lnTo>
                <a:lnTo>
                  <a:pt x="148539" y="254000"/>
                </a:lnTo>
                <a:lnTo>
                  <a:pt x="148539" y="359410"/>
                </a:lnTo>
                <a:lnTo>
                  <a:pt x="148437" y="360680"/>
                </a:lnTo>
                <a:lnTo>
                  <a:pt x="148221" y="360680"/>
                </a:lnTo>
                <a:lnTo>
                  <a:pt x="148132" y="361950"/>
                </a:lnTo>
                <a:lnTo>
                  <a:pt x="147802" y="361950"/>
                </a:lnTo>
                <a:lnTo>
                  <a:pt x="147180" y="363220"/>
                </a:lnTo>
                <a:lnTo>
                  <a:pt x="145948" y="364490"/>
                </a:lnTo>
                <a:lnTo>
                  <a:pt x="145046" y="364490"/>
                </a:lnTo>
                <a:lnTo>
                  <a:pt x="143484" y="365760"/>
                </a:lnTo>
                <a:lnTo>
                  <a:pt x="144703" y="364490"/>
                </a:lnTo>
                <a:lnTo>
                  <a:pt x="145046" y="364490"/>
                </a:lnTo>
                <a:lnTo>
                  <a:pt x="146608" y="363220"/>
                </a:lnTo>
                <a:lnTo>
                  <a:pt x="147434" y="361950"/>
                </a:lnTo>
                <a:lnTo>
                  <a:pt x="147802" y="361950"/>
                </a:lnTo>
                <a:lnTo>
                  <a:pt x="148539" y="359410"/>
                </a:lnTo>
                <a:lnTo>
                  <a:pt x="148539" y="254000"/>
                </a:lnTo>
                <a:lnTo>
                  <a:pt x="136258" y="254000"/>
                </a:lnTo>
                <a:lnTo>
                  <a:pt x="133972" y="256540"/>
                </a:lnTo>
                <a:lnTo>
                  <a:pt x="131229" y="257810"/>
                </a:lnTo>
                <a:lnTo>
                  <a:pt x="122783" y="257810"/>
                </a:lnTo>
                <a:lnTo>
                  <a:pt x="122783" y="302260"/>
                </a:lnTo>
                <a:lnTo>
                  <a:pt x="122199" y="303530"/>
                </a:lnTo>
                <a:lnTo>
                  <a:pt x="120954" y="304800"/>
                </a:lnTo>
                <a:lnTo>
                  <a:pt x="121653" y="303530"/>
                </a:lnTo>
                <a:lnTo>
                  <a:pt x="122783" y="302260"/>
                </a:lnTo>
                <a:lnTo>
                  <a:pt x="122783" y="257810"/>
                </a:lnTo>
                <a:lnTo>
                  <a:pt x="117157" y="259080"/>
                </a:lnTo>
                <a:lnTo>
                  <a:pt x="112166" y="259080"/>
                </a:lnTo>
                <a:lnTo>
                  <a:pt x="112166" y="344170"/>
                </a:lnTo>
                <a:lnTo>
                  <a:pt x="110871" y="344170"/>
                </a:lnTo>
                <a:lnTo>
                  <a:pt x="109893" y="342900"/>
                </a:lnTo>
                <a:lnTo>
                  <a:pt x="111442" y="342900"/>
                </a:lnTo>
                <a:lnTo>
                  <a:pt x="112166" y="344170"/>
                </a:lnTo>
                <a:lnTo>
                  <a:pt x="112166" y="259080"/>
                </a:lnTo>
                <a:lnTo>
                  <a:pt x="111620" y="259080"/>
                </a:lnTo>
                <a:lnTo>
                  <a:pt x="109308" y="265430"/>
                </a:lnTo>
                <a:lnTo>
                  <a:pt x="105981" y="270510"/>
                </a:lnTo>
                <a:lnTo>
                  <a:pt x="101688" y="275590"/>
                </a:lnTo>
                <a:lnTo>
                  <a:pt x="91363" y="283210"/>
                </a:lnTo>
                <a:lnTo>
                  <a:pt x="89700" y="289560"/>
                </a:lnTo>
                <a:lnTo>
                  <a:pt x="88074" y="297180"/>
                </a:lnTo>
                <a:lnTo>
                  <a:pt x="90728" y="300990"/>
                </a:lnTo>
                <a:lnTo>
                  <a:pt x="95389" y="302260"/>
                </a:lnTo>
                <a:lnTo>
                  <a:pt x="97040" y="302260"/>
                </a:lnTo>
                <a:lnTo>
                  <a:pt x="106260" y="303530"/>
                </a:lnTo>
                <a:lnTo>
                  <a:pt x="108585" y="306070"/>
                </a:lnTo>
                <a:lnTo>
                  <a:pt x="108546" y="316230"/>
                </a:lnTo>
                <a:lnTo>
                  <a:pt x="109245" y="320040"/>
                </a:lnTo>
                <a:lnTo>
                  <a:pt x="108102" y="326390"/>
                </a:lnTo>
                <a:lnTo>
                  <a:pt x="107149" y="330200"/>
                </a:lnTo>
                <a:lnTo>
                  <a:pt x="103162" y="334010"/>
                </a:lnTo>
                <a:lnTo>
                  <a:pt x="99568" y="334010"/>
                </a:lnTo>
                <a:lnTo>
                  <a:pt x="98361" y="327660"/>
                </a:lnTo>
                <a:lnTo>
                  <a:pt x="97904" y="322580"/>
                </a:lnTo>
                <a:lnTo>
                  <a:pt x="95224" y="313690"/>
                </a:lnTo>
                <a:lnTo>
                  <a:pt x="92417" y="311150"/>
                </a:lnTo>
                <a:lnTo>
                  <a:pt x="84493" y="307340"/>
                </a:lnTo>
                <a:lnTo>
                  <a:pt x="78676" y="307340"/>
                </a:lnTo>
                <a:lnTo>
                  <a:pt x="67818" y="322580"/>
                </a:lnTo>
                <a:lnTo>
                  <a:pt x="67932" y="327660"/>
                </a:lnTo>
                <a:lnTo>
                  <a:pt x="68872" y="334010"/>
                </a:lnTo>
                <a:lnTo>
                  <a:pt x="70142" y="341630"/>
                </a:lnTo>
                <a:lnTo>
                  <a:pt x="71310" y="347980"/>
                </a:lnTo>
                <a:lnTo>
                  <a:pt x="69037" y="347980"/>
                </a:lnTo>
                <a:lnTo>
                  <a:pt x="66713" y="349250"/>
                </a:lnTo>
                <a:lnTo>
                  <a:pt x="64617" y="347980"/>
                </a:lnTo>
                <a:lnTo>
                  <a:pt x="53898" y="347980"/>
                </a:lnTo>
                <a:lnTo>
                  <a:pt x="43776" y="349250"/>
                </a:lnTo>
                <a:lnTo>
                  <a:pt x="34099" y="353060"/>
                </a:lnTo>
                <a:lnTo>
                  <a:pt x="24726" y="358140"/>
                </a:lnTo>
                <a:lnTo>
                  <a:pt x="23152" y="358140"/>
                </a:lnTo>
                <a:lnTo>
                  <a:pt x="18630" y="361950"/>
                </a:lnTo>
                <a:lnTo>
                  <a:pt x="13728" y="365760"/>
                </a:lnTo>
                <a:lnTo>
                  <a:pt x="12750" y="363220"/>
                </a:lnTo>
                <a:lnTo>
                  <a:pt x="7213" y="358140"/>
                </a:lnTo>
                <a:lnTo>
                  <a:pt x="4038" y="358140"/>
                </a:lnTo>
                <a:lnTo>
                  <a:pt x="0" y="365760"/>
                </a:lnTo>
                <a:lnTo>
                  <a:pt x="431" y="374650"/>
                </a:lnTo>
                <a:lnTo>
                  <a:pt x="3962" y="377190"/>
                </a:lnTo>
                <a:lnTo>
                  <a:pt x="9779" y="382270"/>
                </a:lnTo>
                <a:lnTo>
                  <a:pt x="15773" y="386080"/>
                </a:lnTo>
                <a:lnTo>
                  <a:pt x="22085" y="389890"/>
                </a:lnTo>
                <a:lnTo>
                  <a:pt x="28841" y="392430"/>
                </a:lnTo>
                <a:lnTo>
                  <a:pt x="36296" y="396240"/>
                </a:lnTo>
                <a:lnTo>
                  <a:pt x="43484" y="398780"/>
                </a:lnTo>
                <a:lnTo>
                  <a:pt x="50507" y="402590"/>
                </a:lnTo>
                <a:lnTo>
                  <a:pt x="59613" y="407670"/>
                </a:lnTo>
                <a:lnTo>
                  <a:pt x="61760" y="408940"/>
                </a:lnTo>
                <a:lnTo>
                  <a:pt x="67741" y="411480"/>
                </a:lnTo>
                <a:lnTo>
                  <a:pt x="72237" y="411480"/>
                </a:lnTo>
                <a:lnTo>
                  <a:pt x="75501" y="405130"/>
                </a:lnTo>
                <a:lnTo>
                  <a:pt x="76454" y="405130"/>
                </a:lnTo>
                <a:lnTo>
                  <a:pt x="77330" y="403860"/>
                </a:lnTo>
                <a:lnTo>
                  <a:pt x="77089" y="403860"/>
                </a:lnTo>
                <a:lnTo>
                  <a:pt x="76454" y="402590"/>
                </a:lnTo>
                <a:lnTo>
                  <a:pt x="77660" y="402590"/>
                </a:lnTo>
                <a:lnTo>
                  <a:pt x="77330" y="403860"/>
                </a:lnTo>
                <a:lnTo>
                  <a:pt x="81191" y="402590"/>
                </a:lnTo>
                <a:lnTo>
                  <a:pt x="84950" y="401320"/>
                </a:lnTo>
                <a:lnTo>
                  <a:pt x="88798" y="403860"/>
                </a:lnTo>
                <a:lnTo>
                  <a:pt x="95034" y="407670"/>
                </a:lnTo>
                <a:lnTo>
                  <a:pt x="101638" y="411480"/>
                </a:lnTo>
                <a:lnTo>
                  <a:pt x="117652" y="411480"/>
                </a:lnTo>
                <a:lnTo>
                  <a:pt x="119354" y="412750"/>
                </a:lnTo>
                <a:lnTo>
                  <a:pt x="125349" y="414020"/>
                </a:lnTo>
                <a:lnTo>
                  <a:pt x="127088" y="415290"/>
                </a:lnTo>
                <a:lnTo>
                  <a:pt x="127558" y="421640"/>
                </a:lnTo>
                <a:lnTo>
                  <a:pt x="127127" y="422910"/>
                </a:lnTo>
                <a:lnTo>
                  <a:pt x="127546" y="426720"/>
                </a:lnTo>
                <a:lnTo>
                  <a:pt x="130695" y="429260"/>
                </a:lnTo>
                <a:lnTo>
                  <a:pt x="139319" y="427990"/>
                </a:lnTo>
                <a:lnTo>
                  <a:pt x="154203" y="424180"/>
                </a:lnTo>
                <a:lnTo>
                  <a:pt x="157441" y="420370"/>
                </a:lnTo>
                <a:lnTo>
                  <a:pt x="171399" y="422910"/>
                </a:lnTo>
                <a:lnTo>
                  <a:pt x="173075" y="420370"/>
                </a:lnTo>
                <a:lnTo>
                  <a:pt x="176441" y="415290"/>
                </a:lnTo>
                <a:lnTo>
                  <a:pt x="182206" y="410210"/>
                </a:lnTo>
                <a:lnTo>
                  <a:pt x="182778" y="408940"/>
                </a:lnTo>
                <a:lnTo>
                  <a:pt x="183007" y="407670"/>
                </a:lnTo>
                <a:lnTo>
                  <a:pt x="186550" y="401320"/>
                </a:lnTo>
                <a:lnTo>
                  <a:pt x="187261" y="400050"/>
                </a:lnTo>
                <a:lnTo>
                  <a:pt x="185623" y="394970"/>
                </a:lnTo>
                <a:lnTo>
                  <a:pt x="175768" y="391160"/>
                </a:lnTo>
                <a:lnTo>
                  <a:pt x="173393" y="389890"/>
                </a:lnTo>
                <a:lnTo>
                  <a:pt x="172326" y="383540"/>
                </a:lnTo>
                <a:lnTo>
                  <a:pt x="173558" y="381000"/>
                </a:lnTo>
                <a:lnTo>
                  <a:pt x="177393" y="377190"/>
                </a:lnTo>
                <a:lnTo>
                  <a:pt x="179552" y="375920"/>
                </a:lnTo>
                <a:lnTo>
                  <a:pt x="186728" y="372110"/>
                </a:lnTo>
                <a:lnTo>
                  <a:pt x="191973" y="369570"/>
                </a:lnTo>
                <a:lnTo>
                  <a:pt x="198577" y="365760"/>
                </a:lnTo>
                <a:lnTo>
                  <a:pt x="211874" y="345440"/>
                </a:lnTo>
                <a:lnTo>
                  <a:pt x="212547" y="344170"/>
                </a:lnTo>
                <a:lnTo>
                  <a:pt x="213220" y="342900"/>
                </a:lnTo>
                <a:lnTo>
                  <a:pt x="213893" y="341630"/>
                </a:lnTo>
                <a:lnTo>
                  <a:pt x="216623" y="339090"/>
                </a:lnTo>
                <a:lnTo>
                  <a:pt x="228092" y="344170"/>
                </a:lnTo>
                <a:lnTo>
                  <a:pt x="236207" y="341630"/>
                </a:lnTo>
                <a:lnTo>
                  <a:pt x="247904" y="341630"/>
                </a:lnTo>
                <a:lnTo>
                  <a:pt x="248958" y="339090"/>
                </a:lnTo>
                <a:lnTo>
                  <a:pt x="250012" y="336550"/>
                </a:lnTo>
                <a:lnTo>
                  <a:pt x="249008" y="334010"/>
                </a:lnTo>
                <a:lnTo>
                  <a:pt x="248005" y="331470"/>
                </a:lnTo>
                <a:lnTo>
                  <a:pt x="247484" y="330200"/>
                </a:lnTo>
                <a:lnTo>
                  <a:pt x="247002" y="328930"/>
                </a:lnTo>
                <a:lnTo>
                  <a:pt x="245389" y="328930"/>
                </a:lnTo>
                <a:lnTo>
                  <a:pt x="245084" y="327660"/>
                </a:lnTo>
                <a:lnTo>
                  <a:pt x="242150" y="327660"/>
                </a:lnTo>
                <a:lnTo>
                  <a:pt x="243662" y="326390"/>
                </a:lnTo>
                <a:lnTo>
                  <a:pt x="244335" y="326390"/>
                </a:lnTo>
                <a:lnTo>
                  <a:pt x="245084" y="327660"/>
                </a:lnTo>
                <a:lnTo>
                  <a:pt x="246748" y="327660"/>
                </a:lnTo>
                <a:lnTo>
                  <a:pt x="247002" y="328930"/>
                </a:lnTo>
                <a:lnTo>
                  <a:pt x="254520" y="330200"/>
                </a:lnTo>
                <a:lnTo>
                  <a:pt x="260921" y="327660"/>
                </a:lnTo>
                <a:lnTo>
                  <a:pt x="261683" y="326390"/>
                </a:lnTo>
                <a:lnTo>
                  <a:pt x="267017" y="317500"/>
                </a:lnTo>
                <a:lnTo>
                  <a:pt x="269506" y="314960"/>
                </a:lnTo>
                <a:lnTo>
                  <a:pt x="275361" y="309880"/>
                </a:lnTo>
                <a:lnTo>
                  <a:pt x="277685" y="306070"/>
                </a:lnTo>
                <a:lnTo>
                  <a:pt x="278676" y="304800"/>
                </a:lnTo>
                <a:lnTo>
                  <a:pt x="283578" y="298450"/>
                </a:lnTo>
                <a:lnTo>
                  <a:pt x="283362" y="293370"/>
                </a:lnTo>
                <a:lnTo>
                  <a:pt x="277685" y="287020"/>
                </a:lnTo>
                <a:lnTo>
                  <a:pt x="275882" y="283210"/>
                </a:lnTo>
                <a:lnTo>
                  <a:pt x="276288" y="279412"/>
                </a:lnTo>
                <a:lnTo>
                  <a:pt x="283540" y="281940"/>
                </a:lnTo>
                <a:lnTo>
                  <a:pt x="291719" y="284480"/>
                </a:lnTo>
                <a:lnTo>
                  <a:pt x="295224" y="281940"/>
                </a:lnTo>
                <a:lnTo>
                  <a:pt x="295770" y="278130"/>
                </a:lnTo>
                <a:lnTo>
                  <a:pt x="296494" y="273050"/>
                </a:lnTo>
                <a:lnTo>
                  <a:pt x="295859" y="270510"/>
                </a:lnTo>
                <a:lnTo>
                  <a:pt x="295541" y="269240"/>
                </a:lnTo>
                <a:lnTo>
                  <a:pt x="291566" y="266700"/>
                </a:lnTo>
                <a:lnTo>
                  <a:pt x="288772" y="265430"/>
                </a:lnTo>
                <a:lnTo>
                  <a:pt x="285470" y="265430"/>
                </a:lnTo>
                <a:lnTo>
                  <a:pt x="281673" y="262890"/>
                </a:lnTo>
                <a:lnTo>
                  <a:pt x="280314" y="262890"/>
                </a:lnTo>
                <a:lnTo>
                  <a:pt x="281393" y="261620"/>
                </a:lnTo>
                <a:lnTo>
                  <a:pt x="282282" y="259080"/>
                </a:lnTo>
                <a:lnTo>
                  <a:pt x="285737" y="257810"/>
                </a:lnTo>
                <a:lnTo>
                  <a:pt x="288378" y="256540"/>
                </a:lnTo>
                <a:lnTo>
                  <a:pt x="297802" y="259080"/>
                </a:lnTo>
                <a:lnTo>
                  <a:pt x="305155" y="257810"/>
                </a:lnTo>
                <a:lnTo>
                  <a:pt x="317131" y="257810"/>
                </a:lnTo>
                <a:lnTo>
                  <a:pt x="318668" y="256540"/>
                </a:lnTo>
                <a:lnTo>
                  <a:pt x="320205" y="255270"/>
                </a:lnTo>
                <a:lnTo>
                  <a:pt x="321500" y="248920"/>
                </a:lnTo>
                <a:lnTo>
                  <a:pt x="322110" y="247650"/>
                </a:lnTo>
                <a:lnTo>
                  <a:pt x="322580" y="246380"/>
                </a:lnTo>
                <a:lnTo>
                  <a:pt x="323799" y="246380"/>
                </a:lnTo>
                <a:lnTo>
                  <a:pt x="325043" y="247650"/>
                </a:lnTo>
                <a:lnTo>
                  <a:pt x="327596" y="248920"/>
                </a:lnTo>
                <a:lnTo>
                  <a:pt x="328828" y="250190"/>
                </a:lnTo>
                <a:lnTo>
                  <a:pt x="330263" y="251460"/>
                </a:lnTo>
                <a:lnTo>
                  <a:pt x="337642" y="254000"/>
                </a:lnTo>
                <a:lnTo>
                  <a:pt x="344131" y="254000"/>
                </a:lnTo>
                <a:lnTo>
                  <a:pt x="350126" y="251460"/>
                </a:lnTo>
                <a:lnTo>
                  <a:pt x="356019" y="246380"/>
                </a:lnTo>
                <a:lnTo>
                  <a:pt x="362483" y="238760"/>
                </a:lnTo>
                <a:lnTo>
                  <a:pt x="369354" y="231140"/>
                </a:lnTo>
                <a:lnTo>
                  <a:pt x="376783" y="226060"/>
                </a:lnTo>
                <a:lnTo>
                  <a:pt x="384911" y="219710"/>
                </a:lnTo>
                <a:lnTo>
                  <a:pt x="390690" y="217170"/>
                </a:lnTo>
                <a:lnTo>
                  <a:pt x="396773" y="214630"/>
                </a:lnTo>
                <a:lnTo>
                  <a:pt x="403275" y="205740"/>
                </a:lnTo>
                <a:lnTo>
                  <a:pt x="407301" y="204470"/>
                </a:lnTo>
                <a:lnTo>
                  <a:pt x="411200" y="203200"/>
                </a:lnTo>
                <a:lnTo>
                  <a:pt x="420344" y="199390"/>
                </a:lnTo>
                <a:lnTo>
                  <a:pt x="438340" y="191770"/>
                </a:lnTo>
                <a:lnTo>
                  <a:pt x="448017" y="189230"/>
                </a:lnTo>
                <a:lnTo>
                  <a:pt x="464947" y="179070"/>
                </a:lnTo>
                <a:lnTo>
                  <a:pt x="473417" y="173990"/>
                </a:lnTo>
                <a:lnTo>
                  <a:pt x="480974" y="170180"/>
                </a:lnTo>
                <a:lnTo>
                  <a:pt x="483501" y="168910"/>
                </a:lnTo>
                <a:lnTo>
                  <a:pt x="484098" y="165100"/>
                </a:lnTo>
                <a:lnTo>
                  <a:pt x="484822" y="162560"/>
                </a:lnTo>
                <a:lnTo>
                  <a:pt x="485190" y="161290"/>
                </a:lnTo>
                <a:lnTo>
                  <a:pt x="485546" y="160020"/>
                </a:lnTo>
                <a:lnTo>
                  <a:pt x="483768" y="158750"/>
                </a:lnTo>
                <a:lnTo>
                  <a:pt x="475399" y="156210"/>
                </a:lnTo>
                <a:lnTo>
                  <a:pt x="469531" y="153670"/>
                </a:lnTo>
                <a:lnTo>
                  <a:pt x="470725" y="151130"/>
                </a:lnTo>
                <a:lnTo>
                  <a:pt x="471119" y="149860"/>
                </a:lnTo>
                <a:lnTo>
                  <a:pt x="471500" y="148590"/>
                </a:lnTo>
                <a:lnTo>
                  <a:pt x="475792" y="148590"/>
                </a:lnTo>
                <a:lnTo>
                  <a:pt x="484936" y="147320"/>
                </a:lnTo>
                <a:lnTo>
                  <a:pt x="494080" y="147320"/>
                </a:lnTo>
                <a:lnTo>
                  <a:pt x="512356" y="144780"/>
                </a:lnTo>
                <a:lnTo>
                  <a:pt x="525386" y="138430"/>
                </a:lnTo>
                <a:lnTo>
                  <a:pt x="530593" y="135890"/>
                </a:lnTo>
                <a:lnTo>
                  <a:pt x="535800" y="133350"/>
                </a:lnTo>
                <a:lnTo>
                  <a:pt x="548830" y="127000"/>
                </a:lnTo>
                <a:lnTo>
                  <a:pt x="550557" y="125730"/>
                </a:lnTo>
                <a:lnTo>
                  <a:pt x="554278" y="121920"/>
                </a:lnTo>
                <a:lnTo>
                  <a:pt x="557542" y="119380"/>
                </a:lnTo>
                <a:lnTo>
                  <a:pt x="560552" y="110490"/>
                </a:lnTo>
                <a:lnTo>
                  <a:pt x="561086" y="105410"/>
                </a:lnTo>
                <a:lnTo>
                  <a:pt x="561136" y="9525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6847" y="1334539"/>
            <a:ext cx="399415" cy="544830"/>
          </a:xfrm>
          <a:custGeom>
            <a:avLst/>
            <a:gdLst/>
            <a:ahLst/>
            <a:cxnLst/>
            <a:rect l="l" t="t" r="r" b="b"/>
            <a:pathLst>
              <a:path w="399414" h="544830">
                <a:moveTo>
                  <a:pt x="287313" y="416559"/>
                </a:moveTo>
                <a:lnTo>
                  <a:pt x="212976" y="416559"/>
                </a:lnTo>
                <a:lnTo>
                  <a:pt x="216133" y="419100"/>
                </a:lnTo>
                <a:lnTo>
                  <a:pt x="217335" y="421639"/>
                </a:lnTo>
                <a:lnTo>
                  <a:pt x="218027" y="424179"/>
                </a:lnTo>
                <a:lnTo>
                  <a:pt x="218530" y="425450"/>
                </a:lnTo>
                <a:lnTo>
                  <a:pt x="218339" y="431800"/>
                </a:lnTo>
                <a:lnTo>
                  <a:pt x="214880" y="434339"/>
                </a:lnTo>
                <a:lnTo>
                  <a:pt x="208893" y="435609"/>
                </a:lnTo>
                <a:lnTo>
                  <a:pt x="134038" y="435609"/>
                </a:lnTo>
                <a:lnTo>
                  <a:pt x="135233" y="436879"/>
                </a:lnTo>
                <a:lnTo>
                  <a:pt x="141606" y="439419"/>
                </a:lnTo>
                <a:lnTo>
                  <a:pt x="161491" y="439419"/>
                </a:lnTo>
                <a:lnTo>
                  <a:pt x="166118" y="440689"/>
                </a:lnTo>
                <a:lnTo>
                  <a:pt x="169099" y="443229"/>
                </a:lnTo>
                <a:lnTo>
                  <a:pt x="175096" y="453389"/>
                </a:lnTo>
                <a:lnTo>
                  <a:pt x="178033" y="461009"/>
                </a:lnTo>
                <a:lnTo>
                  <a:pt x="186011" y="472439"/>
                </a:lnTo>
                <a:lnTo>
                  <a:pt x="188225" y="476250"/>
                </a:lnTo>
                <a:lnTo>
                  <a:pt x="183765" y="483869"/>
                </a:lnTo>
                <a:lnTo>
                  <a:pt x="184697" y="487679"/>
                </a:lnTo>
                <a:lnTo>
                  <a:pt x="191209" y="497839"/>
                </a:lnTo>
                <a:lnTo>
                  <a:pt x="196902" y="502919"/>
                </a:lnTo>
                <a:lnTo>
                  <a:pt x="204346" y="506729"/>
                </a:lnTo>
                <a:lnTo>
                  <a:pt x="209976" y="508000"/>
                </a:lnTo>
                <a:lnTo>
                  <a:pt x="213901" y="513079"/>
                </a:lnTo>
                <a:lnTo>
                  <a:pt x="217796" y="516889"/>
                </a:lnTo>
                <a:lnTo>
                  <a:pt x="222904" y="521969"/>
                </a:lnTo>
                <a:lnTo>
                  <a:pt x="228419" y="527050"/>
                </a:lnTo>
                <a:lnTo>
                  <a:pt x="234619" y="530859"/>
                </a:lnTo>
                <a:lnTo>
                  <a:pt x="241782" y="533400"/>
                </a:lnTo>
                <a:lnTo>
                  <a:pt x="246311" y="534669"/>
                </a:lnTo>
                <a:lnTo>
                  <a:pt x="250033" y="538479"/>
                </a:lnTo>
                <a:lnTo>
                  <a:pt x="258775" y="542289"/>
                </a:lnTo>
                <a:lnTo>
                  <a:pt x="263458" y="543559"/>
                </a:lnTo>
                <a:lnTo>
                  <a:pt x="269165" y="544829"/>
                </a:lnTo>
                <a:lnTo>
                  <a:pt x="271310" y="543559"/>
                </a:lnTo>
                <a:lnTo>
                  <a:pt x="274323" y="538479"/>
                </a:lnTo>
                <a:lnTo>
                  <a:pt x="275075" y="533400"/>
                </a:lnTo>
                <a:lnTo>
                  <a:pt x="272573" y="529589"/>
                </a:lnTo>
                <a:lnTo>
                  <a:pt x="267739" y="519429"/>
                </a:lnTo>
                <a:lnTo>
                  <a:pt x="262540" y="510539"/>
                </a:lnTo>
                <a:lnTo>
                  <a:pt x="256494" y="502919"/>
                </a:lnTo>
                <a:lnTo>
                  <a:pt x="249123" y="495300"/>
                </a:lnTo>
                <a:lnTo>
                  <a:pt x="245325" y="491489"/>
                </a:lnTo>
                <a:lnTo>
                  <a:pt x="244674" y="486409"/>
                </a:lnTo>
                <a:lnTo>
                  <a:pt x="244814" y="482600"/>
                </a:lnTo>
                <a:lnTo>
                  <a:pt x="244436" y="482600"/>
                </a:lnTo>
                <a:lnTo>
                  <a:pt x="244217" y="481329"/>
                </a:lnTo>
                <a:lnTo>
                  <a:pt x="243820" y="481329"/>
                </a:lnTo>
                <a:lnTo>
                  <a:pt x="242323" y="480059"/>
                </a:lnTo>
                <a:lnTo>
                  <a:pt x="314675" y="480059"/>
                </a:lnTo>
                <a:lnTo>
                  <a:pt x="312287" y="473709"/>
                </a:lnTo>
                <a:lnTo>
                  <a:pt x="310695" y="467359"/>
                </a:lnTo>
                <a:lnTo>
                  <a:pt x="309962" y="461009"/>
                </a:lnTo>
                <a:lnTo>
                  <a:pt x="310154" y="454659"/>
                </a:lnTo>
                <a:lnTo>
                  <a:pt x="310752" y="448309"/>
                </a:lnTo>
                <a:lnTo>
                  <a:pt x="307835" y="445769"/>
                </a:lnTo>
                <a:lnTo>
                  <a:pt x="298846" y="439419"/>
                </a:lnTo>
                <a:lnTo>
                  <a:pt x="287996" y="429259"/>
                </a:lnTo>
                <a:lnTo>
                  <a:pt x="286937" y="425450"/>
                </a:lnTo>
                <a:lnTo>
                  <a:pt x="287313" y="416559"/>
                </a:lnTo>
                <a:close/>
              </a:path>
              <a:path w="399414" h="544830">
                <a:moveTo>
                  <a:pt x="314675" y="480059"/>
                </a:moveTo>
                <a:lnTo>
                  <a:pt x="243762" y="480059"/>
                </a:lnTo>
                <a:lnTo>
                  <a:pt x="243820" y="481329"/>
                </a:lnTo>
                <a:lnTo>
                  <a:pt x="244814" y="481329"/>
                </a:lnTo>
                <a:lnTo>
                  <a:pt x="244814" y="482600"/>
                </a:lnTo>
                <a:lnTo>
                  <a:pt x="252392" y="485139"/>
                </a:lnTo>
                <a:lnTo>
                  <a:pt x="259250" y="488950"/>
                </a:lnTo>
                <a:lnTo>
                  <a:pt x="264459" y="495300"/>
                </a:lnTo>
                <a:lnTo>
                  <a:pt x="268580" y="500379"/>
                </a:lnTo>
                <a:lnTo>
                  <a:pt x="273678" y="504189"/>
                </a:lnTo>
                <a:lnTo>
                  <a:pt x="284702" y="509269"/>
                </a:lnTo>
                <a:lnTo>
                  <a:pt x="287780" y="513079"/>
                </a:lnTo>
                <a:lnTo>
                  <a:pt x="292359" y="521969"/>
                </a:lnTo>
                <a:lnTo>
                  <a:pt x="294678" y="525779"/>
                </a:lnTo>
                <a:lnTo>
                  <a:pt x="298004" y="532129"/>
                </a:lnTo>
                <a:lnTo>
                  <a:pt x="303047" y="532129"/>
                </a:lnTo>
                <a:lnTo>
                  <a:pt x="303810" y="529589"/>
                </a:lnTo>
                <a:lnTo>
                  <a:pt x="299098" y="521969"/>
                </a:lnTo>
                <a:lnTo>
                  <a:pt x="299998" y="515619"/>
                </a:lnTo>
                <a:lnTo>
                  <a:pt x="306637" y="505459"/>
                </a:lnTo>
                <a:lnTo>
                  <a:pt x="309167" y="501650"/>
                </a:lnTo>
                <a:lnTo>
                  <a:pt x="316925" y="496569"/>
                </a:lnTo>
                <a:lnTo>
                  <a:pt x="317501" y="491489"/>
                </a:lnTo>
                <a:lnTo>
                  <a:pt x="315954" y="485139"/>
                </a:lnTo>
                <a:lnTo>
                  <a:pt x="315650" y="482600"/>
                </a:lnTo>
                <a:lnTo>
                  <a:pt x="314675" y="480059"/>
                </a:lnTo>
                <a:close/>
              </a:path>
              <a:path w="399414" h="544830">
                <a:moveTo>
                  <a:pt x="113623" y="394969"/>
                </a:moveTo>
                <a:lnTo>
                  <a:pt x="111107" y="394969"/>
                </a:lnTo>
                <a:lnTo>
                  <a:pt x="106398" y="401319"/>
                </a:lnTo>
                <a:lnTo>
                  <a:pt x="101598" y="405129"/>
                </a:lnTo>
                <a:lnTo>
                  <a:pt x="93844" y="411479"/>
                </a:lnTo>
                <a:lnTo>
                  <a:pt x="92297" y="415289"/>
                </a:lnTo>
                <a:lnTo>
                  <a:pt x="88480" y="421639"/>
                </a:lnTo>
                <a:lnTo>
                  <a:pt x="112795" y="441959"/>
                </a:lnTo>
                <a:lnTo>
                  <a:pt x="121111" y="439419"/>
                </a:lnTo>
                <a:lnTo>
                  <a:pt x="124044" y="438150"/>
                </a:lnTo>
                <a:lnTo>
                  <a:pt x="132052" y="435609"/>
                </a:lnTo>
                <a:lnTo>
                  <a:pt x="205898" y="435609"/>
                </a:lnTo>
                <a:lnTo>
                  <a:pt x="204209" y="434339"/>
                </a:lnTo>
                <a:lnTo>
                  <a:pt x="204066" y="433069"/>
                </a:lnTo>
                <a:lnTo>
                  <a:pt x="206481" y="427989"/>
                </a:lnTo>
                <a:lnTo>
                  <a:pt x="208868" y="424179"/>
                </a:lnTo>
                <a:lnTo>
                  <a:pt x="211924" y="417829"/>
                </a:lnTo>
                <a:lnTo>
                  <a:pt x="212976" y="416559"/>
                </a:lnTo>
                <a:lnTo>
                  <a:pt x="287313" y="416559"/>
                </a:lnTo>
                <a:lnTo>
                  <a:pt x="287366" y="415289"/>
                </a:lnTo>
                <a:lnTo>
                  <a:pt x="285840" y="407669"/>
                </a:lnTo>
                <a:lnTo>
                  <a:pt x="284698" y="406400"/>
                </a:lnTo>
                <a:lnTo>
                  <a:pt x="135597" y="406400"/>
                </a:lnTo>
                <a:lnTo>
                  <a:pt x="123630" y="398779"/>
                </a:lnTo>
                <a:lnTo>
                  <a:pt x="119282" y="397509"/>
                </a:lnTo>
                <a:lnTo>
                  <a:pt x="113623" y="394969"/>
                </a:lnTo>
                <a:close/>
              </a:path>
              <a:path w="399414" h="544830">
                <a:moveTo>
                  <a:pt x="398732" y="381000"/>
                </a:moveTo>
                <a:lnTo>
                  <a:pt x="301694" y="381000"/>
                </a:lnTo>
                <a:lnTo>
                  <a:pt x="306367" y="387350"/>
                </a:lnTo>
                <a:lnTo>
                  <a:pt x="309614" y="392429"/>
                </a:lnTo>
                <a:lnTo>
                  <a:pt x="313103" y="397509"/>
                </a:lnTo>
                <a:lnTo>
                  <a:pt x="317653" y="402589"/>
                </a:lnTo>
                <a:lnTo>
                  <a:pt x="320799" y="410209"/>
                </a:lnTo>
                <a:lnTo>
                  <a:pt x="322508" y="420369"/>
                </a:lnTo>
                <a:lnTo>
                  <a:pt x="323071" y="424179"/>
                </a:lnTo>
                <a:lnTo>
                  <a:pt x="324291" y="427989"/>
                </a:lnTo>
                <a:lnTo>
                  <a:pt x="325033" y="430529"/>
                </a:lnTo>
                <a:lnTo>
                  <a:pt x="330965" y="435609"/>
                </a:lnTo>
                <a:lnTo>
                  <a:pt x="336149" y="439419"/>
                </a:lnTo>
                <a:lnTo>
                  <a:pt x="342640" y="441959"/>
                </a:lnTo>
                <a:lnTo>
                  <a:pt x="343767" y="441959"/>
                </a:lnTo>
                <a:lnTo>
                  <a:pt x="346251" y="440689"/>
                </a:lnTo>
                <a:lnTo>
                  <a:pt x="348242" y="434339"/>
                </a:lnTo>
                <a:lnTo>
                  <a:pt x="349357" y="430529"/>
                </a:lnTo>
                <a:lnTo>
                  <a:pt x="351384" y="421639"/>
                </a:lnTo>
                <a:lnTo>
                  <a:pt x="353123" y="419100"/>
                </a:lnTo>
                <a:lnTo>
                  <a:pt x="359074" y="417829"/>
                </a:lnTo>
                <a:lnTo>
                  <a:pt x="361515" y="417829"/>
                </a:lnTo>
                <a:lnTo>
                  <a:pt x="363819" y="416559"/>
                </a:lnTo>
                <a:lnTo>
                  <a:pt x="371179" y="411479"/>
                </a:lnTo>
                <a:lnTo>
                  <a:pt x="377184" y="406400"/>
                </a:lnTo>
                <a:lnTo>
                  <a:pt x="383071" y="400050"/>
                </a:lnTo>
                <a:lnTo>
                  <a:pt x="390077" y="394969"/>
                </a:lnTo>
                <a:lnTo>
                  <a:pt x="393368" y="393700"/>
                </a:lnTo>
                <a:lnTo>
                  <a:pt x="395531" y="388619"/>
                </a:lnTo>
                <a:lnTo>
                  <a:pt x="398545" y="383539"/>
                </a:lnTo>
                <a:lnTo>
                  <a:pt x="398732" y="381000"/>
                </a:lnTo>
                <a:close/>
              </a:path>
              <a:path w="399414" h="544830">
                <a:moveTo>
                  <a:pt x="323625" y="279400"/>
                </a:moveTo>
                <a:lnTo>
                  <a:pt x="208375" y="279400"/>
                </a:lnTo>
                <a:lnTo>
                  <a:pt x="213198" y="280669"/>
                </a:lnTo>
                <a:lnTo>
                  <a:pt x="215452" y="289559"/>
                </a:lnTo>
                <a:lnTo>
                  <a:pt x="216493" y="290829"/>
                </a:lnTo>
                <a:lnTo>
                  <a:pt x="225687" y="294639"/>
                </a:lnTo>
                <a:lnTo>
                  <a:pt x="225734" y="300989"/>
                </a:lnTo>
                <a:lnTo>
                  <a:pt x="223574" y="316229"/>
                </a:lnTo>
                <a:lnTo>
                  <a:pt x="223678" y="325119"/>
                </a:lnTo>
                <a:lnTo>
                  <a:pt x="222544" y="336550"/>
                </a:lnTo>
                <a:lnTo>
                  <a:pt x="221079" y="339089"/>
                </a:lnTo>
                <a:lnTo>
                  <a:pt x="212421" y="341629"/>
                </a:lnTo>
                <a:lnTo>
                  <a:pt x="207896" y="344169"/>
                </a:lnTo>
                <a:lnTo>
                  <a:pt x="200361" y="355600"/>
                </a:lnTo>
                <a:lnTo>
                  <a:pt x="193319" y="359409"/>
                </a:lnTo>
                <a:lnTo>
                  <a:pt x="178248" y="370839"/>
                </a:lnTo>
                <a:lnTo>
                  <a:pt x="173597" y="375919"/>
                </a:lnTo>
                <a:lnTo>
                  <a:pt x="173072" y="382269"/>
                </a:lnTo>
                <a:lnTo>
                  <a:pt x="177101" y="394969"/>
                </a:lnTo>
                <a:lnTo>
                  <a:pt x="177540" y="394969"/>
                </a:lnTo>
                <a:lnTo>
                  <a:pt x="176061" y="398779"/>
                </a:lnTo>
                <a:lnTo>
                  <a:pt x="167129" y="398779"/>
                </a:lnTo>
                <a:lnTo>
                  <a:pt x="159346" y="401319"/>
                </a:lnTo>
                <a:lnTo>
                  <a:pt x="143276" y="406400"/>
                </a:lnTo>
                <a:lnTo>
                  <a:pt x="284698" y="406400"/>
                </a:lnTo>
                <a:lnTo>
                  <a:pt x="280134" y="401319"/>
                </a:lnTo>
                <a:lnTo>
                  <a:pt x="280216" y="398779"/>
                </a:lnTo>
                <a:lnTo>
                  <a:pt x="279996" y="397509"/>
                </a:lnTo>
                <a:lnTo>
                  <a:pt x="279443" y="397509"/>
                </a:lnTo>
                <a:lnTo>
                  <a:pt x="278607" y="396239"/>
                </a:lnTo>
                <a:lnTo>
                  <a:pt x="292720" y="396239"/>
                </a:lnTo>
                <a:lnTo>
                  <a:pt x="294919" y="387350"/>
                </a:lnTo>
                <a:lnTo>
                  <a:pt x="295816" y="386079"/>
                </a:lnTo>
                <a:lnTo>
                  <a:pt x="297806" y="381000"/>
                </a:lnTo>
                <a:lnTo>
                  <a:pt x="398732" y="381000"/>
                </a:lnTo>
                <a:lnTo>
                  <a:pt x="398825" y="379729"/>
                </a:lnTo>
                <a:lnTo>
                  <a:pt x="396266" y="372109"/>
                </a:lnTo>
                <a:lnTo>
                  <a:pt x="393199" y="367029"/>
                </a:lnTo>
                <a:lnTo>
                  <a:pt x="383482" y="365759"/>
                </a:lnTo>
                <a:lnTo>
                  <a:pt x="380246" y="365759"/>
                </a:lnTo>
                <a:lnTo>
                  <a:pt x="378139" y="361950"/>
                </a:lnTo>
                <a:lnTo>
                  <a:pt x="376232" y="360679"/>
                </a:lnTo>
                <a:lnTo>
                  <a:pt x="376448" y="359409"/>
                </a:lnTo>
                <a:lnTo>
                  <a:pt x="378233" y="356869"/>
                </a:lnTo>
                <a:lnTo>
                  <a:pt x="377005" y="355600"/>
                </a:lnTo>
                <a:lnTo>
                  <a:pt x="376085" y="354329"/>
                </a:lnTo>
                <a:lnTo>
                  <a:pt x="374763" y="354329"/>
                </a:lnTo>
                <a:lnTo>
                  <a:pt x="373373" y="353059"/>
                </a:lnTo>
                <a:lnTo>
                  <a:pt x="362098" y="353059"/>
                </a:lnTo>
                <a:lnTo>
                  <a:pt x="360050" y="349250"/>
                </a:lnTo>
                <a:lnTo>
                  <a:pt x="363780" y="337819"/>
                </a:lnTo>
                <a:lnTo>
                  <a:pt x="355179" y="332739"/>
                </a:lnTo>
                <a:lnTo>
                  <a:pt x="351215" y="330200"/>
                </a:lnTo>
                <a:lnTo>
                  <a:pt x="351655" y="323850"/>
                </a:lnTo>
                <a:lnTo>
                  <a:pt x="342421" y="321309"/>
                </a:lnTo>
                <a:lnTo>
                  <a:pt x="334022" y="317500"/>
                </a:lnTo>
                <a:lnTo>
                  <a:pt x="331326" y="313689"/>
                </a:lnTo>
                <a:lnTo>
                  <a:pt x="327999" y="302259"/>
                </a:lnTo>
                <a:lnTo>
                  <a:pt x="323293" y="297179"/>
                </a:lnTo>
                <a:lnTo>
                  <a:pt x="312242" y="294639"/>
                </a:lnTo>
                <a:lnTo>
                  <a:pt x="311572" y="292100"/>
                </a:lnTo>
                <a:lnTo>
                  <a:pt x="318326" y="284479"/>
                </a:lnTo>
                <a:lnTo>
                  <a:pt x="323625" y="279400"/>
                </a:lnTo>
                <a:close/>
              </a:path>
              <a:path w="399414" h="544830">
                <a:moveTo>
                  <a:pt x="292720" y="396239"/>
                </a:moveTo>
                <a:lnTo>
                  <a:pt x="278607" y="396239"/>
                </a:lnTo>
                <a:lnTo>
                  <a:pt x="279953" y="397509"/>
                </a:lnTo>
                <a:lnTo>
                  <a:pt x="292406" y="397509"/>
                </a:lnTo>
                <a:lnTo>
                  <a:pt x="292720" y="396239"/>
                </a:lnTo>
                <a:close/>
              </a:path>
              <a:path w="399414" h="544830">
                <a:moveTo>
                  <a:pt x="378834" y="361950"/>
                </a:moveTo>
                <a:lnTo>
                  <a:pt x="378139" y="361950"/>
                </a:lnTo>
                <a:lnTo>
                  <a:pt x="378834" y="363206"/>
                </a:lnTo>
                <a:lnTo>
                  <a:pt x="378834" y="361950"/>
                </a:lnTo>
                <a:close/>
              </a:path>
              <a:path w="399414" h="544830">
                <a:moveTo>
                  <a:pt x="378773" y="356869"/>
                </a:moveTo>
                <a:lnTo>
                  <a:pt x="378233" y="356869"/>
                </a:lnTo>
                <a:lnTo>
                  <a:pt x="378785" y="358139"/>
                </a:lnTo>
                <a:lnTo>
                  <a:pt x="378773" y="356869"/>
                </a:lnTo>
                <a:close/>
              </a:path>
              <a:path w="399414" h="544830">
                <a:moveTo>
                  <a:pt x="342886" y="261619"/>
                </a:moveTo>
                <a:lnTo>
                  <a:pt x="192675" y="261619"/>
                </a:lnTo>
                <a:lnTo>
                  <a:pt x="199861" y="265429"/>
                </a:lnTo>
                <a:lnTo>
                  <a:pt x="200552" y="265429"/>
                </a:lnTo>
                <a:lnTo>
                  <a:pt x="200973" y="266700"/>
                </a:lnTo>
                <a:lnTo>
                  <a:pt x="201966" y="267969"/>
                </a:lnTo>
                <a:lnTo>
                  <a:pt x="201617" y="269239"/>
                </a:lnTo>
                <a:lnTo>
                  <a:pt x="197906" y="271779"/>
                </a:lnTo>
                <a:lnTo>
                  <a:pt x="195534" y="271779"/>
                </a:lnTo>
                <a:lnTo>
                  <a:pt x="193564" y="273050"/>
                </a:lnTo>
                <a:lnTo>
                  <a:pt x="191743" y="274319"/>
                </a:lnTo>
                <a:lnTo>
                  <a:pt x="191361" y="278129"/>
                </a:lnTo>
                <a:lnTo>
                  <a:pt x="193992" y="280669"/>
                </a:lnTo>
                <a:lnTo>
                  <a:pt x="195609" y="281939"/>
                </a:lnTo>
                <a:lnTo>
                  <a:pt x="200245" y="281939"/>
                </a:lnTo>
                <a:lnTo>
                  <a:pt x="208375" y="279400"/>
                </a:lnTo>
                <a:lnTo>
                  <a:pt x="323625" y="279400"/>
                </a:lnTo>
                <a:lnTo>
                  <a:pt x="321437" y="269239"/>
                </a:lnTo>
                <a:lnTo>
                  <a:pt x="323154" y="267969"/>
                </a:lnTo>
                <a:lnTo>
                  <a:pt x="344128" y="267969"/>
                </a:lnTo>
                <a:lnTo>
                  <a:pt x="343220" y="264159"/>
                </a:lnTo>
                <a:lnTo>
                  <a:pt x="342886" y="261619"/>
                </a:lnTo>
                <a:close/>
              </a:path>
              <a:path w="399414" h="544830">
                <a:moveTo>
                  <a:pt x="344128" y="267969"/>
                </a:moveTo>
                <a:lnTo>
                  <a:pt x="325098" y="267969"/>
                </a:lnTo>
                <a:lnTo>
                  <a:pt x="329043" y="269239"/>
                </a:lnTo>
                <a:lnTo>
                  <a:pt x="332902" y="271779"/>
                </a:lnTo>
                <a:lnTo>
                  <a:pt x="338943" y="271779"/>
                </a:lnTo>
                <a:lnTo>
                  <a:pt x="342132" y="270509"/>
                </a:lnTo>
                <a:lnTo>
                  <a:pt x="344128" y="267969"/>
                </a:lnTo>
                <a:close/>
              </a:path>
              <a:path w="399414" h="544830">
                <a:moveTo>
                  <a:pt x="299440" y="177800"/>
                </a:moveTo>
                <a:lnTo>
                  <a:pt x="298227" y="179069"/>
                </a:lnTo>
                <a:lnTo>
                  <a:pt x="159821" y="179069"/>
                </a:lnTo>
                <a:lnTo>
                  <a:pt x="159588" y="181609"/>
                </a:lnTo>
                <a:lnTo>
                  <a:pt x="159329" y="185419"/>
                </a:lnTo>
                <a:lnTo>
                  <a:pt x="159113" y="187959"/>
                </a:lnTo>
                <a:lnTo>
                  <a:pt x="159400" y="187959"/>
                </a:lnTo>
                <a:lnTo>
                  <a:pt x="159635" y="189229"/>
                </a:lnTo>
                <a:lnTo>
                  <a:pt x="164735" y="191769"/>
                </a:lnTo>
                <a:lnTo>
                  <a:pt x="169779" y="193039"/>
                </a:lnTo>
                <a:lnTo>
                  <a:pt x="175733" y="196850"/>
                </a:lnTo>
                <a:lnTo>
                  <a:pt x="176259" y="198119"/>
                </a:lnTo>
                <a:lnTo>
                  <a:pt x="176965" y="200659"/>
                </a:lnTo>
                <a:lnTo>
                  <a:pt x="176465" y="201929"/>
                </a:lnTo>
                <a:lnTo>
                  <a:pt x="174927" y="207009"/>
                </a:lnTo>
                <a:lnTo>
                  <a:pt x="172372" y="210819"/>
                </a:lnTo>
                <a:lnTo>
                  <a:pt x="172684" y="214629"/>
                </a:lnTo>
                <a:lnTo>
                  <a:pt x="173012" y="217169"/>
                </a:lnTo>
                <a:lnTo>
                  <a:pt x="177199" y="220979"/>
                </a:lnTo>
                <a:lnTo>
                  <a:pt x="180193" y="232409"/>
                </a:lnTo>
                <a:lnTo>
                  <a:pt x="183782" y="240029"/>
                </a:lnTo>
                <a:lnTo>
                  <a:pt x="191088" y="248919"/>
                </a:lnTo>
                <a:lnTo>
                  <a:pt x="190199" y="251459"/>
                </a:lnTo>
                <a:lnTo>
                  <a:pt x="177199" y="261619"/>
                </a:lnTo>
                <a:lnTo>
                  <a:pt x="178696" y="264159"/>
                </a:lnTo>
                <a:lnTo>
                  <a:pt x="186206" y="266700"/>
                </a:lnTo>
                <a:lnTo>
                  <a:pt x="192675" y="261619"/>
                </a:lnTo>
                <a:lnTo>
                  <a:pt x="342886" y="261619"/>
                </a:lnTo>
                <a:lnTo>
                  <a:pt x="342299" y="260350"/>
                </a:lnTo>
                <a:lnTo>
                  <a:pt x="337470" y="256539"/>
                </a:lnTo>
                <a:lnTo>
                  <a:pt x="335818" y="252729"/>
                </a:lnTo>
                <a:lnTo>
                  <a:pt x="340333" y="247650"/>
                </a:lnTo>
                <a:lnTo>
                  <a:pt x="344037" y="243839"/>
                </a:lnTo>
                <a:lnTo>
                  <a:pt x="344681" y="238759"/>
                </a:lnTo>
                <a:lnTo>
                  <a:pt x="341212" y="229869"/>
                </a:lnTo>
                <a:lnTo>
                  <a:pt x="322793" y="229869"/>
                </a:lnTo>
                <a:lnTo>
                  <a:pt x="323568" y="227329"/>
                </a:lnTo>
                <a:lnTo>
                  <a:pt x="323985" y="227329"/>
                </a:lnTo>
                <a:lnTo>
                  <a:pt x="323463" y="224789"/>
                </a:lnTo>
                <a:lnTo>
                  <a:pt x="322879" y="223519"/>
                </a:lnTo>
                <a:lnTo>
                  <a:pt x="322459" y="220979"/>
                </a:lnTo>
                <a:lnTo>
                  <a:pt x="323593" y="219709"/>
                </a:lnTo>
                <a:lnTo>
                  <a:pt x="336671" y="219709"/>
                </a:lnTo>
                <a:lnTo>
                  <a:pt x="335072" y="213359"/>
                </a:lnTo>
                <a:lnTo>
                  <a:pt x="309405" y="190500"/>
                </a:lnTo>
                <a:lnTo>
                  <a:pt x="305772" y="187959"/>
                </a:lnTo>
                <a:lnTo>
                  <a:pt x="304175" y="180339"/>
                </a:lnTo>
                <a:lnTo>
                  <a:pt x="301301" y="179043"/>
                </a:lnTo>
                <a:lnTo>
                  <a:pt x="299440" y="177800"/>
                </a:lnTo>
                <a:close/>
              </a:path>
              <a:path w="399414" h="544830">
                <a:moveTo>
                  <a:pt x="336671" y="219709"/>
                </a:moveTo>
                <a:lnTo>
                  <a:pt x="326091" y="219709"/>
                </a:lnTo>
                <a:lnTo>
                  <a:pt x="327437" y="220979"/>
                </a:lnTo>
                <a:lnTo>
                  <a:pt x="327527" y="224789"/>
                </a:lnTo>
                <a:lnTo>
                  <a:pt x="326372" y="226059"/>
                </a:lnTo>
                <a:lnTo>
                  <a:pt x="323985" y="227329"/>
                </a:lnTo>
                <a:lnTo>
                  <a:pt x="324184" y="228600"/>
                </a:lnTo>
                <a:lnTo>
                  <a:pt x="322793" y="229869"/>
                </a:lnTo>
                <a:lnTo>
                  <a:pt x="341212" y="229869"/>
                </a:lnTo>
                <a:lnTo>
                  <a:pt x="340221" y="227329"/>
                </a:lnTo>
                <a:lnTo>
                  <a:pt x="336671" y="219709"/>
                </a:lnTo>
                <a:close/>
              </a:path>
              <a:path w="399414" h="544830">
                <a:moveTo>
                  <a:pt x="160766" y="196850"/>
                </a:moveTo>
                <a:lnTo>
                  <a:pt x="82327" y="196850"/>
                </a:lnTo>
                <a:lnTo>
                  <a:pt x="89272" y="199389"/>
                </a:lnTo>
                <a:lnTo>
                  <a:pt x="102739" y="204469"/>
                </a:lnTo>
                <a:lnTo>
                  <a:pt x="111743" y="204469"/>
                </a:lnTo>
                <a:lnTo>
                  <a:pt x="113817" y="205739"/>
                </a:lnTo>
                <a:lnTo>
                  <a:pt x="115178" y="207009"/>
                </a:lnTo>
                <a:lnTo>
                  <a:pt x="120282" y="210819"/>
                </a:lnTo>
                <a:lnTo>
                  <a:pt x="123861" y="214629"/>
                </a:lnTo>
                <a:lnTo>
                  <a:pt x="127947" y="217169"/>
                </a:lnTo>
                <a:lnTo>
                  <a:pt x="129776" y="218439"/>
                </a:lnTo>
                <a:lnTo>
                  <a:pt x="132825" y="218439"/>
                </a:lnTo>
                <a:lnTo>
                  <a:pt x="136641" y="217169"/>
                </a:lnTo>
                <a:lnTo>
                  <a:pt x="137988" y="215900"/>
                </a:lnTo>
                <a:lnTo>
                  <a:pt x="139446" y="214629"/>
                </a:lnTo>
                <a:lnTo>
                  <a:pt x="134485" y="208279"/>
                </a:lnTo>
                <a:lnTo>
                  <a:pt x="130564" y="208279"/>
                </a:lnTo>
                <a:lnTo>
                  <a:pt x="127288" y="207009"/>
                </a:lnTo>
                <a:lnTo>
                  <a:pt x="125898" y="203200"/>
                </a:lnTo>
                <a:lnTo>
                  <a:pt x="125009" y="203200"/>
                </a:lnTo>
                <a:lnTo>
                  <a:pt x="124023" y="201929"/>
                </a:lnTo>
                <a:lnTo>
                  <a:pt x="160848" y="201929"/>
                </a:lnTo>
                <a:lnTo>
                  <a:pt x="160766" y="196850"/>
                </a:lnTo>
                <a:close/>
              </a:path>
              <a:path w="399414" h="544830">
                <a:moveTo>
                  <a:pt x="143276" y="213359"/>
                </a:moveTo>
                <a:lnTo>
                  <a:pt x="139787" y="213359"/>
                </a:lnTo>
                <a:lnTo>
                  <a:pt x="139446" y="214629"/>
                </a:lnTo>
                <a:lnTo>
                  <a:pt x="143276" y="213359"/>
                </a:lnTo>
                <a:close/>
              </a:path>
              <a:path w="399414" h="544830">
                <a:moveTo>
                  <a:pt x="159825" y="207009"/>
                </a:moveTo>
                <a:lnTo>
                  <a:pt x="135035" y="207009"/>
                </a:lnTo>
                <a:lnTo>
                  <a:pt x="138308" y="212089"/>
                </a:lnTo>
                <a:lnTo>
                  <a:pt x="139978" y="213359"/>
                </a:lnTo>
                <a:lnTo>
                  <a:pt x="147171" y="213359"/>
                </a:lnTo>
                <a:lnTo>
                  <a:pt x="157657" y="209550"/>
                </a:lnTo>
                <a:lnTo>
                  <a:pt x="159825" y="207009"/>
                </a:lnTo>
                <a:close/>
              </a:path>
              <a:path w="399414" h="544830">
                <a:moveTo>
                  <a:pt x="160848" y="201929"/>
                </a:moveTo>
                <a:lnTo>
                  <a:pt x="124023" y="201929"/>
                </a:lnTo>
                <a:lnTo>
                  <a:pt x="125592" y="203200"/>
                </a:lnTo>
                <a:lnTo>
                  <a:pt x="129336" y="203200"/>
                </a:lnTo>
                <a:lnTo>
                  <a:pt x="132466" y="204469"/>
                </a:lnTo>
                <a:lnTo>
                  <a:pt x="134161" y="208279"/>
                </a:lnTo>
                <a:lnTo>
                  <a:pt x="135035" y="207009"/>
                </a:lnTo>
                <a:lnTo>
                  <a:pt x="159825" y="207009"/>
                </a:lnTo>
                <a:lnTo>
                  <a:pt x="160909" y="205739"/>
                </a:lnTo>
                <a:lnTo>
                  <a:pt x="160848" y="201929"/>
                </a:lnTo>
                <a:close/>
              </a:path>
              <a:path w="399414" h="544830">
                <a:moveTo>
                  <a:pt x="155149" y="184150"/>
                </a:moveTo>
                <a:lnTo>
                  <a:pt x="56847" y="184150"/>
                </a:lnTo>
                <a:lnTo>
                  <a:pt x="59583" y="187959"/>
                </a:lnTo>
                <a:lnTo>
                  <a:pt x="60328" y="193039"/>
                </a:lnTo>
                <a:lnTo>
                  <a:pt x="65405" y="194309"/>
                </a:lnTo>
                <a:lnTo>
                  <a:pt x="70940" y="194309"/>
                </a:lnTo>
                <a:lnTo>
                  <a:pt x="75102" y="198119"/>
                </a:lnTo>
                <a:lnTo>
                  <a:pt x="77508" y="198119"/>
                </a:lnTo>
                <a:lnTo>
                  <a:pt x="79984" y="196850"/>
                </a:lnTo>
                <a:lnTo>
                  <a:pt x="160766" y="196850"/>
                </a:lnTo>
                <a:lnTo>
                  <a:pt x="160746" y="195579"/>
                </a:lnTo>
                <a:lnTo>
                  <a:pt x="159760" y="189229"/>
                </a:lnTo>
                <a:lnTo>
                  <a:pt x="159029" y="189229"/>
                </a:lnTo>
                <a:lnTo>
                  <a:pt x="159113" y="187959"/>
                </a:lnTo>
                <a:lnTo>
                  <a:pt x="155149" y="184150"/>
                </a:lnTo>
                <a:close/>
              </a:path>
              <a:path w="399414" h="544830">
                <a:moveTo>
                  <a:pt x="8916" y="125729"/>
                </a:moveTo>
                <a:lnTo>
                  <a:pt x="1112" y="130809"/>
                </a:lnTo>
                <a:lnTo>
                  <a:pt x="636" y="139700"/>
                </a:lnTo>
                <a:lnTo>
                  <a:pt x="566" y="143509"/>
                </a:lnTo>
                <a:lnTo>
                  <a:pt x="698" y="146050"/>
                </a:lnTo>
                <a:lnTo>
                  <a:pt x="1576" y="156209"/>
                </a:lnTo>
                <a:lnTo>
                  <a:pt x="6015" y="160019"/>
                </a:lnTo>
                <a:lnTo>
                  <a:pt x="12326" y="168909"/>
                </a:lnTo>
                <a:lnTo>
                  <a:pt x="23133" y="168909"/>
                </a:lnTo>
                <a:lnTo>
                  <a:pt x="25628" y="170179"/>
                </a:lnTo>
                <a:lnTo>
                  <a:pt x="32569" y="171450"/>
                </a:lnTo>
                <a:lnTo>
                  <a:pt x="34462" y="173989"/>
                </a:lnTo>
                <a:lnTo>
                  <a:pt x="35820" y="179069"/>
                </a:lnTo>
                <a:lnTo>
                  <a:pt x="39894" y="182879"/>
                </a:lnTo>
                <a:lnTo>
                  <a:pt x="44154" y="186689"/>
                </a:lnTo>
                <a:lnTo>
                  <a:pt x="56847" y="184150"/>
                </a:lnTo>
                <a:lnTo>
                  <a:pt x="155238" y="184150"/>
                </a:lnTo>
                <a:lnTo>
                  <a:pt x="159848" y="179043"/>
                </a:lnTo>
                <a:lnTo>
                  <a:pt x="159588" y="176529"/>
                </a:lnTo>
                <a:lnTo>
                  <a:pt x="299943" y="176529"/>
                </a:lnTo>
                <a:lnTo>
                  <a:pt x="301453" y="172719"/>
                </a:lnTo>
                <a:lnTo>
                  <a:pt x="301830" y="166369"/>
                </a:lnTo>
                <a:lnTo>
                  <a:pt x="296730" y="157479"/>
                </a:lnTo>
                <a:lnTo>
                  <a:pt x="294317" y="154939"/>
                </a:lnTo>
                <a:lnTo>
                  <a:pt x="291181" y="151129"/>
                </a:lnTo>
                <a:lnTo>
                  <a:pt x="271947" y="151129"/>
                </a:lnTo>
                <a:lnTo>
                  <a:pt x="268872" y="143509"/>
                </a:lnTo>
                <a:lnTo>
                  <a:pt x="257633" y="143509"/>
                </a:lnTo>
                <a:lnTo>
                  <a:pt x="256632" y="142239"/>
                </a:lnTo>
                <a:lnTo>
                  <a:pt x="254466" y="140969"/>
                </a:lnTo>
                <a:lnTo>
                  <a:pt x="255062" y="139700"/>
                </a:lnTo>
                <a:lnTo>
                  <a:pt x="257578" y="137159"/>
                </a:lnTo>
                <a:lnTo>
                  <a:pt x="28846" y="137159"/>
                </a:lnTo>
                <a:lnTo>
                  <a:pt x="23475" y="134619"/>
                </a:lnTo>
                <a:lnTo>
                  <a:pt x="19447" y="130809"/>
                </a:lnTo>
                <a:lnTo>
                  <a:pt x="8916" y="125729"/>
                </a:lnTo>
                <a:close/>
              </a:path>
              <a:path w="399414" h="544830">
                <a:moveTo>
                  <a:pt x="299943" y="176529"/>
                </a:moveTo>
                <a:lnTo>
                  <a:pt x="159984" y="176529"/>
                </a:lnTo>
                <a:lnTo>
                  <a:pt x="161067" y="177800"/>
                </a:lnTo>
                <a:lnTo>
                  <a:pt x="159848" y="179043"/>
                </a:lnTo>
                <a:lnTo>
                  <a:pt x="298227" y="179069"/>
                </a:lnTo>
                <a:lnTo>
                  <a:pt x="299138" y="177800"/>
                </a:lnTo>
                <a:lnTo>
                  <a:pt x="299440" y="177800"/>
                </a:lnTo>
                <a:lnTo>
                  <a:pt x="299943" y="176529"/>
                </a:lnTo>
                <a:close/>
              </a:path>
              <a:path w="399414" h="544830">
                <a:moveTo>
                  <a:pt x="284093" y="146050"/>
                </a:moveTo>
                <a:lnTo>
                  <a:pt x="273827" y="151129"/>
                </a:lnTo>
                <a:lnTo>
                  <a:pt x="291181" y="151129"/>
                </a:lnTo>
                <a:lnTo>
                  <a:pt x="288046" y="147319"/>
                </a:lnTo>
                <a:lnTo>
                  <a:pt x="284093" y="146050"/>
                </a:lnTo>
                <a:close/>
              </a:path>
              <a:path w="399414" h="544830">
                <a:moveTo>
                  <a:pt x="267846" y="140969"/>
                </a:moveTo>
                <a:lnTo>
                  <a:pt x="263249" y="142239"/>
                </a:lnTo>
                <a:lnTo>
                  <a:pt x="257633" y="143509"/>
                </a:lnTo>
                <a:lnTo>
                  <a:pt x="268872" y="143509"/>
                </a:lnTo>
                <a:lnTo>
                  <a:pt x="267846" y="140969"/>
                </a:lnTo>
                <a:close/>
              </a:path>
              <a:path w="399414" h="544830">
                <a:moveTo>
                  <a:pt x="113746" y="0"/>
                </a:moveTo>
                <a:lnTo>
                  <a:pt x="101747" y="0"/>
                </a:lnTo>
                <a:lnTo>
                  <a:pt x="90090" y="3809"/>
                </a:lnTo>
                <a:lnTo>
                  <a:pt x="78803" y="8889"/>
                </a:lnTo>
                <a:lnTo>
                  <a:pt x="71784" y="13969"/>
                </a:lnTo>
                <a:lnTo>
                  <a:pt x="65703" y="19050"/>
                </a:lnTo>
                <a:lnTo>
                  <a:pt x="59220" y="24129"/>
                </a:lnTo>
                <a:lnTo>
                  <a:pt x="52639" y="30479"/>
                </a:lnTo>
                <a:lnTo>
                  <a:pt x="46892" y="38100"/>
                </a:lnTo>
                <a:lnTo>
                  <a:pt x="40926" y="45719"/>
                </a:lnTo>
                <a:lnTo>
                  <a:pt x="26953" y="60959"/>
                </a:lnTo>
                <a:lnTo>
                  <a:pt x="23817" y="66039"/>
                </a:lnTo>
                <a:lnTo>
                  <a:pt x="23187" y="69850"/>
                </a:lnTo>
                <a:lnTo>
                  <a:pt x="20915" y="72389"/>
                </a:lnTo>
                <a:lnTo>
                  <a:pt x="14724" y="78739"/>
                </a:lnTo>
                <a:lnTo>
                  <a:pt x="10263" y="87629"/>
                </a:lnTo>
                <a:lnTo>
                  <a:pt x="6597" y="95250"/>
                </a:lnTo>
                <a:lnTo>
                  <a:pt x="2796" y="104139"/>
                </a:lnTo>
                <a:lnTo>
                  <a:pt x="0" y="109219"/>
                </a:lnTo>
                <a:lnTo>
                  <a:pt x="2656" y="115569"/>
                </a:lnTo>
                <a:lnTo>
                  <a:pt x="21243" y="123189"/>
                </a:lnTo>
                <a:lnTo>
                  <a:pt x="29296" y="127000"/>
                </a:lnTo>
                <a:lnTo>
                  <a:pt x="31028" y="128269"/>
                </a:lnTo>
                <a:lnTo>
                  <a:pt x="32969" y="132079"/>
                </a:lnTo>
                <a:lnTo>
                  <a:pt x="32824" y="134619"/>
                </a:lnTo>
                <a:lnTo>
                  <a:pt x="31219" y="135889"/>
                </a:lnTo>
                <a:lnTo>
                  <a:pt x="28846" y="137159"/>
                </a:lnTo>
                <a:lnTo>
                  <a:pt x="257578" y="137159"/>
                </a:lnTo>
                <a:lnTo>
                  <a:pt x="258836" y="135889"/>
                </a:lnTo>
                <a:lnTo>
                  <a:pt x="260827" y="133350"/>
                </a:lnTo>
                <a:lnTo>
                  <a:pt x="261546" y="132079"/>
                </a:lnTo>
                <a:lnTo>
                  <a:pt x="79232" y="132079"/>
                </a:lnTo>
                <a:lnTo>
                  <a:pt x="79364" y="130809"/>
                </a:lnTo>
                <a:lnTo>
                  <a:pt x="262265" y="130809"/>
                </a:lnTo>
                <a:lnTo>
                  <a:pt x="262983" y="129539"/>
                </a:lnTo>
                <a:lnTo>
                  <a:pt x="262713" y="127000"/>
                </a:lnTo>
                <a:lnTo>
                  <a:pt x="260463" y="124459"/>
                </a:lnTo>
                <a:lnTo>
                  <a:pt x="257813" y="123189"/>
                </a:lnTo>
                <a:lnTo>
                  <a:pt x="256260" y="120650"/>
                </a:lnTo>
                <a:lnTo>
                  <a:pt x="82497" y="120650"/>
                </a:lnTo>
                <a:lnTo>
                  <a:pt x="77784" y="114300"/>
                </a:lnTo>
                <a:lnTo>
                  <a:pt x="74657" y="106679"/>
                </a:lnTo>
                <a:lnTo>
                  <a:pt x="73474" y="97789"/>
                </a:lnTo>
                <a:lnTo>
                  <a:pt x="74588" y="91439"/>
                </a:lnTo>
                <a:lnTo>
                  <a:pt x="74904" y="90169"/>
                </a:lnTo>
                <a:lnTo>
                  <a:pt x="75142" y="90169"/>
                </a:lnTo>
                <a:lnTo>
                  <a:pt x="76946" y="86359"/>
                </a:lnTo>
                <a:lnTo>
                  <a:pt x="77957" y="82550"/>
                </a:lnTo>
                <a:lnTo>
                  <a:pt x="84517" y="74929"/>
                </a:lnTo>
                <a:lnTo>
                  <a:pt x="85484" y="68579"/>
                </a:lnTo>
                <a:lnTo>
                  <a:pt x="84517" y="57150"/>
                </a:lnTo>
                <a:lnTo>
                  <a:pt x="86418" y="53339"/>
                </a:lnTo>
                <a:lnTo>
                  <a:pt x="94661" y="45719"/>
                </a:lnTo>
                <a:lnTo>
                  <a:pt x="96789" y="43179"/>
                </a:lnTo>
                <a:lnTo>
                  <a:pt x="103980" y="35559"/>
                </a:lnTo>
                <a:lnTo>
                  <a:pt x="111841" y="29209"/>
                </a:lnTo>
                <a:lnTo>
                  <a:pt x="120461" y="22859"/>
                </a:lnTo>
                <a:lnTo>
                  <a:pt x="129931" y="17779"/>
                </a:lnTo>
                <a:lnTo>
                  <a:pt x="131302" y="17779"/>
                </a:lnTo>
                <a:lnTo>
                  <a:pt x="132631" y="16509"/>
                </a:lnTo>
                <a:lnTo>
                  <a:pt x="133822" y="13969"/>
                </a:lnTo>
                <a:lnTo>
                  <a:pt x="134063" y="11429"/>
                </a:lnTo>
                <a:lnTo>
                  <a:pt x="128894" y="5079"/>
                </a:lnTo>
                <a:lnTo>
                  <a:pt x="126065" y="3809"/>
                </a:lnTo>
                <a:lnTo>
                  <a:pt x="113746" y="0"/>
                </a:lnTo>
                <a:close/>
              </a:path>
              <a:path w="399414" h="544830">
                <a:moveTo>
                  <a:pt x="262265" y="130809"/>
                </a:moveTo>
                <a:lnTo>
                  <a:pt x="79364" y="130809"/>
                </a:lnTo>
                <a:lnTo>
                  <a:pt x="81154" y="132079"/>
                </a:lnTo>
                <a:lnTo>
                  <a:pt x="261546" y="132079"/>
                </a:lnTo>
                <a:lnTo>
                  <a:pt x="262265" y="130809"/>
                </a:lnTo>
                <a:close/>
              </a:path>
              <a:path w="399414" h="544830">
                <a:moveTo>
                  <a:pt x="173653" y="20319"/>
                </a:moveTo>
                <a:lnTo>
                  <a:pt x="169732" y="20319"/>
                </a:lnTo>
                <a:lnTo>
                  <a:pt x="165581" y="21589"/>
                </a:lnTo>
                <a:lnTo>
                  <a:pt x="158445" y="22859"/>
                </a:lnTo>
                <a:lnTo>
                  <a:pt x="151456" y="26669"/>
                </a:lnTo>
                <a:lnTo>
                  <a:pt x="136979" y="29209"/>
                </a:lnTo>
                <a:lnTo>
                  <a:pt x="128062" y="29209"/>
                </a:lnTo>
                <a:lnTo>
                  <a:pt x="121334" y="33019"/>
                </a:lnTo>
                <a:lnTo>
                  <a:pt x="115538" y="39369"/>
                </a:lnTo>
                <a:lnTo>
                  <a:pt x="112849" y="41909"/>
                </a:lnTo>
                <a:lnTo>
                  <a:pt x="108856" y="44450"/>
                </a:lnTo>
                <a:lnTo>
                  <a:pt x="106099" y="46989"/>
                </a:lnTo>
                <a:lnTo>
                  <a:pt x="101250" y="53339"/>
                </a:lnTo>
                <a:lnTo>
                  <a:pt x="98462" y="60959"/>
                </a:lnTo>
                <a:lnTo>
                  <a:pt x="97794" y="68579"/>
                </a:lnTo>
                <a:lnTo>
                  <a:pt x="99302" y="77469"/>
                </a:lnTo>
                <a:lnTo>
                  <a:pt x="100054" y="78739"/>
                </a:lnTo>
                <a:lnTo>
                  <a:pt x="100829" y="81279"/>
                </a:lnTo>
                <a:lnTo>
                  <a:pt x="93139" y="83819"/>
                </a:lnTo>
                <a:lnTo>
                  <a:pt x="90384" y="86359"/>
                </a:lnTo>
                <a:lnTo>
                  <a:pt x="82882" y="91439"/>
                </a:lnTo>
                <a:lnTo>
                  <a:pt x="81252" y="93979"/>
                </a:lnTo>
                <a:lnTo>
                  <a:pt x="83844" y="104139"/>
                </a:lnTo>
                <a:lnTo>
                  <a:pt x="85484" y="107950"/>
                </a:lnTo>
                <a:lnTo>
                  <a:pt x="87372" y="114300"/>
                </a:lnTo>
                <a:lnTo>
                  <a:pt x="87674" y="116839"/>
                </a:lnTo>
                <a:lnTo>
                  <a:pt x="87790" y="118109"/>
                </a:lnTo>
                <a:lnTo>
                  <a:pt x="87205" y="119379"/>
                </a:lnTo>
                <a:lnTo>
                  <a:pt x="83153" y="120650"/>
                </a:lnTo>
                <a:lnTo>
                  <a:pt x="256260" y="120650"/>
                </a:lnTo>
                <a:lnTo>
                  <a:pt x="254707" y="118109"/>
                </a:lnTo>
                <a:lnTo>
                  <a:pt x="257917" y="115569"/>
                </a:lnTo>
                <a:lnTo>
                  <a:pt x="258108" y="107950"/>
                </a:lnTo>
                <a:lnTo>
                  <a:pt x="256233" y="104139"/>
                </a:lnTo>
                <a:lnTo>
                  <a:pt x="252906" y="101600"/>
                </a:lnTo>
                <a:lnTo>
                  <a:pt x="251466" y="100329"/>
                </a:lnTo>
                <a:lnTo>
                  <a:pt x="168065" y="100329"/>
                </a:lnTo>
                <a:lnTo>
                  <a:pt x="169833" y="99059"/>
                </a:lnTo>
                <a:lnTo>
                  <a:pt x="170613" y="98128"/>
                </a:lnTo>
                <a:lnTo>
                  <a:pt x="170665" y="97789"/>
                </a:lnTo>
                <a:lnTo>
                  <a:pt x="171240" y="96519"/>
                </a:lnTo>
                <a:lnTo>
                  <a:pt x="247144" y="96519"/>
                </a:lnTo>
                <a:lnTo>
                  <a:pt x="245200" y="95250"/>
                </a:lnTo>
                <a:lnTo>
                  <a:pt x="173127" y="95250"/>
                </a:lnTo>
                <a:lnTo>
                  <a:pt x="173887" y="93979"/>
                </a:lnTo>
                <a:lnTo>
                  <a:pt x="174607" y="92709"/>
                </a:lnTo>
                <a:lnTo>
                  <a:pt x="175486" y="92709"/>
                </a:lnTo>
                <a:lnTo>
                  <a:pt x="176483" y="88900"/>
                </a:lnTo>
                <a:lnTo>
                  <a:pt x="177397" y="83819"/>
                </a:lnTo>
                <a:lnTo>
                  <a:pt x="178527" y="80009"/>
                </a:lnTo>
                <a:lnTo>
                  <a:pt x="186090" y="44450"/>
                </a:lnTo>
                <a:lnTo>
                  <a:pt x="187462" y="41909"/>
                </a:lnTo>
                <a:lnTo>
                  <a:pt x="189445" y="39369"/>
                </a:lnTo>
                <a:lnTo>
                  <a:pt x="189219" y="35559"/>
                </a:lnTo>
                <a:lnTo>
                  <a:pt x="189183" y="25400"/>
                </a:lnTo>
                <a:lnTo>
                  <a:pt x="185550" y="22859"/>
                </a:lnTo>
                <a:lnTo>
                  <a:pt x="173653" y="20319"/>
                </a:lnTo>
                <a:close/>
              </a:path>
              <a:path w="399414" h="544830">
                <a:moveTo>
                  <a:pt x="247144" y="96519"/>
                </a:moveTo>
                <a:lnTo>
                  <a:pt x="171960" y="96519"/>
                </a:lnTo>
                <a:lnTo>
                  <a:pt x="170613" y="98128"/>
                </a:lnTo>
                <a:lnTo>
                  <a:pt x="170470" y="99059"/>
                </a:lnTo>
                <a:lnTo>
                  <a:pt x="170326" y="99059"/>
                </a:lnTo>
                <a:lnTo>
                  <a:pt x="168065" y="100329"/>
                </a:lnTo>
                <a:lnTo>
                  <a:pt x="251466" y="100329"/>
                </a:lnTo>
                <a:lnTo>
                  <a:pt x="247144" y="96519"/>
                </a:lnTo>
                <a:close/>
              </a:path>
              <a:path w="399414" h="544830">
                <a:moveTo>
                  <a:pt x="222036" y="82550"/>
                </a:moveTo>
                <a:lnTo>
                  <a:pt x="215207" y="86359"/>
                </a:lnTo>
                <a:lnTo>
                  <a:pt x="202575" y="93979"/>
                </a:lnTo>
                <a:lnTo>
                  <a:pt x="174128" y="93979"/>
                </a:lnTo>
                <a:lnTo>
                  <a:pt x="173214" y="95250"/>
                </a:lnTo>
                <a:lnTo>
                  <a:pt x="245200" y="95250"/>
                </a:lnTo>
                <a:lnTo>
                  <a:pt x="241310" y="92709"/>
                </a:lnTo>
                <a:lnTo>
                  <a:pt x="229582" y="83819"/>
                </a:lnTo>
                <a:lnTo>
                  <a:pt x="229914" y="83819"/>
                </a:lnTo>
                <a:lnTo>
                  <a:pt x="222036" y="82550"/>
                </a:lnTo>
                <a:close/>
              </a:path>
              <a:path w="399414" h="544830">
                <a:moveTo>
                  <a:pt x="183974" y="87629"/>
                </a:moveTo>
                <a:lnTo>
                  <a:pt x="179917" y="90169"/>
                </a:lnTo>
                <a:lnTo>
                  <a:pt x="175486" y="92709"/>
                </a:lnTo>
                <a:lnTo>
                  <a:pt x="175207" y="93979"/>
                </a:lnTo>
                <a:lnTo>
                  <a:pt x="195771" y="93979"/>
                </a:lnTo>
                <a:lnTo>
                  <a:pt x="183974" y="8762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98612" y="1249699"/>
            <a:ext cx="306070" cy="265430"/>
          </a:xfrm>
          <a:custGeom>
            <a:avLst/>
            <a:gdLst/>
            <a:ahLst/>
            <a:cxnLst/>
            <a:rect l="l" t="t" r="r" b="b"/>
            <a:pathLst>
              <a:path w="306069" h="265430">
                <a:moveTo>
                  <a:pt x="121386" y="3860"/>
                </a:moveTo>
                <a:lnTo>
                  <a:pt x="120916" y="3860"/>
                </a:lnTo>
                <a:lnTo>
                  <a:pt x="120751" y="4038"/>
                </a:lnTo>
                <a:lnTo>
                  <a:pt x="120561" y="4102"/>
                </a:lnTo>
                <a:lnTo>
                  <a:pt x="120396" y="4292"/>
                </a:lnTo>
                <a:lnTo>
                  <a:pt x="120523" y="4254"/>
                </a:lnTo>
                <a:lnTo>
                  <a:pt x="120650" y="4254"/>
                </a:lnTo>
                <a:lnTo>
                  <a:pt x="120954" y="4076"/>
                </a:lnTo>
                <a:lnTo>
                  <a:pt x="121183" y="4025"/>
                </a:lnTo>
                <a:lnTo>
                  <a:pt x="121386" y="3860"/>
                </a:lnTo>
                <a:close/>
              </a:path>
              <a:path w="306069" h="265430">
                <a:moveTo>
                  <a:pt x="306070" y="25400"/>
                </a:moveTo>
                <a:lnTo>
                  <a:pt x="302882" y="20320"/>
                </a:lnTo>
                <a:lnTo>
                  <a:pt x="289293" y="16510"/>
                </a:lnTo>
                <a:lnTo>
                  <a:pt x="284556" y="15240"/>
                </a:lnTo>
                <a:lnTo>
                  <a:pt x="273367" y="13970"/>
                </a:lnTo>
                <a:lnTo>
                  <a:pt x="268592" y="16510"/>
                </a:lnTo>
                <a:lnTo>
                  <a:pt x="260718" y="24130"/>
                </a:lnTo>
                <a:lnTo>
                  <a:pt x="261835" y="27940"/>
                </a:lnTo>
                <a:lnTo>
                  <a:pt x="264045" y="36830"/>
                </a:lnTo>
                <a:lnTo>
                  <a:pt x="264083" y="44450"/>
                </a:lnTo>
                <a:lnTo>
                  <a:pt x="264337" y="48260"/>
                </a:lnTo>
                <a:lnTo>
                  <a:pt x="264858" y="49530"/>
                </a:lnTo>
                <a:lnTo>
                  <a:pt x="264414" y="49530"/>
                </a:lnTo>
                <a:lnTo>
                  <a:pt x="264337" y="48260"/>
                </a:lnTo>
                <a:lnTo>
                  <a:pt x="263677" y="46990"/>
                </a:lnTo>
                <a:lnTo>
                  <a:pt x="262978" y="45720"/>
                </a:lnTo>
                <a:lnTo>
                  <a:pt x="260934" y="40640"/>
                </a:lnTo>
                <a:lnTo>
                  <a:pt x="258533" y="38100"/>
                </a:lnTo>
                <a:lnTo>
                  <a:pt x="254215" y="35560"/>
                </a:lnTo>
                <a:lnTo>
                  <a:pt x="251866" y="35560"/>
                </a:lnTo>
                <a:lnTo>
                  <a:pt x="249389" y="34290"/>
                </a:lnTo>
                <a:lnTo>
                  <a:pt x="240030" y="29210"/>
                </a:lnTo>
                <a:lnTo>
                  <a:pt x="235991" y="33020"/>
                </a:lnTo>
                <a:lnTo>
                  <a:pt x="230746" y="41910"/>
                </a:lnTo>
                <a:lnTo>
                  <a:pt x="230441" y="42265"/>
                </a:lnTo>
                <a:lnTo>
                  <a:pt x="230441" y="233680"/>
                </a:lnTo>
                <a:lnTo>
                  <a:pt x="230060" y="233680"/>
                </a:lnTo>
                <a:lnTo>
                  <a:pt x="230225" y="232410"/>
                </a:lnTo>
                <a:lnTo>
                  <a:pt x="230441" y="233680"/>
                </a:lnTo>
                <a:lnTo>
                  <a:pt x="230441" y="42265"/>
                </a:lnTo>
                <a:lnTo>
                  <a:pt x="229616" y="43205"/>
                </a:lnTo>
                <a:lnTo>
                  <a:pt x="229616" y="233680"/>
                </a:lnTo>
                <a:lnTo>
                  <a:pt x="228447" y="234950"/>
                </a:lnTo>
                <a:lnTo>
                  <a:pt x="226923" y="236220"/>
                </a:lnTo>
                <a:lnTo>
                  <a:pt x="223862" y="237490"/>
                </a:lnTo>
                <a:lnTo>
                  <a:pt x="222808" y="237490"/>
                </a:lnTo>
                <a:lnTo>
                  <a:pt x="220535" y="234950"/>
                </a:lnTo>
                <a:lnTo>
                  <a:pt x="221030" y="234950"/>
                </a:lnTo>
                <a:lnTo>
                  <a:pt x="225552" y="233680"/>
                </a:lnTo>
                <a:lnTo>
                  <a:pt x="229616" y="233680"/>
                </a:lnTo>
                <a:lnTo>
                  <a:pt x="229616" y="43205"/>
                </a:lnTo>
                <a:lnTo>
                  <a:pt x="228511" y="44450"/>
                </a:lnTo>
                <a:lnTo>
                  <a:pt x="227037" y="48260"/>
                </a:lnTo>
                <a:lnTo>
                  <a:pt x="224396" y="55880"/>
                </a:lnTo>
                <a:lnTo>
                  <a:pt x="221932" y="64770"/>
                </a:lnTo>
                <a:lnTo>
                  <a:pt x="219214" y="72390"/>
                </a:lnTo>
                <a:lnTo>
                  <a:pt x="215773" y="78740"/>
                </a:lnTo>
                <a:lnTo>
                  <a:pt x="212445" y="86360"/>
                </a:lnTo>
                <a:lnTo>
                  <a:pt x="210273" y="93980"/>
                </a:lnTo>
                <a:lnTo>
                  <a:pt x="208407" y="101600"/>
                </a:lnTo>
                <a:lnTo>
                  <a:pt x="206032" y="109220"/>
                </a:lnTo>
                <a:lnTo>
                  <a:pt x="205727" y="110490"/>
                </a:lnTo>
                <a:lnTo>
                  <a:pt x="205460" y="110490"/>
                </a:lnTo>
                <a:lnTo>
                  <a:pt x="205105" y="111760"/>
                </a:lnTo>
                <a:lnTo>
                  <a:pt x="204787" y="111760"/>
                </a:lnTo>
                <a:lnTo>
                  <a:pt x="204355" y="113030"/>
                </a:lnTo>
                <a:lnTo>
                  <a:pt x="204025" y="114300"/>
                </a:lnTo>
                <a:lnTo>
                  <a:pt x="203111" y="115570"/>
                </a:lnTo>
                <a:lnTo>
                  <a:pt x="200088" y="116840"/>
                </a:lnTo>
                <a:lnTo>
                  <a:pt x="195821" y="115570"/>
                </a:lnTo>
                <a:lnTo>
                  <a:pt x="193421" y="113030"/>
                </a:lnTo>
                <a:lnTo>
                  <a:pt x="195783" y="104140"/>
                </a:lnTo>
                <a:lnTo>
                  <a:pt x="197612" y="97790"/>
                </a:lnTo>
                <a:lnTo>
                  <a:pt x="199618" y="91440"/>
                </a:lnTo>
                <a:lnTo>
                  <a:pt x="201993" y="85090"/>
                </a:lnTo>
                <a:lnTo>
                  <a:pt x="204927" y="76200"/>
                </a:lnTo>
                <a:lnTo>
                  <a:pt x="206108" y="67310"/>
                </a:lnTo>
                <a:lnTo>
                  <a:pt x="206044" y="66040"/>
                </a:lnTo>
                <a:lnTo>
                  <a:pt x="205638" y="58420"/>
                </a:lnTo>
                <a:lnTo>
                  <a:pt x="203593" y="48260"/>
                </a:lnTo>
                <a:lnTo>
                  <a:pt x="202933" y="46990"/>
                </a:lnTo>
                <a:lnTo>
                  <a:pt x="201066" y="44450"/>
                </a:lnTo>
                <a:lnTo>
                  <a:pt x="197408" y="40640"/>
                </a:lnTo>
                <a:lnTo>
                  <a:pt x="191897" y="41910"/>
                </a:lnTo>
                <a:lnTo>
                  <a:pt x="190030" y="49530"/>
                </a:lnTo>
                <a:lnTo>
                  <a:pt x="189052" y="55880"/>
                </a:lnTo>
                <a:lnTo>
                  <a:pt x="187375" y="64770"/>
                </a:lnTo>
                <a:lnTo>
                  <a:pt x="185508" y="66040"/>
                </a:lnTo>
                <a:lnTo>
                  <a:pt x="175844" y="63500"/>
                </a:lnTo>
                <a:lnTo>
                  <a:pt x="158623" y="63500"/>
                </a:lnTo>
                <a:lnTo>
                  <a:pt x="157632" y="62230"/>
                </a:lnTo>
                <a:lnTo>
                  <a:pt x="158927" y="60960"/>
                </a:lnTo>
                <a:lnTo>
                  <a:pt x="159893" y="60960"/>
                </a:lnTo>
                <a:lnTo>
                  <a:pt x="164185" y="58420"/>
                </a:lnTo>
                <a:lnTo>
                  <a:pt x="167906" y="57150"/>
                </a:lnTo>
                <a:lnTo>
                  <a:pt x="173926" y="53340"/>
                </a:lnTo>
                <a:lnTo>
                  <a:pt x="174409" y="48260"/>
                </a:lnTo>
                <a:lnTo>
                  <a:pt x="170561" y="39370"/>
                </a:lnTo>
                <a:lnTo>
                  <a:pt x="168897" y="38100"/>
                </a:lnTo>
                <a:lnTo>
                  <a:pt x="165582" y="35560"/>
                </a:lnTo>
                <a:lnTo>
                  <a:pt x="155740" y="25400"/>
                </a:lnTo>
                <a:lnTo>
                  <a:pt x="151003" y="25400"/>
                </a:lnTo>
                <a:lnTo>
                  <a:pt x="142824" y="30480"/>
                </a:lnTo>
                <a:lnTo>
                  <a:pt x="140665" y="33020"/>
                </a:lnTo>
                <a:lnTo>
                  <a:pt x="136436" y="38100"/>
                </a:lnTo>
                <a:lnTo>
                  <a:pt x="129070" y="38100"/>
                </a:lnTo>
                <a:lnTo>
                  <a:pt x="129324" y="36830"/>
                </a:lnTo>
                <a:lnTo>
                  <a:pt x="136245" y="26670"/>
                </a:lnTo>
                <a:lnTo>
                  <a:pt x="140119" y="21590"/>
                </a:lnTo>
                <a:lnTo>
                  <a:pt x="145935" y="11430"/>
                </a:lnTo>
                <a:lnTo>
                  <a:pt x="144106" y="6350"/>
                </a:lnTo>
                <a:lnTo>
                  <a:pt x="138658" y="1270"/>
                </a:lnTo>
                <a:lnTo>
                  <a:pt x="137071" y="1270"/>
                </a:lnTo>
                <a:lnTo>
                  <a:pt x="135623" y="0"/>
                </a:lnTo>
                <a:lnTo>
                  <a:pt x="131546" y="3810"/>
                </a:lnTo>
                <a:lnTo>
                  <a:pt x="125806" y="3810"/>
                </a:lnTo>
                <a:lnTo>
                  <a:pt x="120751" y="5080"/>
                </a:lnTo>
                <a:lnTo>
                  <a:pt x="117589" y="7620"/>
                </a:lnTo>
                <a:lnTo>
                  <a:pt x="114007" y="8890"/>
                </a:lnTo>
                <a:lnTo>
                  <a:pt x="95694" y="10160"/>
                </a:lnTo>
                <a:lnTo>
                  <a:pt x="94919" y="11430"/>
                </a:lnTo>
                <a:lnTo>
                  <a:pt x="94195" y="12700"/>
                </a:lnTo>
                <a:lnTo>
                  <a:pt x="93141" y="12700"/>
                </a:lnTo>
                <a:lnTo>
                  <a:pt x="84988" y="17780"/>
                </a:lnTo>
                <a:lnTo>
                  <a:pt x="76530" y="21590"/>
                </a:lnTo>
                <a:lnTo>
                  <a:pt x="59347" y="27940"/>
                </a:lnTo>
                <a:lnTo>
                  <a:pt x="53911" y="30480"/>
                </a:lnTo>
                <a:lnTo>
                  <a:pt x="48844" y="33020"/>
                </a:lnTo>
                <a:lnTo>
                  <a:pt x="47853" y="43180"/>
                </a:lnTo>
                <a:lnTo>
                  <a:pt x="45389" y="44450"/>
                </a:lnTo>
                <a:lnTo>
                  <a:pt x="22440" y="68580"/>
                </a:lnTo>
                <a:lnTo>
                  <a:pt x="25107" y="72390"/>
                </a:lnTo>
                <a:lnTo>
                  <a:pt x="27012" y="77470"/>
                </a:lnTo>
                <a:lnTo>
                  <a:pt x="28321" y="82550"/>
                </a:lnTo>
                <a:lnTo>
                  <a:pt x="30873" y="83820"/>
                </a:lnTo>
                <a:lnTo>
                  <a:pt x="41630" y="85090"/>
                </a:lnTo>
                <a:lnTo>
                  <a:pt x="49022" y="86360"/>
                </a:lnTo>
                <a:lnTo>
                  <a:pt x="56959" y="87630"/>
                </a:lnTo>
                <a:lnTo>
                  <a:pt x="57734" y="87630"/>
                </a:lnTo>
                <a:lnTo>
                  <a:pt x="58166" y="90170"/>
                </a:lnTo>
                <a:lnTo>
                  <a:pt x="57162" y="91440"/>
                </a:lnTo>
                <a:lnTo>
                  <a:pt x="47066" y="92710"/>
                </a:lnTo>
                <a:lnTo>
                  <a:pt x="38836" y="92710"/>
                </a:lnTo>
                <a:lnTo>
                  <a:pt x="25603" y="93980"/>
                </a:lnTo>
                <a:lnTo>
                  <a:pt x="20675" y="95250"/>
                </a:lnTo>
                <a:lnTo>
                  <a:pt x="15113" y="100330"/>
                </a:lnTo>
                <a:lnTo>
                  <a:pt x="13512" y="102870"/>
                </a:lnTo>
                <a:lnTo>
                  <a:pt x="12776" y="107950"/>
                </a:lnTo>
                <a:lnTo>
                  <a:pt x="13614" y="111760"/>
                </a:lnTo>
                <a:lnTo>
                  <a:pt x="14401" y="123190"/>
                </a:lnTo>
                <a:lnTo>
                  <a:pt x="15481" y="127000"/>
                </a:lnTo>
                <a:lnTo>
                  <a:pt x="27178" y="129540"/>
                </a:lnTo>
                <a:lnTo>
                  <a:pt x="37414" y="132080"/>
                </a:lnTo>
                <a:lnTo>
                  <a:pt x="68541" y="135890"/>
                </a:lnTo>
                <a:lnTo>
                  <a:pt x="73774" y="135890"/>
                </a:lnTo>
                <a:lnTo>
                  <a:pt x="75666" y="137160"/>
                </a:lnTo>
                <a:lnTo>
                  <a:pt x="82689" y="142240"/>
                </a:lnTo>
                <a:lnTo>
                  <a:pt x="89268" y="147320"/>
                </a:lnTo>
                <a:lnTo>
                  <a:pt x="95072" y="153670"/>
                </a:lnTo>
                <a:lnTo>
                  <a:pt x="99809" y="161290"/>
                </a:lnTo>
                <a:lnTo>
                  <a:pt x="100736" y="162560"/>
                </a:lnTo>
                <a:lnTo>
                  <a:pt x="101053" y="165100"/>
                </a:lnTo>
                <a:lnTo>
                  <a:pt x="99136" y="166370"/>
                </a:lnTo>
                <a:lnTo>
                  <a:pt x="97434" y="166370"/>
                </a:lnTo>
                <a:lnTo>
                  <a:pt x="79400" y="161290"/>
                </a:lnTo>
                <a:lnTo>
                  <a:pt x="70751" y="158750"/>
                </a:lnTo>
                <a:lnTo>
                  <a:pt x="62255" y="154940"/>
                </a:lnTo>
                <a:lnTo>
                  <a:pt x="57823" y="152400"/>
                </a:lnTo>
                <a:lnTo>
                  <a:pt x="53187" y="149860"/>
                </a:lnTo>
                <a:lnTo>
                  <a:pt x="48514" y="149860"/>
                </a:lnTo>
                <a:lnTo>
                  <a:pt x="39878" y="148590"/>
                </a:lnTo>
                <a:lnTo>
                  <a:pt x="8445" y="148590"/>
                </a:lnTo>
                <a:lnTo>
                  <a:pt x="5080" y="152400"/>
                </a:lnTo>
                <a:lnTo>
                  <a:pt x="241" y="163830"/>
                </a:lnTo>
                <a:lnTo>
                  <a:pt x="0" y="170180"/>
                </a:lnTo>
                <a:lnTo>
                  <a:pt x="520" y="176530"/>
                </a:lnTo>
                <a:lnTo>
                  <a:pt x="30022" y="204470"/>
                </a:lnTo>
                <a:lnTo>
                  <a:pt x="36893" y="207010"/>
                </a:lnTo>
                <a:lnTo>
                  <a:pt x="38620" y="210820"/>
                </a:lnTo>
                <a:lnTo>
                  <a:pt x="38176" y="212090"/>
                </a:lnTo>
                <a:lnTo>
                  <a:pt x="37134" y="215900"/>
                </a:lnTo>
                <a:lnTo>
                  <a:pt x="34582" y="219710"/>
                </a:lnTo>
                <a:lnTo>
                  <a:pt x="33020" y="223520"/>
                </a:lnTo>
                <a:lnTo>
                  <a:pt x="31140" y="228600"/>
                </a:lnTo>
                <a:lnTo>
                  <a:pt x="32118" y="234950"/>
                </a:lnTo>
                <a:lnTo>
                  <a:pt x="33375" y="240030"/>
                </a:lnTo>
                <a:lnTo>
                  <a:pt x="35217" y="246380"/>
                </a:lnTo>
                <a:lnTo>
                  <a:pt x="37045" y="247650"/>
                </a:lnTo>
                <a:lnTo>
                  <a:pt x="43319" y="247650"/>
                </a:lnTo>
                <a:lnTo>
                  <a:pt x="45783" y="248920"/>
                </a:lnTo>
                <a:lnTo>
                  <a:pt x="71793" y="248920"/>
                </a:lnTo>
                <a:lnTo>
                  <a:pt x="80251" y="251460"/>
                </a:lnTo>
                <a:lnTo>
                  <a:pt x="87236" y="254000"/>
                </a:lnTo>
                <a:lnTo>
                  <a:pt x="93192" y="252730"/>
                </a:lnTo>
                <a:lnTo>
                  <a:pt x="102997" y="247650"/>
                </a:lnTo>
                <a:lnTo>
                  <a:pt x="106743" y="245110"/>
                </a:lnTo>
                <a:lnTo>
                  <a:pt x="115633" y="241300"/>
                </a:lnTo>
                <a:lnTo>
                  <a:pt x="121081" y="238760"/>
                </a:lnTo>
                <a:lnTo>
                  <a:pt x="127076" y="240030"/>
                </a:lnTo>
                <a:lnTo>
                  <a:pt x="134061" y="241300"/>
                </a:lnTo>
                <a:lnTo>
                  <a:pt x="140068" y="240030"/>
                </a:lnTo>
                <a:lnTo>
                  <a:pt x="141732" y="238760"/>
                </a:lnTo>
                <a:lnTo>
                  <a:pt x="148386" y="233680"/>
                </a:lnTo>
                <a:lnTo>
                  <a:pt x="151333" y="232410"/>
                </a:lnTo>
                <a:lnTo>
                  <a:pt x="156057" y="229870"/>
                </a:lnTo>
                <a:lnTo>
                  <a:pt x="157556" y="229870"/>
                </a:lnTo>
                <a:lnTo>
                  <a:pt x="158838" y="232410"/>
                </a:lnTo>
                <a:lnTo>
                  <a:pt x="159372" y="233680"/>
                </a:lnTo>
                <a:lnTo>
                  <a:pt x="160705" y="238760"/>
                </a:lnTo>
                <a:lnTo>
                  <a:pt x="173596" y="245110"/>
                </a:lnTo>
                <a:lnTo>
                  <a:pt x="171069" y="251460"/>
                </a:lnTo>
                <a:lnTo>
                  <a:pt x="175412" y="255270"/>
                </a:lnTo>
                <a:lnTo>
                  <a:pt x="175958" y="256540"/>
                </a:lnTo>
                <a:lnTo>
                  <a:pt x="176669" y="256540"/>
                </a:lnTo>
                <a:lnTo>
                  <a:pt x="184531" y="259080"/>
                </a:lnTo>
                <a:lnTo>
                  <a:pt x="192290" y="262890"/>
                </a:lnTo>
                <a:lnTo>
                  <a:pt x="208368" y="265430"/>
                </a:lnTo>
                <a:lnTo>
                  <a:pt x="216712" y="265430"/>
                </a:lnTo>
                <a:lnTo>
                  <a:pt x="229069" y="262890"/>
                </a:lnTo>
                <a:lnTo>
                  <a:pt x="232676" y="260350"/>
                </a:lnTo>
                <a:lnTo>
                  <a:pt x="236131" y="247650"/>
                </a:lnTo>
                <a:lnTo>
                  <a:pt x="236791" y="240030"/>
                </a:lnTo>
                <a:lnTo>
                  <a:pt x="234365" y="237490"/>
                </a:lnTo>
                <a:lnTo>
                  <a:pt x="230733" y="233680"/>
                </a:lnTo>
                <a:lnTo>
                  <a:pt x="231559" y="232410"/>
                </a:lnTo>
                <a:lnTo>
                  <a:pt x="232270" y="231140"/>
                </a:lnTo>
                <a:lnTo>
                  <a:pt x="233527" y="229870"/>
                </a:lnTo>
                <a:lnTo>
                  <a:pt x="237134" y="226060"/>
                </a:lnTo>
                <a:lnTo>
                  <a:pt x="240220" y="224790"/>
                </a:lnTo>
                <a:lnTo>
                  <a:pt x="245440" y="231140"/>
                </a:lnTo>
                <a:lnTo>
                  <a:pt x="251701" y="232410"/>
                </a:lnTo>
                <a:lnTo>
                  <a:pt x="254495" y="237490"/>
                </a:lnTo>
                <a:lnTo>
                  <a:pt x="261467" y="236220"/>
                </a:lnTo>
                <a:lnTo>
                  <a:pt x="266357" y="232410"/>
                </a:lnTo>
                <a:lnTo>
                  <a:pt x="269227" y="224790"/>
                </a:lnTo>
                <a:lnTo>
                  <a:pt x="270662" y="220980"/>
                </a:lnTo>
                <a:lnTo>
                  <a:pt x="270865" y="215900"/>
                </a:lnTo>
                <a:lnTo>
                  <a:pt x="266014" y="208280"/>
                </a:lnTo>
                <a:lnTo>
                  <a:pt x="264007" y="205740"/>
                </a:lnTo>
                <a:lnTo>
                  <a:pt x="257848" y="199390"/>
                </a:lnTo>
                <a:lnTo>
                  <a:pt x="255625" y="195580"/>
                </a:lnTo>
                <a:lnTo>
                  <a:pt x="254101" y="184150"/>
                </a:lnTo>
                <a:lnTo>
                  <a:pt x="251371" y="180340"/>
                </a:lnTo>
                <a:lnTo>
                  <a:pt x="240919" y="172720"/>
                </a:lnTo>
                <a:lnTo>
                  <a:pt x="240550" y="166370"/>
                </a:lnTo>
                <a:lnTo>
                  <a:pt x="240487" y="165100"/>
                </a:lnTo>
                <a:lnTo>
                  <a:pt x="237985" y="158750"/>
                </a:lnTo>
                <a:lnTo>
                  <a:pt x="236296" y="154940"/>
                </a:lnTo>
                <a:lnTo>
                  <a:pt x="236664" y="149860"/>
                </a:lnTo>
                <a:lnTo>
                  <a:pt x="250456" y="120650"/>
                </a:lnTo>
                <a:lnTo>
                  <a:pt x="250367" y="116840"/>
                </a:lnTo>
                <a:lnTo>
                  <a:pt x="251193" y="111760"/>
                </a:lnTo>
                <a:lnTo>
                  <a:pt x="252590" y="107950"/>
                </a:lnTo>
                <a:lnTo>
                  <a:pt x="255866" y="100330"/>
                </a:lnTo>
                <a:lnTo>
                  <a:pt x="259270" y="91440"/>
                </a:lnTo>
                <a:lnTo>
                  <a:pt x="262699" y="82550"/>
                </a:lnTo>
                <a:lnTo>
                  <a:pt x="267652" y="69850"/>
                </a:lnTo>
                <a:lnTo>
                  <a:pt x="270167" y="66040"/>
                </a:lnTo>
                <a:lnTo>
                  <a:pt x="273824" y="64770"/>
                </a:lnTo>
                <a:lnTo>
                  <a:pt x="281203" y="59690"/>
                </a:lnTo>
                <a:lnTo>
                  <a:pt x="305028" y="38100"/>
                </a:lnTo>
                <a:lnTo>
                  <a:pt x="306070" y="2540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9714" y="3428546"/>
            <a:ext cx="401320" cy="222250"/>
          </a:xfrm>
          <a:custGeom>
            <a:avLst/>
            <a:gdLst/>
            <a:ahLst/>
            <a:cxnLst/>
            <a:rect l="l" t="t" r="r" b="b"/>
            <a:pathLst>
              <a:path w="401320" h="222250">
                <a:moveTo>
                  <a:pt x="38275" y="0"/>
                </a:moveTo>
                <a:lnTo>
                  <a:pt x="33458" y="125"/>
                </a:lnTo>
                <a:lnTo>
                  <a:pt x="15765" y="9592"/>
                </a:lnTo>
                <a:lnTo>
                  <a:pt x="9073" y="12686"/>
                </a:lnTo>
                <a:lnTo>
                  <a:pt x="1018" y="15124"/>
                </a:lnTo>
                <a:lnTo>
                  <a:pt x="0" y="17475"/>
                </a:lnTo>
                <a:lnTo>
                  <a:pt x="121" y="20253"/>
                </a:lnTo>
                <a:lnTo>
                  <a:pt x="1071" y="22179"/>
                </a:lnTo>
                <a:lnTo>
                  <a:pt x="5054" y="24523"/>
                </a:lnTo>
                <a:lnTo>
                  <a:pt x="8131" y="25844"/>
                </a:lnTo>
                <a:lnTo>
                  <a:pt x="15374" y="27871"/>
                </a:lnTo>
                <a:lnTo>
                  <a:pt x="19328" y="29354"/>
                </a:lnTo>
                <a:lnTo>
                  <a:pt x="25081" y="41112"/>
                </a:lnTo>
                <a:lnTo>
                  <a:pt x="31521" y="43581"/>
                </a:lnTo>
                <a:lnTo>
                  <a:pt x="44531" y="43268"/>
                </a:lnTo>
                <a:lnTo>
                  <a:pt x="49507" y="42937"/>
                </a:lnTo>
                <a:lnTo>
                  <a:pt x="55519" y="43045"/>
                </a:lnTo>
                <a:lnTo>
                  <a:pt x="56584" y="44485"/>
                </a:lnTo>
                <a:lnTo>
                  <a:pt x="57628" y="45248"/>
                </a:lnTo>
                <a:lnTo>
                  <a:pt x="56504" y="46832"/>
                </a:lnTo>
                <a:lnTo>
                  <a:pt x="49294" y="47462"/>
                </a:lnTo>
                <a:lnTo>
                  <a:pt x="36490" y="51775"/>
                </a:lnTo>
                <a:lnTo>
                  <a:pt x="29771" y="52599"/>
                </a:lnTo>
                <a:lnTo>
                  <a:pt x="27744" y="52524"/>
                </a:lnTo>
                <a:lnTo>
                  <a:pt x="26847" y="54759"/>
                </a:lnTo>
                <a:lnTo>
                  <a:pt x="33648" y="62457"/>
                </a:lnTo>
                <a:lnTo>
                  <a:pt x="37586" y="69425"/>
                </a:lnTo>
                <a:lnTo>
                  <a:pt x="40643" y="81540"/>
                </a:lnTo>
                <a:lnTo>
                  <a:pt x="46907" y="82731"/>
                </a:lnTo>
                <a:lnTo>
                  <a:pt x="51775" y="78253"/>
                </a:lnTo>
                <a:lnTo>
                  <a:pt x="56382" y="72323"/>
                </a:lnTo>
                <a:lnTo>
                  <a:pt x="58254" y="70620"/>
                </a:lnTo>
                <a:lnTo>
                  <a:pt x="67434" y="75528"/>
                </a:lnTo>
                <a:lnTo>
                  <a:pt x="74127" y="78847"/>
                </a:lnTo>
                <a:lnTo>
                  <a:pt x="84441" y="85792"/>
                </a:lnTo>
                <a:lnTo>
                  <a:pt x="88541" y="88113"/>
                </a:lnTo>
                <a:lnTo>
                  <a:pt x="101437" y="91526"/>
                </a:lnTo>
                <a:lnTo>
                  <a:pt x="109255" y="94324"/>
                </a:lnTo>
                <a:lnTo>
                  <a:pt x="147820" y="115294"/>
                </a:lnTo>
                <a:lnTo>
                  <a:pt x="151512" y="126432"/>
                </a:lnTo>
                <a:lnTo>
                  <a:pt x="154212" y="129877"/>
                </a:lnTo>
                <a:lnTo>
                  <a:pt x="161254" y="145627"/>
                </a:lnTo>
                <a:lnTo>
                  <a:pt x="160761" y="148240"/>
                </a:lnTo>
                <a:lnTo>
                  <a:pt x="149482" y="149738"/>
                </a:lnTo>
                <a:lnTo>
                  <a:pt x="145709" y="155985"/>
                </a:lnTo>
                <a:lnTo>
                  <a:pt x="139679" y="167238"/>
                </a:lnTo>
                <a:lnTo>
                  <a:pt x="141720" y="171065"/>
                </a:lnTo>
                <a:lnTo>
                  <a:pt x="153949" y="172173"/>
                </a:lnTo>
                <a:lnTo>
                  <a:pt x="161046" y="170164"/>
                </a:lnTo>
                <a:lnTo>
                  <a:pt x="176850" y="166677"/>
                </a:lnTo>
                <a:lnTo>
                  <a:pt x="184787" y="167986"/>
                </a:lnTo>
                <a:lnTo>
                  <a:pt x="191641" y="178052"/>
                </a:lnTo>
                <a:lnTo>
                  <a:pt x="198316" y="185774"/>
                </a:lnTo>
                <a:lnTo>
                  <a:pt x="202708" y="187704"/>
                </a:lnTo>
                <a:lnTo>
                  <a:pt x="222669" y="189264"/>
                </a:lnTo>
                <a:lnTo>
                  <a:pt x="229990" y="190394"/>
                </a:lnTo>
                <a:lnTo>
                  <a:pt x="237222" y="192459"/>
                </a:lnTo>
                <a:lnTo>
                  <a:pt x="241070" y="193903"/>
                </a:lnTo>
                <a:lnTo>
                  <a:pt x="254234" y="187783"/>
                </a:lnTo>
                <a:lnTo>
                  <a:pt x="255318" y="185195"/>
                </a:lnTo>
                <a:lnTo>
                  <a:pt x="253514" y="176698"/>
                </a:lnTo>
                <a:lnTo>
                  <a:pt x="252611" y="174391"/>
                </a:lnTo>
                <a:lnTo>
                  <a:pt x="264397" y="164128"/>
                </a:lnTo>
                <a:lnTo>
                  <a:pt x="275521" y="156762"/>
                </a:lnTo>
                <a:lnTo>
                  <a:pt x="281533" y="156168"/>
                </a:lnTo>
                <a:lnTo>
                  <a:pt x="292596" y="160693"/>
                </a:lnTo>
                <a:lnTo>
                  <a:pt x="297590" y="163736"/>
                </a:lnTo>
                <a:lnTo>
                  <a:pt x="307630" y="167986"/>
                </a:lnTo>
                <a:lnTo>
                  <a:pt x="311057" y="170928"/>
                </a:lnTo>
                <a:lnTo>
                  <a:pt x="319425" y="182035"/>
                </a:lnTo>
                <a:lnTo>
                  <a:pt x="335649" y="202352"/>
                </a:lnTo>
                <a:lnTo>
                  <a:pt x="340580" y="208857"/>
                </a:lnTo>
                <a:lnTo>
                  <a:pt x="347075" y="211834"/>
                </a:lnTo>
                <a:lnTo>
                  <a:pt x="354891" y="211863"/>
                </a:lnTo>
                <a:lnTo>
                  <a:pt x="364863" y="212368"/>
                </a:lnTo>
                <a:lnTo>
                  <a:pt x="374560" y="213970"/>
                </a:lnTo>
                <a:lnTo>
                  <a:pt x="383952" y="216802"/>
                </a:lnTo>
                <a:lnTo>
                  <a:pt x="393735" y="221382"/>
                </a:lnTo>
                <a:lnTo>
                  <a:pt x="394696" y="221677"/>
                </a:lnTo>
                <a:lnTo>
                  <a:pt x="398725" y="220756"/>
                </a:lnTo>
                <a:lnTo>
                  <a:pt x="400646" y="218700"/>
                </a:lnTo>
                <a:lnTo>
                  <a:pt x="401190" y="216810"/>
                </a:lnTo>
                <a:lnTo>
                  <a:pt x="400770" y="211961"/>
                </a:lnTo>
                <a:lnTo>
                  <a:pt x="399145" y="208789"/>
                </a:lnTo>
                <a:lnTo>
                  <a:pt x="388983" y="205783"/>
                </a:lnTo>
                <a:lnTo>
                  <a:pt x="390368" y="201056"/>
                </a:lnTo>
                <a:lnTo>
                  <a:pt x="391147" y="196427"/>
                </a:lnTo>
                <a:lnTo>
                  <a:pt x="379907" y="197082"/>
                </a:lnTo>
                <a:lnTo>
                  <a:pt x="377019" y="190530"/>
                </a:lnTo>
                <a:lnTo>
                  <a:pt x="376238" y="188970"/>
                </a:lnTo>
                <a:lnTo>
                  <a:pt x="371728" y="185515"/>
                </a:lnTo>
                <a:lnTo>
                  <a:pt x="367278" y="183099"/>
                </a:lnTo>
                <a:lnTo>
                  <a:pt x="360666" y="176033"/>
                </a:lnTo>
                <a:lnTo>
                  <a:pt x="358800" y="171126"/>
                </a:lnTo>
                <a:lnTo>
                  <a:pt x="353206" y="164091"/>
                </a:lnTo>
                <a:lnTo>
                  <a:pt x="349603" y="161852"/>
                </a:lnTo>
                <a:lnTo>
                  <a:pt x="343648" y="155120"/>
                </a:lnTo>
                <a:lnTo>
                  <a:pt x="335771" y="143953"/>
                </a:lnTo>
                <a:lnTo>
                  <a:pt x="336491" y="140721"/>
                </a:lnTo>
                <a:lnTo>
                  <a:pt x="341664" y="137483"/>
                </a:lnTo>
                <a:lnTo>
                  <a:pt x="344008" y="136523"/>
                </a:lnTo>
                <a:lnTo>
                  <a:pt x="349542" y="131699"/>
                </a:lnTo>
                <a:lnTo>
                  <a:pt x="348698" y="124438"/>
                </a:lnTo>
                <a:lnTo>
                  <a:pt x="340278" y="119452"/>
                </a:lnTo>
                <a:lnTo>
                  <a:pt x="332643" y="116258"/>
                </a:lnTo>
                <a:lnTo>
                  <a:pt x="327355" y="113789"/>
                </a:lnTo>
                <a:lnTo>
                  <a:pt x="313883" y="109922"/>
                </a:lnTo>
                <a:lnTo>
                  <a:pt x="308955" y="105815"/>
                </a:lnTo>
                <a:lnTo>
                  <a:pt x="307990" y="94169"/>
                </a:lnTo>
                <a:lnTo>
                  <a:pt x="305045" y="91137"/>
                </a:lnTo>
                <a:lnTo>
                  <a:pt x="264167" y="67011"/>
                </a:lnTo>
                <a:lnTo>
                  <a:pt x="243481" y="60440"/>
                </a:lnTo>
                <a:lnTo>
                  <a:pt x="230748" y="55783"/>
                </a:lnTo>
                <a:lnTo>
                  <a:pt x="210802" y="47196"/>
                </a:lnTo>
                <a:lnTo>
                  <a:pt x="203868" y="44553"/>
                </a:lnTo>
                <a:lnTo>
                  <a:pt x="186502" y="40041"/>
                </a:lnTo>
                <a:lnTo>
                  <a:pt x="176457" y="36850"/>
                </a:lnTo>
                <a:lnTo>
                  <a:pt x="166631" y="33160"/>
                </a:lnTo>
                <a:lnTo>
                  <a:pt x="156977" y="29109"/>
                </a:lnTo>
                <a:lnTo>
                  <a:pt x="148449" y="25892"/>
                </a:lnTo>
                <a:lnTo>
                  <a:pt x="140621" y="24855"/>
                </a:lnTo>
                <a:lnTo>
                  <a:pt x="133561" y="27341"/>
                </a:lnTo>
                <a:lnTo>
                  <a:pt x="127335" y="34690"/>
                </a:lnTo>
                <a:lnTo>
                  <a:pt x="126273" y="36097"/>
                </a:lnTo>
                <a:lnTo>
                  <a:pt x="117420" y="40964"/>
                </a:lnTo>
                <a:lnTo>
                  <a:pt x="110101" y="46487"/>
                </a:lnTo>
                <a:lnTo>
                  <a:pt x="103536" y="52892"/>
                </a:lnTo>
                <a:lnTo>
                  <a:pt x="95996" y="62302"/>
                </a:lnTo>
                <a:lnTo>
                  <a:pt x="90423" y="62412"/>
                </a:lnTo>
                <a:lnTo>
                  <a:pt x="71686" y="44428"/>
                </a:lnTo>
                <a:lnTo>
                  <a:pt x="70760" y="41281"/>
                </a:lnTo>
                <a:lnTo>
                  <a:pt x="71211" y="31301"/>
                </a:lnTo>
                <a:lnTo>
                  <a:pt x="73226" y="21941"/>
                </a:lnTo>
                <a:lnTo>
                  <a:pt x="65915" y="7668"/>
                </a:lnTo>
                <a:lnTo>
                  <a:pt x="61029" y="7927"/>
                </a:lnTo>
                <a:lnTo>
                  <a:pt x="52332" y="5507"/>
                </a:lnTo>
                <a:lnTo>
                  <a:pt x="47796" y="3427"/>
                </a:lnTo>
                <a:lnTo>
                  <a:pt x="3827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7565" y="3274301"/>
            <a:ext cx="209699" cy="23704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454144" y="3668876"/>
            <a:ext cx="157480" cy="289560"/>
          </a:xfrm>
          <a:custGeom>
            <a:avLst/>
            <a:gdLst/>
            <a:ahLst/>
            <a:cxnLst/>
            <a:rect l="l" t="t" r="r" b="b"/>
            <a:pathLst>
              <a:path w="157479" h="289560">
                <a:moveTo>
                  <a:pt x="137727" y="0"/>
                </a:moveTo>
                <a:lnTo>
                  <a:pt x="136151" y="420"/>
                </a:lnTo>
                <a:lnTo>
                  <a:pt x="130798" y="5294"/>
                </a:lnTo>
                <a:lnTo>
                  <a:pt x="128634" y="9395"/>
                </a:lnTo>
                <a:lnTo>
                  <a:pt x="127770" y="19695"/>
                </a:lnTo>
                <a:lnTo>
                  <a:pt x="125369" y="23762"/>
                </a:lnTo>
                <a:lnTo>
                  <a:pt x="120653" y="26041"/>
                </a:lnTo>
                <a:lnTo>
                  <a:pt x="119986" y="27506"/>
                </a:lnTo>
                <a:lnTo>
                  <a:pt x="119662" y="29455"/>
                </a:lnTo>
                <a:lnTo>
                  <a:pt x="114082" y="33375"/>
                </a:lnTo>
                <a:lnTo>
                  <a:pt x="108852" y="34782"/>
                </a:lnTo>
                <a:lnTo>
                  <a:pt x="107106" y="49538"/>
                </a:lnTo>
                <a:lnTo>
                  <a:pt x="101990" y="54978"/>
                </a:lnTo>
                <a:lnTo>
                  <a:pt x="88288" y="62287"/>
                </a:lnTo>
                <a:lnTo>
                  <a:pt x="83471" y="68755"/>
                </a:lnTo>
                <a:lnTo>
                  <a:pt x="70569" y="75487"/>
                </a:lnTo>
                <a:lnTo>
                  <a:pt x="63017" y="76650"/>
                </a:lnTo>
                <a:lnTo>
                  <a:pt x="55186" y="79040"/>
                </a:lnTo>
                <a:lnTo>
                  <a:pt x="54322" y="79105"/>
                </a:lnTo>
                <a:lnTo>
                  <a:pt x="33179" y="87943"/>
                </a:lnTo>
                <a:lnTo>
                  <a:pt x="30642" y="93124"/>
                </a:lnTo>
                <a:lnTo>
                  <a:pt x="28489" y="98506"/>
                </a:lnTo>
                <a:lnTo>
                  <a:pt x="25519" y="103405"/>
                </a:lnTo>
                <a:lnTo>
                  <a:pt x="22051" y="110979"/>
                </a:lnTo>
                <a:lnTo>
                  <a:pt x="20658" y="118662"/>
                </a:lnTo>
                <a:lnTo>
                  <a:pt x="21089" y="126459"/>
                </a:lnTo>
                <a:lnTo>
                  <a:pt x="23095" y="134373"/>
                </a:lnTo>
                <a:lnTo>
                  <a:pt x="25285" y="140641"/>
                </a:lnTo>
                <a:lnTo>
                  <a:pt x="26627" y="143647"/>
                </a:lnTo>
                <a:lnTo>
                  <a:pt x="28669" y="150508"/>
                </a:lnTo>
                <a:lnTo>
                  <a:pt x="28811" y="157147"/>
                </a:lnTo>
                <a:lnTo>
                  <a:pt x="27108" y="163500"/>
                </a:lnTo>
                <a:lnTo>
                  <a:pt x="23617" y="169505"/>
                </a:lnTo>
                <a:lnTo>
                  <a:pt x="19452" y="175649"/>
                </a:lnTo>
                <a:lnTo>
                  <a:pt x="11838" y="188358"/>
                </a:lnTo>
                <a:lnTo>
                  <a:pt x="7594" y="194489"/>
                </a:lnTo>
                <a:lnTo>
                  <a:pt x="3017" y="201896"/>
                </a:lnTo>
                <a:lnTo>
                  <a:pt x="364" y="209910"/>
                </a:lnTo>
                <a:lnTo>
                  <a:pt x="0" y="218395"/>
                </a:lnTo>
                <a:lnTo>
                  <a:pt x="2292" y="227213"/>
                </a:lnTo>
                <a:lnTo>
                  <a:pt x="4589" y="232707"/>
                </a:lnTo>
                <a:lnTo>
                  <a:pt x="5082" y="238366"/>
                </a:lnTo>
                <a:lnTo>
                  <a:pt x="20019" y="279734"/>
                </a:lnTo>
                <a:lnTo>
                  <a:pt x="40045" y="289295"/>
                </a:lnTo>
                <a:lnTo>
                  <a:pt x="45149" y="284496"/>
                </a:lnTo>
                <a:lnTo>
                  <a:pt x="54200" y="280846"/>
                </a:lnTo>
                <a:lnTo>
                  <a:pt x="87392" y="254541"/>
                </a:lnTo>
                <a:lnTo>
                  <a:pt x="101575" y="215093"/>
                </a:lnTo>
                <a:lnTo>
                  <a:pt x="112657" y="188203"/>
                </a:lnTo>
                <a:lnTo>
                  <a:pt x="124469" y="155557"/>
                </a:lnTo>
                <a:lnTo>
                  <a:pt x="131028" y="139473"/>
                </a:lnTo>
                <a:lnTo>
                  <a:pt x="133702" y="133502"/>
                </a:lnTo>
                <a:lnTo>
                  <a:pt x="137874" y="112269"/>
                </a:lnTo>
                <a:lnTo>
                  <a:pt x="139822" y="104424"/>
                </a:lnTo>
                <a:lnTo>
                  <a:pt x="145607" y="90056"/>
                </a:lnTo>
                <a:lnTo>
                  <a:pt x="144477" y="81452"/>
                </a:lnTo>
                <a:lnTo>
                  <a:pt x="153448" y="78569"/>
                </a:lnTo>
                <a:lnTo>
                  <a:pt x="155901" y="75069"/>
                </a:lnTo>
                <a:lnTo>
                  <a:pt x="157110" y="71078"/>
                </a:lnTo>
                <a:lnTo>
                  <a:pt x="156264" y="59536"/>
                </a:lnTo>
                <a:lnTo>
                  <a:pt x="154532" y="52130"/>
                </a:lnTo>
                <a:lnTo>
                  <a:pt x="154596" y="44768"/>
                </a:lnTo>
                <a:lnTo>
                  <a:pt x="153647" y="32810"/>
                </a:lnTo>
                <a:lnTo>
                  <a:pt x="150662" y="21655"/>
                </a:lnTo>
                <a:lnTo>
                  <a:pt x="145732" y="11239"/>
                </a:lnTo>
                <a:lnTo>
                  <a:pt x="138951" y="1497"/>
                </a:lnTo>
                <a:lnTo>
                  <a:pt x="13772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74313" y="1233000"/>
            <a:ext cx="183515" cy="344805"/>
          </a:xfrm>
          <a:custGeom>
            <a:avLst/>
            <a:gdLst/>
            <a:ahLst/>
            <a:cxnLst/>
            <a:rect l="l" t="t" r="r" b="b"/>
            <a:pathLst>
              <a:path w="183514" h="344805">
                <a:moveTo>
                  <a:pt x="162594" y="0"/>
                </a:moveTo>
                <a:lnTo>
                  <a:pt x="131734" y="25513"/>
                </a:lnTo>
                <a:lnTo>
                  <a:pt x="130853" y="32679"/>
                </a:lnTo>
                <a:lnTo>
                  <a:pt x="126006" y="37659"/>
                </a:lnTo>
                <a:lnTo>
                  <a:pt x="114476" y="44373"/>
                </a:lnTo>
                <a:lnTo>
                  <a:pt x="108427" y="47651"/>
                </a:lnTo>
                <a:lnTo>
                  <a:pt x="102108" y="50096"/>
                </a:lnTo>
                <a:lnTo>
                  <a:pt x="85104" y="52610"/>
                </a:lnTo>
                <a:lnTo>
                  <a:pt x="76674" y="56842"/>
                </a:lnTo>
                <a:lnTo>
                  <a:pt x="69631" y="63161"/>
                </a:lnTo>
                <a:lnTo>
                  <a:pt x="62449" y="72316"/>
                </a:lnTo>
                <a:lnTo>
                  <a:pt x="60278" y="77137"/>
                </a:lnTo>
                <a:lnTo>
                  <a:pt x="56833" y="79134"/>
                </a:lnTo>
                <a:lnTo>
                  <a:pt x="49540" y="81625"/>
                </a:lnTo>
                <a:lnTo>
                  <a:pt x="47344" y="83691"/>
                </a:lnTo>
                <a:lnTo>
                  <a:pt x="44470" y="95464"/>
                </a:lnTo>
                <a:lnTo>
                  <a:pt x="40100" y="102721"/>
                </a:lnTo>
                <a:lnTo>
                  <a:pt x="39240" y="106239"/>
                </a:lnTo>
                <a:lnTo>
                  <a:pt x="40586" y="111729"/>
                </a:lnTo>
                <a:lnTo>
                  <a:pt x="38243" y="115281"/>
                </a:lnTo>
                <a:lnTo>
                  <a:pt x="32296" y="117334"/>
                </a:lnTo>
                <a:lnTo>
                  <a:pt x="25603" y="127370"/>
                </a:lnTo>
                <a:lnTo>
                  <a:pt x="16937" y="128012"/>
                </a:lnTo>
                <a:lnTo>
                  <a:pt x="15195" y="131892"/>
                </a:lnTo>
                <a:lnTo>
                  <a:pt x="19062" y="138490"/>
                </a:lnTo>
                <a:lnTo>
                  <a:pt x="23670" y="143135"/>
                </a:lnTo>
                <a:lnTo>
                  <a:pt x="25718" y="154655"/>
                </a:lnTo>
                <a:lnTo>
                  <a:pt x="23187" y="161434"/>
                </a:lnTo>
                <a:lnTo>
                  <a:pt x="23155" y="172338"/>
                </a:lnTo>
                <a:lnTo>
                  <a:pt x="22031" y="175981"/>
                </a:lnTo>
                <a:lnTo>
                  <a:pt x="9752" y="198370"/>
                </a:lnTo>
                <a:lnTo>
                  <a:pt x="10594" y="202078"/>
                </a:lnTo>
                <a:lnTo>
                  <a:pt x="20095" y="212431"/>
                </a:lnTo>
                <a:lnTo>
                  <a:pt x="21517" y="215516"/>
                </a:lnTo>
                <a:lnTo>
                  <a:pt x="17118" y="220441"/>
                </a:lnTo>
                <a:lnTo>
                  <a:pt x="13435" y="226344"/>
                </a:lnTo>
                <a:lnTo>
                  <a:pt x="11333" y="232758"/>
                </a:lnTo>
                <a:lnTo>
                  <a:pt x="9556" y="239247"/>
                </a:lnTo>
                <a:lnTo>
                  <a:pt x="6847" y="245375"/>
                </a:lnTo>
                <a:lnTo>
                  <a:pt x="4389" y="249392"/>
                </a:lnTo>
                <a:lnTo>
                  <a:pt x="5904" y="253151"/>
                </a:lnTo>
                <a:lnTo>
                  <a:pt x="10943" y="258130"/>
                </a:lnTo>
                <a:lnTo>
                  <a:pt x="13608" y="262321"/>
                </a:lnTo>
                <a:lnTo>
                  <a:pt x="16463" y="267399"/>
                </a:lnTo>
                <a:lnTo>
                  <a:pt x="14749" y="274589"/>
                </a:lnTo>
                <a:lnTo>
                  <a:pt x="5976" y="279273"/>
                </a:lnTo>
                <a:lnTo>
                  <a:pt x="1948" y="280468"/>
                </a:lnTo>
                <a:lnTo>
                  <a:pt x="0" y="290148"/>
                </a:lnTo>
                <a:lnTo>
                  <a:pt x="16329" y="312997"/>
                </a:lnTo>
                <a:lnTo>
                  <a:pt x="21845" y="312595"/>
                </a:lnTo>
                <a:lnTo>
                  <a:pt x="24919" y="310941"/>
                </a:lnTo>
                <a:lnTo>
                  <a:pt x="33577" y="309499"/>
                </a:lnTo>
                <a:lnTo>
                  <a:pt x="38002" y="311918"/>
                </a:lnTo>
                <a:lnTo>
                  <a:pt x="43033" y="318584"/>
                </a:lnTo>
                <a:lnTo>
                  <a:pt x="44801" y="321788"/>
                </a:lnTo>
                <a:lnTo>
                  <a:pt x="45953" y="332912"/>
                </a:lnTo>
                <a:lnTo>
                  <a:pt x="51090" y="336038"/>
                </a:lnTo>
                <a:lnTo>
                  <a:pt x="65901" y="340037"/>
                </a:lnTo>
                <a:lnTo>
                  <a:pt x="73385" y="343637"/>
                </a:lnTo>
                <a:lnTo>
                  <a:pt x="77064" y="344756"/>
                </a:lnTo>
                <a:lnTo>
                  <a:pt x="84617" y="343669"/>
                </a:lnTo>
                <a:lnTo>
                  <a:pt x="87955" y="344048"/>
                </a:lnTo>
                <a:lnTo>
                  <a:pt x="91257" y="344048"/>
                </a:lnTo>
                <a:lnTo>
                  <a:pt x="91231" y="344613"/>
                </a:lnTo>
                <a:lnTo>
                  <a:pt x="101163" y="344799"/>
                </a:lnTo>
                <a:lnTo>
                  <a:pt x="107412" y="344385"/>
                </a:lnTo>
                <a:lnTo>
                  <a:pt x="109127" y="342964"/>
                </a:lnTo>
                <a:lnTo>
                  <a:pt x="110804" y="339544"/>
                </a:lnTo>
                <a:lnTo>
                  <a:pt x="111121" y="336995"/>
                </a:lnTo>
                <a:lnTo>
                  <a:pt x="112949" y="331001"/>
                </a:lnTo>
                <a:lnTo>
                  <a:pt x="111639" y="327926"/>
                </a:lnTo>
                <a:lnTo>
                  <a:pt x="104086" y="322720"/>
                </a:lnTo>
                <a:lnTo>
                  <a:pt x="98790" y="320236"/>
                </a:lnTo>
                <a:lnTo>
                  <a:pt x="94002" y="317008"/>
                </a:lnTo>
                <a:lnTo>
                  <a:pt x="66682" y="279769"/>
                </a:lnTo>
                <a:lnTo>
                  <a:pt x="60461" y="250085"/>
                </a:lnTo>
                <a:lnTo>
                  <a:pt x="60744" y="242062"/>
                </a:lnTo>
                <a:lnTo>
                  <a:pt x="61483" y="234045"/>
                </a:lnTo>
                <a:lnTo>
                  <a:pt x="61927" y="226029"/>
                </a:lnTo>
                <a:lnTo>
                  <a:pt x="61945" y="220712"/>
                </a:lnTo>
                <a:lnTo>
                  <a:pt x="65228" y="216903"/>
                </a:lnTo>
                <a:lnTo>
                  <a:pt x="69382" y="209876"/>
                </a:lnTo>
                <a:lnTo>
                  <a:pt x="70487" y="206570"/>
                </a:lnTo>
                <a:lnTo>
                  <a:pt x="75505" y="172240"/>
                </a:lnTo>
                <a:lnTo>
                  <a:pt x="77486" y="155703"/>
                </a:lnTo>
                <a:lnTo>
                  <a:pt x="79307" y="149989"/>
                </a:lnTo>
                <a:lnTo>
                  <a:pt x="92001" y="142491"/>
                </a:lnTo>
                <a:lnTo>
                  <a:pt x="96566" y="135902"/>
                </a:lnTo>
                <a:lnTo>
                  <a:pt x="99489" y="128151"/>
                </a:lnTo>
                <a:lnTo>
                  <a:pt x="102887" y="120828"/>
                </a:lnTo>
                <a:lnTo>
                  <a:pt x="124426" y="88702"/>
                </a:lnTo>
                <a:lnTo>
                  <a:pt x="154897" y="61573"/>
                </a:lnTo>
                <a:lnTo>
                  <a:pt x="166568" y="54662"/>
                </a:lnTo>
                <a:lnTo>
                  <a:pt x="169934" y="50730"/>
                </a:lnTo>
                <a:lnTo>
                  <a:pt x="174042" y="47998"/>
                </a:lnTo>
                <a:lnTo>
                  <a:pt x="179511" y="43254"/>
                </a:lnTo>
                <a:lnTo>
                  <a:pt x="182654" y="37792"/>
                </a:lnTo>
                <a:lnTo>
                  <a:pt x="183441" y="31559"/>
                </a:lnTo>
                <a:lnTo>
                  <a:pt x="181839" y="24500"/>
                </a:lnTo>
                <a:lnTo>
                  <a:pt x="180957" y="22193"/>
                </a:lnTo>
                <a:lnTo>
                  <a:pt x="179132" y="13895"/>
                </a:lnTo>
                <a:lnTo>
                  <a:pt x="177210" y="11429"/>
                </a:lnTo>
                <a:lnTo>
                  <a:pt x="170374" y="6522"/>
                </a:lnTo>
                <a:lnTo>
                  <a:pt x="16259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78979" y="2389601"/>
            <a:ext cx="208279" cy="314325"/>
          </a:xfrm>
          <a:custGeom>
            <a:avLst/>
            <a:gdLst/>
            <a:ahLst/>
            <a:cxnLst/>
            <a:rect l="l" t="t" r="r" b="b"/>
            <a:pathLst>
              <a:path w="208279" h="314325">
                <a:moveTo>
                  <a:pt x="45911" y="281278"/>
                </a:moveTo>
                <a:lnTo>
                  <a:pt x="11367" y="281278"/>
                </a:lnTo>
                <a:lnTo>
                  <a:pt x="15881" y="294138"/>
                </a:lnTo>
                <a:lnTo>
                  <a:pt x="18161" y="300562"/>
                </a:lnTo>
                <a:lnTo>
                  <a:pt x="20517" y="306983"/>
                </a:lnTo>
                <a:lnTo>
                  <a:pt x="21916" y="310727"/>
                </a:lnTo>
                <a:lnTo>
                  <a:pt x="32028" y="313778"/>
                </a:lnTo>
                <a:lnTo>
                  <a:pt x="36525" y="311414"/>
                </a:lnTo>
                <a:lnTo>
                  <a:pt x="37457" y="311090"/>
                </a:lnTo>
                <a:lnTo>
                  <a:pt x="40027" y="306961"/>
                </a:lnTo>
                <a:lnTo>
                  <a:pt x="43271" y="303610"/>
                </a:lnTo>
                <a:lnTo>
                  <a:pt x="43815" y="299858"/>
                </a:lnTo>
                <a:lnTo>
                  <a:pt x="45035" y="290092"/>
                </a:lnTo>
                <a:lnTo>
                  <a:pt x="45911" y="281278"/>
                </a:lnTo>
                <a:close/>
              </a:path>
              <a:path w="208279" h="314325">
                <a:moveTo>
                  <a:pt x="10649" y="280612"/>
                </a:moveTo>
                <a:lnTo>
                  <a:pt x="10706" y="281696"/>
                </a:lnTo>
                <a:lnTo>
                  <a:pt x="11367" y="281278"/>
                </a:lnTo>
                <a:lnTo>
                  <a:pt x="45911" y="281278"/>
                </a:lnTo>
                <a:lnTo>
                  <a:pt x="45931" y="281070"/>
                </a:lnTo>
                <a:lnTo>
                  <a:pt x="11138" y="281070"/>
                </a:lnTo>
                <a:lnTo>
                  <a:pt x="10788" y="280763"/>
                </a:lnTo>
                <a:lnTo>
                  <a:pt x="10649" y="280612"/>
                </a:lnTo>
                <a:close/>
              </a:path>
              <a:path w="208279" h="314325">
                <a:moveTo>
                  <a:pt x="47042" y="268700"/>
                </a:moveTo>
                <a:lnTo>
                  <a:pt x="11367" y="268700"/>
                </a:lnTo>
                <a:lnTo>
                  <a:pt x="13834" y="270097"/>
                </a:lnTo>
                <a:lnTo>
                  <a:pt x="14222" y="276461"/>
                </a:lnTo>
                <a:lnTo>
                  <a:pt x="13117" y="278927"/>
                </a:lnTo>
                <a:lnTo>
                  <a:pt x="11138" y="281070"/>
                </a:lnTo>
                <a:lnTo>
                  <a:pt x="45931" y="281070"/>
                </a:lnTo>
                <a:lnTo>
                  <a:pt x="47042" y="268700"/>
                </a:lnTo>
                <a:close/>
              </a:path>
              <a:path w="208279" h="314325">
                <a:moveTo>
                  <a:pt x="87087" y="178934"/>
                </a:moveTo>
                <a:lnTo>
                  <a:pt x="72842" y="183984"/>
                </a:lnTo>
                <a:lnTo>
                  <a:pt x="64853" y="185849"/>
                </a:lnTo>
                <a:lnTo>
                  <a:pt x="52297" y="187081"/>
                </a:lnTo>
                <a:lnTo>
                  <a:pt x="48589" y="189500"/>
                </a:lnTo>
                <a:lnTo>
                  <a:pt x="19561" y="222666"/>
                </a:lnTo>
                <a:lnTo>
                  <a:pt x="18393" y="223815"/>
                </a:lnTo>
                <a:lnTo>
                  <a:pt x="18307" y="224316"/>
                </a:lnTo>
                <a:lnTo>
                  <a:pt x="18191" y="226508"/>
                </a:lnTo>
                <a:lnTo>
                  <a:pt x="17773" y="231596"/>
                </a:lnTo>
                <a:lnTo>
                  <a:pt x="17513" y="234031"/>
                </a:lnTo>
                <a:lnTo>
                  <a:pt x="11652" y="240145"/>
                </a:lnTo>
                <a:lnTo>
                  <a:pt x="7370" y="244933"/>
                </a:lnTo>
                <a:lnTo>
                  <a:pt x="936" y="251974"/>
                </a:lnTo>
                <a:lnTo>
                  <a:pt x="0" y="255743"/>
                </a:lnTo>
                <a:lnTo>
                  <a:pt x="28" y="256989"/>
                </a:lnTo>
                <a:lnTo>
                  <a:pt x="316" y="264714"/>
                </a:lnTo>
                <a:lnTo>
                  <a:pt x="2620" y="267836"/>
                </a:lnTo>
                <a:lnTo>
                  <a:pt x="5986" y="270503"/>
                </a:lnTo>
                <a:lnTo>
                  <a:pt x="5349" y="271245"/>
                </a:lnTo>
                <a:lnTo>
                  <a:pt x="5741" y="271418"/>
                </a:lnTo>
                <a:lnTo>
                  <a:pt x="5939" y="271666"/>
                </a:lnTo>
                <a:lnTo>
                  <a:pt x="6263" y="271865"/>
                </a:lnTo>
                <a:lnTo>
                  <a:pt x="6141" y="271151"/>
                </a:lnTo>
                <a:lnTo>
                  <a:pt x="6055" y="270788"/>
                </a:lnTo>
                <a:lnTo>
                  <a:pt x="6858" y="270132"/>
                </a:lnTo>
                <a:lnTo>
                  <a:pt x="11367" y="268700"/>
                </a:lnTo>
                <a:lnTo>
                  <a:pt x="47042" y="268700"/>
                </a:lnTo>
                <a:lnTo>
                  <a:pt x="47757" y="260678"/>
                </a:lnTo>
                <a:lnTo>
                  <a:pt x="30268" y="239029"/>
                </a:lnTo>
                <a:lnTo>
                  <a:pt x="30012" y="237685"/>
                </a:lnTo>
                <a:lnTo>
                  <a:pt x="30153" y="237006"/>
                </a:lnTo>
                <a:lnTo>
                  <a:pt x="30268" y="236278"/>
                </a:lnTo>
                <a:lnTo>
                  <a:pt x="30693" y="235306"/>
                </a:lnTo>
                <a:lnTo>
                  <a:pt x="32647" y="234212"/>
                </a:lnTo>
                <a:lnTo>
                  <a:pt x="34221" y="233232"/>
                </a:lnTo>
                <a:lnTo>
                  <a:pt x="45575" y="233232"/>
                </a:lnTo>
                <a:lnTo>
                  <a:pt x="68122" y="220809"/>
                </a:lnTo>
                <a:lnTo>
                  <a:pt x="89238" y="220809"/>
                </a:lnTo>
                <a:lnTo>
                  <a:pt x="86173" y="215751"/>
                </a:lnTo>
                <a:lnTo>
                  <a:pt x="87400" y="212951"/>
                </a:lnTo>
                <a:lnTo>
                  <a:pt x="89301" y="211381"/>
                </a:lnTo>
                <a:lnTo>
                  <a:pt x="91061" y="209890"/>
                </a:lnTo>
                <a:lnTo>
                  <a:pt x="93516" y="209138"/>
                </a:lnTo>
                <a:lnTo>
                  <a:pt x="96400" y="208000"/>
                </a:lnTo>
                <a:lnTo>
                  <a:pt x="143747" y="208000"/>
                </a:lnTo>
                <a:lnTo>
                  <a:pt x="146523" y="207647"/>
                </a:lnTo>
                <a:lnTo>
                  <a:pt x="150699" y="207021"/>
                </a:lnTo>
                <a:lnTo>
                  <a:pt x="160490" y="207021"/>
                </a:lnTo>
                <a:lnTo>
                  <a:pt x="163259" y="202932"/>
                </a:lnTo>
                <a:lnTo>
                  <a:pt x="168206" y="200130"/>
                </a:lnTo>
                <a:lnTo>
                  <a:pt x="178017" y="200130"/>
                </a:lnTo>
                <a:lnTo>
                  <a:pt x="179783" y="194561"/>
                </a:lnTo>
                <a:lnTo>
                  <a:pt x="179840" y="188423"/>
                </a:lnTo>
                <a:lnTo>
                  <a:pt x="185735" y="184110"/>
                </a:lnTo>
                <a:lnTo>
                  <a:pt x="186244" y="183427"/>
                </a:lnTo>
                <a:lnTo>
                  <a:pt x="186824" y="182854"/>
                </a:lnTo>
                <a:lnTo>
                  <a:pt x="206629" y="182854"/>
                </a:lnTo>
                <a:lnTo>
                  <a:pt x="206716" y="182721"/>
                </a:lnTo>
                <a:lnTo>
                  <a:pt x="207272" y="180017"/>
                </a:lnTo>
                <a:lnTo>
                  <a:pt x="102203" y="180017"/>
                </a:lnTo>
                <a:lnTo>
                  <a:pt x="93707" y="179297"/>
                </a:lnTo>
                <a:lnTo>
                  <a:pt x="87087" y="178934"/>
                </a:lnTo>
                <a:close/>
              </a:path>
              <a:path w="208279" h="314325">
                <a:moveTo>
                  <a:pt x="62550" y="230040"/>
                </a:moveTo>
                <a:lnTo>
                  <a:pt x="60800" y="230176"/>
                </a:lnTo>
                <a:lnTo>
                  <a:pt x="54359" y="232026"/>
                </a:lnTo>
                <a:lnTo>
                  <a:pt x="49866" y="239910"/>
                </a:lnTo>
                <a:lnTo>
                  <a:pt x="52894" y="248342"/>
                </a:lnTo>
                <a:lnTo>
                  <a:pt x="54787" y="252011"/>
                </a:lnTo>
                <a:lnTo>
                  <a:pt x="56879" y="256463"/>
                </a:lnTo>
                <a:lnTo>
                  <a:pt x="57595" y="256989"/>
                </a:lnTo>
                <a:lnTo>
                  <a:pt x="61551" y="261820"/>
                </a:lnTo>
                <a:lnTo>
                  <a:pt x="68075" y="261035"/>
                </a:lnTo>
                <a:lnTo>
                  <a:pt x="70836" y="251974"/>
                </a:lnTo>
                <a:lnTo>
                  <a:pt x="71527" y="247841"/>
                </a:lnTo>
                <a:lnTo>
                  <a:pt x="74991" y="245094"/>
                </a:lnTo>
                <a:lnTo>
                  <a:pt x="78803" y="242117"/>
                </a:lnTo>
                <a:lnTo>
                  <a:pt x="94741" y="242117"/>
                </a:lnTo>
                <a:lnTo>
                  <a:pt x="98254" y="232401"/>
                </a:lnTo>
                <a:lnTo>
                  <a:pt x="96825" y="230338"/>
                </a:lnTo>
                <a:lnTo>
                  <a:pt x="69861" y="230338"/>
                </a:lnTo>
                <a:lnTo>
                  <a:pt x="62550" y="230040"/>
                </a:lnTo>
                <a:close/>
              </a:path>
              <a:path w="208279" h="314325">
                <a:moveTo>
                  <a:pt x="94741" y="242117"/>
                </a:moveTo>
                <a:lnTo>
                  <a:pt x="78803" y="242117"/>
                </a:lnTo>
                <a:lnTo>
                  <a:pt x="82843" y="244043"/>
                </a:lnTo>
                <a:lnTo>
                  <a:pt x="87545" y="244933"/>
                </a:lnTo>
                <a:lnTo>
                  <a:pt x="88394" y="244806"/>
                </a:lnTo>
                <a:lnTo>
                  <a:pt x="94395" y="243075"/>
                </a:lnTo>
                <a:lnTo>
                  <a:pt x="94741" y="242117"/>
                </a:lnTo>
                <a:close/>
              </a:path>
              <a:path w="208279" h="314325">
                <a:moveTo>
                  <a:pt x="143747" y="208000"/>
                </a:moveTo>
                <a:lnTo>
                  <a:pt x="96400" y="208000"/>
                </a:lnTo>
                <a:lnTo>
                  <a:pt x="97448" y="208169"/>
                </a:lnTo>
                <a:lnTo>
                  <a:pt x="99932" y="209354"/>
                </a:lnTo>
                <a:lnTo>
                  <a:pt x="99593" y="210513"/>
                </a:lnTo>
                <a:lnTo>
                  <a:pt x="97487" y="214477"/>
                </a:lnTo>
                <a:lnTo>
                  <a:pt x="96191" y="217393"/>
                </a:lnTo>
                <a:lnTo>
                  <a:pt x="98634" y="223876"/>
                </a:lnTo>
                <a:lnTo>
                  <a:pt x="100890" y="228380"/>
                </a:lnTo>
                <a:lnTo>
                  <a:pt x="106282" y="235407"/>
                </a:lnTo>
                <a:lnTo>
                  <a:pt x="109907" y="237722"/>
                </a:lnTo>
                <a:lnTo>
                  <a:pt x="115599" y="241714"/>
                </a:lnTo>
                <a:lnTo>
                  <a:pt x="120585" y="240440"/>
                </a:lnTo>
                <a:lnTo>
                  <a:pt x="126775" y="230040"/>
                </a:lnTo>
                <a:lnTo>
                  <a:pt x="133321" y="218825"/>
                </a:lnTo>
                <a:lnTo>
                  <a:pt x="138286" y="210037"/>
                </a:lnTo>
                <a:lnTo>
                  <a:pt x="139891" y="208490"/>
                </a:lnTo>
                <a:lnTo>
                  <a:pt x="143747" y="208000"/>
                </a:lnTo>
                <a:close/>
              </a:path>
              <a:path w="208279" h="314325">
                <a:moveTo>
                  <a:pt x="45575" y="233232"/>
                </a:moveTo>
                <a:lnTo>
                  <a:pt x="34221" y="233232"/>
                </a:lnTo>
                <a:lnTo>
                  <a:pt x="40826" y="233470"/>
                </a:lnTo>
                <a:lnTo>
                  <a:pt x="45449" y="233506"/>
                </a:lnTo>
                <a:lnTo>
                  <a:pt x="45575" y="233232"/>
                </a:lnTo>
                <a:close/>
              </a:path>
              <a:path w="208279" h="314325">
                <a:moveTo>
                  <a:pt x="75379" y="222552"/>
                </a:moveTo>
                <a:lnTo>
                  <a:pt x="72651" y="226508"/>
                </a:lnTo>
                <a:lnTo>
                  <a:pt x="69861" y="230338"/>
                </a:lnTo>
                <a:lnTo>
                  <a:pt x="96825" y="230338"/>
                </a:lnTo>
                <a:lnTo>
                  <a:pt x="92710" y="224398"/>
                </a:lnTo>
                <a:lnTo>
                  <a:pt x="90885" y="222666"/>
                </a:lnTo>
                <a:lnTo>
                  <a:pt x="75988" y="222666"/>
                </a:lnTo>
                <a:lnTo>
                  <a:pt x="75794" y="222617"/>
                </a:lnTo>
                <a:lnTo>
                  <a:pt x="75566" y="222613"/>
                </a:lnTo>
                <a:lnTo>
                  <a:pt x="75379" y="222552"/>
                </a:lnTo>
                <a:close/>
              </a:path>
              <a:path w="208279" h="314325">
                <a:moveTo>
                  <a:pt x="89399" y="221075"/>
                </a:moveTo>
                <a:lnTo>
                  <a:pt x="76376" y="221075"/>
                </a:lnTo>
                <a:lnTo>
                  <a:pt x="75988" y="222666"/>
                </a:lnTo>
                <a:lnTo>
                  <a:pt x="90885" y="222666"/>
                </a:lnTo>
                <a:lnTo>
                  <a:pt x="89657" y="221500"/>
                </a:lnTo>
                <a:lnTo>
                  <a:pt x="89399" y="221075"/>
                </a:lnTo>
                <a:close/>
              </a:path>
              <a:path w="208279" h="314325">
                <a:moveTo>
                  <a:pt x="75779" y="222613"/>
                </a:moveTo>
                <a:lnTo>
                  <a:pt x="75577" y="222617"/>
                </a:lnTo>
                <a:lnTo>
                  <a:pt x="75794" y="222617"/>
                </a:lnTo>
                <a:close/>
              </a:path>
              <a:path w="208279" h="314325">
                <a:moveTo>
                  <a:pt x="89238" y="220809"/>
                </a:moveTo>
                <a:lnTo>
                  <a:pt x="68122" y="220809"/>
                </a:lnTo>
                <a:lnTo>
                  <a:pt x="75379" y="222552"/>
                </a:lnTo>
                <a:lnTo>
                  <a:pt x="75740" y="222065"/>
                </a:lnTo>
                <a:lnTo>
                  <a:pt x="76376" y="221075"/>
                </a:lnTo>
                <a:lnTo>
                  <a:pt x="89399" y="221075"/>
                </a:lnTo>
                <a:lnTo>
                  <a:pt x="89238" y="220809"/>
                </a:lnTo>
                <a:close/>
              </a:path>
              <a:path w="208279" h="314325">
                <a:moveTo>
                  <a:pt x="160490" y="207021"/>
                </a:moveTo>
                <a:lnTo>
                  <a:pt x="150699" y="207021"/>
                </a:lnTo>
                <a:lnTo>
                  <a:pt x="160361" y="207211"/>
                </a:lnTo>
                <a:lnTo>
                  <a:pt x="160490" y="207021"/>
                </a:lnTo>
                <a:close/>
              </a:path>
              <a:path w="208279" h="314325">
                <a:moveTo>
                  <a:pt x="178017" y="200130"/>
                </a:moveTo>
                <a:lnTo>
                  <a:pt x="168206" y="200130"/>
                </a:lnTo>
                <a:lnTo>
                  <a:pt x="170204" y="201833"/>
                </a:lnTo>
                <a:lnTo>
                  <a:pt x="174639" y="203097"/>
                </a:lnTo>
                <a:lnTo>
                  <a:pt x="177454" y="202006"/>
                </a:lnTo>
                <a:lnTo>
                  <a:pt x="178017" y="200130"/>
                </a:lnTo>
                <a:close/>
              </a:path>
              <a:path w="208279" h="314325">
                <a:moveTo>
                  <a:pt x="206629" y="182854"/>
                </a:moveTo>
                <a:lnTo>
                  <a:pt x="186824" y="182854"/>
                </a:lnTo>
                <a:lnTo>
                  <a:pt x="187221" y="183433"/>
                </a:lnTo>
                <a:lnTo>
                  <a:pt x="187807" y="183955"/>
                </a:lnTo>
                <a:lnTo>
                  <a:pt x="188653" y="187081"/>
                </a:lnTo>
                <a:lnTo>
                  <a:pt x="189012" y="189500"/>
                </a:lnTo>
                <a:lnTo>
                  <a:pt x="190605" y="194310"/>
                </a:lnTo>
                <a:lnTo>
                  <a:pt x="193496" y="195519"/>
                </a:lnTo>
                <a:lnTo>
                  <a:pt x="195576" y="194471"/>
                </a:lnTo>
                <a:lnTo>
                  <a:pt x="202321" y="189431"/>
                </a:lnTo>
                <a:lnTo>
                  <a:pt x="206629" y="182854"/>
                </a:lnTo>
                <a:close/>
              </a:path>
              <a:path w="208279" h="314325">
                <a:moveTo>
                  <a:pt x="119832" y="127043"/>
                </a:moveTo>
                <a:lnTo>
                  <a:pt x="118011" y="127896"/>
                </a:lnTo>
                <a:lnTo>
                  <a:pt x="115915" y="128912"/>
                </a:lnTo>
                <a:lnTo>
                  <a:pt x="113586" y="130229"/>
                </a:lnTo>
                <a:lnTo>
                  <a:pt x="112377" y="132083"/>
                </a:lnTo>
                <a:lnTo>
                  <a:pt x="110418" y="135017"/>
                </a:lnTo>
                <a:lnTo>
                  <a:pt x="111934" y="138408"/>
                </a:lnTo>
                <a:lnTo>
                  <a:pt x="112283" y="141667"/>
                </a:lnTo>
                <a:lnTo>
                  <a:pt x="112589" y="144877"/>
                </a:lnTo>
                <a:lnTo>
                  <a:pt x="113119" y="148680"/>
                </a:lnTo>
                <a:lnTo>
                  <a:pt x="103682" y="179139"/>
                </a:lnTo>
                <a:lnTo>
                  <a:pt x="102203" y="180017"/>
                </a:lnTo>
                <a:lnTo>
                  <a:pt x="207272" y="180017"/>
                </a:lnTo>
                <a:lnTo>
                  <a:pt x="208252" y="175247"/>
                </a:lnTo>
                <a:lnTo>
                  <a:pt x="206423" y="167918"/>
                </a:lnTo>
                <a:lnTo>
                  <a:pt x="202412" y="160318"/>
                </a:lnTo>
                <a:lnTo>
                  <a:pt x="200098" y="152661"/>
                </a:lnTo>
                <a:lnTo>
                  <a:pt x="200897" y="144186"/>
                </a:lnTo>
                <a:lnTo>
                  <a:pt x="201001" y="141519"/>
                </a:lnTo>
                <a:lnTo>
                  <a:pt x="126777" y="141519"/>
                </a:lnTo>
                <a:lnTo>
                  <a:pt x="123069" y="139604"/>
                </a:lnTo>
                <a:lnTo>
                  <a:pt x="122529" y="137638"/>
                </a:lnTo>
                <a:lnTo>
                  <a:pt x="122125" y="136069"/>
                </a:lnTo>
                <a:lnTo>
                  <a:pt x="122182" y="134273"/>
                </a:lnTo>
                <a:lnTo>
                  <a:pt x="121366" y="129059"/>
                </a:lnTo>
                <a:lnTo>
                  <a:pt x="119832" y="127043"/>
                </a:lnTo>
                <a:close/>
              </a:path>
              <a:path w="208279" h="314325">
                <a:moveTo>
                  <a:pt x="166097" y="0"/>
                </a:moveTo>
                <a:lnTo>
                  <a:pt x="163986" y="2073"/>
                </a:lnTo>
                <a:lnTo>
                  <a:pt x="157327" y="9682"/>
                </a:lnTo>
                <a:lnTo>
                  <a:pt x="152885" y="17959"/>
                </a:lnTo>
                <a:lnTo>
                  <a:pt x="151319" y="27108"/>
                </a:lnTo>
                <a:lnTo>
                  <a:pt x="153284" y="37331"/>
                </a:lnTo>
                <a:lnTo>
                  <a:pt x="152599" y="43663"/>
                </a:lnTo>
                <a:lnTo>
                  <a:pt x="149604" y="50482"/>
                </a:lnTo>
                <a:lnTo>
                  <a:pt x="158687" y="55432"/>
                </a:lnTo>
                <a:lnTo>
                  <a:pt x="159198" y="57776"/>
                </a:lnTo>
                <a:lnTo>
                  <a:pt x="159999" y="72912"/>
                </a:lnTo>
                <a:lnTo>
                  <a:pt x="159910" y="86361"/>
                </a:lnTo>
                <a:lnTo>
                  <a:pt x="157633" y="99519"/>
                </a:lnTo>
                <a:lnTo>
                  <a:pt x="151793" y="112204"/>
                </a:lnTo>
                <a:lnTo>
                  <a:pt x="150091" y="114825"/>
                </a:lnTo>
                <a:lnTo>
                  <a:pt x="149824" y="118457"/>
                </a:lnTo>
                <a:lnTo>
                  <a:pt x="126777" y="141519"/>
                </a:lnTo>
                <a:lnTo>
                  <a:pt x="201001" y="141519"/>
                </a:lnTo>
                <a:lnTo>
                  <a:pt x="201214" y="136069"/>
                </a:lnTo>
                <a:lnTo>
                  <a:pt x="201220" y="134273"/>
                </a:lnTo>
                <a:lnTo>
                  <a:pt x="200561" y="125657"/>
                </a:lnTo>
                <a:lnTo>
                  <a:pt x="198713" y="116634"/>
                </a:lnTo>
                <a:lnTo>
                  <a:pt x="195638" y="107751"/>
                </a:lnTo>
                <a:lnTo>
                  <a:pt x="193935" y="103725"/>
                </a:lnTo>
                <a:lnTo>
                  <a:pt x="195576" y="99571"/>
                </a:lnTo>
                <a:lnTo>
                  <a:pt x="202589" y="94028"/>
                </a:lnTo>
                <a:lnTo>
                  <a:pt x="204796" y="90971"/>
                </a:lnTo>
                <a:lnTo>
                  <a:pt x="203748" y="82194"/>
                </a:lnTo>
                <a:lnTo>
                  <a:pt x="203583" y="78069"/>
                </a:lnTo>
                <a:lnTo>
                  <a:pt x="194529" y="38703"/>
                </a:lnTo>
                <a:lnTo>
                  <a:pt x="182752" y="21335"/>
                </a:lnTo>
                <a:lnTo>
                  <a:pt x="177564" y="13178"/>
                </a:lnTo>
                <a:lnTo>
                  <a:pt x="164484" y="13178"/>
                </a:lnTo>
                <a:lnTo>
                  <a:pt x="165030" y="12193"/>
                </a:lnTo>
                <a:lnTo>
                  <a:pt x="166020" y="11789"/>
                </a:lnTo>
                <a:lnTo>
                  <a:pt x="176813" y="11789"/>
                </a:lnTo>
                <a:lnTo>
                  <a:pt x="172814" y="2880"/>
                </a:lnTo>
                <a:lnTo>
                  <a:pt x="171946" y="331"/>
                </a:lnTo>
                <a:lnTo>
                  <a:pt x="166097" y="0"/>
                </a:lnTo>
                <a:close/>
              </a:path>
              <a:path w="208279" h="314325">
                <a:moveTo>
                  <a:pt x="176813" y="11789"/>
                </a:moveTo>
                <a:lnTo>
                  <a:pt x="166020" y="11789"/>
                </a:lnTo>
                <a:lnTo>
                  <a:pt x="165620" y="12793"/>
                </a:lnTo>
                <a:lnTo>
                  <a:pt x="164484" y="13178"/>
                </a:lnTo>
                <a:lnTo>
                  <a:pt x="177564" y="13178"/>
                </a:lnTo>
                <a:lnTo>
                  <a:pt x="177132" y="12498"/>
                </a:lnTo>
                <a:lnTo>
                  <a:pt x="176813" y="1178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21102" y="874605"/>
            <a:ext cx="137160" cy="224154"/>
          </a:xfrm>
          <a:custGeom>
            <a:avLst/>
            <a:gdLst/>
            <a:ahLst/>
            <a:cxnLst/>
            <a:rect l="l" t="t" r="r" b="b"/>
            <a:pathLst>
              <a:path w="137160" h="224155">
                <a:moveTo>
                  <a:pt x="85432" y="194614"/>
                </a:moveTo>
                <a:lnTo>
                  <a:pt x="85293" y="194703"/>
                </a:lnTo>
                <a:lnTo>
                  <a:pt x="85128" y="194779"/>
                </a:lnTo>
                <a:lnTo>
                  <a:pt x="84988" y="194868"/>
                </a:lnTo>
                <a:lnTo>
                  <a:pt x="84848" y="195110"/>
                </a:lnTo>
                <a:lnTo>
                  <a:pt x="84747" y="195351"/>
                </a:lnTo>
                <a:lnTo>
                  <a:pt x="84620" y="195567"/>
                </a:lnTo>
                <a:lnTo>
                  <a:pt x="84963" y="195529"/>
                </a:lnTo>
                <a:lnTo>
                  <a:pt x="85128" y="195516"/>
                </a:lnTo>
                <a:lnTo>
                  <a:pt x="85204" y="195199"/>
                </a:lnTo>
                <a:lnTo>
                  <a:pt x="85344" y="194932"/>
                </a:lnTo>
                <a:lnTo>
                  <a:pt x="85432" y="194614"/>
                </a:lnTo>
                <a:close/>
              </a:path>
              <a:path w="137160" h="224155">
                <a:moveTo>
                  <a:pt x="137045" y="91109"/>
                </a:moveTo>
                <a:lnTo>
                  <a:pt x="136994" y="88595"/>
                </a:lnTo>
                <a:lnTo>
                  <a:pt x="136880" y="81191"/>
                </a:lnTo>
                <a:lnTo>
                  <a:pt x="136880" y="81013"/>
                </a:lnTo>
                <a:lnTo>
                  <a:pt x="129717" y="81191"/>
                </a:lnTo>
                <a:lnTo>
                  <a:pt x="126834" y="77444"/>
                </a:lnTo>
                <a:lnTo>
                  <a:pt x="123596" y="73304"/>
                </a:lnTo>
                <a:lnTo>
                  <a:pt x="118694" y="71945"/>
                </a:lnTo>
                <a:lnTo>
                  <a:pt x="113004" y="67843"/>
                </a:lnTo>
                <a:lnTo>
                  <a:pt x="111467" y="65074"/>
                </a:lnTo>
                <a:lnTo>
                  <a:pt x="111277" y="58623"/>
                </a:lnTo>
                <a:lnTo>
                  <a:pt x="111252" y="55283"/>
                </a:lnTo>
                <a:lnTo>
                  <a:pt x="111379" y="52197"/>
                </a:lnTo>
                <a:lnTo>
                  <a:pt x="111493" y="49771"/>
                </a:lnTo>
                <a:lnTo>
                  <a:pt x="112712" y="37515"/>
                </a:lnTo>
                <a:lnTo>
                  <a:pt x="114211" y="31889"/>
                </a:lnTo>
                <a:lnTo>
                  <a:pt x="115430" y="23253"/>
                </a:lnTo>
                <a:lnTo>
                  <a:pt x="116344" y="16916"/>
                </a:lnTo>
                <a:lnTo>
                  <a:pt x="111074" y="10515"/>
                </a:lnTo>
                <a:lnTo>
                  <a:pt x="100482" y="0"/>
                </a:lnTo>
                <a:lnTo>
                  <a:pt x="85801" y="1371"/>
                </a:lnTo>
                <a:lnTo>
                  <a:pt x="83197" y="4114"/>
                </a:lnTo>
                <a:lnTo>
                  <a:pt x="81991" y="9969"/>
                </a:lnTo>
                <a:lnTo>
                  <a:pt x="83426" y="11938"/>
                </a:lnTo>
                <a:lnTo>
                  <a:pt x="89471" y="14427"/>
                </a:lnTo>
                <a:lnTo>
                  <a:pt x="92570" y="15430"/>
                </a:lnTo>
                <a:lnTo>
                  <a:pt x="95415" y="16929"/>
                </a:lnTo>
                <a:lnTo>
                  <a:pt x="97091" y="17856"/>
                </a:lnTo>
                <a:lnTo>
                  <a:pt x="97180" y="19685"/>
                </a:lnTo>
                <a:lnTo>
                  <a:pt x="95669" y="21907"/>
                </a:lnTo>
                <a:lnTo>
                  <a:pt x="95046" y="22885"/>
                </a:lnTo>
                <a:lnTo>
                  <a:pt x="90449" y="23253"/>
                </a:lnTo>
                <a:lnTo>
                  <a:pt x="86347" y="23025"/>
                </a:lnTo>
                <a:lnTo>
                  <a:pt x="78359" y="24168"/>
                </a:lnTo>
                <a:lnTo>
                  <a:pt x="74434" y="25412"/>
                </a:lnTo>
                <a:lnTo>
                  <a:pt x="66370" y="27635"/>
                </a:lnTo>
                <a:lnTo>
                  <a:pt x="62407" y="33794"/>
                </a:lnTo>
                <a:lnTo>
                  <a:pt x="64020" y="41414"/>
                </a:lnTo>
                <a:lnTo>
                  <a:pt x="65913" y="44335"/>
                </a:lnTo>
                <a:lnTo>
                  <a:pt x="66992" y="48691"/>
                </a:lnTo>
                <a:lnTo>
                  <a:pt x="65874" y="50380"/>
                </a:lnTo>
                <a:lnTo>
                  <a:pt x="64846" y="52057"/>
                </a:lnTo>
                <a:lnTo>
                  <a:pt x="63309" y="52197"/>
                </a:lnTo>
                <a:lnTo>
                  <a:pt x="59321" y="49174"/>
                </a:lnTo>
                <a:lnTo>
                  <a:pt x="55689" y="47244"/>
                </a:lnTo>
                <a:lnTo>
                  <a:pt x="47663" y="53924"/>
                </a:lnTo>
                <a:lnTo>
                  <a:pt x="43434" y="55283"/>
                </a:lnTo>
                <a:lnTo>
                  <a:pt x="32486" y="53746"/>
                </a:lnTo>
                <a:lnTo>
                  <a:pt x="31508" y="58623"/>
                </a:lnTo>
                <a:lnTo>
                  <a:pt x="32473" y="62776"/>
                </a:lnTo>
                <a:lnTo>
                  <a:pt x="33375" y="66903"/>
                </a:lnTo>
                <a:lnTo>
                  <a:pt x="35547" y="70281"/>
                </a:lnTo>
                <a:lnTo>
                  <a:pt x="44297" y="80822"/>
                </a:lnTo>
                <a:lnTo>
                  <a:pt x="44145" y="85928"/>
                </a:lnTo>
                <a:lnTo>
                  <a:pt x="44373" y="85928"/>
                </a:lnTo>
                <a:lnTo>
                  <a:pt x="44538" y="86017"/>
                </a:lnTo>
                <a:lnTo>
                  <a:pt x="44780" y="86017"/>
                </a:lnTo>
                <a:lnTo>
                  <a:pt x="45389" y="86156"/>
                </a:lnTo>
                <a:lnTo>
                  <a:pt x="46431" y="86944"/>
                </a:lnTo>
                <a:lnTo>
                  <a:pt x="50088" y="87490"/>
                </a:lnTo>
                <a:lnTo>
                  <a:pt x="48514" y="88595"/>
                </a:lnTo>
                <a:lnTo>
                  <a:pt x="47485" y="87757"/>
                </a:lnTo>
                <a:lnTo>
                  <a:pt x="46431" y="86944"/>
                </a:lnTo>
                <a:lnTo>
                  <a:pt x="44196" y="86601"/>
                </a:lnTo>
                <a:lnTo>
                  <a:pt x="44145" y="85928"/>
                </a:lnTo>
                <a:lnTo>
                  <a:pt x="39217" y="85559"/>
                </a:lnTo>
                <a:lnTo>
                  <a:pt x="35344" y="82664"/>
                </a:lnTo>
                <a:lnTo>
                  <a:pt x="29044" y="79032"/>
                </a:lnTo>
                <a:lnTo>
                  <a:pt x="25793" y="79959"/>
                </a:lnTo>
                <a:lnTo>
                  <a:pt x="24765" y="81737"/>
                </a:lnTo>
                <a:lnTo>
                  <a:pt x="19989" y="91757"/>
                </a:lnTo>
                <a:lnTo>
                  <a:pt x="16192" y="102184"/>
                </a:lnTo>
                <a:lnTo>
                  <a:pt x="12509" y="112649"/>
                </a:lnTo>
                <a:lnTo>
                  <a:pt x="8051" y="122821"/>
                </a:lnTo>
                <a:lnTo>
                  <a:pt x="5638" y="127482"/>
                </a:lnTo>
                <a:lnTo>
                  <a:pt x="8013" y="132359"/>
                </a:lnTo>
                <a:lnTo>
                  <a:pt x="16179" y="139052"/>
                </a:lnTo>
                <a:lnTo>
                  <a:pt x="20510" y="140817"/>
                </a:lnTo>
                <a:lnTo>
                  <a:pt x="27914" y="141643"/>
                </a:lnTo>
                <a:lnTo>
                  <a:pt x="30276" y="143052"/>
                </a:lnTo>
                <a:lnTo>
                  <a:pt x="33121" y="145389"/>
                </a:lnTo>
                <a:lnTo>
                  <a:pt x="33616" y="147561"/>
                </a:lnTo>
                <a:lnTo>
                  <a:pt x="33350" y="148983"/>
                </a:lnTo>
                <a:lnTo>
                  <a:pt x="33134" y="150355"/>
                </a:lnTo>
                <a:lnTo>
                  <a:pt x="31940" y="152082"/>
                </a:lnTo>
                <a:lnTo>
                  <a:pt x="29425" y="153174"/>
                </a:lnTo>
                <a:lnTo>
                  <a:pt x="27571" y="152590"/>
                </a:lnTo>
                <a:lnTo>
                  <a:pt x="25984" y="152374"/>
                </a:lnTo>
                <a:lnTo>
                  <a:pt x="0" y="187871"/>
                </a:lnTo>
                <a:lnTo>
                  <a:pt x="76" y="192430"/>
                </a:lnTo>
                <a:lnTo>
                  <a:pt x="19710" y="219379"/>
                </a:lnTo>
                <a:lnTo>
                  <a:pt x="28613" y="217449"/>
                </a:lnTo>
                <a:lnTo>
                  <a:pt x="33820" y="219379"/>
                </a:lnTo>
                <a:lnTo>
                  <a:pt x="42392" y="223583"/>
                </a:lnTo>
                <a:lnTo>
                  <a:pt x="45072" y="223164"/>
                </a:lnTo>
                <a:lnTo>
                  <a:pt x="50330" y="218668"/>
                </a:lnTo>
                <a:lnTo>
                  <a:pt x="51892" y="217449"/>
                </a:lnTo>
                <a:lnTo>
                  <a:pt x="52933" y="216649"/>
                </a:lnTo>
                <a:lnTo>
                  <a:pt x="55499" y="214579"/>
                </a:lnTo>
                <a:lnTo>
                  <a:pt x="54902" y="215112"/>
                </a:lnTo>
                <a:lnTo>
                  <a:pt x="55651" y="215747"/>
                </a:lnTo>
                <a:lnTo>
                  <a:pt x="55537" y="214757"/>
                </a:lnTo>
                <a:lnTo>
                  <a:pt x="55854" y="214579"/>
                </a:lnTo>
                <a:lnTo>
                  <a:pt x="60947" y="211607"/>
                </a:lnTo>
                <a:lnTo>
                  <a:pt x="66789" y="209473"/>
                </a:lnTo>
                <a:lnTo>
                  <a:pt x="74536" y="200050"/>
                </a:lnTo>
                <a:lnTo>
                  <a:pt x="80225" y="197827"/>
                </a:lnTo>
                <a:lnTo>
                  <a:pt x="84988" y="194868"/>
                </a:lnTo>
                <a:lnTo>
                  <a:pt x="86233" y="192430"/>
                </a:lnTo>
                <a:lnTo>
                  <a:pt x="87668" y="189699"/>
                </a:lnTo>
                <a:lnTo>
                  <a:pt x="91071" y="182816"/>
                </a:lnTo>
                <a:lnTo>
                  <a:pt x="95313" y="181559"/>
                </a:lnTo>
                <a:lnTo>
                  <a:pt x="100050" y="181127"/>
                </a:lnTo>
                <a:lnTo>
                  <a:pt x="100203" y="181038"/>
                </a:lnTo>
                <a:lnTo>
                  <a:pt x="100076" y="179920"/>
                </a:lnTo>
                <a:lnTo>
                  <a:pt x="99860" y="178663"/>
                </a:lnTo>
                <a:lnTo>
                  <a:pt x="100317" y="178447"/>
                </a:lnTo>
                <a:lnTo>
                  <a:pt x="101587" y="180022"/>
                </a:lnTo>
                <a:lnTo>
                  <a:pt x="100203" y="181038"/>
                </a:lnTo>
                <a:lnTo>
                  <a:pt x="100050" y="187871"/>
                </a:lnTo>
                <a:lnTo>
                  <a:pt x="100457" y="188379"/>
                </a:lnTo>
                <a:lnTo>
                  <a:pt x="107416" y="189699"/>
                </a:lnTo>
                <a:lnTo>
                  <a:pt x="108648" y="189788"/>
                </a:lnTo>
                <a:lnTo>
                  <a:pt x="109855" y="189890"/>
                </a:lnTo>
                <a:lnTo>
                  <a:pt x="113919" y="185153"/>
                </a:lnTo>
                <a:lnTo>
                  <a:pt x="114922" y="178447"/>
                </a:lnTo>
                <a:lnTo>
                  <a:pt x="124434" y="170891"/>
                </a:lnTo>
                <a:lnTo>
                  <a:pt x="129921" y="168211"/>
                </a:lnTo>
                <a:lnTo>
                  <a:pt x="131051" y="154038"/>
                </a:lnTo>
                <a:lnTo>
                  <a:pt x="131102" y="153174"/>
                </a:lnTo>
                <a:lnTo>
                  <a:pt x="130886" y="145224"/>
                </a:lnTo>
                <a:lnTo>
                  <a:pt x="124218" y="137020"/>
                </a:lnTo>
                <a:lnTo>
                  <a:pt x="123329" y="135597"/>
                </a:lnTo>
                <a:lnTo>
                  <a:pt x="121386" y="131787"/>
                </a:lnTo>
                <a:lnTo>
                  <a:pt x="121526" y="129413"/>
                </a:lnTo>
                <a:lnTo>
                  <a:pt x="126669" y="123190"/>
                </a:lnTo>
                <a:lnTo>
                  <a:pt x="129298" y="118224"/>
                </a:lnTo>
                <a:lnTo>
                  <a:pt x="134302" y="115544"/>
                </a:lnTo>
                <a:lnTo>
                  <a:pt x="134302" y="110058"/>
                </a:lnTo>
                <a:lnTo>
                  <a:pt x="131991" y="104660"/>
                </a:lnTo>
                <a:lnTo>
                  <a:pt x="135940" y="95313"/>
                </a:lnTo>
                <a:lnTo>
                  <a:pt x="137045" y="9110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45861" y="3301029"/>
            <a:ext cx="240665" cy="245110"/>
          </a:xfrm>
          <a:custGeom>
            <a:avLst/>
            <a:gdLst/>
            <a:ahLst/>
            <a:cxnLst/>
            <a:rect l="l" t="t" r="r" b="b"/>
            <a:pathLst>
              <a:path w="240664" h="245110">
                <a:moveTo>
                  <a:pt x="221856" y="244233"/>
                </a:moveTo>
                <a:lnTo>
                  <a:pt x="221589" y="244182"/>
                </a:lnTo>
                <a:lnTo>
                  <a:pt x="221348" y="244182"/>
                </a:lnTo>
                <a:lnTo>
                  <a:pt x="221094" y="244106"/>
                </a:lnTo>
                <a:lnTo>
                  <a:pt x="221081" y="244386"/>
                </a:lnTo>
                <a:lnTo>
                  <a:pt x="221056" y="244703"/>
                </a:lnTo>
                <a:lnTo>
                  <a:pt x="221043" y="244995"/>
                </a:lnTo>
                <a:lnTo>
                  <a:pt x="221259" y="244995"/>
                </a:lnTo>
                <a:lnTo>
                  <a:pt x="221500" y="245021"/>
                </a:lnTo>
                <a:lnTo>
                  <a:pt x="221729" y="245021"/>
                </a:lnTo>
                <a:lnTo>
                  <a:pt x="221767" y="244754"/>
                </a:lnTo>
                <a:lnTo>
                  <a:pt x="221856" y="244513"/>
                </a:lnTo>
                <a:lnTo>
                  <a:pt x="221856" y="244233"/>
                </a:lnTo>
                <a:close/>
              </a:path>
              <a:path w="240664" h="245110">
                <a:moveTo>
                  <a:pt x="240055" y="182575"/>
                </a:moveTo>
                <a:lnTo>
                  <a:pt x="221462" y="157149"/>
                </a:lnTo>
                <a:lnTo>
                  <a:pt x="219989" y="157353"/>
                </a:lnTo>
                <a:lnTo>
                  <a:pt x="216750" y="157861"/>
                </a:lnTo>
                <a:lnTo>
                  <a:pt x="213601" y="159042"/>
                </a:lnTo>
                <a:lnTo>
                  <a:pt x="211632" y="162052"/>
                </a:lnTo>
                <a:lnTo>
                  <a:pt x="210693" y="163372"/>
                </a:lnTo>
                <a:lnTo>
                  <a:pt x="210045" y="164884"/>
                </a:lnTo>
                <a:lnTo>
                  <a:pt x="207035" y="169049"/>
                </a:lnTo>
                <a:lnTo>
                  <a:pt x="202539" y="168630"/>
                </a:lnTo>
                <a:lnTo>
                  <a:pt x="199034" y="160934"/>
                </a:lnTo>
                <a:lnTo>
                  <a:pt x="197332" y="156298"/>
                </a:lnTo>
                <a:lnTo>
                  <a:pt x="195580" y="151726"/>
                </a:lnTo>
                <a:lnTo>
                  <a:pt x="194310" y="148374"/>
                </a:lnTo>
                <a:lnTo>
                  <a:pt x="192049" y="146189"/>
                </a:lnTo>
                <a:lnTo>
                  <a:pt x="185585" y="144233"/>
                </a:lnTo>
                <a:lnTo>
                  <a:pt x="182283" y="143764"/>
                </a:lnTo>
                <a:lnTo>
                  <a:pt x="179273" y="142544"/>
                </a:lnTo>
                <a:lnTo>
                  <a:pt x="178028" y="141973"/>
                </a:lnTo>
                <a:lnTo>
                  <a:pt x="176301" y="139242"/>
                </a:lnTo>
                <a:lnTo>
                  <a:pt x="176606" y="138887"/>
                </a:lnTo>
                <a:lnTo>
                  <a:pt x="179870" y="134620"/>
                </a:lnTo>
                <a:lnTo>
                  <a:pt x="174650" y="129578"/>
                </a:lnTo>
                <a:lnTo>
                  <a:pt x="179603" y="123317"/>
                </a:lnTo>
                <a:lnTo>
                  <a:pt x="179946" y="120980"/>
                </a:lnTo>
                <a:lnTo>
                  <a:pt x="174307" y="112788"/>
                </a:lnTo>
                <a:lnTo>
                  <a:pt x="166636" y="109728"/>
                </a:lnTo>
                <a:lnTo>
                  <a:pt x="164858" y="101625"/>
                </a:lnTo>
                <a:lnTo>
                  <a:pt x="164465" y="99733"/>
                </a:lnTo>
                <a:lnTo>
                  <a:pt x="161569" y="98018"/>
                </a:lnTo>
                <a:lnTo>
                  <a:pt x="155130" y="94576"/>
                </a:lnTo>
                <a:lnTo>
                  <a:pt x="150507" y="92760"/>
                </a:lnTo>
                <a:lnTo>
                  <a:pt x="143967" y="89522"/>
                </a:lnTo>
                <a:lnTo>
                  <a:pt x="140906" y="88531"/>
                </a:lnTo>
                <a:lnTo>
                  <a:pt x="140131" y="86715"/>
                </a:lnTo>
                <a:lnTo>
                  <a:pt x="137617" y="80606"/>
                </a:lnTo>
                <a:lnTo>
                  <a:pt x="131203" y="79768"/>
                </a:lnTo>
                <a:lnTo>
                  <a:pt x="127076" y="75971"/>
                </a:lnTo>
                <a:lnTo>
                  <a:pt x="122161" y="71361"/>
                </a:lnTo>
                <a:lnTo>
                  <a:pt x="116649" y="67995"/>
                </a:lnTo>
                <a:lnTo>
                  <a:pt x="106159" y="64452"/>
                </a:lnTo>
                <a:lnTo>
                  <a:pt x="103035" y="61671"/>
                </a:lnTo>
                <a:lnTo>
                  <a:pt x="98056" y="52730"/>
                </a:lnTo>
                <a:lnTo>
                  <a:pt x="93599" y="48856"/>
                </a:lnTo>
                <a:lnTo>
                  <a:pt x="61366" y="24333"/>
                </a:lnTo>
                <a:lnTo>
                  <a:pt x="51612" y="10401"/>
                </a:lnTo>
                <a:lnTo>
                  <a:pt x="46875" y="8089"/>
                </a:lnTo>
                <a:lnTo>
                  <a:pt x="8737" y="0"/>
                </a:lnTo>
                <a:lnTo>
                  <a:pt x="5765" y="1117"/>
                </a:lnTo>
                <a:lnTo>
                  <a:pt x="1231" y="2590"/>
                </a:lnTo>
                <a:lnTo>
                  <a:pt x="63" y="6832"/>
                </a:lnTo>
                <a:lnTo>
                  <a:pt x="0" y="7658"/>
                </a:lnTo>
                <a:lnTo>
                  <a:pt x="2832" y="14782"/>
                </a:lnTo>
                <a:lnTo>
                  <a:pt x="4241" y="18542"/>
                </a:lnTo>
                <a:lnTo>
                  <a:pt x="34658" y="43548"/>
                </a:lnTo>
                <a:lnTo>
                  <a:pt x="38735" y="47193"/>
                </a:lnTo>
                <a:lnTo>
                  <a:pt x="44945" y="56083"/>
                </a:lnTo>
                <a:lnTo>
                  <a:pt x="49110" y="59359"/>
                </a:lnTo>
                <a:lnTo>
                  <a:pt x="51371" y="63652"/>
                </a:lnTo>
                <a:lnTo>
                  <a:pt x="72694" y="88150"/>
                </a:lnTo>
                <a:lnTo>
                  <a:pt x="74396" y="91287"/>
                </a:lnTo>
                <a:lnTo>
                  <a:pt x="78016" y="99491"/>
                </a:lnTo>
                <a:lnTo>
                  <a:pt x="79552" y="105143"/>
                </a:lnTo>
                <a:lnTo>
                  <a:pt x="83223" y="113309"/>
                </a:lnTo>
                <a:lnTo>
                  <a:pt x="85128" y="116268"/>
                </a:lnTo>
                <a:lnTo>
                  <a:pt x="87515" y="118414"/>
                </a:lnTo>
                <a:lnTo>
                  <a:pt x="94043" y="125095"/>
                </a:lnTo>
                <a:lnTo>
                  <a:pt x="99402" y="132461"/>
                </a:lnTo>
                <a:lnTo>
                  <a:pt x="103657" y="140538"/>
                </a:lnTo>
                <a:lnTo>
                  <a:pt x="106883" y="149301"/>
                </a:lnTo>
                <a:lnTo>
                  <a:pt x="108534" y="154813"/>
                </a:lnTo>
                <a:lnTo>
                  <a:pt x="111226" y="160020"/>
                </a:lnTo>
                <a:lnTo>
                  <a:pt x="138861" y="197205"/>
                </a:lnTo>
                <a:lnTo>
                  <a:pt x="144183" y="203060"/>
                </a:lnTo>
                <a:lnTo>
                  <a:pt x="174091" y="230149"/>
                </a:lnTo>
                <a:lnTo>
                  <a:pt x="180924" y="234810"/>
                </a:lnTo>
                <a:lnTo>
                  <a:pt x="188582" y="243979"/>
                </a:lnTo>
                <a:lnTo>
                  <a:pt x="191795" y="244030"/>
                </a:lnTo>
                <a:lnTo>
                  <a:pt x="195249" y="243954"/>
                </a:lnTo>
                <a:lnTo>
                  <a:pt x="201701" y="243598"/>
                </a:lnTo>
                <a:lnTo>
                  <a:pt x="208178" y="243166"/>
                </a:lnTo>
                <a:lnTo>
                  <a:pt x="214668" y="243166"/>
                </a:lnTo>
                <a:lnTo>
                  <a:pt x="222262" y="215988"/>
                </a:lnTo>
                <a:lnTo>
                  <a:pt x="222770" y="208305"/>
                </a:lnTo>
                <a:lnTo>
                  <a:pt x="224307" y="200812"/>
                </a:lnTo>
                <a:lnTo>
                  <a:pt x="225996" y="193370"/>
                </a:lnTo>
                <a:lnTo>
                  <a:pt x="227025" y="185801"/>
                </a:lnTo>
                <a:lnTo>
                  <a:pt x="220345" y="178409"/>
                </a:lnTo>
                <a:lnTo>
                  <a:pt x="218528" y="176110"/>
                </a:lnTo>
                <a:lnTo>
                  <a:pt x="218960" y="175933"/>
                </a:lnTo>
                <a:lnTo>
                  <a:pt x="219811" y="175666"/>
                </a:lnTo>
                <a:lnTo>
                  <a:pt x="220345" y="178409"/>
                </a:lnTo>
                <a:lnTo>
                  <a:pt x="221284" y="179641"/>
                </a:lnTo>
                <a:lnTo>
                  <a:pt x="225145" y="183311"/>
                </a:lnTo>
                <a:lnTo>
                  <a:pt x="227088" y="185127"/>
                </a:lnTo>
                <a:lnTo>
                  <a:pt x="227025" y="185801"/>
                </a:lnTo>
                <a:lnTo>
                  <a:pt x="229285" y="186309"/>
                </a:lnTo>
                <a:lnTo>
                  <a:pt x="231533" y="186867"/>
                </a:lnTo>
                <a:lnTo>
                  <a:pt x="233794" y="187274"/>
                </a:lnTo>
                <a:lnTo>
                  <a:pt x="234543" y="187388"/>
                </a:lnTo>
                <a:lnTo>
                  <a:pt x="235407" y="187109"/>
                </a:lnTo>
                <a:lnTo>
                  <a:pt x="238010" y="186613"/>
                </a:lnTo>
                <a:lnTo>
                  <a:pt x="240055" y="18257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3542" y="1163891"/>
            <a:ext cx="201574" cy="158133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465057" y="2049268"/>
            <a:ext cx="151765" cy="245745"/>
          </a:xfrm>
          <a:custGeom>
            <a:avLst/>
            <a:gdLst/>
            <a:ahLst/>
            <a:cxnLst/>
            <a:rect l="l" t="t" r="r" b="b"/>
            <a:pathLst>
              <a:path w="151764" h="245744">
                <a:moveTo>
                  <a:pt x="25557" y="245012"/>
                </a:moveTo>
                <a:lnTo>
                  <a:pt x="22575" y="245012"/>
                </a:lnTo>
                <a:lnTo>
                  <a:pt x="25210" y="245192"/>
                </a:lnTo>
                <a:lnTo>
                  <a:pt x="25557" y="245012"/>
                </a:lnTo>
                <a:close/>
              </a:path>
              <a:path w="151764" h="245744">
                <a:moveTo>
                  <a:pt x="46569" y="210769"/>
                </a:moveTo>
                <a:lnTo>
                  <a:pt x="39833" y="214034"/>
                </a:lnTo>
                <a:lnTo>
                  <a:pt x="35812" y="220816"/>
                </a:lnTo>
                <a:lnTo>
                  <a:pt x="31824" y="226362"/>
                </a:lnTo>
                <a:lnTo>
                  <a:pt x="27231" y="231294"/>
                </a:lnTo>
                <a:lnTo>
                  <a:pt x="22494" y="236061"/>
                </a:lnTo>
                <a:lnTo>
                  <a:pt x="18075" y="241113"/>
                </a:lnTo>
                <a:lnTo>
                  <a:pt x="17822" y="241444"/>
                </a:lnTo>
                <a:lnTo>
                  <a:pt x="17832" y="241933"/>
                </a:lnTo>
                <a:lnTo>
                  <a:pt x="18086" y="242804"/>
                </a:lnTo>
                <a:lnTo>
                  <a:pt x="18446" y="243489"/>
                </a:lnTo>
                <a:lnTo>
                  <a:pt x="18842" y="244180"/>
                </a:lnTo>
                <a:lnTo>
                  <a:pt x="19644" y="245116"/>
                </a:lnTo>
                <a:lnTo>
                  <a:pt x="22575" y="245012"/>
                </a:lnTo>
                <a:lnTo>
                  <a:pt x="25557" y="245012"/>
                </a:lnTo>
                <a:lnTo>
                  <a:pt x="27165" y="244176"/>
                </a:lnTo>
                <a:lnTo>
                  <a:pt x="31607" y="241933"/>
                </a:lnTo>
                <a:lnTo>
                  <a:pt x="35956" y="238866"/>
                </a:lnTo>
                <a:lnTo>
                  <a:pt x="55594" y="238866"/>
                </a:lnTo>
                <a:lnTo>
                  <a:pt x="61768" y="230374"/>
                </a:lnTo>
                <a:lnTo>
                  <a:pt x="66278" y="229457"/>
                </a:lnTo>
                <a:lnTo>
                  <a:pt x="89035" y="229457"/>
                </a:lnTo>
                <a:lnTo>
                  <a:pt x="93847" y="228337"/>
                </a:lnTo>
                <a:lnTo>
                  <a:pt x="101122" y="226816"/>
                </a:lnTo>
                <a:lnTo>
                  <a:pt x="108409" y="225628"/>
                </a:lnTo>
                <a:lnTo>
                  <a:pt x="115739" y="224768"/>
                </a:lnTo>
                <a:lnTo>
                  <a:pt x="123141" y="224236"/>
                </a:lnTo>
                <a:lnTo>
                  <a:pt x="129917" y="223153"/>
                </a:lnTo>
                <a:lnTo>
                  <a:pt x="136091" y="220702"/>
                </a:lnTo>
                <a:lnTo>
                  <a:pt x="141661" y="216997"/>
                </a:lnTo>
                <a:lnTo>
                  <a:pt x="146739" y="212025"/>
                </a:lnTo>
                <a:lnTo>
                  <a:pt x="55986" y="212025"/>
                </a:lnTo>
                <a:lnTo>
                  <a:pt x="46569" y="210769"/>
                </a:lnTo>
                <a:close/>
              </a:path>
              <a:path w="151764" h="245744">
                <a:moveTo>
                  <a:pt x="55594" y="238866"/>
                </a:moveTo>
                <a:lnTo>
                  <a:pt x="35956" y="238866"/>
                </a:lnTo>
                <a:lnTo>
                  <a:pt x="49248" y="241444"/>
                </a:lnTo>
                <a:lnTo>
                  <a:pt x="55234" y="239360"/>
                </a:lnTo>
                <a:lnTo>
                  <a:pt x="55594" y="238866"/>
                </a:lnTo>
                <a:close/>
              </a:path>
              <a:path w="151764" h="245744">
                <a:moveTo>
                  <a:pt x="89035" y="229457"/>
                </a:moveTo>
                <a:lnTo>
                  <a:pt x="66278" y="229457"/>
                </a:lnTo>
                <a:lnTo>
                  <a:pt x="77594" y="230518"/>
                </a:lnTo>
                <a:lnTo>
                  <a:pt x="85881" y="230191"/>
                </a:lnTo>
                <a:lnTo>
                  <a:pt x="89035" y="229457"/>
                </a:lnTo>
                <a:close/>
              </a:path>
              <a:path w="151764" h="245744">
                <a:moveTo>
                  <a:pt x="37914" y="150536"/>
                </a:moveTo>
                <a:lnTo>
                  <a:pt x="36701" y="151480"/>
                </a:lnTo>
                <a:lnTo>
                  <a:pt x="37307" y="158057"/>
                </a:lnTo>
                <a:lnTo>
                  <a:pt x="37422" y="159566"/>
                </a:lnTo>
                <a:lnTo>
                  <a:pt x="35733" y="166248"/>
                </a:lnTo>
                <a:lnTo>
                  <a:pt x="43620" y="173692"/>
                </a:lnTo>
                <a:lnTo>
                  <a:pt x="42439" y="178696"/>
                </a:lnTo>
                <a:lnTo>
                  <a:pt x="37633" y="182772"/>
                </a:lnTo>
                <a:lnTo>
                  <a:pt x="35041" y="184611"/>
                </a:lnTo>
                <a:lnTo>
                  <a:pt x="32443" y="186637"/>
                </a:lnTo>
                <a:lnTo>
                  <a:pt x="30520" y="188107"/>
                </a:lnTo>
                <a:lnTo>
                  <a:pt x="28338" y="189367"/>
                </a:lnTo>
                <a:lnTo>
                  <a:pt x="25901" y="192225"/>
                </a:lnTo>
                <a:lnTo>
                  <a:pt x="25477" y="194309"/>
                </a:lnTo>
                <a:lnTo>
                  <a:pt x="26243" y="197027"/>
                </a:lnTo>
                <a:lnTo>
                  <a:pt x="27701" y="198903"/>
                </a:lnTo>
                <a:lnTo>
                  <a:pt x="28921" y="199101"/>
                </a:lnTo>
                <a:lnTo>
                  <a:pt x="36210" y="200661"/>
                </a:lnTo>
                <a:lnTo>
                  <a:pt x="57811" y="210207"/>
                </a:lnTo>
                <a:lnTo>
                  <a:pt x="58395" y="210755"/>
                </a:lnTo>
                <a:lnTo>
                  <a:pt x="57218" y="211154"/>
                </a:lnTo>
                <a:lnTo>
                  <a:pt x="55986" y="212025"/>
                </a:lnTo>
                <a:lnTo>
                  <a:pt x="146739" y="212025"/>
                </a:lnTo>
                <a:lnTo>
                  <a:pt x="147863" y="210755"/>
                </a:lnTo>
                <a:lnTo>
                  <a:pt x="147910" y="209130"/>
                </a:lnTo>
                <a:lnTo>
                  <a:pt x="147765" y="206931"/>
                </a:lnTo>
                <a:lnTo>
                  <a:pt x="144593" y="204508"/>
                </a:lnTo>
                <a:lnTo>
                  <a:pt x="142984" y="203997"/>
                </a:lnTo>
                <a:lnTo>
                  <a:pt x="138865" y="201218"/>
                </a:lnTo>
                <a:lnTo>
                  <a:pt x="138264" y="199180"/>
                </a:lnTo>
                <a:lnTo>
                  <a:pt x="142850" y="192355"/>
                </a:lnTo>
                <a:lnTo>
                  <a:pt x="146592" y="187848"/>
                </a:lnTo>
                <a:lnTo>
                  <a:pt x="149184" y="182772"/>
                </a:lnTo>
                <a:lnTo>
                  <a:pt x="151231" y="174657"/>
                </a:lnTo>
                <a:lnTo>
                  <a:pt x="149410" y="167264"/>
                </a:lnTo>
                <a:lnTo>
                  <a:pt x="144306" y="161618"/>
                </a:lnTo>
                <a:lnTo>
                  <a:pt x="138738" y="159566"/>
                </a:lnTo>
                <a:lnTo>
                  <a:pt x="123760" y="159566"/>
                </a:lnTo>
                <a:lnTo>
                  <a:pt x="124152" y="158057"/>
                </a:lnTo>
                <a:lnTo>
                  <a:pt x="124414" y="158057"/>
                </a:lnTo>
                <a:lnTo>
                  <a:pt x="124235" y="155746"/>
                </a:lnTo>
                <a:lnTo>
                  <a:pt x="124476" y="153148"/>
                </a:lnTo>
                <a:lnTo>
                  <a:pt x="124239" y="152736"/>
                </a:lnTo>
                <a:lnTo>
                  <a:pt x="56088" y="152736"/>
                </a:lnTo>
                <a:lnTo>
                  <a:pt x="41601" y="150897"/>
                </a:lnTo>
                <a:lnTo>
                  <a:pt x="40791" y="150544"/>
                </a:lnTo>
                <a:lnTo>
                  <a:pt x="37914" y="150536"/>
                </a:lnTo>
                <a:close/>
              </a:path>
              <a:path w="151764" h="245744">
                <a:moveTo>
                  <a:pt x="124415" y="158071"/>
                </a:moveTo>
                <a:lnTo>
                  <a:pt x="124353" y="158744"/>
                </a:lnTo>
                <a:lnTo>
                  <a:pt x="123760" y="159566"/>
                </a:lnTo>
                <a:lnTo>
                  <a:pt x="138738" y="159566"/>
                </a:lnTo>
                <a:lnTo>
                  <a:pt x="136508" y="158744"/>
                </a:lnTo>
                <a:lnTo>
                  <a:pt x="132615" y="158263"/>
                </a:lnTo>
                <a:lnTo>
                  <a:pt x="128443" y="158263"/>
                </a:lnTo>
                <a:lnTo>
                  <a:pt x="124415" y="158071"/>
                </a:lnTo>
                <a:close/>
              </a:path>
              <a:path w="151764" h="245744">
                <a:moveTo>
                  <a:pt x="132523" y="158252"/>
                </a:moveTo>
                <a:lnTo>
                  <a:pt x="128443" y="158263"/>
                </a:lnTo>
                <a:lnTo>
                  <a:pt x="132615" y="158263"/>
                </a:lnTo>
                <a:close/>
              </a:path>
              <a:path w="151764" h="245744">
                <a:moveTo>
                  <a:pt x="124414" y="158057"/>
                </a:moveTo>
                <a:lnTo>
                  <a:pt x="124152" y="158057"/>
                </a:lnTo>
                <a:lnTo>
                  <a:pt x="124415" y="158071"/>
                </a:lnTo>
                <a:close/>
              </a:path>
              <a:path w="151764" h="245744">
                <a:moveTo>
                  <a:pt x="94445" y="110124"/>
                </a:moveTo>
                <a:lnTo>
                  <a:pt x="44690" y="110124"/>
                </a:lnTo>
                <a:lnTo>
                  <a:pt x="52966" y="112643"/>
                </a:lnTo>
                <a:lnTo>
                  <a:pt x="50561" y="118634"/>
                </a:lnTo>
                <a:lnTo>
                  <a:pt x="54507" y="123836"/>
                </a:lnTo>
                <a:lnTo>
                  <a:pt x="55655" y="126208"/>
                </a:lnTo>
                <a:lnTo>
                  <a:pt x="61217" y="130594"/>
                </a:lnTo>
                <a:lnTo>
                  <a:pt x="62063" y="133894"/>
                </a:lnTo>
                <a:lnTo>
                  <a:pt x="58590" y="150933"/>
                </a:lnTo>
                <a:lnTo>
                  <a:pt x="56088" y="152736"/>
                </a:lnTo>
                <a:lnTo>
                  <a:pt x="124239" y="152736"/>
                </a:lnTo>
                <a:lnTo>
                  <a:pt x="119282" y="144133"/>
                </a:lnTo>
                <a:lnTo>
                  <a:pt x="115873" y="136695"/>
                </a:lnTo>
                <a:lnTo>
                  <a:pt x="111808" y="123926"/>
                </a:lnTo>
                <a:lnTo>
                  <a:pt x="108715" y="119454"/>
                </a:lnTo>
                <a:lnTo>
                  <a:pt x="96198" y="113065"/>
                </a:lnTo>
                <a:lnTo>
                  <a:pt x="94445" y="110124"/>
                </a:lnTo>
                <a:close/>
              </a:path>
              <a:path w="151764" h="245744">
                <a:moveTo>
                  <a:pt x="83781" y="86061"/>
                </a:moveTo>
                <a:lnTo>
                  <a:pt x="27701" y="86061"/>
                </a:lnTo>
                <a:lnTo>
                  <a:pt x="28061" y="87605"/>
                </a:lnTo>
                <a:lnTo>
                  <a:pt x="28878" y="89200"/>
                </a:lnTo>
                <a:lnTo>
                  <a:pt x="28338" y="94780"/>
                </a:lnTo>
                <a:lnTo>
                  <a:pt x="27496" y="98819"/>
                </a:lnTo>
                <a:lnTo>
                  <a:pt x="26229" y="107395"/>
                </a:lnTo>
                <a:lnTo>
                  <a:pt x="28886" y="110526"/>
                </a:lnTo>
                <a:lnTo>
                  <a:pt x="34566" y="111160"/>
                </a:lnTo>
                <a:lnTo>
                  <a:pt x="35373" y="111509"/>
                </a:lnTo>
                <a:lnTo>
                  <a:pt x="40272" y="111362"/>
                </a:lnTo>
                <a:lnTo>
                  <a:pt x="44690" y="110124"/>
                </a:lnTo>
                <a:lnTo>
                  <a:pt x="94445" y="110124"/>
                </a:lnTo>
                <a:lnTo>
                  <a:pt x="92224" y="106398"/>
                </a:lnTo>
                <a:lnTo>
                  <a:pt x="89748" y="98139"/>
                </a:lnTo>
                <a:lnTo>
                  <a:pt x="86419" y="89900"/>
                </a:lnTo>
                <a:lnTo>
                  <a:pt x="83781" y="86061"/>
                </a:lnTo>
                <a:close/>
              </a:path>
              <a:path w="151764" h="245744">
                <a:moveTo>
                  <a:pt x="11369" y="30161"/>
                </a:moveTo>
                <a:lnTo>
                  <a:pt x="2270" y="30383"/>
                </a:lnTo>
                <a:lnTo>
                  <a:pt x="0" y="33995"/>
                </a:lnTo>
                <a:lnTo>
                  <a:pt x="10568" y="44830"/>
                </a:lnTo>
                <a:lnTo>
                  <a:pt x="11742" y="51108"/>
                </a:lnTo>
                <a:lnTo>
                  <a:pt x="9063" y="61239"/>
                </a:lnTo>
                <a:lnTo>
                  <a:pt x="10353" y="63676"/>
                </a:lnTo>
                <a:lnTo>
                  <a:pt x="16156" y="67510"/>
                </a:lnTo>
                <a:lnTo>
                  <a:pt x="15817" y="70361"/>
                </a:lnTo>
                <a:lnTo>
                  <a:pt x="13902" y="73540"/>
                </a:lnTo>
                <a:lnTo>
                  <a:pt x="12686" y="75624"/>
                </a:lnTo>
                <a:lnTo>
                  <a:pt x="11689" y="77831"/>
                </a:lnTo>
                <a:lnTo>
                  <a:pt x="10576" y="79984"/>
                </a:lnTo>
                <a:lnTo>
                  <a:pt x="11591" y="80953"/>
                </a:lnTo>
                <a:lnTo>
                  <a:pt x="12686" y="81846"/>
                </a:lnTo>
                <a:lnTo>
                  <a:pt x="14345" y="84311"/>
                </a:lnTo>
                <a:lnTo>
                  <a:pt x="14716" y="85992"/>
                </a:lnTo>
                <a:lnTo>
                  <a:pt x="15558" y="87605"/>
                </a:lnTo>
                <a:lnTo>
                  <a:pt x="18608" y="93649"/>
                </a:lnTo>
                <a:lnTo>
                  <a:pt x="19659" y="93671"/>
                </a:lnTo>
                <a:lnTo>
                  <a:pt x="26535" y="87235"/>
                </a:lnTo>
                <a:lnTo>
                  <a:pt x="27701" y="86061"/>
                </a:lnTo>
                <a:lnTo>
                  <a:pt x="83781" y="86061"/>
                </a:lnTo>
                <a:lnTo>
                  <a:pt x="81641" y="82947"/>
                </a:lnTo>
                <a:lnTo>
                  <a:pt x="75301" y="77404"/>
                </a:lnTo>
                <a:lnTo>
                  <a:pt x="67287" y="73393"/>
                </a:lnTo>
                <a:lnTo>
                  <a:pt x="65436" y="72726"/>
                </a:lnTo>
                <a:lnTo>
                  <a:pt x="64918" y="71611"/>
                </a:lnTo>
                <a:lnTo>
                  <a:pt x="67229" y="65858"/>
                </a:lnTo>
                <a:lnTo>
                  <a:pt x="68111" y="61671"/>
                </a:lnTo>
                <a:lnTo>
                  <a:pt x="74965" y="51300"/>
                </a:lnTo>
                <a:lnTo>
                  <a:pt x="77702" y="43592"/>
                </a:lnTo>
                <a:lnTo>
                  <a:pt x="80801" y="31752"/>
                </a:lnTo>
                <a:lnTo>
                  <a:pt x="79973" y="30553"/>
                </a:lnTo>
                <a:lnTo>
                  <a:pt x="12768" y="30553"/>
                </a:lnTo>
                <a:lnTo>
                  <a:pt x="11369" y="30161"/>
                </a:lnTo>
                <a:close/>
              </a:path>
              <a:path w="151764" h="245744">
                <a:moveTo>
                  <a:pt x="55317" y="0"/>
                </a:moveTo>
                <a:lnTo>
                  <a:pt x="12768" y="30553"/>
                </a:lnTo>
                <a:lnTo>
                  <a:pt x="79973" y="30553"/>
                </a:lnTo>
                <a:lnTo>
                  <a:pt x="77665" y="27208"/>
                </a:lnTo>
                <a:lnTo>
                  <a:pt x="71870" y="26160"/>
                </a:lnTo>
                <a:lnTo>
                  <a:pt x="70589" y="25728"/>
                </a:lnTo>
                <a:lnTo>
                  <a:pt x="57030" y="25728"/>
                </a:lnTo>
                <a:lnTo>
                  <a:pt x="50104" y="25419"/>
                </a:lnTo>
                <a:lnTo>
                  <a:pt x="48883" y="23870"/>
                </a:lnTo>
                <a:lnTo>
                  <a:pt x="47707" y="22428"/>
                </a:lnTo>
                <a:lnTo>
                  <a:pt x="48102" y="21156"/>
                </a:lnTo>
                <a:lnTo>
                  <a:pt x="48527" y="20573"/>
                </a:lnTo>
                <a:lnTo>
                  <a:pt x="51534" y="16649"/>
                </a:lnTo>
                <a:lnTo>
                  <a:pt x="54787" y="12898"/>
                </a:lnTo>
                <a:lnTo>
                  <a:pt x="58420" y="7686"/>
                </a:lnTo>
                <a:lnTo>
                  <a:pt x="58354" y="7023"/>
                </a:lnTo>
                <a:lnTo>
                  <a:pt x="58301" y="2235"/>
                </a:lnTo>
                <a:lnTo>
                  <a:pt x="55317" y="0"/>
                </a:lnTo>
                <a:close/>
              </a:path>
              <a:path w="151764" h="245744">
                <a:moveTo>
                  <a:pt x="62838" y="25499"/>
                </a:moveTo>
                <a:lnTo>
                  <a:pt x="57030" y="25728"/>
                </a:lnTo>
                <a:lnTo>
                  <a:pt x="70589" y="25728"/>
                </a:lnTo>
                <a:lnTo>
                  <a:pt x="70246" y="25613"/>
                </a:lnTo>
                <a:lnTo>
                  <a:pt x="62838" y="2549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15896" y="1151334"/>
            <a:ext cx="196850" cy="200660"/>
          </a:xfrm>
          <a:custGeom>
            <a:avLst/>
            <a:gdLst/>
            <a:ahLst/>
            <a:cxnLst/>
            <a:rect l="l" t="t" r="r" b="b"/>
            <a:pathLst>
              <a:path w="196850" h="200659">
                <a:moveTo>
                  <a:pt x="105590" y="176493"/>
                </a:moveTo>
                <a:lnTo>
                  <a:pt x="83341" y="176493"/>
                </a:lnTo>
                <a:lnTo>
                  <a:pt x="83011" y="178339"/>
                </a:lnTo>
                <a:lnTo>
                  <a:pt x="82803" y="178339"/>
                </a:lnTo>
                <a:lnTo>
                  <a:pt x="82507" y="179693"/>
                </a:lnTo>
                <a:lnTo>
                  <a:pt x="81952" y="181220"/>
                </a:lnTo>
                <a:lnTo>
                  <a:pt x="84025" y="189000"/>
                </a:lnTo>
                <a:lnTo>
                  <a:pt x="88032" y="194147"/>
                </a:lnTo>
                <a:lnTo>
                  <a:pt x="95012" y="200371"/>
                </a:lnTo>
                <a:lnTo>
                  <a:pt x="100485" y="199486"/>
                </a:lnTo>
                <a:lnTo>
                  <a:pt x="102757" y="195644"/>
                </a:lnTo>
                <a:lnTo>
                  <a:pt x="104070" y="194147"/>
                </a:lnTo>
                <a:lnTo>
                  <a:pt x="104147" y="189000"/>
                </a:lnTo>
                <a:lnTo>
                  <a:pt x="104298" y="184628"/>
                </a:lnTo>
                <a:lnTo>
                  <a:pt x="105293" y="178339"/>
                </a:lnTo>
                <a:lnTo>
                  <a:pt x="83011" y="178339"/>
                </a:lnTo>
                <a:lnTo>
                  <a:pt x="82819" y="178267"/>
                </a:lnTo>
                <a:lnTo>
                  <a:pt x="105304" y="178267"/>
                </a:lnTo>
                <a:lnTo>
                  <a:pt x="105590" y="176493"/>
                </a:lnTo>
                <a:close/>
              </a:path>
              <a:path w="196850" h="200659">
                <a:moveTo>
                  <a:pt x="61719" y="137379"/>
                </a:moveTo>
                <a:lnTo>
                  <a:pt x="58876" y="138355"/>
                </a:lnTo>
                <a:lnTo>
                  <a:pt x="55640" y="138541"/>
                </a:lnTo>
                <a:lnTo>
                  <a:pt x="51621" y="145378"/>
                </a:lnTo>
                <a:lnTo>
                  <a:pt x="82819" y="178267"/>
                </a:lnTo>
                <a:lnTo>
                  <a:pt x="82945" y="177674"/>
                </a:lnTo>
                <a:lnTo>
                  <a:pt x="83341" y="176493"/>
                </a:lnTo>
                <a:lnTo>
                  <a:pt x="105590" y="176493"/>
                </a:lnTo>
                <a:lnTo>
                  <a:pt x="106981" y="168824"/>
                </a:lnTo>
                <a:lnTo>
                  <a:pt x="107796" y="160858"/>
                </a:lnTo>
                <a:lnTo>
                  <a:pt x="108004" y="154914"/>
                </a:lnTo>
                <a:lnTo>
                  <a:pt x="110005" y="149612"/>
                </a:lnTo>
                <a:lnTo>
                  <a:pt x="115168" y="142052"/>
                </a:lnTo>
                <a:lnTo>
                  <a:pt x="115848" y="140867"/>
                </a:lnTo>
                <a:lnTo>
                  <a:pt x="69956" y="140867"/>
                </a:lnTo>
                <a:lnTo>
                  <a:pt x="68905" y="140716"/>
                </a:lnTo>
                <a:lnTo>
                  <a:pt x="65971" y="140446"/>
                </a:lnTo>
                <a:lnTo>
                  <a:pt x="64240" y="139491"/>
                </a:lnTo>
                <a:lnTo>
                  <a:pt x="62987" y="137774"/>
                </a:lnTo>
                <a:lnTo>
                  <a:pt x="61925" y="137735"/>
                </a:lnTo>
                <a:lnTo>
                  <a:pt x="61870" y="137580"/>
                </a:lnTo>
                <a:lnTo>
                  <a:pt x="61719" y="137379"/>
                </a:lnTo>
                <a:close/>
              </a:path>
              <a:path w="196850" h="200659">
                <a:moveTo>
                  <a:pt x="189180" y="141090"/>
                </a:moveTo>
                <a:lnTo>
                  <a:pt x="169853" y="141090"/>
                </a:lnTo>
                <a:lnTo>
                  <a:pt x="170083" y="141198"/>
                </a:lnTo>
                <a:lnTo>
                  <a:pt x="172139" y="147836"/>
                </a:lnTo>
                <a:lnTo>
                  <a:pt x="172092" y="148708"/>
                </a:lnTo>
                <a:lnTo>
                  <a:pt x="173698" y="153770"/>
                </a:lnTo>
                <a:lnTo>
                  <a:pt x="176341" y="154529"/>
                </a:lnTo>
                <a:lnTo>
                  <a:pt x="179480" y="152034"/>
                </a:lnTo>
                <a:lnTo>
                  <a:pt x="185800" y="145917"/>
                </a:lnTo>
                <a:lnTo>
                  <a:pt x="189180" y="141090"/>
                </a:lnTo>
                <a:close/>
              </a:path>
              <a:path w="196850" h="200659">
                <a:moveTo>
                  <a:pt x="159050" y="78587"/>
                </a:moveTo>
                <a:lnTo>
                  <a:pt x="136243" y="78587"/>
                </a:lnTo>
                <a:lnTo>
                  <a:pt x="138287" y="79127"/>
                </a:lnTo>
                <a:lnTo>
                  <a:pt x="138792" y="84105"/>
                </a:lnTo>
                <a:lnTo>
                  <a:pt x="136827" y="88306"/>
                </a:lnTo>
                <a:lnTo>
                  <a:pt x="138270" y="90349"/>
                </a:lnTo>
                <a:lnTo>
                  <a:pt x="141895" y="96881"/>
                </a:lnTo>
                <a:lnTo>
                  <a:pt x="144564" y="104057"/>
                </a:lnTo>
                <a:lnTo>
                  <a:pt x="146816" y="110773"/>
                </a:lnTo>
                <a:lnTo>
                  <a:pt x="149717" y="117502"/>
                </a:lnTo>
                <a:lnTo>
                  <a:pt x="151791" y="121391"/>
                </a:lnTo>
                <a:lnTo>
                  <a:pt x="152458" y="125229"/>
                </a:lnTo>
                <a:lnTo>
                  <a:pt x="151442" y="129390"/>
                </a:lnTo>
                <a:lnTo>
                  <a:pt x="150510" y="133400"/>
                </a:lnTo>
                <a:lnTo>
                  <a:pt x="149322" y="137580"/>
                </a:lnTo>
                <a:lnTo>
                  <a:pt x="148473" y="141367"/>
                </a:lnTo>
                <a:lnTo>
                  <a:pt x="147767" y="144218"/>
                </a:lnTo>
                <a:lnTo>
                  <a:pt x="151709" y="148311"/>
                </a:lnTo>
                <a:lnTo>
                  <a:pt x="158315" y="146088"/>
                </a:lnTo>
                <a:lnTo>
                  <a:pt x="162066" y="144402"/>
                </a:lnTo>
                <a:lnTo>
                  <a:pt x="169853" y="141090"/>
                </a:lnTo>
                <a:lnTo>
                  <a:pt x="189180" y="141090"/>
                </a:lnTo>
                <a:lnTo>
                  <a:pt x="190669" y="138963"/>
                </a:lnTo>
                <a:lnTo>
                  <a:pt x="194202" y="131248"/>
                </a:lnTo>
                <a:lnTo>
                  <a:pt x="196514" y="122849"/>
                </a:lnTo>
                <a:lnTo>
                  <a:pt x="196716" y="121733"/>
                </a:lnTo>
                <a:lnTo>
                  <a:pt x="195251" y="119912"/>
                </a:lnTo>
                <a:lnTo>
                  <a:pt x="192900" y="118061"/>
                </a:lnTo>
                <a:lnTo>
                  <a:pt x="191140" y="117337"/>
                </a:lnTo>
                <a:lnTo>
                  <a:pt x="181374" y="117337"/>
                </a:lnTo>
                <a:lnTo>
                  <a:pt x="178122" y="113550"/>
                </a:lnTo>
                <a:lnTo>
                  <a:pt x="177834" y="105162"/>
                </a:lnTo>
                <a:lnTo>
                  <a:pt x="177615" y="99856"/>
                </a:lnTo>
                <a:lnTo>
                  <a:pt x="161167" y="99856"/>
                </a:lnTo>
                <a:lnTo>
                  <a:pt x="162595" y="92958"/>
                </a:lnTo>
                <a:lnTo>
                  <a:pt x="163329" y="90661"/>
                </a:lnTo>
                <a:lnTo>
                  <a:pt x="164730" y="83224"/>
                </a:lnTo>
                <a:lnTo>
                  <a:pt x="163200" y="80012"/>
                </a:lnTo>
                <a:lnTo>
                  <a:pt x="159050" y="78587"/>
                </a:lnTo>
                <a:close/>
              </a:path>
              <a:path w="196850" h="200659">
                <a:moveTo>
                  <a:pt x="117040" y="137170"/>
                </a:moveTo>
                <a:lnTo>
                  <a:pt x="62386" y="137170"/>
                </a:lnTo>
                <a:lnTo>
                  <a:pt x="62562" y="137447"/>
                </a:lnTo>
                <a:lnTo>
                  <a:pt x="62764" y="137519"/>
                </a:lnTo>
                <a:lnTo>
                  <a:pt x="62987" y="137774"/>
                </a:lnTo>
                <a:lnTo>
                  <a:pt x="64974" y="137833"/>
                </a:lnTo>
                <a:lnTo>
                  <a:pt x="66933" y="137861"/>
                </a:lnTo>
                <a:lnTo>
                  <a:pt x="71299" y="138131"/>
                </a:lnTo>
                <a:lnTo>
                  <a:pt x="71929" y="139118"/>
                </a:lnTo>
                <a:lnTo>
                  <a:pt x="69956" y="140867"/>
                </a:lnTo>
                <a:lnTo>
                  <a:pt x="115848" y="140867"/>
                </a:lnTo>
                <a:lnTo>
                  <a:pt x="117099" y="138686"/>
                </a:lnTo>
                <a:lnTo>
                  <a:pt x="117040" y="137170"/>
                </a:lnTo>
                <a:close/>
              </a:path>
              <a:path w="196850" h="200659">
                <a:moveTo>
                  <a:pt x="117214" y="133177"/>
                </a:moveTo>
                <a:lnTo>
                  <a:pt x="60100" y="133177"/>
                </a:lnTo>
                <a:lnTo>
                  <a:pt x="61719" y="137379"/>
                </a:lnTo>
                <a:lnTo>
                  <a:pt x="62195" y="137248"/>
                </a:lnTo>
                <a:lnTo>
                  <a:pt x="62386" y="137170"/>
                </a:lnTo>
                <a:lnTo>
                  <a:pt x="117040" y="137170"/>
                </a:lnTo>
                <a:lnTo>
                  <a:pt x="116983" y="135719"/>
                </a:lnTo>
                <a:lnTo>
                  <a:pt x="117214" y="133177"/>
                </a:lnTo>
                <a:close/>
              </a:path>
              <a:path w="196850" h="200659">
                <a:moveTo>
                  <a:pt x="46938" y="112071"/>
                </a:moveTo>
                <a:lnTo>
                  <a:pt x="46835" y="122849"/>
                </a:lnTo>
                <a:lnTo>
                  <a:pt x="47226" y="129016"/>
                </a:lnTo>
                <a:lnTo>
                  <a:pt x="49098" y="131464"/>
                </a:lnTo>
                <a:lnTo>
                  <a:pt x="56042" y="133231"/>
                </a:lnTo>
                <a:lnTo>
                  <a:pt x="60100" y="133177"/>
                </a:lnTo>
                <a:lnTo>
                  <a:pt x="117214" y="133177"/>
                </a:lnTo>
                <a:lnTo>
                  <a:pt x="117470" y="130345"/>
                </a:lnTo>
                <a:lnTo>
                  <a:pt x="72592" y="130345"/>
                </a:lnTo>
                <a:lnTo>
                  <a:pt x="70630" y="129301"/>
                </a:lnTo>
                <a:lnTo>
                  <a:pt x="72862" y="128717"/>
                </a:lnTo>
                <a:lnTo>
                  <a:pt x="117618" y="128717"/>
                </a:lnTo>
                <a:lnTo>
                  <a:pt x="117875" y="125874"/>
                </a:lnTo>
                <a:lnTo>
                  <a:pt x="120157" y="116251"/>
                </a:lnTo>
                <a:lnTo>
                  <a:pt x="120851" y="113107"/>
                </a:lnTo>
                <a:lnTo>
                  <a:pt x="54247" y="113107"/>
                </a:lnTo>
                <a:lnTo>
                  <a:pt x="50520" y="112381"/>
                </a:lnTo>
                <a:lnTo>
                  <a:pt x="47471" y="112381"/>
                </a:lnTo>
                <a:lnTo>
                  <a:pt x="47269" y="112308"/>
                </a:lnTo>
                <a:lnTo>
                  <a:pt x="47132" y="112157"/>
                </a:lnTo>
                <a:lnTo>
                  <a:pt x="46938" y="112071"/>
                </a:lnTo>
                <a:close/>
              </a:path>
              <a:path w="196850" h="200659">
                <a:moveTo>
                  <a:pt x="117618" y="128717"/>
                </a:moveTo>
                <a:lnTo>
                  <a:pt x="72862" y="128717"/>
                </a:lnTo>
                <a:lnTo>
                  <a:pt x="72592" y="130345"/>
                </a:lnTo>
                <a:lnTo>
                  <a:pt x="117470" y="130345"/>
                </a:lnTo>
                <a:lnTo>
                  <a:pt x="117618" y="128717"/>
                </a:lnTo>
                <a:close/>
              </a:path>
              <a:path w="196850" h="200659">
                <a:moveTo>
                  <a:pt x="123558" y="91666"/>
                </a:moveTo>
                <a:lnTo>
                  <a:pt x="78190" y="91666"/>
                </a:lnTo>
                <a:lnTo>
                  <a:pt x="79169" y="92368"/>
                </a:lnTo>
                <a:lnTo>
                  <a:pt x="79650" y="93049"/>
                </a:lnTo>
                <a:lnTo>
                  <a:pt x="79880" y="93412"/>
                </a:lnTo>
                <a:lnTo>
                  <a:pt x="79921" y="94891"/>
                </a:lnTo>
                <a:lnTo>
                  <a:pt x="73714" y="97840"/>
                </a:lnTo>
                <a:lnTo>
                  <a:pt x="69381" y="102624"/>
                </a:lnTo>
                <a:lnTo>
                  <a:pt x="59988" y="112013"/>
                </a:lnTo>
                <a:lnTo>
                  <a:pt x="54247" y="113107"/>
                </a:lnTo>
                <a:lnTo>
                  <a:pt x="120851" y="113107"/>
                </a:lnTo>
                <a:lnTo>
                  <a:pt x="122283" y="106617"/>
                </a:lnTo>
                <a:lnTo>
                  <a:pt x="122707" y="96738"/>
                </a:lnTo>
                <a:lnTo>
                  <a:pt x="122615" y="94891"/>
                </a:lnTo>
                <a:lnTo>
                  <a:pt x="122966" y="93412"/>
                </a:lnTo>
                <a:lnTo>
                  <a:pt x="123558" y="91666"/>
                </a:lnTo>
                <a:close/>
              </a:path>
              <a:path w="196850" h="200659">
                <a:moveTo>
                  <a:pt x="47895" y="111869"/>
                </a:moveTo>
                <a:lnTo>
                  <a:pt x="47471" y="112381"/>
                </a:lnTo>
                <a:lnTo>
                  <a:pt x="50520" y="112381"/>
                </a:lnTo>
                <a:lnTo>
                  <a:pt x="47895" y="111869"/>
                </a:lnTo>
                <a:close/>
              </a:path>
              <a:path w="196850" h="200659">
                <a:moveTo>
                  <a:pt x="37229" y="11170"/>
                </a:moveTo>
                <a:lnTo>
                  <a:pt x="26030" y="15331"/>
                </a:lnTo>
                <a:lnTo>
                  <a:pt x="19711" y="16810"/>
                </a:lnTo>
                <a:lnTo>
                  <a:pt x="8476" y="17870"/>
                </a:lnTo>
                <a:lnTo>
                  <a:pt x="5891" y="20735"/>
                </a:lnTo>
                <a:lnTo>
                  <a:pt x="2799" y="29641"/>
                </a:lnTo>
                <a:lnTo>
                  <a:pt x="1867" y="31841"/>
                </a:lnTo>
                <a:lnTo>
                  <a:pt x="0" y="38694"/>
                </a:lnTo>
                <a:lnTo>
                  <a:pt x="11500" y="59338"/>
                </a:lnTo>
                <a:lnTo>
                  <a:pt x="10459" y="69404"/>
                </a:lnTo>
                <a:lnTo>
                  <a:pt x="14671" y="74721"/>
                </a:lnTo>
                <a:lnTo>
                  <a:pt x="21760" y="84649"/>
                </a:lnTo>
                <a:lnTo>
                  <a:pt x="26303" y="88418"/>
                </a:lnTo>
                <a:lnTo>
                  <a:pt x="27811" y="94254"/>
                </a:lnTo>
                <a:lnTo>
                  <a:pt x="32264" y="99070"/>
                </a:lnTo>
                <a:lnTo>
                  <a:pt x="36555" y="104057"/>
                </a:lnTo>
                <a:lnTo>
                  <a:pt x="41257" y="108597"/>
                </a:lnTo>
                <a:lnTo>
                  <a:pt x="46938" y="112071"/>
                </a:lnTo>
                <a:lnTo>
                  <a:pt x="46938" y="111747"/>
                </a:lnTo>
                <a:lnTo>
                  <a:pt x="47994" y="111747"/>
                </a:lnTo>
                <a:lnTo>
                  <a:pt x="50805" y="108284"/>
                </a:lnTo>
                <a:lnTo>
                  <a:pt x="53692" y="104679"/>
                </a:lnTo>
                <a:lnTo>
                  <a:pt x="59334" y="97840"/>
                </a:lnTo>
                <a:lnTo>
                  <a:pt x="59419" y="97556"/>
                </a:lnTo>
                <a:lnTo>
                  <a:pt x="59586" y="95158"/>
                </a:lnTo>
                <a:lnTo>
                  <a:pt x="59482" y="91666"/>
                </a:lnTo>
                <a:lnTo>
                  <a:pt x="59368" y="90349"/>
                </a:lnTo>
                <a:lnTo>
                  <a:pt x="59370" y="88306"/>
                </a:lnTo>
                <a:lnTo>
                  <a:pt x="60485" y="86766"/>
                </a:lnTo>
                <a:lnTo>
                  <a:pt x="63059" y="85035"/>
                </a:lnTo>
                <a:lnTo>
                  <a:pt x="126137" y="85035"/>
                </a:lnTo>
                <a:lnTo>
                  <a:pt x="128378" y="81405"/>
                </a:lnTo>
                <a:lnTo>
                  <a:pt x="136243" y="78587"/>
                </a:lnTo>
                <a:lnTo>
                  <a:pt x="159050" y="78587"/>
                </a:lnTo>
                <a:lnTo>
                  <a:pt x="154142" y="76902"/>
                </a:lnTo>
                <a:lnTo>
                  <a:pt x="149674" y="76354"/>
                </a:lnTo>
                <a:lnTo>
                  <a:pt x="143778" y="65534"/>
                </a:lnTo>
                <a:lnTo>
                  <a:pt x="136880" y="62499"/>
                </a:lnTo>
                <a:lnTo>
                  <a:pt x="135811" y="55227"/>
                </a:lnTo>
                <a:lnTo>
                  <a:pt x="135664" y="54104"/>
                </a:lnTo>
                <a:lnTo>
                  <a:pt x="134626" y="53467"/>
                </a:lnTo>
                <a:lnTo>
                  <a:pt x="68045" y="53467"/>
                </a:lnTo>
                <a:lnTo>
                  <a:pt x="66493" y="52955"/>
                </a:lnTo>
                <a:lnTo>
                  <a:pt x="65997" y="51234"/>
                </a:lnTo>
                <a:lnTo>
                  <a:pt x="124417" y="51234"/>
                </a:lnTo>
                <a:lnTo>
                  <a:pt x="116212" y="47955"/>
                </a:lnTo>
                <a:lnTo>
                  <a:pt x="110694" y="44470"/>
                </a:lnTo>
                <a:lnTo>
                  <a:pt x="108745" y="36737"/>
                </a:lnTo>
                <a:lnTo>
                  <a:pt x="64384" y="36737"/>
                </a:lnTo>
                <a:lnTo>
                  <a:pt x="63481" y="36064"/>
                </a:lnTo>
                <a:lnTo>
                  <a:pt x="63299" y="29390"/>
                </a:lnTo>
                <a:lnTo>
                  <a:pt x="40264" y="29390"/>
                </a:lnTo>
                <a:lnTo>
                  <a:pt x="37902" y="28435"/>
                </a:lnTo>
                <a:lnTo>
                  <a:pt x="37229" y="27881"/>
                </a:lnTo>
                <a:lnTo>
                  <a:pt x="35480" y="25560"/>
                </a:lnTo>
                <a:lnTo>
                  <a:pt x="36033" y="24453"/>
                </a:lnTo>
                <a:lnTo>
                  <a:pt x="39515" y="23672"/>
                </a:lnTo>
                <a:lnTo>
                  <a:pt x="42038" y="22967"/>
                </a:lnTo>
                <a:lnTo>
                  <a:pt x="42094" y="22081"/>
                </a:lnTo>
                <a:lnTo>
                  <a:pt x="42676" y="21865"/>
                </a:lnTo>
                <a:lnTo>
                  <a:pt x="42598" y="20735"/>
                </a:lnTo>
                <a:lnTo>
                  <a:pt x="40566" y="13841"/>
                </a:lnTo>
                <a:lnTo>
                  <a:pt x="37229" y="11170"/>
                </a:lnTo>
                <a:close/>
              </a:path>
              <a:path w="196850" h="200659">
                <a:moveTo>
                  <a:pt x="47951" y="111800"/>
                </a:moveTo>
                <a:lnTo>
                  <a:pt x="47583" y="111800"/>
                </a:lnTo>
                <a:lnTo>
                  <a:pt x="47895" y="111869"/>
                </a:lnTo>
                <a:close/>
              </a:path>
              <a:path w="196850" h="200659">
                <a:moveTo>
                  <a:pt x="47994" y="111747"/>
                </a:moveTo>
                <a:lnTo>
                  <a:pt x="46938" y="111747"/>
                </a:lnTo>
                <a:lnTo>
                  <a:pt x="47269" y="111812"/>
                </a:lnTo>
                <a:lnTo>
                  <a:pt x="47583" y="111800"/>
                </a:lnTo>
                <a:lnTo>
                  <a:pt x="47951" y="111800"/>
                </a:lnTo>
                <a:close/>
              </a:path>
              <a:path w="196850" h="200659">
                <a:moveTo>
                  <a:pt x="175037" y="96814"/>
                </a:moveTo>
                <a:lnTo>
                  <a:pt x="161167" y="99856"/>
                </a:lnTo>
                <a:lnTo>
                  <a:pt x="177615" y="99856"/>
                </a:lnTo>
                <a:lnTo>
                  <a:pt x="177520" y="97556"/>
                </a:lnTo>
                <a:lnTo>
                  <a:pt x="175037" y="96814"/>
                </a:lnTo>
                <a:close/>
              </a:path>
              <a:path w="196850" h="200659">
                <a:moveTo>
                  <a:pt x="126137" y="85035"/>
                </a:moveTo>
                <a:lnTo>
                  <a:pt x="63059" y="85035"/>
                </a:lnTo>
                <a:lnTo>
                  <a:pt x="64672" y="85916"/>
                </a:lnTo>
                <a:lnTo>
                  <a:pt x="67945" y="93706"/>
                </a:lnTo>
                <a:lnTo>
                  <a:pt x="72664" y="92807"/>
                </a:lnTo>
                <a:lnTo>
                  <a:pt x="78190" y="91666"/>
                </a:lnTo>
                <a:lnTo>
                  <a:pt x="123558" y="91666"/>
                </a:lnTo>
                <a:lnTo>
                  <a:pt x="125400" y="86230"/>
                </a:lnTo>
                <a:lnTo>
                  <a:pt x="126137" y="85035"/>
                </a:lnTo>
                <a:close/>
              </a:path>
              <a:path w="196850" h="200659">
                <a:moveTo>
                  <a:pt x="124417" y="51234"/>
                </a:moveTo>
                <a:lnTo>
                  <a:pt x="65997" y="51234"/>
                </a:lnTo>
                <a:lnTo>
                  <a:pt x="67054" y="52717"/>
                </a:lnTo>
                <a:lnTo>
                  <a:pt x="68045" y="53467"/>
                </a:lnTo>
                <a:lnTo>
                  <a:pt x="134626" y="53467"/>
                </a:lnTo>
                <a:lnTo>
                  <a:pt x="133536" y="52797"/>
                </a:lnTo>
                <a:lnTo>
                  <a:pt x="129470" y="51655"/>
                </a:lnTo>
                <a:lnTo>
                  <a:pt x="125472" y="51655"/>
                </a:lnTo>
                <a:lnTo>
                  <a:pt x="124417" y="51234"/>
                </a:lnTo>
                <a:close/>
              </a:path>
              <a:path w="196850" h="200659">
                <a:moveTo>
                  <a:pt x="128931" y="51504"/>
                </a:moveTo>
                <a:lnTo>
                  <a:pt x="125472" y="51655"/>
                </a:lnTo>
                <a:lnTo>
                  <a:pt x="129470" y="51655"/>
                </a:lnTo>
                <a:lnTo>
                  <a:pt x="128931" y="51504"/>
                </a:lnTo>
                <a:close/>
              </a:path>
              <a:path w="196850" h="200659">
                <a:moveTo>
                  <a:pt x="99471" y="21991"/>
                </a:moveTo>
                <a:lnTo>
                  <a:pt x="63253" y="21991"/>
                </a:lnTo>
                <a:lnTo>
                  <a:pt x="63271" y="23309"/>
                </a:lnTo>
                <a:lnTo>
                  <a:pt x="65659" y="26186"/>
                </a:lnTo>
                <a:lnTo>
                  <a:pt x="66056" y="28435"/>
                </a:lnTo>
                <a:lnTo>
                  <a:pt x="66178" y="31841"/>
                </a:lnTo>
                <a:lnTo>
                  <a:pt x="66101" y="33695"/>
                </a:lnTo>
                <a:lnTo>
                  <a:pt x="65997" y="34988"/>
                </a:lnTo>
                <a:lnTo>
                  <a:pt x="64384" y="36737"/>
                </a:lnTo>
                <a:lnTo>
                  <a:pt x="108745" y="36737"/>
                </a:lnTo>
                <a:lnTo>
                  <a:pt x="107206" y="30628"/>
                </a:lnTo>
                <a:lnTo>
                  <a:pt x="104412" y="24839"/>
                </a:lnTo>
                <a:lnTo>
                  <a:pt x="99471" y="21991"/>
                </a:lnTo>
                <a:close/>
              </a:path>
              <a:path w="196850" h="200659">
                <a:moveTo>
                  <a:pt x="53350" y="18003"/>
                </a:moveTo>
                <a:lnTo>
                  <a:pt x="48032" y="19601"/>
                </a:lnTo>
                <a:lnTo>
                  <a:pt x="42676" y="21865"/>
                </a:lnTo>
                <a:lnTo>
                  <a:pt x="42773" y="22776"/>
                </a:lnTo>
                <a:lnTo>
                  <a:pt x="42038" y="22967"/>
                </a:lnTo>
                <a:lnTo>
                  <a:pt x="41986" y="26186"/>
                </a:lnTo>
                <a:lnTo>
                  <a:pt x="41563" y="28655"/>
                </a:lnTo>
                <a:lnTo>
                  <a:pt x="40264" y="29390"/>
                </a:lnTo>
                <a:lnTo>
                  <a:pt x="63299" y="29390"/>
                </a:lnTo>
                <a:lnTo>
                  <a:pt x="63271" y="23309"/>
                </a:lnTo>
                <a:lnTo>
                  <a:pt x="63059" y="23039"/>
                </a:lnTo>
                <a:lnTo>
                  <a:pt x="62922" y="22752"/>
                </a:lnTo>
                <a:lnTo>
                  <a:pt x="62674" y="22503"/>
                </a:lnTo>
                <a:lnTo>
                  <a:pt x="59847" y="22434"/>
                </a:lnTo>
                <a:lnTo>
                  <a:pt x="53350" y="18003"/>
                </a:lnTo>
                <a:close/>
              </a:path>
              <a:path w="196850" h="200659">
                <a:moveTo>
                  <a:pt x="62778" y="22024"/>
                </a:moveTo>
                <a:lnTo>
                  <a:pt x="61346" y="22096"/>
                </a:lnTo>
                <a:lnTo>
                  <a:pt x="59847" y="22434"/>
                </a:lnTo>
                <a:lnTo>
                  <a:pt x="62689" y="22434"/>
                </a:lnTo>
                <a:lnTo>
                  <a:pt x="62778" y="22024"/>
                </a:lnTo>
                <a:close/>
              </a:path>
              <a:path w="196850" h="200659">
                <a:moveTo>
                  <a:pt x="70900" y="0"/>
                </a:moveTo>
                <a:lnTo>
                  <a:pt x="67382" y="1874"/>
                </a:lnTo>
                <a:lnTo>
                  <a:pt x="65166" y="11170"/>
                </a:lnTo>
                <a:lnTo>
                  <a:pt x="62778" y="22024"/>
                </a:lnTo>
                <a:lnTo>
                  <a:pt x="62947" y="22020"/>
                </a:lnTo>
                <a:lnTo>
                  <a:pt x="63102" y="21991"/>
                </a:lnTo>
                <a:lnTo>
                  <a:pt x="99471" y="21991"/>
                </a:lnTo>
                <a:lnTo>
                  <a:pt x="96125" y="20062"/>
                </a:lnTo>
                <a:lnTo>
                  <a:pt x="94606" y="17744"/>
                </a:lnTo>
                <a:lnTo>
                  <a:pt x="90957" y="11170"/>
                </a:lnTo>
                <a:lnTo>
                  <a:pt x="90859" y="11043"/>
                </a:lnTo>
                <a:lnTo>
                  <a:pt x="87736" y="7858"/>
                </a:lnTo>
                <a:lnTo>
                  <a:pt x="79446" y="5388"/>
                </a:lnTo>
                <a:lnTo>
                  <a:pt x="76818" y="3110"/>
                </a:lnTo>
                <a:lnTo>
                  <a:pt x="7090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12541" y="1128924"/>
            <a:ext cx="204470" cy="191770"/>
          </a:xfrm>
          <a:custGeom>
            <a:avLst/>
            <a:gdLst/>
            <a:ahLst/>
            <a:cxnLst/>
            <a:rect l="l" t="t" r="r" b="b"/>
            <a:pathLst>
              <a:path w="204469" h="191769">
                <a:moveTo>
                  <a:pt x="185096" y="181883"/>
                </a:moveTo>
                <a:lnTo>
                  <a:pt x="133523" y="181883"/>
                </a:lnTo>
                <a:lnTo>
                  <a:pt x="136598" y="184510"/>
                </a:lnTo>
                <a:lnTo>
                  <a:pt x="145328" y="189561"/>
                </a:lnTo>
                <a:lnTo>
                  <a:pt x="151423" y="191321"/>
                </a:lnTo>
                <a:lnTo>
                  <a:pt x="163253" y="189600"/>
                </a:lnTo>
                <a:lnTo>
                  <a:pt x="171574" y="189600"/>
                </a:lnTo>
                <a:lnTo>
                  <a:pt x="175500" y="189115"/>
                </a:lnTo>
                <a:lnTo>
                  <a:pt x="178117" y="188128"/>
                </a:lnTo>
                <a:lnTo>
                  <a:pt x="184104" y="182646"/>
                </a:lnTo>
                <a:lnTo>
                  <a:pt x="185096" y="181883"/>
                </a:lnTo>
                <a:close/>
              </a:path>
              <a:path w="204469" h="191769">
                <a:moveTo>
                  <a:pt x="171574" y="189600"/>
                </a:moveTo>
                <a:lnTo>
                  <a:pt x="163253" y="189600"/>
                </a:lnTo>
                <a:lnTo>
                  <a:pt x="168275" y="190008"/>
                </a:lnTo>
                <a:lnTo>
                  <a:pt x="171574" y="189600"/>
                </a:lnTo>
                <a:close/>
              </a:path>
              <a:path w="204469" h="191769">
                <a:moveTo>
                  <a:pt x="203759" y="152755"/>
                </a:moveTo>
                <a:lnTo>
                  <a:pt x="53910" y="152755"/>
                </a:lnTo>
                <a:lnTo>
                  <a:pt x="54691" y="153946"/>
                </a:lnTo>
                <a:lnTo>
                  <a:pt x="53765" y="158450"/>
                </a:lnTo>
                <a:lnTo>
                  <a:pt x="52591" y="161049"/>
                </a:lnTo>
                <a:lnTo>
                  <a:pt x="53884" y="166607"/>
                </a:lnTo>
                <a:lnTo>
                  <a:pt x="56991" y="168702"/>
                </a:lnTo>
                <a:lnTo>
                  <a:pt x="68223" y="171475"/>
                </a:lnTo>
                <a:lnTo>
                  <a:pt x="76309" y="174373"/>
                </a:lnTo>
                <a:lnTo>
                  <a:pt x="84387" y="174434"/>
                </a:lnTo>
                <a:lnTo>
                  <a:pt x="96081" y="175747"/>
                </a:lnTo>
                <a:lnTo>
                  <a:pt x="107500" y="178487"/>
                </a:lnTo>
                <a:lnTo>
                  <a:pt x="118931" y="181093"/>
                </a:lnTo>
                <a:lnTo>
                  <a:pt x="130662" y="182001"/>
                </a:lnTo>
                <a:lnTo>
                  <a:pt x="133523" y="181883"/>
                </a:lnTo>
                <a:lnTo>
                  <a:pt x="185096" y="181883"/>
                </a:lnTo>
                <a:lnTo>
                  <a:pt x="188607" y="179183"/>
                </a:lnTo>
                <a:lnTo>
                  <a:pt x="197406" y="175129"/>
                </a:lnTo>
                <a:lnTo>
                  <a:pt x="198320" y="171907"/>
                </a:lnTo>
                <a:lnTo>
                  <a:pt x="197370" y="164898"/>
                </a:lnTo>
                <a:lnTo>
                  <a:pt x="198921" y="162443"/>
                </a:lnTo>
                <a:lnTo>
                  <a:pt x="200706" y="159508"/>
                </a:lnTo>
                <a:lnTo>
                  <a:pt x="203759" y="152755"/>
                </a:lnTo>
                <a:close/>
              </a:path>
              <a:path w="204469" h="191769">
                <a:moveTo>
                  <a:pt x="204381" y="146127"/>
                </a:moveTo>
                <a:lnTo>
                  <a:pt x="23785" y="146127"/>
                </a:lnTo>
                <a:lnTo>
                  <a:pt x="27879" y="152347"/>
                </a:lnTo>
                <a:lnTo>
                  <a:pt x="28497" y="152934"/>
                </a:lnTo>
                <a:lnTo>
                  <a:pt x="34811" y="158515"/>
                </a:lnTo>
                <a:lnTo>
                  <a:pt x="40928" y="158770"/>
                </a:lnTo>
                <a:lnTo>
                  <a:pt x="48863" y="154396"/>
                </a:lnTo>
                <a:lnTo>
                  <a:pt x="50342" y="153482"/>
                </a:lnTo>
                <a:lnTo>
                  <a:pt x="51918" y="153175"/>
                </a:lnTo>
                <a:lnTo>
                  <a:pt x="53910" y="152755"/>
                </a:lnTo>
                <a:lnTo>
                  <a:pt x="203759" y="152755"/>
                </a:lnTo>
                <a:lnTo>
                  <a:pt x="204015" y="152189"/>
                </a:lnTo>
                <a:lnTo>
                  <a:pt x="204381" y="146127"/>
                </a:lnTo>
                <a:close/>
              </a:path>
              <a:path w="204469" h="191769">
                <a:moveTo>
                  <a:pt x="17795" y="0"/>
                </a:moveTo>
                <a:lnTo>
                  <a:pt x="11703" y="906"/>
                </a:lnTo>
                <a:lnTo>
                  <a:pt x="2686" y="7956"/>
                </a:lnTo>
                <a:lnTo>
                  <a:pt x="0" y="12246"/>
                </a:lnTo>
                <a:lnTo>
                  <a:pt x="1289" y="16095"/>
                </a:lnTo>
                <a:lnTo>
                  <a:pt x="3430" y="23192"/>
                </a:lnTo>
                <a:lnTo>
                  <a:pt x="5099" y="30346"/>
                </a:lnTo>
                <a:lnTo>
                  <a:pt x="6324" y="37579"/>
                </a:lnTo>
                <a:lnTo>
                  <a:pt x="7134" y="44913"/>
                </a:lnTo>
                <a:lnTo>
                  <a:pt x="7250" y="46208"/>
                </a:lnTo>
                <a:lnTo>
                  <a:pt x="8830" y="47908"/>
                </a:lnTo>
                <a:lnTo>
                  <a:pt x="16934" y="51332"/>
                </a:lnTo>
                <a:lnTo>
                  <a:pt x="23856" y="53892"/>
                </a:lnTo>
                <a:lnTo>
                  <a:pt x="37217" y="59086"/>
                </a:lnTo>
                <a:lnTo>
                  <a:pt x="37627" y="59730"/>
                </a:lnTo>
                <a:lnTo>
                  <a:pt x="37518" y="66354"/>
                </a:lnTo>
                <a:lnTo>
                  <a:pt x="37391" y="71078"/>
                </a:lnTo>
                <a:lnTo>
                  <a:pt x="37191" y="74451"/>
                </a:lnTo>
                <a:lnTo>
                  <a:pt x="37175" y="75143"/>
                </a:lnTo>
                <a:lnTo>
                  <a:pt x="37851" y="86205"/>
                </a:lnTo>
                <a:lnTo>
                  <a:pt x="35755" y="91249"/>
                </a:lnTo>
                <a:lnTo>
                  <a:pt x="26189" y="97570"/>
                </a:lnTo>
                <a:lnTo>
                  <a:pt x="23515" y="101696"/>
                </a:lnTo>
                <a:lnTo>
                  <a:pt x="20652" y="105746"/>
                </a:lnTo>
                <a:lnTo>
                  <a:pt x="16413" y="113521"/>
                </a:lnTo>
                <a:lnTo>
                  <a:pt x="14084" y="121729"/>
                </a:lnTo>
                <a:lnTo>
                  <a:pt x="13259" y="129740"/>
                </a:lnTo>
                <a:lnTo>
                  <a:pt x="13265" y="134024"/>
                </a:lnTo>
                <a:lnTo>
                  <a:pt x="13378" y="139593"/>
                </a:lnTo>
                <a:lnTo>
                  <a:pt x="13776" y="146671"/>
                </a:lnTo>
                <a:lnTo>
                  <a:pt x="23785" y="146127"/>
                </a:lnTo>
                <a:lnTo>
                  <a:pt x="204381" y="146127"/>
                </a:lnTo>
                <a:lnTo>
                  <a:pt x="204412" y="145599"/>
                </a:lnTo>
                <a:lnTo>
                  <a:pt x="201876" y="139593"/>
                </a:lnTo>
                <a:lnTo>
                  <a:pt x="196383" y="134024"/>
                </a:lnTo>
                <a:lnTo>
                  <a:pt x="193647" y="131903"/>
                </a:lnTo>
                <a:lnTo>
                  <a:pt x="191811" y="129740"/>
                </a:lnTo>
                <a:lnTo>
                  <a:pt x="188723" y="122737"/>
                </a:lnTo>
                <a:lnTo>
                  <a:pt x="104875" y="122737"/>
                </a:lnTo>
                <a:lnTo>
                  <a:pt x="99155" y="111484"/>
                </a:lnTo>
                <a:lnTo>
                  <a:pt x="70563" y="86006"/>
                </a:lnTo>
                <a:lnTo>
                  <a:pt x="67155" y="84589"/>
                </a:lnTo>
                <a:lnTo>
                  <a:pt x="60234" y="82784"/>
                </a:lnTo>
                <a:lnTo>
                  <a:pt x="60469" y="82370"/>
                </a:lnTo>
                <a:lnTo>
                  <a:pt x="65477" y="79419"/>
                </a:lnTo>
                <a:lnTo>
                  <a:pt x="67630" y="77101"/>
                </a:lnTo>
                <a:lnTo>
                  <a:pt x="69819" y="75143"/>
                </a:lnTo>
                <a:lnTo>
                  <a:pt x="68958" y="74451"/>
                </a:lnTo>
                <a:lnTo>
                  <a:pt x="86567" y="74451"/>
                </a:lnTo>
                <a:lnTo>
                  <a:pt x="88153" y="71078"/>
                </a:lnTo>
                <a:lnTo>
                  <a:pt x="86379" y="68130"/>
                </a:lnTo>
                <a:lnTo>
                  <a:pt x="85802" y="66354"/>
                </a:lnTo>
                <a:lnTo>
                  <a:pt x="79470" y="61509"/>
                </a:lnTo>
                <a:lnTo>
                  <a:pt x="78004" y="56894"/>
                </a:lnTo>
                <a:lnTo>
                  <a:pt x="79966" y="45943"/>
                </a:lnTo>
                <a:lnTo>
                  <a:pt x="74552" y="40532"/>
                </a:lnTo>
                <a:lnTo>
                  <a:pt x="68492" y="39768"/>
                </a:lnTo>
                <a:lnTo>
                  <a:pt x="61923" y="39768"/>
                </a:lnTo>
                <a:lnTo>
                  <a:pt x="54485" y="38865"/>
                </a:lnTo>
                <a:lnTo>
                  <a:pt x="51455" y="37411"/>
                </a:lnTo>
                <a:lnTo>
                  <a:pt x="49208" y="30700"/>
                </a:lnTo>
                <a:lnTo>
                  <a:pt x="48484" y="27453"/>
                </a:lnTo>
                <a:lnTo>
                  <a:pt x="46551" y="22061"/>
                </a:lnTo>
                <a:lnTo>
                  <a:pt x="45935" y="19145"/>
                </a:lnTo>
                <a:lnTo>
                  <a:pt x="37688" y="12837"/>
                </a:lnTo>
                <a:lnTo>
                  <a:pt x="32619" y="6076"/>
                </a:lnTo>
                <a:lnTo>
                  <a:pt x="17795" y="0"/>
                </a:lnTo>
                <a:close/>
              </a:path>
              <a:path w="204469" h="191769">
                <a:moveTo>
                  <a:pt x="155026" y="114731"/>
                </a:moveTo>
                <a:lnTo>
                  <a:pt x="151992" y="115067"/>
                </a:lnTo>
                <a:lnTo>
                  <a:pt x="133582" y="116822"/>
                </a:lnTo>
                <a:lnTo>
                  <a:pt x="125599" y="117730"/>
                </a:lnTo>
                <a:lnTo>
                  <a:pt x="117655" y="118872"/>
                </a:lnTo>
                <a:lnTo>
                  <a:pt x="111056" y="119966"/>
                </a:lnTo>
                <a:lnTo>
                  <a:pt x="104875" y="122737"/>
                </a:lnTo>
                <a:lnTo>
                  <a:pt x="188723" y="122737"/>
                </a:lnTo>
                <a:lnTo>
                  <a:pt x="188207" y="121568"/>
                </a:lnTo>
                <a:lnTo>
                  <a:pt x="185735" y="120268"/>
                </a:lnTo>
                <a:lnTo>
                  <a:pt x="163612" y="120268"/>
                </a:lnTo>
                <a:lnTo>
                  <a:pt x="155026" y="114731"/>
                </a:lnTo>
                <a:close/>
              </a:path>
              <a:path w="204469" h="191769">
                <a:moveTo>
                  <a:pt x="183913" y="119311"/>
                </a:moveTo>
                <a:lnTo>
                  <a:pt x="170953" y="120009"/>
                </a:lnTo>
                <a:lnTo>
                  <a:pt x="163612" y="120268"/>
                </a:lnTo>
                <a:lnTo>
                  <a:pt x="185735" y="120268"/>
                </a:lnTo>
                <a:lnTo>
                  <a:pt x="183913" y="119311"/>
                </a:lnTo>
                <a:close/>
              </a:path>
              <a:path w="204469" h="191769">
                <a:moveTo>
                  <a:pt x="86567" y="74451"/>
                </a:moveTo>
                <a:lnTo>
                  <a:pt x="68958" y="74451"/>
                </a:lnTo>
                <a:lnTo>
                  <a:pt x="70401" y="74635"/>
                </a:lnTo>
                <a:lnTo>
                  <a:pt x="70088" y="74926"/>
                </a:lnTo>
                <a:lnTo>
                  <a:pt x="69919" y="75053"/>
                </a:lnTo>
                <a:lnTo>
                  <a:pt x="74772" y="75730"/>
                </a:lnTo>
                <a:lnTo>
                  <a:pt x="79588" y="77144"/>
                </a:lnTo>
                <a:lnTo>
                  <a:pt x="86241" y="75143"/>
                </a:lnTo>
                <a:lnTo>
                  <a:pt x="86567" y="74451"/>
                </a:lnTo>
                <a:close/>
              </a:path>
              <a:path w="204469" h="191769">
                <a:moveTo>
                  <a:pt x="66092" y="39466"/>
                </a:moveTo>
                <a:lnTo>
                  <a:pt x="61923" y="39768"/>
                </a:lnTo>
                <a:lnTo>
                  <a:pt x="68492" y="39768"/>
                </a:lnTo>
                <a:lnTo>
                  <a:pt x="66092" y="3946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0843" y="1078200"/>
            <a:ext cx="203835" cy="127635"/>
          </a:xfrm>
          <a:custGeom>
            <a:avLst/>
            <a:gdLst/>
            <a:ahLst/>
            <a:cxnLst/>
            <a:rect l="l" t="t" r="r" b="b"/>
            <a:pathLst>
              <a:path w="203835" h="127634">
                <a:moveTo>
                  <a:pt x="71539" y="0"/>
                </a:moveTo>
                <a:lnTo>
                  <a:pt x="61804" y="9485"/>
                </a:lnTo>
                <a:lnTo>
                  <a:pt x="53247" y="10490"/>
                </a:lnTo>
                <a:lnTo>
                  <a:pt x="44042" y="17153"/>
                </a:lnTo>
                <a:lnTo>
                  <a:pt x="42271" y="20130"/>
                </a:lnTo>
                <a:lnTo>
                  <a:pt x="40133" y="22600"/>
                </a:lnTo>
                <a:lnTo>
                  <a:pt x="41134" y="28886"/>
                </a:lnTo>
                <a:lnTo>
                  <a:pt x="28663" y="34343"/>
                </a:lnTo>
                <a:lnTo>
                  <a:pt x="25981" y="37975"/>
                </a:lnTo>
                <a:lnTo>
                  <a:pt x="21747" y="42235"/>
                </a:lnTo>
                <a:lnTo>
                  <a:pt x="21827" y="44254"/>
                </a:lnTo>
                <a:lnTo>
                  <a:pt x="25948" y="47278"/>
                </a:lnTo>
                <a:lnTo>
                  <a:pt x="28889" y="48787"/>
                </a:lnTo>
                <a:lnTo>
                  <a:pt x="33430" y="51667"/>
                </a:lnTo>
                <a:lnTo>
                  <a:pt x="33850" y="52995"/>
                </a:lnTo>
                <a:lnTo>
                  <a:pt x="32155" y="54499"/>
                </a:lnTo>
                <a:lnTo>
                  <a:pt x="31158" y="54726"/>
                </a:lnTo>
                <a:lnTo>
                  <a:pt x="24735" y="53910"/>
                </a:lnTo>
                <a:lnTo>
                  <a:pt x="19076" y="52556"/>
                </a:lnTo>
                <a:lnTo>
                  <a:pt x="7956" y="52332"/>
                </a:lnTo>
                <a:lnTo>
                  <a:pt x="3614" y="57207"/>
                </a:lnTo>
                <a:lnTo>
                  <a:pt x="0" y="68118"/>
                </a:lnTo>
                <a:lnTo>
                  <a:pt x="1814" y="71348"/>
                </a:lnTo>
                <a:lnTo>
                  <a:pt x="15044" y="81766"/>
                </a:lnTo>
                <a:lnTo>
                  <a:pt x="21079" y="86045"/>
                </a:lnTo>
                <a:lnTo>
                  <a:pt x="27377" y="89232"/>
                </a:lnTo>
                <a:lnTo>
                  <a:pt x="34204" y="90298"/>
                </a:lnTo>
                <a:lnTo>
                  <a:pt x="41824" y="88214"/>
                </a:lnTo>
                <a:lnTo>
                  <a:pt x="43113" y="87576"/>
                </a:lnTo>
                <a:lnTo>
                  <a:pt x="45378" y="87527"/>
                </a:lnTo>
                <a:lnTo>
                  <a:pt x="52456" y="92011"/>
                </a:lnTo>
                <a:lnTo>
                  <a:pt x="59112" y="91893"/>
                </a:lnTo>
                <a:lnTo>
                  <a:pt x="66315" y="92609"/>
                </a:lnTo>
                <a:lnTo>
                  <a:pt x="67528" y="93830"/>
                </a:lnTo>
                <a:lnTo>
                  <a:pt x="66064" y="94705"/>
                </a:lnTo>
                <a:lnTo>
                  <a:pt x="30661" y="100443"/>
                </a:lnTo>
                <a:lnTo>
                  <a:pt x="27971" y="103798"/>
                </a:lnTo>
                <a:lnTo>
                  <a:pt x="49942" y="127191"/>
                </a:lnTo>
                <a:lnTo>
                  <a:pt x="54968" y="126558"/>
                </a:lnTo>
                <a:lnTo>
                  <a:pt x="59883" y="127043"/>
                </a:lnTo>
                <a:lnTo>
                  <a:pt x="88696" y="119437"/>
                </a:lnTo>
                <a:lnTo>
                  <a:pt x="91857" y="117791"/>
                </a:lnTo>
                <a:lnTo>
                  <a:pt x="102355" y="116607"/>
                </a:lnTo>
                <a:lnTo>
                  <a:pt x="109810" y="116823"/>
                </a:lnTo>
                <a:lnTo>
                  <a:pt x="118277" y="113709"/>
                </a:lnTo>
                <a:lnTo>
                  <a:pt x="121662" y="114696"/>
                </a:lnTo>
                <a:lnTo>
                  <a:pt x="132562" y="118432"/>
                </a:lnTo>
                <a:lnTo>
                  <a:pt x="141627" y="122936"/>
                </a:lnTo>
                <a:lnTo>
                  <a:pt x="145371" y="123522"/>
                </a:lnTo>
                <a:lnTo>
                  <a:pt x="156063" y="121309"/>
                </a:lnTo>
                <a:lnTo>
                  <a:pt x="164570" y="120333"/>
                </a:lnTo>
                <a:lnTo>
                  <a:pt x="168671" y="117795"/>
                </a:lnTo>
                <a:lnTo>
                  <a:pt x="177891" y="108510"/>
                </a:lnTo>
                <a:lnTo>
                  <a:pt x="188935" y="96900"/>
                </a:lnTo>
                <a:lnTo>
                  <a:pt x="197200" y="89383"/>
                </a:lnTo>
                <a:lnTo>
                  <a:pt x="198547" y="86036"/>
                </a:lnTo>
                <a:lnTo>
                  <a:pt x="203457" y="76578"/>
                </a:lnTo>
                <a:lnTo>
                  <a:pt x="200905" y="68093"/>
                </a:lnTo>
                <a:lnTo>
                  <a:pt x="192928" y="62905"/>
                </a:lnTo>
                <a:lnTo>
                  <a:pt x="190954" y="62801"/>
                </a:lnTo>
                <a:lnTo>
                  <a:pt x="186037" y="63698"/>
                </a:lnTo>
                <a:lnTo>
                  <a:pt x="183535" y="65948"/>
                </a:lnTo>
                <a:lnTo>
                  <a:pt x="180691" y="70775"/>
                </a:lnTo>
                <a:lnTo>
                  <a:pt x="179255" y="71617"/>
                </a:lnTo>
                <a:lnTo>
                  <a:pt x="174978" y="66657"/>
                </a:lnTo>
                <a:lnTo>
                  <a:pt x="168412" y="65411"/>
                </a:lnTo>
                <a:lnTo>
                  <a:pt x="170557" y="58680"/>
                </a:lnTo>
                <a:lnTo>
                  <a:pt x="165453" y="52130"/>
                </a:lnTo>
                <a:lnTo>
                  <a:pt x="171853" y="45553"/>
                </a:lnTo>
                <a:lnTo>
                  <a:pt x="172958" y="42360"/>
                </a:lnTo>
                <a:lnTo>
                  <a:pt x="172436" y="31337"/>
                </a:lnTo>
                <a:lnTo>
                  <a:pt x="173847" y="24216"/>
                </a:lnTo>
                <a:lnTo>
                  <a:pt x="178466" y="15062"/>
                </a:lnTo>
                <a:lnTo>
                  <a:pt x="177281" y="12621"/>
                </a:lnTo>
                <a:lnTo>
                  <a:pt x="172958" y="8406"/>
                </a:lnTo>
                <a:lnTo>
                  <a:pt x="169484" y="8164"/>
                </a:lnTo>
                <a:lnTo>
                  <a:pt x="142685" y="27846"/>
                </a:lnTo>
                <a:lnTo>
                  <a:pt x="141847" y="31856"/>
                </a:lnTo>
                <a:lnTo>
                  <a:pt x="142636" y="38602"/>
                </a:lnTo>
                <a:lnTo>
                  <a:pt x="145281" y="48347"/>
                </a:lnTo>
                <a:lnTo>
                  <a:pt x="142642" y="51126"/>
                </a:lnTo>
                <a:lnTo>
                  <a:pt x="132491" y="57373"/>
                </a:lnTo>
                <a:lnTo>
                  <a:pt x="132238" y="61192"/>
                </a:lnTo>
                <a:lnTo>
                  <a:pt x="134153" y="67049"/>
                </a:lnTo>
                <a:lnTo>
                  <a:pt x="134856" y="68550"/>
                </a:lnTo>
                <a:lnTo>
                  <a:pt x="135907" y="73554"/>
                </a:lnTo>
                <a:lnTo>
                  <a:pt x="132854" y="77547"/>
                </a:lnTo>
                <a:lnTo>
                  <a:pt x="129942" y="76974"/>
                </a:lnTo>
                <a:lnTo>
                  <a:pt x="115398" y="74054"/>
                </a:lnTo>
                <a:lnTo>
                  <a:pt x="107172" y="72006"/>
                </a:lnTo>
                <a:lnTo>
                  <a:pt x="105591" y="69339"/>
                </a:lnTo>
                <a:lnTo>
                  <a:pt x="110329" y="61786"/>
                </a:lnTo>
                <a:lnTo>
                  <a:pt x="105620" y="54265"/>
                </a:lnTo>
                <a:lnTo>
                  <a:pt x="107200" y="47782"/>
                </a:lnTo>
                <a:lnTo>
                  <a:pt x="106812" y="41432"/>
                </a:lnTo>
                <a:lnTo>
                  <a:pt x="106859" y="35624"/>
                </a:lnTo>
                <a:lnTo>
                  <a:pt x="105232" y="24476"/>
                </a:lnTo>
                <a:lnTo>
                  <a:pt x="101368" y="21826"/>
                </a:lnTo>
                <a:lnTo>
                  <a:pt x="91105" y="19361"/>
                </a:lnTo>
                <a:lnTo>
                  <a:pt x="91213" y="6530"/>
                </a:lnTo>
                <a:lnTo>
                  <a:pt x="88502" y="2735"/>
                </a:lnTo>
                <a:lnTo>
                  <a:pt x="715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1580" y="4486730"/>
            <a:ext cx="206375" cy="203835"/>
          </a:xfrm>
          <a:custGeom>
            <a:avLst/>
            <a:gdLst/>
            <a:ahLst/>
            <a:cxnLst/>
            <a:rect l="l" t="t" r="r" b="b"/>
            <a:pathLst>
              <a:path w="206375" h="203835">
                <a:moveTo>
                  <a:pt x="177199" y="0"/>
                </a:moveTo>
                <a:lnTo>
                  <a:pt x="172210" y="3553"/>
                </a:lnTo>
                <a:lnTo>
                  <a:pt x="169564" y="4952"/>
                </a:lnTo>
                <a:lnTo>
                  <a:pt x="164493" y="16024"/>
                </a:lnTo>
                <a:lnTo>
                  <a:pt x="159199" y="24194"/>
                </a:lnTo>
                <a:lnTo>
                  <a:pt x="152564" y="31305"/>
                </a:lnTo>
                <a:lnTo>
                  <a:pt x="144310" y="37198"/>
                </a:lnTo>
                <a:lnTo>
                  <a:pt x="141725" y="38728"/>
                </a:lnTo>
                <a:lnTo>
                  <a:pt x="136196" y="48304"/>
                </a:lnTo>
                <a:lnTo>
                  <a:pt x="134269" y="52044"/>
                </a:lnTo>
                <a:lnTo>
                  <a:pt x="132703" y="55811"/>
                </a:lnTo>
                <a:lnTo>
                  <a:pt x="129459" y="61917"/>
                </a:lnTo>
                <a:lnTo>
                  <a:pt x="125325" y="67132"/>
                </a:lnTo>
                <a:lnTo>
                  <a:pt x="120310" y="71541"/>
                </a:lnTo>
                <a:lnTo>
                  <a:pt x="114426" y="75232"/>
                </a:lnTo>
                <a:lnTo>
                  <a:pt x="86587" y="91447"/>
                </a:lnTo>
                <a:lnTo>
                  <a:pt x="81055" y="95212"/>
                </a:lnTo>
                <a:lnTo>
                  <a:pt x="75690" y="99296"/>
                </a:lnTo>
                <a:lnTo>
                  <a:pt x="69896" y="102626"/>
                </a:lnTo>
                <a:lnTo>
                  <a:pt x="63075" y="104129"/>
                </a:lnTo>
                <a:lnTo>
                  <a:pt x="60913" y="104184"/>
                </a:lnTo>
                <a:lnTo>
                  <a:pt x="58687" y="106286"/>
                </a:lnTo>
                <a:lnTo>
                  <a:pt x="21770" y="139179"/>
                </a:lnTo>
                <a:lnTo>
                  <a:pt x="0" y="172986"/>
                </a:lnTo>
                <a:lnTo>
                  <a:pt x="2048" y="178949"/>
                </a:lnTo>
                <a:lnTo>
                  <a:pt x="13348" y="183535"/>
                </a:lnTo>
                <a:lnTo>
                  <a:pt x="21226" y="186148"/>
                </a:lnTo>
                <a:lnTo>
                  <a:pt x="27000" y="194929"/>
                </a:lnTo>
                <a:lnTo>
                  <a:pt x="34996" y="202957"/>
                </a:lnTo>
                <a:lnTo>
                  <a:pt x="42574" y="203677"/>
                </a:lnTo>
                <a:lnTo>
                  <a:pt x="49850" y="200473"/>
                </a:lnTo>
                <a:lnTo>
                  <a:pt x="58410" y="195423"/>
                </a:lnTo>
                <a:lnTo>
                  <a:pt x="73726" y="182919"/>
                </a:lnTo>
                <a:lnTo>
                  <a:pt x="82015" y="177570"/>
                </a:lnTo>
                <a:lnTo>
                  <a:pt x="88931" y="166373"/>
                </a:lnTo>
                <a:lnTo>
                  <a:pt x="97049" y="153892"/>
                </a:lnTo>
                <a:lnTo>
                  <a:pt x="104263" y="146980"/>
                </a:lnTo>
                <a:lnTo>
                  <a:pt x="107151" y="142073"/>
                </a:lnTo>
                <a:lnTo>
                  <a:pt x="115325" y="126733"/>
                </a:lnTo>
                <a:lnTo>
                  <a:pt x="119237" y="121848"/>
                </a:lnTo>
                <a:lnTo>
                  <a:pt x="124502" y="118719"/>
                </a:lnTo>
                <a:lnTo>
                  <a:pt x="138658" y="111215"/>
                </a:lnTo>
                <a:lnTo>
                  <a:pt x="153752" y="111394"/>
                </a:lnTo>
                <a:lnTo>
                  <a:pt x="157176" y="108366"/>
                </a:lnTo>
                <a:lnTo>
                  <a:pt x="154113" y="95594"/>
                </a:lnTo>
                <a:lnTo>
                  <a:pt x="156034" y="89687"/>
                </a:lnTo>
                <a:lnTo>
                  <a:pt x="167040" y="84348"/>
                </a:lnTo>
                <a:lnTo>
                  <a:pt x="169683" y="81907"/>
                </a:lnTo>
                <a:lnTo>
                  <a:pt x="178124" y="71027"/>
                </a:lnTo>
                <a:lnTo>
                  <a:pt x="185085" y="63134"/>
                </a:lnTo>
                <a:lnTo>
                  <a:pt x="201795" y="45280"/>
                </a:lnTo>
                <a:lnTo>
                  <a:pt x="203116" y="42285"/>
                </a:lnTo>
                <a:lnTo>
                  <a:pt x="203836" y="30834"/>
                </a:lnTo>
                <a:lnTo>
                  <a:pt x="206122" y="20970"/>
                </a:lnTo>
                <a:lnTo>
                  <a:pt x="206244" y="17442"/>
                </a:lnTo>
                <a:lnTo>
                  <a:pt x="203116" y="14795"/>
                </a:lnTo>
                <a:lnTo>
                  <a:pt x="200952" y="15187"/>
                </a:lnTo>
                <a:lnTo>
                  <a:pt x="197766" y="15756"/>
                </a:lnTo>
                <a:lnTo>
                  <a:pt x="194396" y="17424"/>
                </a:lnTo>
                <a:lnTo>
                  <a:pt x="186099" y="16247"/>
                </a:lnTo>
                <a:lnTo>
                  <a:pt x="188626" y="10040"/>
                </a:lnTo>
                <a:lnTo>
                  <a:pt x="184655" y="6094"/>
                </a:lnTo>
                <a:lnTo>
                  <a:pt x="183996" y="4431"/>
                </a:lnTo>
                <a:lnTo>
                  <a:pt x="181231" y="492"/>
                </a:lnTo>
                <a:lnTo>
                  <a:pt x="17719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76988" y="1774854"/>
            <a:ext cx="176182" cy="111064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4736047" y="884311"/>
            <a:ext cx="167640" cy="147320"/>
          </a:xfrm>
          <a:custGeom>
            <a:avLst/>
            <a:gdLst/>
            <a:ahLst/>
            <a:cxnLst/>
            <a:rect l="l" t="t" r="r" b="b"/>
            <a:pathLst>
              <a:path w="167639" h="147319">
                <a:moveTo>
                  <a:pt x="143329" y="88164"/>
                </a:moveTo>
                <a:lnTo>
                  <a:pt x="53500" y="88164"/>
                </a:lnTo>
                <a:lnTo>
                  <a:pt x="53763" y="88560"/>
                </a:lnTo>
                <a:lnTo>
                  <a:pt x="57172" y="93179"/>
                </a:lnTo>
                <a:lnTo>
                  <a:pt x="60919" y="97708"/>
                </a:lnTo>
                <a:lnTo>
                  <a:pt x="59579" y="107532"/>
                </a:lnTo>
                <a:lnTo>
                  <a:pt x="59271" y="110618"/>
                </a:lnTo>
                <a:lnTo>
                  <a:pt x="57600" y="122246"/>
                </a:lnTo>
                <a:lnTo>
                  <a:pt x="57550" y="122692"/>
                </a:lnTo>
                <a:lnTo>
                  <a:pt x="71266" y="123170"/>
                </a:lnTo>
                <a:lnTo>
                  <a:pt x="76403" y="124621"/>
                </a:lnTo>
                <a:lnTo>
                  <a:pt x="79694" y="130321"/>
                </a:lnTo>
                <a:lnTo>
                  <a:pt x="84280" y="138334"/>
                </a:lnTo>
                <a:lnTo>
                  <a:pt x="91670" y="141041"/>
                </a:lnTo>
                <a:lnTo>
                  <a:pt x="131686" y="143742"/>
                </a:lnTo>
                <a:lnTo>
                  <a:pt x="144130" y="146945"/>
                </a:lnTo>
                <a:lnTo>
                  <a:pt x="147028" y="147060"/>
                </a:lnTo>
                <a:lnTo>
                  <a:pt x="149098" y="146193"/>
                </a:lnTo>
                <a:lnTo>
                  <a:pt x="155214" y="143694"/>
                </a:lnTo>
                <a:lnTo>
                  <a:pt x="160776" y="140152"/>
                </a:lnTo>
                <a:lnTo>
                  <a:pt x="166756" y="132913"/>
                </a:lnTo>
                <a:lnTo>
                  <a:pt x="167051" y="127556"/>
                </a:lnTo>
                <a:lnTo>
                  <a:pt x="164430" y="124297"/>
                </a:lnTo>
                <a:lnTo>
                  <a:pt x="163523" y="122872"/>
                </a:lnTo>
                <a:lnTo>
                  <a:pt x="159775" y="119682"/>
                </a:lnTo>
                <a:lnTo>
                  <a:pt x="157263" y="117454"/>
                </a:lnTo>
                <a:lnTo>
                  <a:pt x="150949" y="113836"/>
                </a:lnTo>
                <a:lnTo>
                  <a:pt x="150381" y="111131"/>
                </a:lnTo>
                <a:lnTo>
                  <a:pt x="150450" y="110618"/>
                </a:lnTo>
                <a:lnTo>
                  <a:pt x="152236" y="100142"/>
                </a:lnTo>
                <a:lnTo>
                  <a:pt x="145123" y="96012"/>
                </a:lnTo>
                <a:lnTo>
                  <a:pt x="143831" y="89561"/>
                </a:lnTo>
                <a:lnTo>
                  <a:pt x="143329" y="88164"/>
                </a:lnTo>
                <a:close/>
              </a:path>
              <a:path w="167639" h="147319">
                <a:moveTo>
                  <a:pt x="139698" y="79639"/>
                </a:moveTo>
                <a:lnTo>
                  <a:pt x="14573" y="79639"/>
                </a:lnTo>
                <a:lnTo>
                  <a:pt x="21067" y="84546"/>
                </a:lnTo>
                <a:lnTo>
                  <a:pt x="26355" y="86224"/>
                </a:lnTo>
                <a:lnTo>
                  <a:pt x="32195" y="86807"/>
                </a:lnTo>
                <a:lnTo>
                  <a:pt x="32983" y="86867"/>
                </a:lnTo>
                <a:lnTo>
                  <a:pt x="33843" y="87238"/>
                </a:lnTo>
                <a:lnTo>
                  <a:pt x="35450" y="88866"/>
                </a:lnTo>
                <a:lnTo>
                  <a:pt x="34669" y="89697"/>
                </a:lnTo>
                <a:lnTo>
                  <a:pt x="29045" y="90562"/>
                </a:lnTo>
                <a:lnTo>
                  <a:pt x="25772" y="90998"/>
                </a:lnTo>
                <a:lnTo>
                  <a:pt x="19220" y="92265"/>
                </a:lnTo>
                <a:lnTo>
                  <a:pt x="16322" y="93625"/>
                </a:lnTo>
                <a:lnTo>
                  <a:pt x="14324" y="96588"/>
                </a:lnTo>
                <a:lnTo>
                  <a:pt x="13025" y="98572"/>
                </a:lnTo>
                <a:lnTo>
                  <a:pt x="14134" y="101152"/>
                </a:lnTo>
                <a:lnTo>
                  <a:pt x="22856" y="109131"/>
                </a:lnTo>
                <a:lnTo>
                  <a:pt x="27554" y="113695"/>
                </a:lnTo>
                <a:lnTo>
                  <a:pt x="33613" y="118908"/>
                </a:lnTo>
                <a:lnTo>
                  <a:pt x="35629" y="119499"/>
                </a:lnTo>
                <a:lnTo>
                  <a:pt x="37019" y="119232"/>
                </a:lnTo>
                <a:lnTo>
                  <a:pt x="43762" y="116357"/>
                </a:lnTo>
                <a:lnTo>
                  <a:pt x="48718" y="111131"/>
                </a:lnTo>
                <a:lnTo>
                  <a:pt x="51344" y="104390"/>
                </a:lnTo>
                <a:lnTo>
                  <a:pt x="51123" y="97708"/>
                </a:lnTo>
                <a:lnTo>
                  <a:pt x="50996" y="96588"/>
                </a:lnTo>
                <a:lnTo>
                  <a:pt x="50504" y="94741"/>
                </a:lnTo>
                <a:lnTo>
                  <a:pt x="48593" y="92793"/>
                </a:lnTo>
                <a:lnTo>
                  <a:pt x="50050" y="89561"/>
                </a:lnTo>
                <a:lnTo>
                  <a:pt x="50702" y="88866"/>
                </a:lnTo>
                <a:lnTo>
                  <a:pt x="52117" y="88315"/>
                </a:lnTo>
                <a:lnTo>
                  <a:pt x="53500" y="88164"/>
                </a:lnTo>
                <a:lnTo>
                  <a:pt x="143329" y="88164"/>
                </a:lnTo>
                <a:lnTo>
                  <a:pt x="140798" y="81132"/>
                </a:lnTo>
                <a:lnTo>
                  <a:pt x="139698" y="79639"/>
                </a:lnTo>
                <a:close/>
              </a:path>
              <a:path w="167639" h="147319">
                <a:moveTo>
                  <a:pt x="18677" y="0"/>
                </a:moveTo>
                <a:lnTo>
                  <a:pt x="13479" y="1814"/>
                </a:lnTo>
                <a:lnTo>
                  <a:pt x="9036" y="17082"/>
                </a:lnTo>
                <a:lnTo>
                  <a:pt x="5224" y="22612"/>
                </a:lnTo>
                <a:lnTo>
                  <a:pt x="1634" y="29517"/>
                </a:lnTo>
                <a:lnTo>
                  <a:pt x="0" y="36651"/>
                </a:lnTo>
                <a:lnTo>
                  <a:pt x="226" y="43882"/>
                </a:lnTo>
                <a:lnTo>
                  <a:pt x="2235" y="51015"/>
                </a:lnTo>
                <a:lnTo>
                  <a:pt x="5530" y="59108"/>
                </a:lnTo>
                <a:lnTo>
                  <a:pt x="6383" y="65747"/>
                </a:lnTo>
                <a:lnTo>
                  <a:pt x="6493" y="66758"/>
                </a:lnTo>
                <a:lnTo>
                  <a:pt x="4554" y="77605"/>
                </a:lnTo>
                <a:lnTo>
                  <a:pt x="6106" y="79193"/>
                </a:lnTo>
                <a:lnTo>
                  <a:pt x="11624" y="80078"/>
                </a:lnTo>
                <a:lnTo>
                  <a:pt x="14573" y="79639"/>
                </a:lnTo>
                <a:lnTo>
                  <a:pt x="139698" y="79639"/>
                </a:lnTo>
                <a:lnTo>
                  <a:pt x="139263" y="79049"/>
                </a:lnTo>
                <a:lnTo>
                  <a:pt x="63677" y="79049"/>
                </a:lnTo>
                <a:lnTo>
                  <a:pt x="62150" y="78779"/>
                </a:lnTo>
                <a:lnTo>
                  <a:pt x="61013" y="76644"/>
                </a:lnTo>
                <a:lnTo>
                  <a:pt x="61196" y="75578"/>
                </a:lnTo>
                <a:lnTo>
                  <a:pt x="65199" y="70041"/>
                </a:lnTo>
                <a:lnTo>
                  <a:pt x="69620" y="66405"/>
                </a:lnTo>
                <a:lnTo>
                  <a:pt x="76434" y="66405"/>
                </a:lnTo>
                <a:lnTo>
                  <a:pt x="76755" y="66085"/>
                </a:lnTo>
                <a:lnTo>
                  <a:pt x="77365" y="65747"/>
                </a:lnTo>
                <a:lnTo>
                  <a:pt x="78081" y="58456"/>
                </a:lnTo>
                <a:lnTo>
                  <a:pt x="77184" y="51912"/>
                </a:lnTo>
                <a:lnTo>
                  <a:pt x="64714" y="42829"/>
                </a:lnTo>
                <a:lnTo>
                  <a:pt x="62903" y="36489"/>
                </a:lnTo>
                <a:lnTo>
                  <a:pt x="62589" y="29502"/>
                </a:lnTo>
                <a:lnTo>
                  <a:pt x="62403" y="26003"/>
                </a:lnTo>
                <a:lnTo>
                  <a:pt x="59644" y="23195"/>
                </a:lnTo>
                <a:lnTo>
                  <a:pt x="56261" y="22871"/>
                </a:lnTo>
                <a:lnTo>
                  <a:pt x="48815" y="21158"/>
                </a:lnTo>
                <a:lnTo>
                  <a:pt x="42391" y="17869"/>
                </a:lnTo>
                <a:lnTo>
                  <a:pt x="36689" y="13376"/>
                </a:lnTo>
                <a:lnTo>
                  <a:pt x="31410" y="8050"/>
                </a:lnTo>
                <a:lnTo>
                  <a:pt x="28782" y="5152"/>
                </a:lnTo>
                <a:lnTo>
                  <a:pt x="24775" y="3409"/>
                </a:lnTo>
                <a:lnTo>
                  <a:pt x="18677" y="0"/>
                </a:lnTo>
                <a:close/>
              </a:path>
              <a:path w="167639" h="147319">
                <a:moveTo>
                  <a:pt x="76896" y="66647"/>
                </a:moveTo>
                <a:lnTo>
                  <a:pt x="76537" y="66758"/>
                </a:lnTo>
                <a:lnTo>
                  <a:pt x="76080" y="66758"/>
                </a:lnTo>
                <a:lnTo>
                  <a:pt x="72465" y="70402"/>
                </a:lnTo>
                <a:lnTo>
                  <a:pt x="68832" y="74107"/>
                </a:lnTo>
                <a:lnTo>
                  <a:pt x="63677" y="79049"/>
                </a:lnTo>
                <a:lnTo>
                  <a:pt x="139263" y="79049"/>
                </a:lnTo>
                <a:lnTo>
                  <a:pt x="135802" y="74351"/>
                </a:lnTo>
                <a:lnTo>
                  <a:pt x="129386" y="68781"/>
                </a:lnTo>
                <a:lnTo>
                  <a:pt x="126312" y="66758"/>
                </a:lnTo>
                <a:lnTo>
                  <a:pt x="76090" y="66748"/>
                </a:lnTo>
                <a:lnTo>
                  <a:pt x="126297" y="66748"/>
                </a:lnTo>
                <a:lnTo>
                  <a:pt x="77336" y="66694"/>
                </a:lnTo>
                <a:lnTo>
                  <a:pt x="76896" y="66647"/>
                </a:lnTo>
                <a:close/>
              </a:path>
              <a:path w="167639" h="147319">
                <a:moveTo>
                  <a:pt x="76434" y="66405"/>
                </a:moveTo>
                <a:lnTo>
                  <a:pt x="69620" y="66405"/>
                </a:lnTo>
                <a:lnTo>
                  <a:pt x="76090" y="66748"/>
                </a:lnTo>
                <a:lnTo>
                  <a:pt x="76434" y="66405"/>
                </a:lnTo>
                <a:close/>
              </a:path>
              <a:path w="167639" h="147319">
                <a:moveTo>
                  <a:pt x="91670" y="59314"/>
                </a:moveTo>
                <a:lnTo>
                  <a:pt x="86325" y="59886"/>
                </a:lnTo>
                <a:lnTo>
                  <a:pt x="79949" y="64527"/>
                </a:lnTo>
                <a:lnTo>
                  <a:pt x="78646" y="65098"/>
                </a:lnTo>
                <a:lnTo>
                  <a:pt x="77365" y="65747"/>
                </a:lnTo>
                <a:lnTo>
                  <a:pt x="77336" y="66694"/>
                </a:lnTo>
                <a:lnTo>
                  <a:pt x="126214" y="66694"/>
                </a:lnTo>
                <a:lnTo>
                  <a:pt x="103845" y="66615"/>
                </a:lnTo>
                <a:lnTo>
                  <a:pt x="100753" y="65459"/>
                </a:lnTo>
                <a:lnTo>
                  <a:pt x="91670" y="59314"/>
                </a:lnTo>
                <a:close/>
              </a:path>
              <a:path w="167639" h="147319">
                <a:moveTo>
                  <a:pt x="112403" y="60246"/>
                </a:moveTo>
                <a:lnTo>
                  <a:pt x="103845" y="66615"/>
                </a:lnTo>
                <a:lnTo>
                  <a:pt x="126094" y="66615"/>
                </a:lnTo>
                <a:lnTo>
                  <a:pt x="122094" y="63983"/>
                </a:lnTo>
                <a:lnTo>
                  <a:pt x="117575" y="61258"/>
                </a:lnTo>
                <a:lnTo>
                  <a:pt x="112403" y="6024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13956" y="4282657"/>
            <a:ext cx="114935" cy="240665"/>
          </a:xfrm>
          <a:custGeom>
            <a:avLst/>
            <a:gdLst/>
            <a:ahLst/>
            <a:cxnLst/>
            <a:rect l="l" t="t" r="r" b="b"/>
            <a:pathLst>
              <a:path w="114934" h="240664">
                <a:moveTo>
                  <a:pt x="28982" y="21"/>
                </a:moveTo>
                <a:lnTo>
                  <a:pt x="27539" y="0"/>
                </a:lnTo>
                <a:lnTo>
                  <a:pt x="25736" y="1836"/>
                </a:lnTo>
                <a:lnTo>
                  <a:pt x="25195" y="2664"/>
                </a:lnTo>
                <a:lnTo>
                  <a:pt x="25253" y="9861"/>
                </a:lnTo>
                <a:lnTo>
                  <a:pt x="30905" y="15599"/>
                </a:lnTo>
                <a:lnTo>
                  <a:pt x="25797" y="27421"/>
                </a:lnTo>
                <a:lnTo>
                  <a:pt x="26758" y="31986"/>
                </a:lnTo>
                <a:lnTo>
                  <a:pt x="30905" y="43877"/>
                </a:lnTo>
                <a:lnTo>
                  <a:pt x="32832" y="51106"/>
                </a:lnTo>
                <a:lnTo>
                  <a:pt x="35714" y="65455"/>
                </a:lnTo>
                <a:lnTo>
                  <a:pt x="39804" y="72245"/>
                </a:lnTo>
                <a:lnTo>
                  <a:pt x="35657" y="81777"/>
                </a:lnTo>
                <a:lnTo>
                  <a:pt x="37280" y="84683"/>
                </a:lnTo>
                <a:lnTo>
                  <a:pt x="41187" y="95738"/>
                </a:lnTo>
                <a:lnTo>
                  <a:pt x="40045" y="103795"/>
                </a:lnTo>
                <a:lnTo>
                  <a:pt x="39625" y="111215"/>
                </a:lnTo>
                <a:lnTo>
                  <a:pt x="33252" y="125766"/>
                </a:lnTo>
                <a:lnTo>
                  <a:pt x="25674" y="145188"/>
                </a:lnTo>
                <a:lnTo>
                  <a:pt x="23089" y="147985"/>
                </a:lnTo>
                <a:lnTo>
                  <a:pt x="14911" y="150732"/>
                </a:lnTo>
                <a:lnTo>
                  <a:pt x="11065" y="152370"/>
                </a:lnTo>
                <a:lnTo>
                  <a:pt x="1623" y="157745"/>
                </a:lnTo>
                <a:lnTo>
                  <a:pt x="0" y="166897"/>
                </a:lnTo>
                <a:lnTo>
                  <a:pt x="8359" y="175825"/>
                </a:lnTo>
                <a:lnTo>
                  <a:pt x="20623" y="187628"/>
                </a:lnTo>
                <a:lnTo>
                  <a:pt x="21347" y="192394"/>
                </a:lnTo>
                <a:lnTo>
                  <a:pt x="20623" y="201752"/>
                </a:lnTo>
                <a:lnTo>
                  <a:pt x="19180" y="205564"/>
                </a:lnTo>
                <a:lnTo>
                  <a:pt x="11847" y="214657"/>
                </a:lnTo>
                <a:lnTo>
                  <a:pt x="6976" y="220273"/>
                </a:lnTo>
                <a:lnTo>
                  <a:pt x="1744" y="227145"/>
                </a:lnTo>
                <a:lnTo>
                  <a:pt x="14489" y="240336"/>
                </a:lnTo>
                <a:lnTo>
                  <a:pt x="22369" y="237700"/>
                </a:lnTo>
                <a:lnTo>
                  <a:pt x="55799" y="203386"/>
                </a:lnTo>
                <a:lnTo>
                  <a:pt x="69508" y="168945"/>
                </a:lnTo>
                <a:lnTo>
                  <a:pt x="74620" y="164873"/>
                </a:lnTo>
                <a:lnTo>
                  <a:pt x="82918" y="164218"/>
                </a:lnTo>
                <a:lnTo>
                  <a:pt x="84599" y="164621"/>
                </a:lnTo>
                <a:lnTo>
                  <a:pt x="90194" y="163422"/>
                </a:lnTo>
                <a:lnTo>
                  <a:pt x="92358" y="154527"/>
                </a:lnTo>
                <a:lnTo>
                  <a:pt x="98790" y="150581"/>
                </a:lnTo>
                <a:lnTo>
                  <a:pt x="106549" y="143474"/>
                </a:lnTo>
                <a:lnTo>
                  <a:pt x="111117" y="132566"/>
                </a:lnTo>
                <a:lnTo>
                  <a:pt x="114667" y="120222"/>
                </a:lnTo>
                <a:lnTo>
                  <a:pt x="113042" y="116787"/>
                </a:lnTo>
                <a:lnTo>
                  <a:pt x="109975" y="114847"/>
                </a:lnTo>
                <a:lnTo>
                  <a:pt x="107632" y="113400"/>
                </a:lnTo>
                <a:lnTo>
                  <a:pt x="105227" y="113799"/>
                </a:lnTo>
                <a:lnTo>
                  <a:pt x="101498" y="115628"/>
                </a:lnTo>
                <a:lnTo>
                  <a:pt x="100234" y="116758"/>
                </a:lnTo>
                <a:lnTo>
                  <a:pt x="89232" y="123541"/>
                </a:lnTo>
                <a:lnTo>
                  <a:pt x="86828" y="123412"/>
                </a:lnTo>
                <a:lnTo>
                  <a:pt x="75340" y="113609"/>
                </a:lnTo>
                <a:lnTo>
                  <a:pt x="72395" y="110055"/>
                </a:lnTo>
                <a:lnTo>
                  <a:pt x="71674" y="98727"/>
                </a:lnTo>
                <a:lnTo>
                  <a:pt x="68907" y="84964"/>
                </a:lnTo>
                <a:lnTo>
                  <a:pt x="67946" y="82613"/>
                </a:lnTo>
                <a:lnTo>
                  <a:pt x="66080" y="79456"/>
                </a:lnTo>
                <a:lnTo>
                  <a:pt x="62654" y="78361"/>
                </a:lnTo>
                <a:lnTo>
                  <a:pt x="61692" y="79373"/>
                </a:lnTo>
                <a:lnTo>
                  <a:pt x="60670" y="81530"/>
                </a:lnTo>
                <a:lnTo>
                  <a:pt x="60429" y="83207"/>
                </a:lnTo>
                <a:lnTo>
                  <a:pt x="58867" y="85896"/>
                </a:lnTo>
                <a:lnTo>
                  <a:pt x="57783" y="87102"/>
                </a:lnTo>
                <a:lnTo>
                  <a:pt x="55258" y="88672"/>
                </a:lnTo>
                <a:lnTo>
                  <a:pt x="51652" y="84964"/>
                </a:lnTo>
                <a:lnTo>
                  <a:pt x="53017" y="74410"/>
                </a:lnTo>
                <a:lnTo>
                  <a:pt x="54285" y="57312"/>
                </a:lnTo>
                <a:lnTo>
                  <a:pt x="55799" y="48867"/>
                </a:lnTo>
                <a:lnTo>
                  <a:pt x="57484" y="42070"/>
                </a:lnTo>
                <a:lnTo>
                  <a:pt x="57120" y="36349"/>
                </a:lnTo>
                <a:lnTo>
                  <a:pt x="52372" y="30427"/>
                </a:lnTo>
                <a:lnTo>
                  <a:pt x="44615" y="19476"/>
                </a:lnTo>
                <a:lnTo>
                  <a:pt x="40466" y="14181"/>
                </a:lnTo>
                <a:lnTo>
                  <a:pt x="35416" y="9569"/>
                </a:lnTo>
                <a:lnTo>
                  <a:pt x="33674" y="8258"/>
                </a:lnTo>
                <a:lnTo>
                  <a:pt x="33011" y="5382"/>
                </a:lnTo>
                <a:lnTo>
                  <a:pt x="30905" y="1836"/>
                </a:lnTo>
                <a:lnTo>
                  <a:pt x="28982" y="2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36180" y="964246"/>
            <a:ext cx="142240" cy="100330"/>
          </a:xfrm>
          <a:custGeom>
            <a:avLst/>
            <a:gdLst/>
            <a:ahLst/>
            <a:cxnLst/>
            <a:rect l="l" t="t" r="r" b="b"/>
            <a:pathLst>
              <a:path w="142239" h="100330">
                <a:moveTo>
                  <a:pt x="12157" y="6875"/>
                </a:moveTo>
                <a:lnTo>
                  <a:pt x="8093" y="9226"/>
                </a:lnTo>
                <a:lnTo>
                  <a:pt x="7012" y="12452"/>
                </a:lnTo>
                <a:lnTo>
                  <a:pt x="5033" y="18500"/>
                </a:lnTo>
                <a:lnTo>
                  <a:pt x="3168" y="24782"/>
                </a:lnTo>
                <a:lnTo>
                  <a:pt x="0" y="33548"/>
                </a:lnTo>
                <a:lnTo>
                  <a:pt x="421" y="35869"/>
                </a:lnTo>
                <a:lnTo>
                  <a:pt x="4738" y="44686"/>
                </a:lnTo>
                <a:lnTo>
                  <a:pt x="7430" y="51749"/>
                </a:lnTo>
                <a:lnTo>
                  <a:pt x="15560" y="62971"/>
                </a:lnTo>
                <a:lnTo>
                  <a:pt x="20167" y="67373"/>
                </a:lnTo>
                <a:lnTo>
                  <a:pt x="20412" y="74609"/>
                </a:lnTo>
                <a:lnTo>
                  <a:pt x="20499" y="76517"/>
                </a:lnTo>
                <a:lnTo>
                  <a:pt x="23083" y="78825"/>
                </a:lnTo>
                <a:lnTo>
                  <a:pt x="25038" y="80053"/>
                </a:lnTo>
                <a:lnTo>
                  <a:pt x="29221" y="82616"/>
                </a:lnTo>
                <a:lnTo>
                  <a:pt x="33577" y="85366"/>
                </a:lnTo>
                <a:lnTo>
                  <a:pt x="44067" y="88110"/>
                </a:lnTo>
                <a:lnTo>
                  <a:pt x="48849" y="90784"/>
                </a:lnTo>
                <a:lnTo>
                  <a:pt x="56563" y="98963"/>
                </a:lnTo>
                <a:lnTo>
                  <a:pt x="60944" y="100209"/>
                </a:lnTo>
                <a:lnTo>
                  <a:pt x="70308" y="98938"/>
                </a:lnTo>
                <a:lnTo>
                  <a:pt x="80716" y="98938"/>
                </a:lnTo>
                <a:lnTo>
                  <a:pt x="82966" y="97016"/>
                </a:lnTo>
                <a:lnTo>
                  <a:pt x="85907" y="91652"/>
                </a:lnTo>
                <a:lnTo>
                  <a:pt x="86062" y="87703"/>
                </a:lnTo>
                <a:lnTo>
                  <a:pt x="93590" y="83253"/>
                </a:lnTo>
                <a:lnTo>
                  <a:pt x="95750" y="79174"/>
                </a:lnTo>
                <a:lnTo>
                  <a:pt x="98064" y="75816"/>
                </a:lnTo>
                <a:lnTo>
                  <a:pt x="102704" y="69152"/>
                </a:lnTo>
                <a:lnTo>
                  <a:pt x="108291" y="65328"/>
                </a:lnTo>
                <a:lnTo>
                  <a:pt x="125301" y="65328"/>
                </a:lnTo>
                <a:lnTo>
                  <a:pt x="125921" y="64990"/>
                </a:lnTo>
                <a:lnTo>
                  <a:pt x="127719" y="62971"/>
                </a:lnTo>
                <a:lnTo>
                  <a:pt x="130144" y="59940"/>
                </a:lnTo>
                <a:lnTo>
                  <a:pt x="130921" y="58168"/>
                </a:lnTo>
                <a:lnTo>
                  <a:pt x="130658" y="53657"/>
                </a:lnTo>
                <a:lnTo>
                  <a:pt x="132740" y="52538"/>
                </a:lnTo>
                <a:lnTo>
                  <a:pt x="134633" y="51073"/>
                </a:lnTo>
                <a:lnTo>
                  <a:pt x="137358" y="49053"/>
                </a:lnTo>
                <a:lnTo>
                  <a:pt x="139005" y="46544"/>
                </a:lnTo>
                <a:lnTo>
                  <a:pt x="102532" y="46544"/>
                </a:lnTo>
                <a:lnTo>
                  <a:pt x="101088" y="46094"/>
                </a:lnTo>
                <a:lnTo>
                  <a:pt x="100962" y="45388"/>
                </a:lnTo>
                <a:lnTo>
                  <a:pt x="100505" y="44985"/>
                </a:lnTo>
                <a:lnTo>
                  <a:pt x="100181" y="44466"/>
                </a:lnTo>
                <a:lnTo>
                  <a:pt x="140414" y="44466"/>
                </a:lnTo>
                <a:lnTo>
                  <a:pt x="141095" y="43484"/>
                </a:lnTo>
                <a:lnTo>
                  <a:pt x="141339" y="41950"/>
                </a:lnTo>
                <a:lnTo>
                  <a:pt x="97883" y="41950"/>
                </a:lnTo>
                <a:lnTo>
                  <a:pt x="97365" y="41591"/>
                </a:lnTo>
                <a:lnTo>
                  <a:pt x="96902" y="41198"/>
                </a:lnTo>
                <a:lnTo>
                  <a:pt x="96333" y="40877"/>
                </a:lnTo>
                <a:lnTo>
                  <a:pt x="96272" y="40518"/>
                </a:lnTo>
                <a:lnTo>
                  <a:pt x="96157" y="40086"/>
                </a:lnTo>
                <a:lnTo>
                  <a:pt x="96102" y="39790"/>
                </a:lnTo>
                <a:lnTo>
                  <a:pt x="94910" y="39154"/>
                </a:lnTo>
                <a:lnTo>
                  <a:pt x="93618" y="38577"/>
                </a:lnTo>
                <a:lnTo>
                  <a:pt x="89294" y="31851"/>
                </a:lnTo>
                <a:lnTo>
                  <a:pt x="88960" y="31236"/>
                </a:lnTo>
                <a:lnTo>
                  <a:pt x="57644" y="31236"/>
                </a:lnTo>
                <a:lnTo>
                  <a:pt x="56967" y="30563"/>
                </a:lnTo>
                <a:lnTo>
                  <a:pt x="55882" y="29747"/>
                </a:lnTo>
                <a:lnTo>
                  <a:pt x="55120" y="29321"/>
                </a:lnTo>
                <a:lnTo>
                  <a:pt x="54302" y="28558"/>
                </a:lnTo>
                <a:lnTo>
                  <a:pt x="87505" y="28558"/>
                </a:lnTo>
                <a:lnTo>
                  <a:pt x="87427" y="28414"/>
                </a:lnTo>
                <a:lnTo>
                  <a:pt x="54090" y="28414"/>
                </a:lnTo>
                <a:lnTo>
                  <a:pt x="53005" y="27583"/>
                </a:lnTo>
                <a:lnTo>
                  <a:pt x="51261" y="26297"/>
                </a:lnTo>
                <a:lnTo>
                  <a:pt x="51225" y="25469"/>
                </a:lnTo>
                <a:lnTo>
                  <a:pt x="44676" y="23136"/>
                </a:lnTo>
                <a:lnTo>
                  <a:pt x="37533" y="22762"/>
                </a:lnTo>
                <a:lnTo>
                  <a:pt x="28249" y="11379"/>
                </a:lnTo>
                <a:lnTo>
                  <a:pt x="21183" y="9709"/>
                </a:lnTo>
                <a:lnTo>
                  <a:pt x="12157" y="6875"/>
                </a:lnTo>
                <a:close/>
              </a:path>
              <a:path w="142239" h="100330">
                <a:moveTo>
                  <a:pt x="80716" y="98938"/>
                </a:moveTo>
                <a:lnTo>
                  <a:pt x="70308" y="98938"/>
                </a:lnTo>
                <a:lnTo>
                  <a:pt x="74542" y="99985"/>
                </a:lnTo>
                <a:lnTo>
                  <a:pt x="78534" y="99359"/>
                </a:lnTo>
                <a:lnTo>
                  <a:pt x="80572" y="99061"/>
                </a:lnTo>
                <a:lnTo>
                  <a:pt x="80716" y="98938"/>
                </a:lnTo>
                <a:close/>
              </a:path>
              <a:path w="142239" h="100330">
                <a:moveTo>
                  <a:pt x="125301" y="65328"/>
                </a:moveTo>
                <a:lnTo>
                  <a:pt x="108291" y="65328"/>
                </a:lnTo>
                <a:lnTo>
                  <a:pt x="118944" y="68273"/>
                </a:lnTo>
                <a:lnTo>
                  <a:pt x="121820" y="67226"/>
                </a:lnTo>
                <a:lnTo>
                  <a:pt x="125301" y="65328"/>
                </a:lnTo>
                <a:close/>
              </a:path>
              <a:path w="142239" h="100330">
                <a:moveTo>
                  <a:pt x="140414" y="44466"/>
                </a:moveTo>
                <a:lnTo>
                  <a:pt x="100181" y="44466"/>
                </a:lnTo>
                <a:lnTo>
                  <a:pt x="100642" y="44815"/>
                </a:lnTo>
                <a:lnTo>
                  <a:pt x="101027" y="45294"/>
                </a:lnTo>
                <a:lnTo>
                  <a:pt x="101674" y="45514"/>
                </a:lnTo>
                <a:lnTo>
                  <a:pt x="102532" y="46544"/>
                </a:lnTo>
                <a:lnTo>
                  <a:pt x="139005" y="46544"/>
                </a:lnTo>
                <a:lnTo>
                  <a:pt x="140414" y="44466"/>
                </a:lnTo>
                <a:close/>
              </a:path>
              <a:path w="142239" h="100330">
                <a:moveTo>
                  <a:pt x="95008" y="1932"/>
                </a:moveTo>
                <a:lnTo>
                  <a:pt x="92261" y="3251"/>
                </a:lnTo>
                <a:lnTo>
                  <a:pt x="89975" y="4189"/>
                </a:lnTo>
                <a:lnTo>
                  <a:pt x="87638" y="6559"/>
                </a:lnTo>
                <a:lnTo>
                  <a:pt x="87731" y="8380"/>
                </a:lnTo>
                <a:lnTo>
                  <a:pt x="87837" y="9226"/>
                </a:lnTo>
                <a:lnTo>
                  <a:pt x="92917" y="17430"/>
                </a:lnTo>
                <a:lnTo>
                  <a:pt x="95405" y="24782"/>
                </a:lnTo>
                <a:lnTo>
                  <a:pt x="95464" y="25469"/>
                </a:lnTo>
                <a:lnTo>
                  <a:pt x="95225" y="31236"/>
                </a:lnTo>
                <a:lnTo>
                  <a:pt x="95116" y="35869"/>
                </a:lnTo>
                <a:lnTo>
                  <a:pt x="95644" y="37716"/>
                </a:lnTo>
                <a:lnTo>
                  <a:pt x="96102" y="39790"/>
                </a:lnTo>
                <a:lnTo>
                  <a:pt x="96380" y="39949"/>
                </a:lnTo>
                <a:lnTo>
                  <a:pt x="96710" y="40086"/>
                </a:lnTo>
                <a:lnTo>
                  <a:pt x="96977" y="40255"/>
                </a:lnTo>
                <a:lnTo>
                  <a:pt x="97241" y="40877"/>
                </a:lnTo>
                <a:lnTo>
                  <a:pt x="97575" y="41377"/>
                </a:lnTo>
                <a:lnTo>
                  <a:pt x="97883" y="41950"/>
                </a:lnTo>
                <a:lnTo>
                  <a:pt x="141339" y="41950"/>
                </a:lnTo>
                <a:lnTo>
                  <a:pt x="141874" y="38577"/>
                </a:lnTo>
                <a:lnTo>
                  <a:pt x="141993" y="35618"/>
                </a:lnTo>
                <a:lnTo>
                  <a:pt x="142006" y="34574"/>
                </a:lnTo>
                <a:lnTo>
                  <a:pt x="140274" y="27583"/>
                </a:lnTo>
                <a:lnTo>
                  <a:pt x="138319" y="23954"/>
                </a:lnTo>
                <a:lnTo>
                  <a:pt x="136761" y="20189"/>
                </a:lnTo>
                <a:lnTo>
                  <a:pt x="139147" y="12452"/>
                </a:lnTo>
                <a:lnTo>
                  <a:pt x="134489" y="9878"/>
                </a:lnTo>
                <a:lnTo>
                  <a:pt x="95994" y="2084"/>
                </a:lnTo>
                <a:lnTo>
                  <a:pt x="95008" y="1932"/>
                </a:lnTo>
                <a:close/>
              </a:path>
              <a:path w="142239" h="100330">
                <a:moveTo>
                  <a:pt x="87505" y="28558"/>
                </a:moveTo>
                <a:lnTo>
                  <a:pt x="54302" y="28558"/>
                </a:lnTo>
                <a:lnTo>
                  <a:pt x="55882" y="29747"/>
                </a:lnTo>
                <a:lnTo>
                  <a:pt x="56125" y="29883"/>
                </a:lnTo>
                <a:lnTo>
                  <a:pt x="57471" y="29980"/>
                </a:lnTo>
                <a:lnTo>
                  <a:pt x="57644" y="31236"/>
                </a:lnTo>
                <a:lnTo>
                  <a:pt x="88960" y="31236"/>
                </a:lnTo>
                <a:lnTo>
                  <a:pt x="87505" y="28558"/>
                </a:lnTo>
                <a:close/>
              </a:path>
              <a:path w="142239" h="100330">
                <a:moveTo>
                  <a:pt x="57312" y="0"/>
                </a:moveTo>
                <a:lnTo>
                  <a:pt x="55253" y="1277"/>
                </a:lnTo>
                <a:lnTo>
                  <a:pt x="52977" y="5395"/>
                </a:lnTo>
                <a:lnTo>
                  <a:pt x="51429" y="8380"/>
                </a:lnTo>
                <a:lnTo>
                  <a:pt x="50609" y="16098"/>
                </a:lnTo>
                <a:lnTo>
                  <a:pt x="51019" y="20189"/>
                </a:lnTo>
                <a:lnTo>
                  <a:pt x="51141" y="22762"/>
                </a:lnTo>
                <a:lnTo>
                  <a:pt x="51225" y="25469"/>
                </a:lnTo>
                <a:lnTo>
                  <a:pt x="51459" y="25552"/>
                </a:lnTo>
                <a:lnTo>
                  <a:pt x="51692" y="25599"/>
                </a:lnTo>
                <a:lnTo>
                  <a:pt x="51902" y="25685"/>
                </a:lnTo>
                <a:lnTo>
                  <a:pt x="52599" y="26647"/>
                </a:lnTo>
                <a:lnTo>
                  <a:pt x="53244" y="27583"/>
                </a:lnTo>
                <a:lnTo>
                  <a:pt x="54090" y="28414"/>
                </a:lnTo>
                <a:lnTo>
                  <a:pt x="87427" y="28414"/>
                </a:lnTo>
                <a:lnTo>
                  <a:pt x="86068" y="25913"/>
                </a:lnTo>
                <a:lnTo>
                  <a:pt x="83657" y="19642"/>
                </a:lnTo>
                <a:lnTo>
                  <a:pt x="82423" y="12919"/>
                </a:lnTo>
                <a:lnTo>
                  <a:pt x="81950" y="6767"/>
                </a:lnTo>
                <a:lnTo>
                  <a:pt x="78012" y="4464"/>
                </a:lnTo>
                <a:lnTo>
                  <a:pt x="68245" y="1885"/>
                </a:lnTo>
                <a:lnTo>
                  <a:pt x="63411" y="835"/>
                </a:lnTo>
                <a:lnTo>
                  <a:pt x="5731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06521" y="1280725"/>
            <a:ext cx="115570" cy="140970"/>
          </a:xfrm>
          <a:custGeom>
            <a:avLst/>
            <a:gdLst/>
            <a:ahLst/>
            <a:cxnLst/>
            <a:rect l="l" t="t" r="r" b="b"/>
            <a:pathLst>
              <a:path w="115569" h="140969">
                <a:moveTo>
                  <a:pt x="71931" y="0"/>
                </a:moveTo>
                <a:lnTo>
                  <a:pt x="50050" y="12928"/>
                </a:lnTo>
                <a:lnTo>
                  <a:pt x="38746" y="21038"/>
                </a:lnTo>
                <a:lnTo>
                  <a:pt x="38555" y="23774"/>
                </a:lnTo>
                <a:lnTo>
                  <a:pt x="40402" y="31201"/>
                </a:lnTo>
                <a:lnTo>
                  <a:pt x="41716" y="33214"/>
                </a:lnTo>
                <a:lnTo>
                  <a:pt x="44285" y="39293"/>
                </a:lnTo>
                <a:lnTo>
                  <a:pt x="44399" y="45132"/>
                </a:lnTo>
                <a:lnTo>
                  <a:pt x="42700" y="50811"/>
                </a:lnTo>
                <a:lnTo>
                  <a:pt x="38610" y="58503"/>
                </a:lnTo>
                <a:lnTo>
                  <a:pt x="34898" y="58986"/>
                </a:lnTo>
                <a:lnTo>
                  <a:pt x="29552" y="52917"/>
                </a:lnTo>
                <a:lnTo>
                  <a:pt x="27985" y="47354"/>
                </a:lnTo>
                <a:lnTo>
                  <a:pt x="24591" y="38559"/>
                </a:lnTo>
                <a:lnTo>
                  <a:pt x="21380" y="37350"/>
                </a:lnTo>
                <a:lnTo>
                  <a:pt x="8394" y="37638"/>
                </a:lnTo>
                <a:lnTo>
                  <a:pt x="2311" y="43237"/>
                </a:lnTo>
                <a:lnTo>
                  <a:pt x="392" y="65567"/>
                </a:lnTo>
                <a:lnTo>
                  <a:pt x="0" y="74689"/>
                </a:lnTo>
                <a:lnTo>
                  <a:pt x="1273" y="76903"/>
                </a:lnTo>
                <a:lnTo>
                  <a:pt x="9716" y="80288"/>
                </a:lnTo>
                <a:lnTo>
                  <a:pt x="12974" y="85079"/>
                </a:lnTo>
                <a:lnTo>
                  <a:pt x="19743" y="105851"/>
                </a:lnTo>
                <a:lnTo>
                  <a:pt x="21548" y="113637"/>
                </a:lnTo>
                <a:lnTo>
                  <a:pt x="22139" y="121770"/>
                </a:lnTo>
                <a:lnTo>
                  <a:pt x="22014" y="127527"/>
                </a:lnTo>
                <a:lnTo>
                  <a:pt x="24847" y="132872"/>
                </a:lnTo>
                <a:lnTo>
                  <a:pt x="31560" y="139561"/>
                </a:lnTo>
                <a:lnTo>
                  <a:pt x="35535" y="140381"/>
                </a:lnTo>
                <a:lnTo>
                  <a:pt x="41742" y="135079"/>
                </a:lnTo>
                <a:lnTo>
                  <a:pt x="44952" y="131025"/>
                </a:lnTo>
                <a:lnTo>
                  <a:pt x="53268" y="126208"/>
                </a:lnTo>
                <a:lnTo>
                  <a:pt x="83404" y="103637"/>
                </a:lnTo>
                <a:lnTo>
                  <a:pt x="87595" y="96916"/>
                </a:lnTo>
                <a:lnTo>
                  <a:pt x="97725" y="86518"/>
                </a:lnTo>
                <a:lnTo>
                  <a:pt x="98311" y="80366"/>
                </a:lnTo>
                <a:lnTo>
                  <a:pt x="95892" y="70481"/>
                </a:lnTo>
                <a:lnTo>
                  <a:pt x="94212" y="66676"/>
                </a:lnTo>
                <a:lnTo>
                  <a:pt x="91638" y="57546"/>
                </a:lnTo>
                <a:lnTo>
                  <a:pt x="88167" y="54306"/>
                </a:lnTo>
                <a:lnTo>
                  <a:pt x="81683" y="50770"/>
                </a:lnTo>
                <a:lnTo>
                  <a:pt x="81730" y="49237"/>
                </a:lnTo>
                <a:lnTo>
                  <a:pt x="88502" y="46321"/>
                </a:lnTo>
                <a:lnTo>
                  <a:pt x="101027" y="41516"/>
                </a:lnTo>
                <a:lnTo>
                  <a:pt x="103672" y="39053"/>
                </a:lnTo>
                <a:lnTo>
                  <a:pt x="104169" y="30532"/>
                </a:lnTo>
                <a:lnTo>
                  <a:pt x="107950" y="29258"/>
                </a:lnTo>
                <a:lnTo>
                  <a:pt x="111293" y="27004"/>
                </a:lnTo>
                <a:lnTo>
                  <a:pt x="114343" y="24951"/>
                </a:lnTo>
                <a:lnTo>
                  <a:pt x="115314" y="21294"/>
                </a:lnTo>
                <a:lnTo>
                  <a:pt x="113179" y="14940"/>
                </a:lnTo>
                <a:lnTo>
                  <a:pt x="110498" y="12697"/>
                </a:lnTo>
                <a:lnTo>
                  <a:pt x="101606" y="11243"/>
                </a:lnTo>
                <a:lnTo>
                  <a:pt x="95749" y="11451"/>
                </a:lnTo>
                <a:lnTo>
                  <a:pt x="87170" y="10148"/>
                </a:lnTo>
                <a:lnTo>
                  <a:pt x="84416" y="8676"/>
                </a:lnTo>
                <a:lnTo>
                  <a:pt x="80938" y="7258"/>
                </a:lnTo>
                <a:lnTo>
                  <a:pt x="81493" y="7931"/>
                </a:lnTo>
                <a:lnTo>
                  <a:pt x="79772" y="6131"/>
                </a:lnTo>
                <a:lnTo>
                  <a:pt x="78299" y="4050"/>
                </a:lnTo>
                <a:lnTo>
                  <a:pt x="74425" y="1386"/>
                </a:lnTo>
                <a:lnTo>
                  <a:pt x="7193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28566" y="3388575"/>
            <a:ext cx="136525" cy="155575"/>
          </a:xfrm>
          <a:custGeom>
            <a:avLst/>
            <a:gdLst/>
            <a:ahLst/>
            <a:cxnLst/>
            <a:rect l="l" t="t" r="r" b="b"/>
            <a:pathLst>
              <a:path w="136525" h="155575">
                <a:moveTo>
                  <a:pt x="42976" y="7646"/>
                </a:moveTo>
                <a:lnTo>
                  <a:pt x="39809" y="17946"/>
                </a:lnTo>
                <a:lnTo>
                  <a:pt x="31572" y="18068"/>
                </a:lnTo>
                <a:lnTo>
                  <a:pt x="30802" y="18068"/>
                </a:lnTo>
                <a:lnTo>
                  <a:pt x="29984" y="18519"/>
                </a:lnTo>
                <a:lnTo>
                  <a:pt x="29300" y="18976"/>
                </a:lnTo>
                <a:lnTo>
                  <a:pt x="24800" y="21694"/>
                </a:lnTo>
                <a:lnTo>
                  <a:pt x="21992" y="25711"/>
                </a:lnTo>
                <a:lnTo>
                  <a:pt x="21056" y="30830"/>
                </a:lnTo>
                <a:lnTo>
                  <a:pt x="20502" y="34048"/>
                </a:lnTo>
                <a:lnTo>
                  <a:pt x="20995" y="37484"/>
                </a:lnTo>
                <a:lnTo>
                  <a:pt x="19685" y="43873"/>
                </a:lnTo>
                <a:lnTo>
                  <a:pt x="18997" y="47552"/>
                </a:lnTo>
                <a:lnTo>
                  <a:pt x="12326" y="55138"/>
                </a:lnTo>
                <a:lnTo>
                  <a:pt x="10376" y="60825"/>
                </a:lnTo>
                <a:lnTo>
                  <a:pt x="10267" y="73936"/>
                </a:lnTo>
                <a:lnTo>
                  <a:pt x="8262" y="79329"/>
                </a:lnTo>
                <a:lnTo>
                  <a:pt x="5922" y="84679"/>
                </a:lnTo>
                <a:lnTo>
                  <a:pt x="4287" y="88494"/>
                </a:lnTo>
                <a:lnTo>
                  <a:pt x="2232" y="92152"/>
                </a:lnTo>
                <a:lnTo>
                  <a:pt x="0" y="101045"/>
                </a:lnTo>
                <a:lnTo>
                  <a:pt x="605" y="106066"/>
                </a:lnTo>
                <a:lnTo>
                  <a:pt x="6606" y="111401"/>
                </a:lnTo>
                <a:lnTo>
                  <a:pt x="8910" y="112486"/>
                </a:lnTo>
                <a:lnTo>
                  <a:pt x="14767" y="117716"/>
                </a:lnTo>
                <a:lnTo>
                  <a:pt x="16329" y="122382"/>
                </a:lnTo>
                <a:lnTo>
                  <a:pt x="13806" y="132984"/>
                </a:lnTo>
                <a:lnTo>
                  <a:pt x="13724" y="133229"/>
                </a:lnTo>
                <a:lnTo>
                  <a:pt x="10793" y="138480"/>
                </a:lnTo>
                <a:lnTo>
                  <a:pt x="12326" y="146747"/>
                </a:lnTo>
                <a:lnTo>
                  <a:pt x="13305" y="149435"/>
                </a:lnTo>
                <a:lnTo>
                  <a:pt x="19961" y="155279"/>
                </a:lnTo>
                <a:lnTo>
                  <a:pt x="25848" y="153958"/>
                </a:lnTo>
                <a:lnTo>
                  <a:pt x="35133" y="150216"/>
                </a:lnTo>
                <a:lnTo>
                  <a:pt x="33789" y="146343"/>
                </a:lnTo>
                <a:lnTo>
                  <a:pt x="33800" y="142322"/>
                </a:lnTo>
                <a:lnTo>
                  <a:pt x="34297" y="131897"/>
                </a:lnTo>
                <a:lnTo>
                  <a:pt x="35594" y="121012"/>
                </a:lnTo>
                <a:lnTo>
                  <a:pt x="37185" y="110019"/>
                </a:lnTo>
                <a:lnTo>
                  <a:pt x="38534" y="99004"/>
                </a:lnTo>
                <a:lnTo>
                  <a:pt x="38632" y="97970"/>
                </a:lnTo>
                <a:lnTo>
                  <a:pt x="40904" y="96486"/>
                </a:lnTo>
                <a:lnTo>
                  <a:pt x="42228" y="96465"/>
                </a:lnTo>
                <a:lnTo>
                  <a:pt x="43326" y="96418"/>
                </a:lnTo>
                <a:lnTo>
                  <a:pt x="74583" y="96418"/>
                </a:lnTo>
                <a:lnTo>
                  <a:pt x="73447" y="94928"/>
                </a:lnTo>
                <a:lnTo>
                  <a:pt x="70506" y="90978"/>
                </a:lnTo>
                <a:lnTo>
                  <a:pt x="67616" y="86950"/>
                </a:lnTo>
                <a:lnTo>
                  <a:pt x="64702" y="82962"/>
                </a:lnTo>
                <a:lnTo>
                  <a:pt x="63529" y="81299"/>
                </a:lnTo>
                <a:lnTo>
                  <a:pt x="64282" y="77702"/>
                </a:lnTo>
                <a:lnTo>
                  <a:pt x="66225" y="76287"/>
                </a:lnTo>
                <a:lnTo>
                  <a:pt x="70265" y="73497"/>
                </a:lnTo>
                <a:lnTo>
                  <a:pt x="74347" y="70636"/>
                </a:lnTo>
                <a:lnTo>
                  <a:pt x="81544" y="66262"/>
                </a:lnTo>
                <a:lnTo>
                  <a:pt x="99117" y="66262"/>
                </a:lnTo>
                <a:lnTo>
                  <a:pt x="99791" y="61286"/>
                </a:lnTo>
                <a:lnTo>
                  <a:pt x="45172" y="61286"/>
                </a:lnTo>
                <a:lnTo>
                  <a:pt x="36785" y="57445"/>
                </a:lnTo>
                <a:lnTo>
                  <a:pt x="31813" y="52069"/>
                </a:lnTo>
                <a:lnTo>
                  <a:pt x="28342" y="37451"/>
                </a:lnTo>
                <a:lnTo>
                  <a:pt x="34721" y="29052"/>
                </a:lnTo>
                <a:lnTo>
                  <a:pt x="41836" y="28458"/>
                </a:lnTo>
                <a:lnTo>
                  <a:pt x="55421" y="27603"/>
                </a:lnTo>
                <a:lnTo>
                  <a:pt x="68990" y="27434"/>
                </a:lnTo>
                <a:lnTo>
                  <a:pt x="115252" y="27434"/>
                </a:lnTo>
                <a:lnTo>
                  <a:pt x="118838" y="26312"/>
                </a:lnTo>
                <a:lnTo>
                  <a:pt x="127714" y="19593"/>
                </a:lnTo>
                <a:lnTo>
                  <a:pt x="129956" y="16492"/>
                </a:lnTo>
                <a:lnTo>
                  <a:pt x="107092" y="16492"/>
                </a:lnTo>
                <a:lnTo>
                  <a:pt x="99663" y="15152"/>
                </a:lnTo>
                <a:lnTo>
                  <a:pt x="92305" y="14121"/>
                </a:lnTo>
                <a:lnTo>
                  <a:pt x="77478" y="12711"/>
                </a:lnTo>
                <a:lnTo>
                  <a:pt x="70084" y="11836"/>
                </a:lnTo>
                <a:lnTo>
                  <a:pt x="63597" y="10937"/>
                </a:lnTo>
                <a:lnTo>
                  <a:pt x="57273" y="8139"/>
                </a:lnTo>
                <a:lnTo>
                  <a:pt x="42976" y="7646"/>
                </a:lnTo>
                <a:close/>
              </a:path>
              <a:path w="136525" h="155575">
                <a:moveTo>
                  <a:pt x="92366" y="136357"/>
                </a:moveTo>
                <a:lnTo>
                  <a:pt x="72572" y="136357"/>
                </a:lnTo>
                <a:lnTo>
                  <a:pt x="72309" y="136779"/>
                </a:lnTo>
                <a:lnTo>
                  <a:pt x="71931" y="137120"/>
                </a:lnTo>
                <a:lnTo>
                  <a:pt x="71715" y="137613"/>
                </a:lnTo>
                <a:lnTo>
                  <a:pt x="71424" y="137613"/>
                </a:lnTo>
                <a:lnTo>
                  <a:pt x="71335" y="137941"/>
                </a:lnTo>
                <a:lnTo>
                  <a:pt x="72166" y="142322"/>
                </a:lnTo>
                <a:lnTo>
                  <a:pt x="72882" y="147078"/>
                </a:lnTo>
                <a:lnTo>
                  <a:pt x="78653" y="148666"/>
                </a:lnTo>
                <a:lnTo>
                  <a:pt x="79405" y="148899"/>
                </a:lnTo>
                <a:lnTo>
                  <a:pt x="80025" y="149586"/>
                </a:lnTo>
                <a:lnTo>
                  <a:pt x="80755" y="149951"/>
                </a:lnTo>
                <a:lnTo>
                  <a:pt x="84438" y="151888"/>
                </a:lnTo>
                <a:lnTo>
                  <a:pt x="90046" y="149771"/>
                </a:lnTo>
                <a:lnTo>
                  <a:pt x="90763" y="146260"/>
                </a:lnTo>
                <a:lnTo>
                  <a:pt x="92024" y="139720"/>
                </a:lnTo>
                <a:lnTo>
                  <a:pt x="92366" y="136357"/>
                </a:lnTo>
                <a:close/>
              </a:path>
              <a:path w="136525" h="155575">
                <a:moveTo>
                  <a:pt x="74583" y="96418"/>
                </a:moveTo>
                <a:lnTo>
                  <a:pt x="43326" y="96418"/>
                </a:lnTo>
                <a:lnTo>
                  <a:pt x="45493" y="98229"/>
                </a:lnTo>
                <a:lnTo>
                  <a:pt x="45040" y="107539"/>
                </a:lnTo>
                <a:lnTo>
                  <a:pt x="45478" y="115265"/>
                </a:lnTo>
                <a:lnTo>
                  <a:pt x="54716" y="123292"/>
                </a:lnTo>
                <a:lnTo>
                  <a:pt x="54504" y="127613"/>
                </a:lnTo>
                <a:lnTo>
                  <a:pt x="57348" y="136418"/>
                </a:lnTo>
                <a:lnTo>
                  <a:pt x="59328" y="137697"/>
                </a:lnTo>
                <a:lnTo>
                  <a:pt x="66766" y="137941"/>
                </a:lnTo>
                <a:lnTo>
                  <a:pt x="68267" y="138005"/>
                </a:lnTo>
                <a:lnTo>
                  <a:pt x="69761" y="137793"/>
                </a:lnTo>
                <a:lnTo>
                  <a:pt x="71280" y="137650"/>
                </a:lnTo>
                <a:lnTo>
                  <a:pt x="71150" y="137022"/>
                </a:lnTo>
                <a:lnTo>
                  <a:pt x="71730" y="136922"/>
                </a:lnTo>
                <a:lnTo>
                  <a:pt x="72061" y="136551"/>
                </a:lnTo>
                <a:lnTo>
                  <a:pt x="72572" y="136357"/>
                </a:lnTo>
                <a:lnTo>
                  <a:pt x="92366" y="136357"/>
                </a:lnTo>
                <a:lnTo>
                  <a:pt x="92611" y="133953"/>
                </a:lnTo>
                <a:lnTo>
                  <a:pt x="83355" y="133953"/>
                </a:lnTo>
                <a:lnTo>
                  <a:pt x="82951" y="133873"/>
                </a:lnTo>
                <a:lnTo>
                  <a:pt x="81104" y="133405"/>
                </a:lnTo>
                <a:lnTo>
                  <a:pt x="80625" y="133229"/>
                </a:lnTo>
                <a:lnTo>
                  <a:pt x="75873" y="133229"/>
                </a:lnTo>
                <a:lnTo>
                  <a:pt x="76135" y="132742"/>
                </a:lnTo>
                <a:lnTo>
                  <a:pt x="76402" y="132509"/>
                </a:lnTo>
                <a:lnTo>
                  <a:pt x="76526" y="132318"/>
                </a:lnTo>
                <a:lnTo>
                  <a:pt x="76654" y="131897"/>
                </a:lnTo>
                <a:lnTo>
                  <a:pt x="77599" y="131897"/>
                </a:lnTo>
                <a:lnTo>
                  <a:pt x="78437" y="130078"/>
                </a:lnTo>
                <a:lnTo>
                  <a:pt x="80143" y="129092"/>
                </a:lnTo>
                <a:lnTo>
                  <a:pt x="92122" y="129092"/>
                </a:lnTo>
                <a:lnTo>
                  <a:pt x="91285" y="123141"/>
                </a:lnTo>
                <a:lnTo>
                  <a:pt x="89654" y="120398"/>
                </a:lnTo>
                <a:lnTo>
                  <a:pt x="86302" y="118818"/>
                </a:lnTo>
                <a:lnTo>
                  <a:pt x="84063" y="117716"/>
                </a:lnTo>
                <a:lnTo>
                  <a:pt x="81803" y="116556"/>
                </a:lnTo>
                <a:lnTo>
                  <a:pt x="77292" y="112914"/>
                </a:lnTo>
                <a:lnTo>
                  <a:pt x="75333" y="110462"/>
                </a:lnTo>
                <a:lnTo>
                  <a:pt x="77180" y="102337"/>
                </a:lnTo>
                <a:lnTo>
                  <a:pt x="76114" y="98427"/>
                </a:lnTo>
                <a:lnTo>
                  <a:pt x="74583" y="96418"/>
                </a:lnTo>
                <a:close/>
              </a:path>
              <a:path w="136525" h="155575">
                <a:moveTo>
                  <a:pt x="92122" y="129092"/>
                </a:moveTo>
                <a:lnTo>
                  <a:pt x="80143" y="129092"/>
                </a:lnTo>
                <a:lnTo>
                  <a:pt x="84208" y="129556"/>
                </a:lnTo>
                <a:lnTo>
                  <a:pt x="85007" y="130860"/>
                </a:lnTo>
                <a:lnTo>
                  <a:pt x="84513" y="132509"/>
                </a:lnTo>
                <a:lnTo>
                  <a:pt x="84390" y="132984"/>
                </a:lnTo>
                <a:lnTo>
                  <a:pt x="84301" y="133153"/>
                </a:lnTo>
                <a:lnTo>
                  <a:pt x="83355" y="133953"/>
                </a:lnTo>
                <a:lnTo>
                  <a:pt x="92611" y="133953"/>
                </a:lnTo>
                <a:lnTo>
                  <a:pt x="92516" y="131897"/>
                </a:lnTo>
                <a:lnTo>
                  <a:pt x="92122" y="129092"/>
                </a:lnTo>
                <a:close/>
              </a:path>
              <a:path w="136525" h="155575">
                <a:moveTo>
                  <a:pt x="77486" y="132142"/>
                </a:moveTo>
                <a:lnTo>
                  <a:pt x="77292" y="132318"/>
                </a:lnTo>
                <a:lnTo>
                  <a:pt x="77219" y="132462"/>
                </a:lnTo>
                <a:lnTo>
                  <a:pt x="76705" y="132631"/>
                </a:lnTo>
                <a:lnTo>
                  <a:pt x="76346" y="132984"/>
                </a:lnTo>
                <a:lnTo>
                  <a:pt x="75873" y="133229"/>
                </a:lnTo>
                <a:lnTo>
                  <a:pt x="80625" y="133229"/>
                </a:lnTo>
                <a:lnTo>
                  <a:pt x="79305" y="132742"/>
                </a:lnTo>
                <a:lnTo>
                  <a:pt x="77486" y="132142"/>
                </a:lnTo>
                <a:close/>
              </a:path>
              <a:path w="136525" h="155575">
                <a:moveTo>
                  <a:pt x="77599" y="131897"/>
                </a:moveTo>
                <a:lnTo>
                  <a:pt x="76654" y="131897"/>
                </a:lnTo>
                <a:lnTo>
                  <a:pt x="77209" y="132040"/>
                </a:lnTo>
                <a:lnTo>
                  <a:pt x="77486" y="132142"/>
                </a:lnTo>
                <a:lnTo>
                  <a:pt x="77599" y="131897"/>
                </a:lnTo>
                <a:close/>
              </a:path>
              <a:path w="136525" h="155575">
                <a:moveTo>
                  <a:pt x="99117" y="66262"/>
                </a:moveTo>
                <a:lnTo>
                  <a:pt x="81544" y="66262"/>
                </a:lnTo>
                <a:lnTo>
                  <a:pt x="84697" y="66737"/>
                </a:lnTo>
                <a:lnTo>
                  <a:pt x="90305" y="68479"/>
                </a:lnTo>
                <a:lnTo>
                  <a:pt x="92941" y="68393"/>
                </a:lnTo>
                <a:lnTo>
                  <a:pt x="96765" y="67889"/>
                </a:lnTo>
                <a:lnTo>
                  <a:pt x="99065" y="66650"/>
                </a:lnTo>
                <a:lnTo>
                  <a:pt x="99117" y="66262"/>
                </a:lnTo>
                <a:close/>
              </a:path>
              <a:path w="136525" h="155575">
                <a:moveTo>
                  <a:pt x="90521" y="46620"/>
                </a:moveTo>
                <a:lnTo>
                  <a:pt x="80932" y="48456"/>
                </a:lnTo>
                <a:lnTo>
                  <a:pt x="74613" y="51541"/>
                </a:lnTo>
                <a:lnTo>
                  <a:pt x="60112" y="52069"/>
                </a:lnTo>
                <a:lnTo>
                  <a:pt x="53676" y="53964"/>
                </a:lnTo>
                <a:lnTo>
                  <a:pt x="47819" y="61142"/>
                </a:lnTo>
                <a:lnTo>
                  <a:pt x="45172" y="61286"/>
                </a:lnTo>
                <a:lnTo>
                  <a:pt x="99791" y="61286"/>
                </a:lnTo>
                <a:lnTo>
                  <a:pt x="99853" y="60825"/>
                </a:lnTo>
                <a:lnTo>
                  <a:pt x="100031" y="57445"/>
                </a:lnTo>
                <a:lnTo>
                  <a:pt x="99979" y="49893"/>
                </a:lnTo>
                <a:lnTo>
                  <a:pt x="98298" y="47952"/>
                </a:lnTo>
                <a:lnTo>
                  <a:pt x="93967" y="47146"/>
                </a:lnTo>
                <a:lnTo>
                  <a:pt x="90521" y="46620"/>
                </a:lnTo>
                <a:close/>
              </a:path>
              <a:path w="136525" h="155575">
                <a:moveTo>
                  <a:pt x="115252" y="27434"/>
                </a:moveTo>
                <a:lnTo>
                  <a:pt x="68990" y="27434"/>
                </a:lnTo>
                <a:lnTo>
                  <a:pt x="82550" y="28031"/>
                </a:lnTo>
                <a:lnTo>
                  <a:pt x="96109" y="29472"/>
                </a:lnTo>
                <a:lnTo>
                  <a:pt x="108336" y="29599"/>
                </a:lnTo>
                <a:lnTo>
                  <a:pt x="115252" y="27434"/>
                </a:lnTo>
                <a:close/>
              </a:path>
              <a:path w="136525" h="155575">
                <a:moveTo>
                  <a:pt x="128541" y="0"/>
                </a:moveTo>
                <a:lnTo>
                  <a:pt x="123918" y="3949"/>
                </a:lnTo>
                <a:lnTo>
                  <a:pt x="121067" y="6940"/>
                </a:lnTo>
                <a:lnTo>
                  <a:pt x="112572" y="13676"/>
                </a:lnTo>
                <a:lnTo>
                  <a:pt x="107092" y="16492"/>
                </a:lnTo>
                <a:lnTo>
                  <a:pt x="129956" y="16492"/>
                </a:lnTo>
                <a:lnTo>
                  <a:pt x="135065" y="9424"/>
                </a:lnTo>
                <a:lnTo>
                  <a:pt x="136408" y="7081"/>
                </a:lnTo>
                <a:lnTo>
                  <a:pt x="135493" y="4658"/>
                </a:lnTo>
                <a:lnTo>
                  <a:pt x="132069" y="749"/>
                </a:lnTo>
                <a:lnTo>
                  <a:pt x="12854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66543" y="2221859"/>
            <a:ext cx="128905" cy="137160"/>
          </a:xfrm>
          <a:custGeom>
            <a:avLst/>
            <a:gdLst/>
            <a:ahLst/>
            <a:cxnLst/>
            <a:rect l="l" t="t" r="r" b="b"/>
            <a:pathLst>
              <a:path w="128905" h="137160">
                <a:moveTo>
                  <a:pt x="123977" y="106006"/>
                </a:moveTo>
                <a:lnTo>
                  <a:pt x="123812" y="105791"/>
                </a:lnTo>
                <a:lnTo>
                  <a:pt x="123609" y="105676"/>
                </a:lnTo>
                <a:lnTo>
                  <a:pt x="123418" y="105473"/>
                </a:lnTo>
                <a:lnTo>
                  <a:pt x="123888" y="106032"/>
                </a:lnTo>
                <a:close/>
              </a:path>
              <a:path w="128905" h="137160">
                <a:moveTo>
                  <a:pt x="128612" y="111975"/>
                </a:moveTo>
                <a:lnTo>
                  <a:pt x="128079" y="111213"/>
                </a:lnTo>
                <a:lnTo>
                  <a:pt x="126504" y="108953"/>
                </a:lnTo>
                <a:lnTo>
                  <a:pt x="125310" y="107619"/>
                </a:lnTo>
                <a:lnTo>
                  <a:pt x="123888" y="106032"/>
                </a:lnTo>
                <a:lnTo>
                  <a:pt x="123405" y="106121"/>
                </a:lnTo>
                <a:lnTo>
                  <a:pt x="122770" y="106299"/>
                </a:lnTo>
                <a:lnTo>
                  <a:pt x="122110" y="107213"/>
                </a:lnTo>
                <a:lnTo>
                  <a:pt x="121780" y="107619"/>
                </a:lnTo>
                <a:lnTo>
                  <a:pt x="121932" y="107213"/>
                </a:lnTo>
                <a:lnTo>
                  <a:pt x="121932" y="106578"/>
                </a:lnTo>
                <a:lnTo>
                  <a:pt x="122364" y="106337"/>
                </a:lnTo>
                <a:lnTo>
                  <a:pt x="122643" y="106337"/>
                </a:lnTo>
                <a:lnTo>
                  <a:pt x="122770" y="106299"/>
                </a:lnTo>
                <a:lnTo>
                  <a:pt x="123202" y="105689"/>
                </a:lnTo>
                <a:lnTo>
                  <a:pt x="123393" y="105435"/>
                </a:lnTo>
                <a:lnTo>
                  <a:pt x="120942" y="102717"/>
                </a:lnTo>
                <a:lnTo>
                  <a:pt x="120650" y="102387"/>
                </a:lnTo>
                <a:lnTo>
                  <a:pt x="117322" y="101422"/>
                </a:lnTo>
                <a:lnTo>
                  <a:pt x="111633" y="102717"/>
                </a:lnTo>
                <a:lnTo>
                  <a:pt x="110439" y="100888"/>
                </a:lnTo>
                <a:lnTo>
                  <a:pt x="111810" y="96875"/>
                </a:lnTo>
                <a:lnTo>
                  <a:pt x="112864" y="94564"/>
                </a:lnTo>
                <a:lnTo>
                  <a:pt x="116420" y="90208"/>
                </a:lnTo>
                <a:lnTo>
                  <a:pt x="119024" y="88163"/>
                </a:lnTo>
                <a:lnTo>
                  <a:pt x="121653" y="85394"/>
                </a:lnTo>
                <a:lnTo>
                  <a:pt x="121704" y="84340"/>
                </a:lnTo>
                <a:lnTo>
                  <a:pt x="121488" y="83616"/>
                </a:lnTo>
                <a:lnTo>
                  <a:pt x="120954" y="81889"/>
                </a:lnTo>
                <a:lnTo>
                  <a:pt x="119595" y="81305"/>
                </a:lnTo>
                <a:lnTo>
                  <a:pt x="115404" y="81673"/>
                </a:lnTo>
                <a:lnTo>
                  <a:pt x="112699" y="83616"/>
                </a:lnTo>
                <a:lnTo>
                  <a:pt x="109740" y="78498"/>
                </a:lnTo>
                <a:lnTo>
                  <a:pt x="111175" y="76200"/>
                </a:lnTo>
                <a:lnTo>
                  <a:pt x="113969" y="72186"/>
                </a:lnTo>
                <a:lnTo>
                  <a:pt x="116078" y="70408"/>
                </a:lnTo>
                <a:lnTo>
                  <a:pt x="117208" y="66128"/>
                </a:lnTo>
                <a:lnTo>
                  <a:pt x="116763" y="63347"/>
                </a:lnTo>
                <a:lnTo>
                  <a:pt x="115684" y="61353"/>
                </a:lnTo>
                <a:lnTo>
                  <a:pt x="114592" y="59359"/>
                </a:lnTo>
                <a:lnTo>
                  <a:pt x="112369" y="57873"/>
                </a:lnTo>
                <a:lnTo>
                  <a:pt x="108635" y="54711"/>
                </a:lnTo>
                <a:lnTo>
                  <a:pt x="106591" y="53238"/>
                </a:lnTo>
                <a:lnTo>
                  <a:pt x="99580" y="56883"/>
                </a:lnTo>
                <a:lnTo>
                  <a:pt x="92036" y="61353"/>
                </a:lnTo>
                <a:lnTo>
                  <a:pt x="86436" y="60426"/>
                </a:lnTo>
                <a:lnTo>
                  <a:pt x="77609" y="58242"/>
                </a:lnTo>
                <a:lnTo>
                  <a:pt x="76377" y="56184"/>
                </a:lnTo>
                <a:lnTo>
                  <a:pt x="77000" y="50723"/>
                </a:lnTo>
                <a:lnTo>
                  <a:pt x="77330" y="49949"/>
                </a:lnTo>
                <a:lnTo>
                  <a:pt x="77685" y="44437"/>
                </a:lnTo>
                <a:lnTo>
                  <a:pt x="75768" y="41694"/>
                </a:lnTo>
                <a:lnTo>
                  <a:pt x="75450" y="41236"/>
                </a:lnTo>
                <a:lnTo>
                  <a:pt x="68821" y="40170"/>
                </a:lnTo>
                <a:lnTo>
                  <a:pt x="66611" y="40322"/>
                </a:lnTo>
                <a:lnTo>
                  <a:pt x="64401" y="40335"/>
                </a:lnTo>
                <a:lnTo>
                  <a:pt x="64338" y="40538"/>
                </a:lnTo>
                <a:lnTo>
                  <a:pt x="64236" y="40728"/>
                </a:lnTo>
                <a:lnTo>
                  <a:pt x="64160" y="40932"/>
                </a:lnTo>
                <a:lnTo>
                  <a:pt x="63347" y="41694"/>
                </a:lnTo>
                <a:lnTo>
                  <a:pt x="63576" y="40347"/>
                </a:lnTo>
                <a:lnTo>
                  <a:pt x="64147" y="40335"/>
                </a:lnTo>
                <a:lnTo>
                  <a:pt x="64401" y="40335"/>
                </a:lnTo>
                <a:lnTo>
                  <a:pt x="66827" y="33299"/>
                </a:lnTo>
                <a:lnTo>
                  <a:pt x="71450" y="27698"/>
                </a:lnTo>
                <a:lnTo>
                  <a:pt x="82232" y="18567"/>
                </a:lnTo>
                <a:lnTo>
                  <a:pt x="84340" y="12319"/>
                </a:lnTo>
                <a:lnTo>
                  <a:pt x="88544" y="5740"/>
                </a:lnTo>
                <a:lnTo>
                  <a:pt x="88468" y="1130"/>
                </a:lnTo>
                <a:lnTo>
                  <a:pt x="84099" y="0"/>
                </a:lnTo>
                <a:lnTo>
                  <a:pt x="52412" y="23507"/>
                </a:lnTo>
                <a:lnTo>
                  <a:pt x="30429" y="57873"/>
                </a:lnTo>
                <a:lnTo>
                  <a:pt x="26873" y="63588"/>
                </a:lnTo>
                <a:lnTo>
                  <a:pt x="22644" y="68592"/>
                </a:lnTo>
                <a:lnTo>
                  <a:pt x="17564" y="72669"/>
                </a:lnTo>
                <a:lnTo>
                  <a:pt x="11417" y="75679"/>
                </a:lnTo>
                <a:lnTo>
                  <a:pt x="8521" y="76733"/>
                </a:lnTo>
                <a:lnTo>
                  <a:pt x="8775" y="79222"/>
                </a:lnTo>
                <a:lnTo>
                  <a:pt x="12649" y="84632"/>
                </a:lnTo>
                <a:lnTo>
                  <a:pt x="12014" y="87274"/>
                </a:lnTo>
                <a:lnTo>
                  <a:pt x="6489" y="92837"/>
                </a:lnTo>
                <a:lnTo>
                  <a:pt x="3873" y="95948"/>
                </a:lnTo>
                <a:lnTo>
                  <a:pt x="0" y="100799"/>
                </a:lnTo>
                <a:lnTo>
                  <a:pt x="1511" y="104787"/>
                </a:lnTo>
                <a:lnTo>
                  <a:pt x="5854" y="105879"/>
                </a:lnTo>
                <a:lnTo>
                  <a:pt x="8267" y="107061"/>
                </a:lnTo>
                <a:lnTo>
                  <a:pt x="18796" y="106121"/>
                </a:lnTo>
                <a:lnTo>
                  <a:pt x="27101" y="105689"/>
                </a:lnTo>
                <a:lnTo>
                  <a:pt x="32702" y="107213"/>
                </a:lnTo>
                <a:lnTo>
                  <a:pt x="41719" y="109613"/>
                </a:lnTo>
                <a:lnTo>
                  <a:pt x="47955" y="109613"/>
                </a:lnTo>
                <a:lnTo>
                  <a:pt x="61518" y="106578"/>
                </a:lnTo>
                <a:lnTo>
                  <a:pt x="66992" y="111404"/>
                </a:lnTo>
                <a:lnTo>
                  <a:pt x="73291" y="113474"/>
                </a:lnTo>
                <a:lnTo>
                  <a:pt x="73329" y="115062"/>
                </a:lnTo>
                <a:lnTo>
                  <a:pt x="70789" y="117894"/>
                </a:lnTo>
                <a:lnTo>
                  <a:pt x="68249" y="119989"/>
                </a:lnTo>
                <a:lnTo>
                  <a:pt x="65582" y="123545"/>
                </a:lnTo>
                <a:lnTo>
                  <a:pt x="65557" y="125857"/>
                </a:lnTo>
                <a:lnTo>
                  <a:pt x="66992" y="128016"/>
                </a:lnTo>
                <a:lnTo>
                  <a:pt x="68935" y="128955"/>
                </a:lnTo>
                <a:lnTo>
                  <a:pt x="73748" y="128879"/>
                </a:lnTo>
                <a:lnTo>
                  <a:pt x="76809" y="127292"/>
                </a:lnTo>
                <a:lnTo>
                  <a:pt x="82867" y="117792"/>
                </a:lnTo>
                <a:lnTo>
                  <a:pt x="90881" y="116319"/>
                </a:lnTo>
                <a:lnTo>
                  <a:pt x="96278" y="111213"/>
                </a:lnTo>
                <a:lnTo>
                  <a:pt x="97878" y="112306"/>
                </a:lnTo>
                <a:lnTo>
                  <a:pt x="97205" y="116738"/>
                </a:lnTo>
                <a:lnTo>
                  <a:pt x="96215" y="120700"/>
                </a:lnTo>
                <a:lnTo>
                  <a:pt x="95592" y="126123"/>
                </a:lnTo>
                <a:lnTo>
                  <a:pt x="96075" y="128384"/>
                </a:lnTo>
                <a:lnTo>
                  <a:pt x="101815" y="132054"/>
                </a:lnTo>
                <a:lnTo>
                  <a:pt x="106222" y="135902"/>
                </a:lnTo>
                <a:lnTo>
                  <a:pt x="115163" y="136728"/>
                </a:lnTo>
                <a:lnTo>
                  <a:pt x="119659" y="134937"/>
                </a:lnTo>
                <a:lnTo>
                  <a:pt x="122847" y="127114"/>
                </a:lnTo>
                <a:lnTo>
                  <a:pt x="124714" y="121678"/>
                </a:lnTo>
                <a:lnTo>
                  <a:pt x="128612" y="11197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6851" y="1005209"/>
            <a:ext cx="154305" cy="86360"/>
          </a:xfrm>
          <a:custGeom>
            <a:avLst/>
            <a:gdLst/>
            <a:ahLst/>
            <a:cxnLst/>
            <a:rect l="l" t="t" r="r" b="b"/>
            <a:pathLst>
              <a:path w="154305" h="86359">
                <a:moveTo>
                  <a:pt x="108172" y="0"/>
                </a:moveTo>
                <a:lnTo>
                  <a:pt x="103384" y="1214"/>
                </a:lnTo>
                <a:lnTo>
                  <a:pt x="86296" y="13001"/>
                </a:lnTo>
                <a:lnTo>
                  <a:pt x="73115" y="20933"/>
                </a:lnTo>
                <a:lnTo>
                  <a:pt x="59291" y="27662"/>
                </a:lnTo>
                <a:lnTo>
                  <a:pt x="44599" y="32774"/>
                </a:lnTo>
                <a:lnTo>
                  <a:pt x="39888" y="34074"/>
                </a:lnTo>
                <a:lnTo>
                  <a:pt x="35657" y="37501"/>
                </a:lnTo>
                <a:lnTo>
                  <a:pt x="22398" y="39403"/>
                </a:lnTo>
                <a:lnTo>
                  <a:pt x="1799" y="51998"/>
                </a:lnTo>
                <a:lnTo>
                  <a:pt x="661" y="58079"/>
                </a:lnTo>
                <a:lnTo>
                  <a:pt x="0" y="65744"/>
                </a:lnTo>
                <a:lnTo>
                  <a:pt x="1835" y="67716"/>
                </a:lnTo>
                <a:lnTo>
                  <a:pt x="3074" y="67997"/>
                </a:lnTo>
                <a:lnTo>
                  <a:pt x="11383" y="69894"/>
                </a:lnTo>
                <a:lnTo>
                  <a:pt x="24094" y="76417"/>
                </a:lnTo>
                <a:lnTo>
                  <a:pt x="32068" y="85568"/>
                </a:lnTo>
                <a:lnTo>
                  <a:pt x="37431" y="86116"/>
                </a:lnTo>
                <a:lnTo>
                  <a:pt x="44599" y="80992"/>
                </a:lnTo>
                <a:lnTo>
                  <a:pt x="48218" y="77588"/>
                </a:lnTo>
                <a:lnTo>
                  <a:pt x="53286" y="74042"/>
                </a:lnTo>
                <a:lnTo>
                  <a:pt x="55403" y="74181"/>
                </a:lnTo>
                <a:lnTo>
                  <a:pt x="59245" y="75690"/>
                </a:lnTo>
                <a:lnTo>
                  <a:pt x="61584" y="75924"/>
                </a:lnTo>
                <a:lnTo>
                  <a:pt x="67110" y="68310"/>
                </a:lnTo>
                <a:lnTo>
                  <a:pt x="70383" y="62510"/>
                </a:lnTo>
                <a:lnTo>
                  <a:pt x="78685" y="52395"/>
                </a:lnTo>
                <a:lnTo>
                  <a:pt x="89226" y="42509"/>
                </a:lnTo>
                <a:lnTo>
                  <a:pt x="94517" y="41789"/>
                </a:lnTo>
                <a:lnTo>
                  <a:pt x="94625" y="44989"/>
                </a:lnTo>
                <a:lnTo>
                  <a:pt x="89034" y="54223"/>
                </a:lnTo>
                <a:lnTo>
                  <a:pt x="85377" y="59706"/>
                </a:lnTo>
                <a:lnTo>
                  <a:pt x="80333" y="68479"/>
                </a:lnTo>
                <a:lnTo>
                  <a:pt x="81118" y="71860"/>
                </a:lnTo>
                <a:lnTo>
                  <a:pt x="83285" y="78016"/>
                </a:lnTo>
                <a:lnTo>
                  <a:pt x="88084" y="79852"/>
                </a:lnTo>
                <a:lnTo>
                  <a:pt x="92429" y="76730"/>
                </a:lnTo>
                <a:lnTo>
                  <a:pt x="94881" y="75435"/>
                </a:lnTo>
                <a:lnTo>
                  <a:pt x="98941" y="67835"/>
                </a:lnTo>
                <a:lnTo>
                  <a:pt x="103323" y="64919"/>
                </a:lnTo>
                <a:lnTo>
                  <a:pt x="112024" y="64037"/>
                </a:lnTo>
                <a:lnTo>
                  <a:pt x="118785" y="60717"/>
                </a:lnTo>
                <a:lnTo>
                  <a:pt x="121676" y="59516"/>
                </a:lnTo>
                <a:lnTo>
                  <a:pt x="122492" y="57589"/>
                </a:lnTo>
                <a:lnTo>
                  <a:pt x="126353" y="51458"/>
                </a:lnTo>
                <a:lnTo>
                  <a:pt x="131211" y="45968"/>
                </a:lnTo>
                <a:lnTo>
                  <a:pt x="135594" y="40155"/>
                </a:lnTo>
                <a:lnTo>
                  <a:pt x="138031" y="33059"/>
                </a:lnTo>
                <a:lnTo>
                  <a:pt x="138254" y="31201"/>
                </a:lnTo>
                <a:lnTo>
                  <a:pt x="145152" y="26733"/>
                </a:lnTo>
                <a:lnTo>
                  <a:pt x="147603" y="26054"/>
                </a:lnTo>
                <a:lnTo>
                  <a:pt x="152337" y="23817"/>
                </a:lnTo>
                <a:lnTo>
                  <a:pt x="153352" y="21452"/>
                </a:lnTo>
                <a:lnTo>
                  <a:pt x="153878" y="15711"/>
                </a:lnTo>
                <a:lnTo>
                  <a:pt x="153435" y="5609"/>
                </a:lnTo>
                <a:lnTo>
                  <a:pt x="150652" y="896"/>
                </a:lnTo>
                <a:lnTo>
                  <a:pt x="143935" y="2585"/>
                </a:lnTo>
                <a:lnTo>
                  <a:pt x="139193" y="7556"/>
                </a:lnTo>
                <a:lnTo>
                  <a:pt x="136277" y="9695"/>
                </a:lnTo>
                <a:lnTo>
                  <a:pt x="126593" y="1177"/>
                </a:lnTo>
                <a:lnTo>
                  <a:pt x="119487" y="2585"/>
                </a:lnTo>
                <a:lnTo>
                  <a:pt x="10817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09260" y="1119521"/>
            <a:ext cx="123825" cy="82550"/>
          </a:xfrm>
          <a:custGeom>
            <a:avLst/>
            <a:gdLst/>
            <a:ahLst/>
            <a:cxnLst/>
            <a:rect l="l" t="t" r="r" b="b"/>
            <a:pathLst>
              <a:path w="123825" h="82550">
                <a:moveTo>
                  <a:pt x="104289" y="70318"/>
                </a:moveTo>
                <a:lnTo>
                  <a:pt x="60195" y="70318"/>
                </a:lnTo>
                <a:lnTo>
                  <a:pt x="64850" y="71236"/>
                </a:lnTo>
                <a:lnTo>
                  <a:pt x="74790" y="82421"/>
                </a:lnTo>
                <a:lnTo>
                  <a:pt x="79609" y="81748"/>
                </a:lnTo>
                <a:lnTo>
                  <a:pt x="88948" y="73825"/>
                </a:lnTo>
                <a:lnTo>
                  <a:pt x="91055" y="70844"/>
                </a:lnTo>
                <a:lnTo>
                  <a:pt x="103664" y="70844"/>
                </a:lnTo>
                <a:lnTo>
                  <a:pt x="104289" y="70318"/>
                </a:lnTo>
                <a:close/>
              </a:path>
              <a:path w="123825" h="82550">
                <a:moveTo>
                  <a:pt x="38073" y="48779"/>
                </a:moveTo>
                <a:lnTo>
                  <a:pt x="34751" y="48812"/>
                </a:lnTo>
                <a:lnTo>
                  <a:pt x="33281" y="49373"/>
                </a:lnTo>
                <a:lnTo>
                  <a:pt x="31970" y="49564"/>
                </a:lnTo>
                <a:lnTo>
                  <a:pt x="30589" y="51022"/>
                </a:lnTo>
                <a:lnTo>
                  <a:pt x="29225" y="52519"/>
                </a:lnTo>
                <a:lnTo>
                  <a:pt x="27788" y="53902"/>
                </a:lnTo>
                <a:lnTo>
                  <a:pt x="24973" y="56559"/>
                </a:lnTo>
                <a:lnTo>
                  <a:pt x="24904" y="60018"/>
                </a:lnTo>
                <a:lnTo>
                  <a:pt x="31970" y="64475"/>
                </a:lnTo>
                <a:lnTo>
                  <a:pt x="36489" y="66531"/>
                </a:lnTo>
                <a:lnTo>
                  <a:pt x="44719" y="72791"/>
                </a:lnTo>
                <a:lnTo>
                  <a:pt x="49204" y="73101"/>
                </a:lnTo>
                <a:lnTo>
                  <a:pt x="60195" y="70318"/>
                </a:lnTo>
                <a:lnTo>
                  <a:pt x="104289" y="70318"/>
                </a:lnTo>
                <a:lnTo>
                  <a:pt x="107924" y="67259"/>
                </a:lnTo>
                <a:lnTo>
                  <a:pt x="110559" y="53765"/>
                </a:lnTo>
                <a:lnTo>
                  <a:pt x="113468" y="49197"/>
                </a:lnTo>
                <a:lnTo>
                  <a:pt x="113699" y="48912"/>
                </a:lnTo>
                <a:lnTo>
                  <a:pt x="42048" y="48912"/>
                </a:lnTo>
                <a:lnTo>
                  <a:pt x="38073" y="48779"/>
                </a:lnTo>
                <a:close/>
              </a:path>
              <a:path w="123825" h="82550">
                <a:moveTo>
                  <a:pt x="103664" y="70844"/>
                </a:moveTo>
                <a:lnTo>
                  <a:pt x="91055" y="70844"/>
                </a:lnTo>
                <a:lnTo>
                  <a:pt x="103352" y="71107"/>
                </a:lnTo>
                <a:lnTo>
                  <a:pt x="103664" y="70844"/>
                </a:lnTo>
                <a:close/>
              </a:path>
              <a:path w="123825" h="82550">
                <a:moveTo>
                  <a:pt x="5125" y="13402"/>
                </a:moveTo>
                <a:lnTo>
                  <a:pt x="2235" y="17387"/>
                </a:lnTo>
                <a:lnTo>
                  <a:pt x="0" y="21005"/>
                </a:lnTo>
                <a:lnTo>
                  <a:pt x="1242" y="28609"/>
                </a:lnTo>
                <a:lnTo>
                  <a:pt x="2350" y="31741"/>
                </a:lnTo>
                <a:lnTo>
                  <a:pt x="5814" y="47163"/>
                </a:lnTo>
                <a:lnTo>
                  <a:pt x="9284" y="50417"/>
                </a:lnTo>
                <a:lnTo>
                  <a:pt x="24714" y="50813"/>
                </a:lnTo>
                <a:lnTo>
                  <a:pt x="28328" y="50079"/>
                </a:lnTo>
                <a:lnTo>
                  <a:pt x="31970" y="49564"/>
                </a:lnTo>
                <a:lnTo>
                  <a:pt x="32710" y="48804"/>
                </a:lnTo>
                <a:lnTo>
                  <a:pt x="34769" y="48804"/>
                </a:lnTo>
                <a:lnTo>
                  <a:pt x="38124" y="47433"/>
                </a:lnTo>
                <a:lnTo>
                  <a:pt x="40504" y="46622"/>
                </a:lnTo>
                <a:lnTo>
                  <a:pt x="41760" y="46548"/>
                </a:lnTo>
                <a:lnTo>
                  <a:pt x="115623" y="46548"/>
                </a:lnTo>
                <a:lnTo>
                  <a:pt x="116525" y="45439"/>
                </a:lnTo>
                <a:lnTo>
                  <a:pt x="120259" y="39609"/>
                </a:lnTo>
                <a:lnTo>
                  <a:pt x="122422" y="33460"/>
                </a:lnTo>
                <a:lnTo>
                  <a:pt x="123278" y="27011"/>
                </a:lnTo>
                <a:lnTo>
                  <a:pt x="123099" y="20448"/>
                </a:lnTo>
                <a:lnTo>
                  <a:pt x="50215" y="20448"/>
                </a:lnTo>
                <a:lnTo>
                  <a:pt x="48649" y="17291"/>
                </a:lnTo>
                <a:lnTo>
                  <a:pt x="46299" y="15709"/>
                </a:lnTo>
                <a:lnTo>
                  <a:pt x="36287" y="15709"/>
                </a:lnTo>
                <a:lnTo>
                  <a:pt x="11823" y="15648"/>
                </a:lnTo>
                <a:lnTo>
                  <a:pt x="10144" y="14183"/>
                </a:lnTo>
                <a:lnTo>
                  <a:pt x="7336" y="13698"/>
                </a:lnTo>
                <a:lnTo>
                  <a:pt x="5125" y="13402"/>
                </a:lnTo>
                <a:close/>
              </a:path>
              <a:path w="123825" h="82550">
                <a:moveTo>
                  <a:pt x="115623" y="46548"/>
                </a:moveTo>
                <a:lnTo>
                  <a:pt x="41760" y="46548"/>
                </a:lnTo>
                <a:lnTo>
                  <a:pt x="42959" y="48257"/>
                </a:lnTo>
                <a:lnTo>
                  <a:pt x="42048" y="48912"/>
                </a:lnTo>
                <a:lnTo>
                  <a:pt x="113699" y="48912"/>
                </a:lnTo>
                <a:lnTo>
                  <a:pt x="115623" y="46548"/>
                </a:lnTo>
                <a:close/>
              </a:path>
              <a:path w="123825" h="82550">
                <a:moveTo>
                  <a:pt x="60454" y="0"/>
                </a:moveTo>
                <a:lnTo>
                  <a:pt x="57224" y="1807"/>
                </a:lnTo>
                <a:lnTo>
                  <a:pt x="55615" y="2937"/>
                </a:lnTo>
                <a:lnTo>
                  <a:pt x="54334" y="6504"/>
                </a:lnTo>
                <a:lnTo>
                  <a:pt x="54402" y="9036"/>
                </a:lnTo>
                <a:lnTo>
                  <a:pt x="53768" y="12811"/>
                </a:lnTo>
                <a:lnTo>
                  <a:pt x="53698" y="15170"/>
                </a:lnTo>
                <a:lnTo>
                  <a:pt x="53816" y="16904"/>
                </a:lnTo>
                <a:lnTo>
                  <a:pt x="50215" y="20448"/>
                </a:lnTo>
                <a:lnTo>
                  <a:pt x="123099" y="20448"/>
                </a:lnTo>
                <a:lnTo>
                  <a:pt x="123094" y="20281"/>
                </a:lnTo>
                <a:lnTo>
                  <a:pt x="118767" y="18338"/>
                </a:lnTo>
                <a:lnTo>
                  <a:pt x="114576" y="15537"/>
                </a:lnTo>
                <a:lnTo>
                  <a:pt x="110084" y="15007"/>
                </a:lnTo>
                <a:lnTo>
                  <a:pt x="103336" y="13940"/>
                </a:lnTo>
                <a:lnTo>
                  <a:pt x="101309" y="13449"/>
                </a:lnTo>
                <a:lnTo>
                  <a:pt x="69202" y="13449"/>
                </a:lnTo>
                <a:lnTo>
                  <a:pt x="68662" y="13046"/>
                </a:lnTo>
                <a:lnTo>
                  <a:pt x="65833" y="6504"/>
                </a:lnTo>
                <a:lnTo>
                  <a:pt x="65487" y="4927"/>
                </a:lnTo>
                <a:lnTo>
                  <a:pt x="63687" y="1320"/>
                </a:lnTo>
                <a:lnTo>
                  <a:pt x="60454" y="0"/>
                </a:lnTo>
                <a:close/>
              </a:path>
              <a:path w="123825" h="82550">
                <a:moveTo>
                  <a:pt x="45363" y="15170"/>
                </a:moveTo>
                <a:lnTo>
                  <a:pt x="36287" y="15709"/>
                </a:lnTo>
                <a:lnTo>
                  <a:pt x="46299" y="15709"/>
                </a:lnTo>
                <a:lnTo>
                  <a:pt x="45363" y="15170"/>
                </a:lnTo>
                <a:close/>
              </a:path>
              <a:path w="123825" h="82550">
                <a:moveTo>
                  <a:pt x="19216" y="532"/>
                </a:moveTo>
                <a:lnTo>
                  <a:pt x="15411" y="2729"/>
                </a:lnTo>
                <a:lnTo>
                  <a:pt x="14871" y="8092"/>
                </a:lnTo>
                <a:lnTo>
                  <a:pt x="15466" y="9842"/>
                </a:lnTo>
                <a:lnTo>
                  <a:pt x="14781" y="12811"/>
                </a:lnTo>
                <a:lnTo>
                  <a:pt x="13945" y="14734"/>
                </a:lnTo>
                <a:lnTo>
                  <a:pt x="11832" y="15656"/>
                </a:lnTo>
                <a:lnTo>
                  <a:pt x="36216" y="15656"/>
                </a:lnTo>
                <a:lnTo>
                  <a:pt x="30599" y="11430"/>
                </a:lnTo>
                <a:lnTo>
                  <a:pt x="25765" y="5356"/>
                </a:lnTo>
                <a:lnTo>
                  <a:pt x="24749" y="4122"/>
                </a:lnTo>
                <a:lnTo>
                  <a:pt x="23115" y="3412"/>
                </a:lnTo>
                <a:lnTo>
                  <a:pt x="19216" y="532"/>
                </a:lnTo>
                <a:close/>
              </a:path>
              <a:path w="123825" h="82550">
                <a:moveTo>
                  <a:pt x="79941" y="5561"/>
                </a:moveTo>
                <a:lnTo>
                  <a:pt x="76503" y="7509"/>
                </a:lnTo>
                <a:lnTo>
                  <a:pt x="69202" y="13449"/>
                </a:lnTo>
                <a:lnTo>
                  <a:pt x="101309" y="13449"/>
                </a:lnTo>
                <a:lnTo>
                  <a:pt x="96785" y="12353"/>
                </a:lnTo>
                <a:lnTo>
                  <a:pt x="90402" y="10232"/>
                </a:lnTo>
                <a:lnTo>
                  <a:pt x="84044" y="7509"/>
                </a:lnTo>
                <a:lnTo>
                  <a:pt x="79941" y="556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86267" y="1115834"/>
            <a:ext cx="105410" cy="116839"/>
          </a:xfrm>
          <a:custGeom>
            <a:avLst/>
            <a:gdLst/>
            <a:ahLst/>
            <a:cxnLst/>
            <a:rect l="l" t="t" r="r" b="b"/>
            <a:pathLst>
              <a:path w="105410" h="116840">
                <a:moveTo>
                  <a:pt x="12323" y="0"/>
                </a:moveTo>
                <a:lnTo>
                  <a:pt x="9533" y="5457"/>
                </a:lnTo>
                <a:lnTo>
                  <a:pt x="7867" y="8374"/>
                </a:lnTo>
                <a:lnTo>
                  <a:pt x="5652" y="16977"/>
                </a:lnTo>
                <a:lnTo>
                  <a:pt x="5616" y="22853"/>
                </a:lnTo>
                <a:lnTo>
                  <a:pt x="501" y="28536"/>
                </a:lnTo>
                <a:lnTo>
                  <a:pt x="86" y="30100"/>
                </a:lnTo>
                <a:lnTo>
                  <a:pt x="0" y="30805"/>
                </a:lnTo>
                <a:lnTo>
                  <a:pt x="1282" y="39895"/>
                </a:lnTo>
                <a:lnTo>
                  <a:pt x="4672" y="47621"/>
                </a:lnTo>
                <a:lnTo>
                  <a:pt x="1207" y="55799"/>
                </a:lnTo>
                <a:lnTo>
                  <a:pt x="1001" y="56250"/>
                </a:lnTo>
                <a:lnTo>
                  <a:pt x="3359" y="57748"/>
                </a:lnTo>
                <a:lnTo>
                  <a:pt x="4457" y="58788"/>
                </a:lnTo>
                <a:lnTo>
                  <a:pt x="5616" y="59850"/>
                </a:lnTo>
                <a:lnTo>
                  <a:pt x="7806" y="61186"/>
                </a:lnTo>
                <a:lnTo>
                  <a:pt x="5965" y="70336"/>
                </a:lnTo>
                <a:lnTo>
                  <a:pt x="11456" y="71823"/>
                </a:lnTo>
                <a:lnTo>
                  <a:pt x="24815" y="73573"/>
                </a:lnTo>
                <a:lnTo>
                  <a:pt x="32191" y="74211"/>
                </a:lnTo>
                <a:lnTo>
                  <a:pt x="40144" y="75153"/>
                </a:lnTo>
                <a:lnTo>
                  <a:pt x="41227" y="76107"/>
                </a:lnTo>
                <a:lnTo>
                  <a:pt x="40528" y="77684"/>
                </a:lnTo>
                <a:lnTo>
                  <a:pt x="40028" y="79700"/>
                </a:lnTo>
                <a:lnTo>
                  <a:pt x="35942" y="81634"/>
                </a:lnTo>
                <a:lnTo>
                  <a:pt x="32699" y="82350"/>
                </a:lnTo>
                <a:lnTo>
                  <a:pt x="25236" y="84733"/>
                </a:lnTo>
                <a:lnTo>
                  <a:pt x="22943" y="87937"/>
                </a:lnTo>
                <a:lnTo>
                  <a:pt x="21546" y="95464"/>
                </a:lnTo>
                <a:lnTo>
                  <a:pt x="20721" y="105073"/>
                </a:lnTo>
                <a:lnTo>
                  <a:pt x="23133" y="108734"/>
                </a:lnTo>
                <a:lnTo>
                  <a:pt x="38682" y="113407"/>
                </a:lnTo>
                <a:lnTo>
                  <a:pt x="51440" y="116312"/>
                </a:lnTo>
                <a:lnTo>
                  <a:pt x="58616" y="112590"/>
                </a:lnTo>
                <a:lnTo>
                  <a:pt x="62295" y="105324"/>
                </a:lnTo>
                <a:lnTo>
                  <a:pt x="62564" y="103637"/>
                </a:lnTo>
                <a:lnTo>
                  <a:pt x="65164" y="95911"/>
                </a:lnTo>
                <a:lnTo>
                  <a:pt x="69891" y="93517"/>
                </a:lnTo>
                <a:lnTo>
                  <a:pt x="75895" y="92977"/>
                </a:lnTo>
                <a:lnTo>
                  <a:pt x="77767" y="87937"/>
                </a:lnTo>
                <a:lnTo>
                  <a:pt x="79168" y="82817"/>
                </a:lnTo>
                <a:lnTo>
                  <a:pt x="84453" y="73385"/>
                </a:lnTo>
                <a:lnTo>
                  <a:pt x="88402" y="69170"/>
                </a:lnTo>
                <a:lnTo>
                  <a:pt x="92329" y="64037"/>
                </a:lnTo>
                <a:lnTo>
                  <a:pt x="93017" y="63525"/>
                </a:lnTo>
                <a:lnTo>
                  <a:pt x="93406" y="62842"/>
                </a:lnTo>
                <a:lnTo>
                  <a:pt x="97200" y="55731"/>
                </a:lnTo>
                <a:lnTo>
                  <a:pt x="98135" y="54018"/>
                </a:lnTo>
                <a:lnTo>
                  <a:pt x="26182" y="54018"/>
                </a:lnTo>
                <a:lnTo>
                  <a:pt x="27008" y="53315"/>
                </a:lnTo>
                <a:lnTo>
                  <a:pt x="27134" y="53046"/>
                </a:lnTo>
                <a:lnTo>
                  <a:pt x="24516" y="49129"/>
                </a:lnTo>
                <a:lnTo>
                  <a:pt x="22244" y="45209"/>
                </a:lnTo>
                <a:lnTo>
                  <a:pt x="25564" y="37915"/>
                </a:lnTo>
                <a:lnTo>
                  <a:pt x="27091" y="34941"/>
                </a:lnTo>
                <a:lnTo>
                  <a:pt x="23800" y="26906"/>
                </a:lnTo>
                <a:lnTo>
                  <a:pt x="23568" y="22842"/>
                </a:lnTo>
                <a:lnTo>
                  <a:pt x="23624" y="16977"/>
                </a:lnTo>
                <a:lnTo>
                  <a:pt x="23853" y="12477"/>
                </a:lnTo>
                <a:lnTo>
                  <a:pt x="23378" y="10746"/>
                </a:lnTo>
                <a:lnTo>
                  <a:pt x="21870" y="6998"/>
                </a:lnTo>
                <a:lnTo>
                  <a:pt x="18039" y="151"/>
                </a:lnTo>
                <a:lnTo>
                  <a:pt x="12323" y="0"/>
                </a:lnTo>
                <a:close/>
              </a:path>
              <a:path w="105410" h="116840">
                <a:moveTo>
                  <a:pt x="42494" y="29303"/>
                </a:moveTo>
                <a:lnTo>
                  <a:pt x="39669" y="29347"/>
                </a:lnTo>
                <a:lnTo>
                  <a:pt x="37526" y="30168"/>
                </a:lnTo>
                <a:lnTo>
                  <a:pt x="33517" y="38441"/>
                </a:lnTo>
                <a:lnTo>
                  <a:pt x="30384" y="45753"/>
                </a:lnTo>
                <a:lnTo>
                  <a:pt x="27134" y="53046"/>
                </a:lnTo>
                <a:lnTo>
                  <a:pt x="27569" y="53741"/>
                </a:lnTo>
                <a:lnTo>
                  <a:pt x="26182" y="54018"/>
                </a:lnTo>
                <a:lnTo>
                  <a:pt x="98135" y="54018"/>
                </a:lnTo>
                <a:lnTo>
                  <a:pt x="99171" y="52120"/>
                </a:lnTo>
                <a:lnTo>
                  <a:pt x="53914" y="52120"/>
                </a:lnTo>
                <a:lnTo>
                  <a:pt x="53100" y="51217"/>
                </a:lnTo>
                <a:lnTo>
                  <a:pt x="47826" y="37072"/>
                </a:lnTo>
                <a:lnTo>
                  <a:pt x="44727" y="30100"/>
                </a:lnTo>
                <a:lnTo>
                  <a:pt x="42494" y="29303"/>
                </a:lnTo>
                <a:close/>
              </a:path>
              <a:path w="105410" h="116840">
                <a:moveTo>
                  <a:pt x="67670" y="17039"/>
                </a:moveTo>
                <a:lnTo>
                  <a:pt x="60994" y="18868"/>
                </a:lnTo>
                <a:lnTo>
                  <a:pt x="58349" y="22853"/>
                </a:lnTo>
                <a:lnTo>
                  <a:pt x="55861" y="26654"/>
                </a:lnTo>
                <a:lnTo>
                  <a:pt x="55833" y="49852"/>
                </a:lnTo>
                <a:lnTo>
                  <a:pt x="55527" y="50886"/>
                </a:lnTo>
                <a:lnTo>
                  <a:pt x="53914" y="52120"/>
                </a:lnTo>
                <a:lnTo>
                  <a:pt x="99171" y="52120"/>
                </a:lnTo>
                <a:lnTo>
                  <a:pt x="101053" y="48672"/>
                </a:lnTo>
                <a:lnTo>
                  <a:pt x="105246" y="40201"/>
                </a:lnTo>
                <a:lnTo>
                  <a:pt x="105071" y="38441"/>
                </a:lnTo>
                <a:lnTo>
                  <a:pt x="104945" y="37915"/>
                </a:lnTo>
                <a:lnTo>
                  <a:pt x="103490" y="33760"/>
                </a:lnTo>
                <a:lnTo>
                  <a:pt x="101992" y="30557"/>
                </a:lnTo>
                <a:lnTo>
                  <a:pt x="100001" y="26654"/>
                </a:lnTo>
                <a:lnTo>
                  <a:pt x="88305" y="26654"/>
                </a:lnTo>
                <a:lnTo>
                  <a:pt x="84553" y="23108"/>
                </a:lnTo>
                <a:lnTo>
                  <a:pt x="81046" y="18813"/>
                </a:lnTo>
                <a:lnTo>
                  <a:pt x="74343" y="17153"/>
                </a:lnTo>
                <a:lnTo>
                  <a:pt x="67670" y="17039"/>
                </a:lnTo>
                <a:close/>
              </a:path>
              <a:path w="105410" h="116840">
                <a:moveTo>
                  <a:pt x="97254" y="24135"/>
                </a:moveTo>
                <a:lnTo>
                  <a:pt x="88305" y="26654"/>
                </a:lnTo>
                <a:lnTo>
                  <a:pt x="100001" y="26654"/>
                </a:lnTo>
                <a:lnTo>
                  <a:pt x="99483" y="25640"/>
                </a:lnTo>
                <a:lnTo>
                  <a:pt x="97254" y="2413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92258" y="2143494"/>
            <a:ext cx="92710" cy="107950"/>
          </a:xfrm>
          <a:custGeom>
            <a:avLst/>
            <a:gdLst/>
            <a:ahLst/>
            <a:cxnLst/>
            <a:rect l="l" t="t" r="r" b="b"/>
            <a:pathLst>
              <a:path w="92710" h="107950">
                <a:moveTo>
                  <a:pt x="58639" y="0"/>
                </a:moveTo>
                <a:lnTo>
                  <a:pt x="47368" y="1750"/>
                </a:lnTo>
                <a:lnTo>
                  <a:pt x="42478" y="4352"/>
                </a:lnTo>
                <a:lnTo>
                  <a:pt x="40143" y="10407"/>
                </a:lnTo>
                <a:lnTo>
                  <a:pt x="38638" y="14216"/>
                </a:lnTo>
                <a:lnTo>
                  <a:pt x="37478" y="18166"/>
                </a:lnTo>
                <a:lnTo>
                  <a:pt x="35139" y="23065"/>
                </a:lnTo>
                <a:lnTo>
                  <a:pt x="33202" y="24210"/>
                </a:lnTo>
                <a:lnTo>
                  <a:pt x="26869" y="24851"/>
                </a:lnTo>
                <a:lnTo>
                  <a:pt x="21941" y="24814"/>
                </a:lnTo>
                <a:lnTo>
                  <a:pt x="14389" y="25242"/>
                </a:lnTo>
                <a:lnTo>
                  <a:pt x="12085" y="27345"/>
                </a:lnTo>
                <a:lnTo>
                  <a:pt x="11703" y="34474"/>
                </a:lnTo>
                <a:lnTo>
                  <a:pt x="12242" y="39535"/>
                </a:lnTo>
                <a:lnTo>
                  <a:pt x="9935" y="49082"/>
                </a:lnTo>
                <a:lnTo>
                  <a:pt x="11936" y="52020"/>
                </a:lnTo>
                <a:lnTo>
                  <a:pt x="18837" y="59220"/>
                </a:lnTo>
                <a:lnTo>
                  <a:pt x="18809" y="64065"/>
                </a:lnTo>
                <a:lnTo>
                  <a:pt x="14165" y="73105"/>
                </a:lnTo>
                <a:lnTo>
                  <a:pt x="7515" y="82472"/>
                </a:lnTo>
                <a:lnTo>
                  <a:pt x="6073" y="83447"/>
                </a:lnTo>
                <a:lnTo>
                  <a:pt x="0" y="88977"/>
                </a:lnTo>
                <a:lnTo>
                  <a:pt x="2158" y="97221"/>
                </a:lnTo>
                <a:lnTo>
                  <a:pt x="15321" y="106786"/>
                </a:lnTo>
                <a:lnTo>
                  <a:pt x="23395" y="107777"/>
                </a:lnTo>
                <a:lnTo>
                  <a:pt x="36301" y="103358"/>
                </a:lnTo>
                <a:lnTo>
                  <a:pt x="40798" y="101105"/>
                </a:lnTo>
                <a:lnTo>
                  <a:pt x="52138" y="94179"/>
                </a:lnTo>
                <a:lnTo>
                  <a:pt x="59557" y="90982"/>
                </a:lnTo>
                <a:lnTo>
                  <a:pt x="82714" y="61854"/>
                </a:lnTo>
                <a:lnTo>
                  <a:pt x="81774" y="53690"/>
                </a:lnTo>
                <a:lnTo>
                  <a:pt x="79696" y="42900"/>
                </a:lnTo>
                <a:lnTo>
                  <a:pt x="81222" y="39999"/>
                </a:lnTo>
                <a:lnTo>
                  <a:pt x="84185" y="35999"/>
                </a:lnTo>
                <a:lnTo>
                  <a:pt x="92292" y="28267"/>
                </a:lnTo>
                <a:lnTo>
                  <a:pt x="91968" y="22078"/>
                </a:lnTo>
                <a:lnTo>
                  <a:pt x="64816" y="922"/>
                </a:lnTo>
                <a:lnTo>
                  <a:pt x="586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08657" y="2262676"/>
            <a:ext cx="109855" cy="128905"/>
          </a:xfrm>
          <a:custGeom>
            <a:avLst/>
            <a:gdLst/>
            <a:ahLst/>
            <a:cxnLst/>
            <a:rect l="l" t="t" r="r" b="b"/>
            <a:pathLst>
              <a:path w="109854" h="128905">
                <a:moveTo>
                  <a:pt x="16758" y="0"/>
                </a:moveTo>
                <a:lnTo>
                  <a:pt x="14573" y="824"/>
                </a:lnTo>
                <a:lnTo>
                  <a:pt x="10462" y="4334"/>
                </a:lnTo>
                <a:lnTo>
                  <a:pt x="9968" y="6926"/>
                </a:lnTo>
                <a:lnTo>
                  <a:pt x="11880" y="13133"/>
                </a:lnTo>
                <a:lnTo>
                  <a:pt x="13888" y="16757"/>
                </a:lnTo>
                <a:lnTo>
                  <a:pt x="16737" y="24422"/>
                </a:lnTo>
                <a:lnTo>
                  <a:pt x="18615" y="28285"/>
                </a:lnTo>
                <a:lnTo>
                  <a:pt x="19631" y="40805"/>
                </a:lnTo>
                <a:lnTo>
                  <a:pt x="20772" y="67428"/>
                </a:lnTo>
                <a:lnTo>
                  <a:pt x="18615" y="68780"/>
                </a:lnTo>
                <a:lnTo>
                  <a:pt x="15739" y="69875"/>
                </a:lnTo>
                <a:lnTo>
                  <a:pt x="13972" y="69590"/>
                </a:lnTo>
                <a:lnTo>
                  <a:pt x="7646" y="70566"/>
                </a:lnTo>
                <a:lnTo>
                  <a:pt x="7531" y="77770"/>
                </a:lnTo>
                <a:lnTo>
                  <a:pt x="8225" y="79609"/>
                </a:lnTo>
                <a:lnTo>
                  <a:pt x="5566" y="86222"/>
                </a:lnTo>
                <a:lnTo>
                  <a:pt x="961" y="90060"/>
                </a:lnTo>
                <a:lnTo>
                  <a:pt x="521" y="96408"/>
                </a:lnTo>
                <a:lnTo>
                  <a:pt x="0" y="104435"/>
                </a:lnTo>
                <a:lnTo>
                  <a:pt x="7484" y="107243"/>
                </a:lnTo>
                <a:lnTo>
                  <a:pt x="11880" y="117673"/>
                </a:lnTo>
                <a:lnTo>
                  <a:pt x="13594" y="122294"/>
                </a:lnTo>
                <a:lnTo>
                  <a:pt x="16329" y="127641"/>
                </a:lnTo>
                <a:lnTo>
                  <a:pt x="19088" y="128602"/>
                </a:lnTo>
                <a:lnTo>
                  <a:pt x="25318" y="124592"/>
                </a:lnTo>
                <a:lnTo>
                  <a:pt x="37674" y="115477"/>
                </a:lnTo>
                <a:lnTo>
                  <a:pt x="37541" y="111549"/>
                </a:lnTo>
                <a:lnTo>
                  <a:pt x="18432" y="100234"/>
                </a:lnTo>
                <a:lnTo>
                  <a:pt x="18421" y="98286"/>
                </a:lnTo>
                <a:lnTo>
                  <a:pt x="21625" y="97008"/>
                </a:lnTo>
                <a:lnTo>
                  <a:pt x="25139" y="96630"/>
                </a:lnTo>
                <a:lnTo>
                  <a:pt x="27677" y="94844"/>
                </a:lnTo>
                <a:lnTo>
                  <a:pt x="34825" y="91362"/>
                </a:lnTo>
                <a:lnTo>
                  <a:pt x="41618" y="90848"/>
                </a:lnTo>
                <a:lnTo>
                  <a:pt x="48178" y="92948"/>
                </a:lnTo>
                <a:lnTo>
                  <a:pt x="54630" y="97303"/>
                </a:lnTo>
                <a:lnTo>
                  <a:pt x="59080" y="100998"/>
                </a:lnTo>
                <a:lnTo>
                  <a:pt x="64437" y="103323"/>
                </a:lnTo>
                <a:lnTo>
                  <a:pt x="72255" y="104057"/>
                </a:lnTo>
                <a:lnTo>
                  <a:pt x="73750" y="103517"/>
                </a:lnTo>
                <a:lnTo>
                  <a:pt x="75391" y="96843"/>
                </a:lnTo>
                <a:lnTo>
                  <a:pt x="76089" y="91965"/>
                </a:lnTo>
                <a:lnTo>
                  <a:pt x="78934" y="81413"/>
                </a:lnTo>
                <a:lnTo>
                  <a:pt x="82072" y="77029"/>
                </a:lnTo>
                <a:lnTo>
                  <a:pt x="93743" y="73140"/>
                </a:lnTo>
                <a:lnTo>
                  <a:pt x="98982" y="70656"/>
                </a:lnTo>
                <a:lnTo>
                  <a:pt x="108673" y="65426"/>
                </a:lnTo>
                <a:lnTo>
                  <a:pt x="109749" y="59569"/>
                </a:lnTo>
                <a:lnTo>
                  <a:pt x="99879" y="45258"/>
                </a:lnTo>
                <a:lnTo>
                  <a:pt x="97218" y="43473"/>
                </a:lnTo>
                <a:lnTo>
                  <a:pt x="96415" y="40535"/>
                </a:lnTo>
                <a:lnTo>
                  <a:pt x="93484" y="33688"/>
                </a:lnTo>
                <a:lnTo>
                  <a:pt x="92487" y="33069"/>
                </a:lnTo>
                <a:lnTo>
                  <a:pt x="82242" y="40697"/>
                </a:lnTo>
                <a:lnTo>
                  <a:pt x="74888" y="39858"/>
                </a:lnTo>
                <a:lnTo>
                  <a:pt x="38955" y="15878"/>
                </a:lnTo>
                <a:lnTo>
                  <a:pt x="33279" y="9626"/>
                </a:lnTo>
                <a:lnTo>
                  <a:pt x="26809" y="4780"/>
                </a:lnTo>
                <a:lnTo>
                  <a:pt x="1675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59406" y="956012"/>
            <a:ext cx="90170" cy="123825"/>
          </a:xfrm>
          <a:custGeom>
            <a:avLst/>
            <a:gdLst/>
            <a:ahLst/>
            <a:cxnLst/>
            <a:rect l="l" t="t" r="r" b="b"/>
            <a:pathLst>
              <a:path w="90169" h="123825">
                <a:moveTo>
                  <a:pt x="84668" y="73950"/>
                </a:moveTo>
                <a:lnTo>
                  <a:pt x="23209" y="73950"/>
                </a:lnTo>
                <a:lnTo>
                  <a:pt x="25552" y="76028"/>
                </a:lnTo>
                <a:lnTo>
                  <a:pt x="27604" y="78033"/>
                </a:lnTo>
                <a:lnTo>
                  <a:pt x="30008" y="79815"/>
                </a:lnTo>
                <a:lnTo>
                  <a:pt x="36659" y="85777"/>
                </a:lnTo>
                <a:lnTo>
                  <a:pt x="40785" y="92459"/>
                </a:lnTo>
                <a:lnTo>
                  <a:pt x="41721" y="100137"/>
                </a:lnTo>
                <a:lnTo>
                  <a:pt x="38803" y="109090"/>
                </a:lnTo>
                <a:lnTo>
                  <a:pt x="36762" y="112985"/>
                </a:lnTo>
                <a:lnTo>
                  <a:pt x="38768" y="117076"/>
                </a:lnTo>
                <a:lnTo>
                  <a:pt x="46587" y="123347"/>
                </a:lnTo>
                <a:lnTo>
                  <a:pt x="52238" y="123785"/>
                </a:lnTo>
                <a:lnTo>
                  <a:pt x="62379" y="116968"/>
                </a:lnTo>
                <a:lnTo>
                  <a:pt x="66800" y="111358"/>
                </a:lnTo>
                <a:lnTo>
                  <a:pt x="68248" y="103625"/>
                </a:lnTo>
                <a:lnTo>
                  <a:pt x="69927" y="96404"/>
                </a:lnTo>
                <a:lnTo>
                  <a:pt x="72459" y="89633"/>
                </a:lnTo>
                <a:lnTo>
                  <a:pt x="76181" y="83448"/>
                </a:lnTo>
                <a:lnTo>
                  <a:pt x="81434" y="77986"/>
                </a:lnTo>
                <a:lnTo>
                  <a:pt x="83785" y="76028"/>
                </a:lnTo>
                <a:lnTo>
                  <a:pt x="84668" y="73950"/>
                </a:lnTo>
                <a:close/>
              </a:path>
              <a:path w="90169" h="123825">
                <a:moveTo>
                  <a:pt x="10629" y="48345"/>
                </a:moveTo>
                <a:lnTo>
                  <a:pt x="8102" y="49277"/>
                </a:lnTo>
                <a:lnTo>
                  <a:pt x="4686" y="52699"/>
                </a:lnTo>
                <a:lnTo>
                  <a:pt x="3171" y="54806"/>
                </a:lnTo>
                <a:lnTo>
                  <a:pt x="2372" y="57006"/>
                </a:lnTo>
                <a:lnTo>
                  <a:pt x="0" y="63352"/>
                </a:lnTo>
                <a:lnTo>
                  <a:pt x="2835" y="68764"/>
                </a:lnTo>
                <a:lnTo>
                  <a:pt x="13892" y="70614"/>
                </a:lnTo>
                <a:lnTo>
                  <a:pt x="18572" y="70879"/>
                </a:lnTo>
                <a:lnTo>
                  <a:pt x="22593" y="73591"/>
                </a:lnTo>
                <a:lnTo>
                  <a:pt x="22705" y="74364"/>
                </a:lnTo>
                <a:lnTo>
                  <a:pt x="23209" y="73950"/>
                </a:lnTo>
                <a:lnTo>
                  <a:pt x="84668" y="73950"/>
                </a:lnTo>
                <a:lnTo>
                  <a:pt x="86054" y="70614"/>
                </a:lnTo>
                <a:lnTo>
                  <a:pt x="89060" y="63273"/>
                </a:lnTo>
                <a:lnTo>
                  <a:pt x="89632" y="56941"/>
                </a:lnTo>
                <a:lnTo>
                  <a:pt x="87810" y="55112"/>
                </a:lnTo>
                <a:lnTo>
                  <a:pt x="24015" y="55112"/>
                </a:lnTo>
                <a:lnTo>
                  <a:pt x="18794" y="52524"/>
                </a:lnTo>
                <a:lnTo>
                  <a:pt x="16059" y="50702"/>
                </a:lnTo>
                <a:lnTo>
                  <a:pt x="10629" y="48345"/>
                </a:lnTo>
                <a:close/>
              </a:path>
              <a:path w="90169" h="123825">
                <a:moveTo>
                  <a:pt x="82354" y="32645"/>
                </a:moveTo>
                <a:lnTo>
                  <a:pt x="28835" y="32645"/>
                </a:lnTo>
                <a:lnTo>
                  <a:pt x="30253" y="32824"/>
                </a:lnTo>
                <a:lnTo>
                  <a:pt x="30063" y="33281"/>
                </a:lnTo>
                <a:lnTo>
                  <a:pt x="28522" y="33832"/>
                </a:lnTo>
                <a:lnTo>
                  <a:pt x="28299" y="34743"/>
                </a:lnTo>
                <a:lnTo>
                  <a:pt x="27793" y="34743"/>
                </a:lnTo>
                <a:lnTo>
                  <a:pt x="28260" y="37590"/>
                </a:lnTo>
                <a:lnTo>
                  <a:pt x="29076" y="40720"/>
                </a:lnTo>
                <a:lnTo>
                  <a:pt x="29119" y="46184"/>
                </a:lnTo>
                <a:lnTo>
                  <a:pt x="28162" y="48571"/>
                </a:lnTo>
                <a:lnTo>
                  <a:pt x="26388" y="53834"/>
                </a:lnTo>
                <a:lnTo>
                  <a:pt x="24015" y="55112"/>
                </a:lnTo>
                <a:lnTo>
                  <a:pt x="87810" y="55112"/>
                </a:lnTo>
                <a:lnTo>
                  <a:pt x="81791" y="49071"/>
                </a:lnTo>
                <a:lnTo>
                  <a:pt x="80070" y="46516"/>
                </a:lnTo>
                <a:lnTo>
                  <a:pt x="82205" y="41385"/>
                </a:lnTo>
                <a:lnTo>
                  <a:pt x="82328" y="34743"/>
                </a:lnTo>
                <a:lnTo>
                  <a:pt x="28299" y="34743"/>
                </a:lnTo>
                <a:lnTo>
                  <a:pt x="27748" y="34466"/>
                </a:lnTo>
                <a:lnTo>
                  <a:pt x="82331" y="34466"/>
                </a:lnTo>
                <a:lnTo>
                  <a:pt x="82354" y="32645"/>
                </a:lnTo>
                <a:close/>
              </a:path>
              <a:path w="90169" h="123825">
                <a:moveTo>
                  <a:pt x="33770" y="0"/>
                </a:moveTo>
                <a:lnTo>
                  <a:pt x="31910" y="1336"/>
                </a:lnTo>
                <a:lnTo>
                  <a:pt x="25750" y="6901"/>
                </a:lnTo>
                <a:lnTo>
                  <a:pt x="21127" y="11520"/>
                </a:lnTo>
                <a:lnTo>
                  <a:pt x="24339" y="21394"/>
                </a:lnTo>
                <a:lnTo>
                  <a:pt x="23176" y="24015"/>
                </a:lnTo>
                <a:lnTo>
                  <a:pt x="21627" y="30826"/>
                </a:lnTo>
                <a:lnTo>
                  <a:pt x="21596" y="31542"/>
                </a:lnTo>
                <a:lnTo>
                  <a:pt x="27748" y="34466"/>
                </a:lnTo>
                <a:lnTo>
                  <a:pt x="27694" y="34142"/>
                </a:lnTo>
                <a:lnTo>
                  <a:pt x="28040" y="34038"/>
                </a:lnTo>
                <a:lnTo>
                  <a:pt x="28522" y="33832"/>
                </a:lnTo>
                <a:lnTo>
                  <a:pt x="28835" y="32645"/>
                </a:lnTo>
                <a:lnTo>
                  <a:pt x="82354" y="32645"/>
                </a:lnTo>
                <a:lnTo>
                  <a:pt x="82374" y="31007"/>
                </a:lnTo>
                <a:lnTo>
                  <a:pt x="62481" y="31007"/>
                </a:lnTo>
                <a:lnTo>
                  <a:pt x="61335" y="29451"/>
                </a:lnTo>
                <a:lnTo>
                  <a:pt x="62308" y="28782"/>
                </a:lnTo>
                <a:lnTo>
                  <a:pt x="62812" y="28465"/>
                </a:lnTo>
                <a:lnTo>
                  <a:pt x="63313" y="23695"/>
                </a:lnTo>
                <a:lnTo>
                  <a:pt x="64255" y="18903"/>
                </a:lnTo>
                <a:lnTo>
                  <a:pt x="63841" y="6080"/>
                </a:lnTo>
                <a:lnTo>
                  <a:pt x="58776" y="1336"/>
                </a:lnTo>
                <a:lnTo>
                  <a:pt x="39980" y="1336"/>
                </a:lnTo>
                <a:lnTo>
                  <a:pt x="33770" y="0"/>
                </a:lnTo>
                <a:close/>
              </a:path>
              <a:path w="90169" h="123825">
                <a:moveTo>
                  <a:pt x="77881" y="22186"/>
                </a:moveTo>
                <a:lnTo>
                  <a:pt x="65915" y="27414"/>
                </a:lnTo>
                <a:lnTo>
                  <a:pt x="64371" y="27893"/>
                </a:lnTo>
                <a:lnTo>
                  <a:pt x="62812" y="28465"/>
                </a:lnTo>
                <a:lnTo>
                  <a:pt x="62827" y="29451"/>
                </a:lnTo>
                <a:lnTo>
                  <a:pt x="62960" y="30826"/>
                </a:lnTo>
                <a:lnTo>
                  <a:pt x="62481" y="31007"/>
                </a:lnTo>
                <a:lnTo>
                  <a:pt x="82374" y="31007"/>
                </a:lnTo>
                <a:lnTo>
                  <a:pt x="82429" y="26546"/>
                </a:lnTo>
                <a:lnTo>
                  <a:pt x="77881" y="22186"/>
                </a:lnTo>
                <a:close/>
              </a:path>
              <a:path w="90169" h="123825">
                <a:moveTo>
                  <a:pt x="57409" y="54"/>
                </a:moveTo>
                <a:lnTo>
                  <a:pt x="44819" y="190"/>
                </a:lnTo>
                <a:lnTo>
                  <a:pt x="39980" y="1336"/>
                </a:lnTo>
                <a:lnTo>
                  <a:pt x="58776" y="1336"/>
                </a:lnTo>
                <a:lnTo>
                  <a:pt x="57409" y="5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58934" y="3546042"/>
            <a:ext cx="201930" cy="64135"/>
          </a:xfrm>
          <a:custGeom>
            <a:avLst/>
            <a:gdLst/>
            <a:ahLst/>
            <a:cxnLst/>
            <a:rect l="l" t="t" r="r" b="b"/>
            <a:pathLst>
              <a:path w="201929" h="64135">
                <a:moveTo>
                  <a:pt x="8657" y="0"/>
                </a:moveTo>
                <a:lnTo>
                  <a:pt x="8013" y="6549"/>
                </a:lnTo>
                <a:lnTo>
                  <a:pt x="4338" y="11761"/>
                </a:lnTo>
                <a:lnTo>
                  <a:pt x="0" y="19396"/>
                </a:lnTo>
                <a:lnTo>
                  <a:pt x="1141" y="22536"/>
                </a:lnTo>
                <a:lnTo>
                  <a:pt x="8867" y="25049"/>
                </a:lnTo>
                <a:lnTo>
                  <a:pt x="14608" y="25852"/>
                </a:lnTo>
                <a:lnTo>
                  <a:pt x="19759" y="34438"/>
                </a:lnTo>
                <a:lnTo>
                  <a:pt x="23223" y="35518"/>
                </a:lnTo>
                <a:lnTo>
                  <a:pt x="33249" y="36040"/>
                </a:lnTo>
                <a:lnTo>
                  <a:pt x="39592" y="37260"/>
                </a:lnTo>
                <a:lnTo>
                  <a:pt x="49982" y="42884"/>
                </a:lnTo>
                <a:lnTo>
                  <a:pt x="54630" y="42974"/>
                </a:lnTo>
                <a:lnTo>
                  <a:pt x="59832" y="42379"/>
                </a:lnTo>
                <a:lnTo>
                  <a:pt x="67860" y="41923"/>
                </a:lnTo>
                <a:lnTo>
                  <a:pt x="75835" y="42455"/>
                </a:lnTo>
                <a:lnTo>
                  <a:pt x="83606" y="44201"/>
                </a:lnTo>
                <a:lnTo>
                  <a:pt x="98498" y="50665"/>
                </a:lnTo>
                <a:lnTo>
                  <a:pt x="106179" y="52680"/>
                </a:lnTo>
                <a:lnTo>
                  <a:pt x="114024" y="53810"/>
                </a:lnTo>
                <a:lnTo>
                  <a:pt x="127739" y="54771"/>
                </a:lnTo>
                <a:lnTo>
                  <a:pt x="133541" y="55577"/>
                </a:lnTo>
                <a:lnTo>
                  <a:pt x="139244" y="55267"/>
                </a:lnTo>
                <a:lnTo>
                  <a:pt x="146725" y="55279"/>
                </a:lnTo>
                <a:lnTo>
                  <a:pt x="153958" y="56240"/>
                </a:lnTo>
                <a:lnTo>
                  <a:pt x="160962" y="58238"/>
                </a:lnTo>
                <a:lnTo>
                  <a:pt x="167756" y="61362"/>
                </a:lnTo>
                <a:lnTo>
                  <a:pt x="171712" y="63623"/>
                </a:lnTo>
                <a:lnTo>
                  <a:pt x="175554" y="62903"/>
                </a:lnTo>
                <a:lnTo>
                  <a:pt x="180853" y="57604"/>
                </a:lnTo>
                <a:lnTo>
                  <a:pt x="192229" y="59775"/>
                </a:lnTo>
                <a:lnTo>
                  <a:pt x="198197" y="60304"/>
                </a:lnTo>
                <a:lnTo>
                  <a:pt x="201758" y="56376"/>
                </a:lnTo>
                <a:lnTo>
                  <a:pt x="201805" y="51509"/>
                </a:lnTo>
                <a:lnTo>
                  <a:pt x="199407" y="48182"/>
                </a:lnTo>
                <a:lnTo>
                  <a:pt x="190663" y="47816"/>
                </a:lnTo>
                <a:lnTo>
                  <a:pt x="184197" y="46615"/>
                </a:lnTo>
                <a:lnTo>
                  <a:pt x="178129" y="44183"/>
                </a:lnTo>
                <a:lnTo>
                  <a:pt x="172558" y="40125"/>
                </a:lnTo>
                <a:lnTo>
                  <a:pt x="171569" y="39175"/>
                </a:lnTo>
                <a:lnTo>
                  <a:pt x="169423" y="39373"/>
                </a:lnTo>
                <a:lnTo>
                  <a:pt x="155430" y="38545"/>
                </a:lnTo>
                <a:lnTo>
                  <a:pt x="153287" y="37706"/>
                </a:lnTo>
                <a:lnTo>
                  <a:pt x="150948" y="33750"/>
                </a:lnTo>
                <a:lnTo>
                  <a:pt x="152910" y="31850"/>
                </a:lnTo>
                <a:lnTo>
                  <a:pt x="158205" y="30744"/>
                </a:lnTo>
                <a:lnTo>
                  <a:pt x="159898" y="30697"/>
                </a:lnTo>
                <a:lnTo>
                  <a:pt x="167054" y="29260"/>
                </a:lnTo>
                <a:lnTo>
                  <a:pt x="166564" y="25383"/>
                </a:lnTo>
                <a:lnTo>
                  <a:pt x="162788" y="23854"/>
                </a:lnTo>
                <a:lnTo>
                  <a:pt x="153151" y="23068"/>
                </a:lnTo>
                <a:lnTo>
                  <a:pt x="145799" y="22239"/>
                </a:lnTo>
                <a:lnTo>
                  <a:pt x="138529" y="20939"/>
                </a:lnTo>
                <a:lnTo>
                  <a:pt x="131378" y="18925"/>
                </a:lnTo>
                <a:lnTo>
                  <a:pt x="126723" y="17287"/>
                </a:lnTo>
                <a:lnTo>
                  <a:pt x="121931" y="15897"/>
                </a:lnTo>
                <a:lnTo>
                  <a:pt x="110585" y="10264"/>
                </a:lnTo>
                <a:lnTo>
                  <a:pt x="105145" y="10811"/>
                </a:lnTo>
                <a:lnTo>
                  <a:pt x="98676" y="20534"/>
                </a:lnTo>
                <a:lnTo>
                  <a:pt x="94993" y="21262"/>
                </a:lnTo>
                <a:lnTo>
                  <a:pt x="87570" y="21078"/>
                </a:lnTo>
                <a:lnTo>
                  <a:pt x="83498" y="20265"/>
                </a:lnTo>
                <a:lnTo>
                  <a:pt x="71827" y="19638"/>
                </a:lnTo>
                <a:lnTo>
                  <a:pt x="65617" y="18238"/>
                </a:lnTo>
                <a:lnTo>
                  <a:pt x="59928" y="11614"/>
                </a:lnTo>
                <a:lnTo>
                  <a:pt x="54770" y="7298"/>
                </a:lnTo>
                <a:lnTo>
                  <a:pt x="48556" y="4599"/>
                </a:lnTo>
                <a:lnTo>
                  <a:pt x="41784" y="3192"/>
                </a:lnTo>
                <a:lnTo>
                  <a:pt x="28313" y="2304"/>
                </a:lnTo>
                <a:lnTo>
                  <a:pt x="15234" y="469"/>
                </a:lnTo>
                <a:lnTo>
                  <a:pt x="865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36339" y="3012101"/>
            <a:ext cx="99060" cy="152400"/>
          </a:xfrm>
          <a:custGeom>
            <a:avLst/>
            <a:gdLst/>
            <a:ahLst/>
            <a:cxnLst/>
            <a:rect l="l" t="t" r="r" b="b"/>
            <a:pathLst>
              <a:path w="99060" h="152400">
                <a:moveTo>
                  <a:pt x="88713" y="115402"/>
                </a:moveTo>
                <a:lnTo>
                  <a:pt x="68277" y="115402"/>
                </a:lnTo>
                <a:lnTo>
                  <a:pt x="70031" y="115484"/>
                </a:lnTo>
                <a:lnTo>
                  <a:pt x="69815" y="115714"/>
                </a:lnTo>
                <a:lnTo>
                  <a:pt x="69556" y="115877"/>
                </a:lnTo>
                <a:lnTo>
                  <a:pt x="69380" y="116057"/>
                </a:lnTo>
                <a:lnTo>
                  <a:pt x="71338" y="117586"/>
                </a:lnTo>
                <a:lnTo>
                  <a:pt x="74560" y="118797"/>
                </a:lnTo>
                <a:lnTo>
                  <a:pt x="76191" y="126508"/>
                </a:lnTo>
                <a:lnTo>
                  <a:pt x="78530" y="130680"/>
                </a:lnTo>
                <a:lnTo>
                  <a:pt x="87242" y="133214"/>
                </a:lnTo>
                <a:lnTo>
                  <a:pt x="86958" y="135788"/>
                </a:lnTo>
                <a:lnTo>
                  <a:pt x="77666" y="143762"/>
                </a:lnTo>
                <a:lnTo>
                  <a:pt x="77922" y="146149"/>
                </a:lnTo>
                <a:lnTo>
                  <a:pt x="87933" y="150628"/>
                </a:lnTo>
                <a:lnTo>
                  <a:pt x="90213" y="151808"/>
                </a:lnTo>
                <a:lnTo>
                  <a:pt x="92603" y="152133"/>
                </a:lnTo>
                <a:lnTo>
                  <a:pt x="93877" y="152349"/>
                </a:lnTo>
                <a:lnTo>
                  <a:pt x="96674" y="150858"/>
                </a:lnTo>
                <a:lnTo>
                  <a:pt x="95742" y="144612"/>
                </a:lnTo>
                <a:lnTo>
                  <a:pt x="98179" y="139302"/>
                </a:lnTo>
                <a:lnTo>
                  <a:pt x="98780" y="131667"/>
                </a:lnTo>
                <a:lnTo>
                  <a:pt x="97398" y="128808"/>
                </a:lnTo>
                <a:lnTo>
                  <a:pt x="95811" y="127299"/>
                </a:lnTo>
                <a:lnTo>
                  <a:pt x="92718" y="124473"/>
                </a:lnTo>
                <a:lnTo>
                  <a:pt x="89039" y="121907"/>
                </a:lnTo>
                <a:lnTo>
                  <a:pt x="88713" y="115402"/>
                </a:lnTo>
                <a:close/>
              </a:path>
              <a:path w="99060" h="152400">
                <a:moveTo>
                  <a:pt x="88290" y="109418"/>
                </a:moveTo>
                <a:lnTo>
                  <a:pt x="45878" y="109418"/>
                </a:lnTo>
                <a:lnTo>
                  <a:pt x="48064" y="109825"/>
                </a:lnTo>
                <a:lnTo>
                  <a:pt x="51361" y="112706"/>
                </a:lnTo>
                <a:lnTo>
                  <a:pt x="52650" y="114336"/>
                </a:lnTo>
                <a:lnTo>
                  <a:pt x="53988" y="115877"/>
                </a:lnTo>
                <a:lnTo>
                  <a:pt x="59192" y="118551"/>
                </a:lnTo>
                <a:lnTo>
                  <a:pt x="64357" y="120877"/>
                </a:lnTo>
                <a:lnTo>
                  <a:pt x="69380" y="116057"/>
                </a:lnTo>
                <a:lnTo>
                  <a:pt x="68277" y="115402"/>
                </a:lnTo>
                <a:lnTo>
                  <a:pt x="88713" y="115402"/>
                </a:lnTo>
                <a:lnTo>
                  <a:pt x="88452" y="109529"/>
                </a:lnTo>
                <a:lnTo>
                  <a:pt x="88290" y="109418"/>
                </a:lnTo>
                <a:close/>
              </a:path>
              <a:path w="99060" h="152400">
                <a:moveTo>
                  <a:pt x="18921" y="96580"/>
                </a:moveTo>
                <a:lnTo>
                  <a:pt x="18550" y="104137"/>
                </a:lnTo>
                <a:lnTo>
                  <a:pt x="20679" y="110049"/>
                </a:lnTo>
                <a:lnTo>
                  <a:pt x="30610" y="113224"/>
                </a:lnTo>
                <a:lnTo>
                  <a:pt x="32209" y="114761"/>
                </a:lnTo>
                <a:lnTo>
                  <a:pt x="33865" y="116010"/>
                </a:lnTo>
                <a:lnTo>
                  <a:pt x="34178" y="116428"/>
                </a:lnTo>
                <a:lnTo>
                  <a:pt x="34358" y="116446"/>
                </a:lnTo>
                <a:lnTo>
                  <a:pt x="33898" y="116010"/>
                </a:lnTo>
                <a:lnTo>
                  <a:pt x="33802" y="115844"/>
                </a:lnTo>
                <a:lnTo>
                  <a:pt x="45878" y="109418"/>
                </a:lnTo>
                <a:lnTo>
                  <a:pt x="88290" y="109418"/>
                </a:lnTo>
                <a:lnTo>
                  <a:pt x="83599" y="106193"/>
                </a:lnTo>
                <a:lnTo>
                  <a:pt x="73868" y="102683"/>
                </a:lnTo>
                <a:lnTo>
                  <a:pt x="71650" y="99724"/>
                </a:lnTo>
                <a:lnTo>
                  <a:pt x="70753" y="99165"/>
                </a:lnTo>
                <a:lnTo>
                  <a:pt x="53028" y="99165"/>
                </a:lnTo>
                <a:lnTo>
                  <a:pt x="50739" y="98770"/>
                </a:lnTo>
                <a:lnTo>
                  <a:pt x="49169" y="98334"/>
                </a:lnTo>
                <a:lnTo>
                  <a:pt x="47743" y="97693"/>
                </a:lnTo>
                <a:lnTo>
                  <a:pt x="45904" y="96814"/>
                </a:lnTo>
                <a:lnTo>
                  <a:pt x="45907" y="96682"/>
                </a:lnTo>
                <a:lnTo>
                  <a:pt x="19069" y="96682"/>
                </a:lnTo>
                <a:lnTo>
                  <a:pt x="18921" y="96580"/>
                </a:lnTo>
                <a:close/>
              </a:path>
              <a:path w="99060" h="152400">
                <a:moveTo>
                  <a:pt x="62720" y="95641"/>
                </a:moveTo>
                <a:lnTo>
                  <a:pt x="59253" y="96814"/>
                </a:lnTo>
                <a:lnTo>
                  <a:pt x="57801" y="97330"/>
                </a:lnTo>
                <a:lnTo>
                  <a:pt x="56247" y="97927"/>
                </a:lnTo>
                <a:lnTo>
                  <a:pt x="54677" y="98445"/>
                </a:lnTo>
                <a:lnTo>
                  <a:pt x="53822" y="98770"/>
                </a:lnTo>
                <a:lnTo>
                  <a:pt x="53028" y="99165"/>
                </a:lnTo>
                <a:lnTo>
                  <a:pt x="70753" y="99165"/>
                </a:lnTo>
                <a:lnTo>
                  <a:pt x="65956" y="96178"/>
                </a:lnTo>
                <a:lnTo>
                  <a:pt x="62720" y="95641"/>
                </a:lnTo>
                <a:close/>
              </a:path>
              <a:path w="99060" h="152400">
                <a:moveTo>
                  <a:pt x="45955" y="94626"/>
                </a:moveTo>
                <a:lnTo>
                  <a:pt x="19563" y="94626"/>
                </a:lnTo>
                <a:lnTo>
                  <a:pt x="20391" y="95864"/>
                </a:lnTo>
                <a:lnTo>
                  <a:pt x="19868" y="96178"/>
                </a:lnTo>
                <a:lnTo>
                  <a:pt x="19163" y="96682"/>
                </a:lnTo>
                <a:lnTo>
                  <a:pt x="45907" y="96682"/>
                </a:lnTo>
                <a:lnTo>
                  <a:pt x="45955" y="94626"/>
                </a:lnTo>
                <a:close/>
              </a:path>
              <a:path w="99060" h="152400">
                <a:moveTo>
                  <a:pt x="18122" y="0"/>
                </a:moveTo>
                <a:lnTo>
                  <a:pt x="13561" y="5955"/>
                </a:lnTo>
                <a:lnTo>
                  <a:pt x="9867" y="14818"/>
                </a:lnTo>
                <a:lnTo>
                  <a:pt x="9249" y="18197"/>
                </a:lnTo>
                <a:lnTo>
                  <a:pt x="8807" y="22104"/>
                </a:lnTo>
                <a:lnTo>
                  <a:pt x="8060" y="28346"/>
                </a:lnTo>
                <a:lnTo>
                  <a:pt x="7333" y="34945"/>
                </a:lnTo>
                <a:lnTo>
                  <a:pt x="6694" y="41735"/>
                </a:lnTo>
                <a:lnTo>
                  <a:pt x="6206" y="48535"/>
                </a:lnTo>
                <a:lnTo>
                  <a:pt x="5994" y="52218"/>
                </a:lnTo>
                <a:lnTo>
                  <a:pt x="4514" y="54532"/>
                </a:lnTo>
                <a:lnTo>
                  <a:pt x="1983" y="56894"/>
                </a:lnTo>
                <a:lnTo>
                  <a:pt x="925" y="57856"/>
                </a:lnTo>
                <a:lnTo>
                  <a:pt x="0" y="59969"/>
                </a:lnTo>
                <a:lnTo>
                  <a:pt x="302" y="61272"/>
                </a:lnTo>
                <a:lnTo>
                  <a:pt x="2279" y="69253"/>
                </a:lnTo>
                <a:lnTo>
                  <a:pt x="3884" y="77508"/>
                </a:lnTo>
                <a:lnTo>
                  <a:pt x="9194" y="90058"/>
                </a:lnTo>
                <a:lnTo>
                  <a:pt x="12693" y="95093"/>
                </a:lnTo>
                <a:lnTo>
                  <a:pt x="18921" y="96580"/>
                </a:lnTo>
                <a:lnTo>
                  <a:pt x="19069" y="94781"/>
                </a:lnTo>
                <a:lnTo>
                  <a:pt x="19563" y="94626"/>
                </a:lnTo>
                <a:lnTo>
                  <a:pt x="45955" y="94626"/>
                </a:lnTo>
                <a:lnTo>
                  <a:pt x="45961" y="94392"/>
                </a:lnTo>
                <a:lnTo>
                  <a:pt x="52299" y="83818"/>
                </a:lnTo>
                <a:lnTo>
                  <a:pt x="41716" y="82130"/>
                </a:lnTo>
                <a:lnTo>
                  <a:pt x="40082" y="80543"/>
                </a:lnTo>
                <a:lnTo>
                  <a:pt x="39632" y="73195"/>
                </a:lnTo>
                <a:lnTo>
                  <a:pt x="40259" y="68303"/>
                </a:lnTo>
                <a:lnTo>
                  <a:pt x="43463" y="64184"/>
                </a:lnTo>
                <a:lnTo>
                  <a:pt x="44928" y="62186"/>
                </a:lnTo>
                <a:lnTo>
                  <a:pt x="54715" y="36188"/>
                </a:lnTo>
                <a:lnTo>
                  <a:pt x="51926" y="28346"/>
                </a:lnTo>
                <a:lnTo>
                  <a:pt x="48463" y="22104"/>
                </a:lnTo>
                <a:lnTo>
                  <a:pt x="47304" y="16247"/>
                </a:lnTo>
                <a:lnTo>
                  <a:pt x="48496" y="9446"/>
                </a:lnTo>
                <a:lnTo>
                  <a:pt x="48957" y="6948"/>
                </a:lnTo>
                <a:lnTo>
                  <a:pt x="47663" y="5918"/>
                </a:lnTo>
                <a:lnTo>
                  <a:pt x="37562" y="5918"/>
                </a:lnTo>
                <a:lnTo>
                  <a:pt x="32068" y="5764"/>
                </a:lnTo>
                <a:lnTo>
                  <a:pt x="18122" y="0"/>
                </a:lnTo>
                <a:close/>
              </a:path>
              <a:path w="99060" h="152400">
                <a:moveTo>
                  <a:pt x="52312" y="83797"/>
                </a:moveTo>
                <a:close/>
              </a:path>
              <a:path w="99060" h="152400">
                <a:moveTo>
                  <a:pt x="46763" y="5201"/>
                </a:moveTo>
                <a:lnTo>
                  <a:pt x="37562" y="5918"/>
                </a:lnTo>
                <a:lnTo>
                  <a:pt x="47663" y="5918"/>
                </a:lnTo>
                <a:lnTo>
                  <a:pt x="46763" y="520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18032" y="4432553"/>
            <a:ext cx="78740" cy="97790"/>
          </a:xfrm>
          <a:custGeom>
            <a:avLst/>
            <a:gdLst/>
            <a:ahLst/>
            <a:cxnLst/>
            <a:rect l="l" t="t" r="r" b="b"/>
            <a:pathLst>
              <a:path w="78739" h="97789">
                <a:moveTo>
                  <a:pt x="7272" y="0"/>
                </a:moveTo>
                <a:lnTo>
                  <a:pt x="4483" y="4032"/>
                </a:lnTo>
                <a:lnTo>
                  <a:pt x="3694" y="12294"/>
                </a:lnTo>
                <a:lnTo>
                  <a:pt x="3615" y="23375"/>
                </a:lnTo>
                <a:lnTo>
                  <a:pt x="3784" y="34478"/>
                </a:lnTo>
                <a:lnTo>
                  <a:pt x="3049" y="45507"/>
                </a:lnTo>
                <a:lnTo>
                  <a:pt x="0" y="57122"/>
                </a:lnTo>
                <a:lnTo>
                  <a:pt x="248" y="58018"/>
                </a:lnTo>
                <a:lnTo>
                  <a:pt x="248" y="62787"/>
                </a:lnTo>
                <a:lnTo>
                  <a:pt x="1066" y="67061"/>
                </a:lnTo>
                <a:lnTo>
                  <a:pt x="2913" y="75082"/>
                </a:lnTo>
                <a:lnTo>
                  <a:pt x="5497" y="92153"/>
                </a:lnTo>
                <a:lnTo>
                  <a:pt x="11747" y="95310"/>
                </a:lnTo>
                <a:lnTo>
                  <a:pt x="20862" y="97330"/>
                </a:lnTo>
                <a:lnTo>
                  <a:pt x="22922" y="97383"/>
                </a:lnTo>
                <a:lnTo>
                  <a:pt x="30895" y="91940"/>
                </a:lnTo>
                <a:lnTo>
                  <a:pt x="37209" y="84601"/>
                </a:lnTo>
                <a:lnTo>
                  <a:pt x="41300" y="83510"/>
                </a:lnTo>
                <a:lnTo>
                  <a:pt x="50018" y="84813"/>
                </a:lnTo>
                <a:lnTo>
                  <a:pt x="53143" y="82768"/>
                </a:lnTo>
                <a:lnTo>
                  <a:pt x="56604" y="71606"/>
                </a:lnTo>
                <a:lnTo>
                  <a:pt x="59360" y="64168"/>
                </a:lnTo>
                <a:lnTo>
                  <a:pt x="63097" y="57222"/>
                </a:lnTo>
                <a:lnTo>
                  <a:pt x="68418" y="51055"/>
                </a:lnTo>
                <a:lnTo>
                  <a:pt x="69437" y="50091"/>
                </a:lnTo>
                <a:lnTo>
                  <a:pt x="70161" y="46487"/>
                </a:lnTo>
                <a:lnTo>
                  <a:pt x="77195" y="21125"/>
                </a:lnTo>
                <a:lnTo>
                  <a:pt x="77558" y="17830"/>
                </a:lnTo>
                <a:lnTo>
                  <a:pt x="78336" y="13323"/>
                </a:lnTo>
                <a:lnTo>
                  <a:pt x="74733" y="9249"/>
                </a:lnTo>
                <a:lnTo>
                  <a:pt x="70582" y="10055"/>
                </a:lnTo>
                <a:lnTo>
                  <a:pt x="62525" y="11610"/>
                </a:lnTo>
                <a:lnTo>
                  <a:pt x="54284" y="12600"/>
                </a:lnTo>
                <a:lnTo>
                  <a:pt x="39132" y="17263"/>
                </a:lnTo>
                <a:lnTo>
                  <a:pt x="33602" y="15167"/>
                </a:lnTo>
                <a:lnTo>
                  <a:pt x="24361" y="7697"/>
                </a:lnTo>
                <a:lnTo>
                  <a:pt x="20667" y="4345"/>
                </a:lnTo>
                <a:lnTo>
                  <a:pt x="14692" y="435"/>
                </a:lnTo>
                <a:lnTo>
                  <a:pt x="727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79711" y="2919776"/>
            <a:ext cx="212725" cy="81280"/>
          </a:xfrm>
          <a:custGeom>
            <a:avLst/>
            <a:gdLst/>
            <a:ahLst/>
            <a:cxnLst/>
            <a:rect l="l" t="t" r="r" b="b"/>
            <a:pathLst>
              <a:path w="212725" h="81280">
                <a:moveTo>
                  <a:pt x="59197" y="0"/>
                </a:moveTo>
                <a:lnTo>
                  <a:pt x="47247" y="2944"/>
                </a:lnTo>
                <a:lnTo>
                  <a:pt x="38777" y="4589"/>
                </a:lnTo>
                <a:lnTo>
                  <a:pt x="30363" y="6565"/>
                </a:lnTo>
                <a:lnTo>
                  <a:pt x="22128" y="9511"/>
                </a:lnTo>
                <a:lnTo>
                  <a:pt x="15118" y="13861"/>
                </a:lnTo>
                <a:lnTo>
                  <a:pt x="9568" y="19442"/>
                </a:lnTo>
                <a:lnTo>
                  <a:pt x="0" y="31939"/>
                </a:lnTo>
                <a:lnTo>
                  <a:pt x="1075" y="33310"/>
                </a:lnTo>
                <a:lnTo>
                  <a:pt x="4870" y="33216"/>
                </a:lnTo>
                <a:lnTo>
                  <a:pt x="8639" y="33832"/>
                </a:lnTo>
                <a:lnTo>
                  <a:pt x="11212" y="32425"/>
                </a:lnTo>
                <a:lnTo>
                  <a:pt x="20144" y="28354"/>
                </a:lnTo>
                <a:lnTo>
                  <a:pt x="29414" y="25074"/>
                </a:lnTo>
                <a:lnTo>
                  <a:pt x="38572" y="21539"/>
                </a:lnTo>
                <a:lnTo>
                  <a:pt x="47170" y="16704"/>
                </a:lnTo>
                <a:lnTo>
                  <a:pt x="49305" y="15184"/>
                </a:lnTo>
                <a:lnTo>
                  <a:pt x="54428" y="16570"/>
                </a:lnTo>
                <a:lnTo>
                  <a:pt x="57754" y="23287"/>
                </a:lnTo>
                <a:lnTo>
                  <a:pt x="60547" y="25789"/>
                </a:lnTo>
                <a:lnTo>
                  <a:pt x="70538" y="27838"/>
                </a:lnTo>
                <a:lnTo>
                  <a:pt x="76258" y="28746"/>
                </a:lnTo>
                <a:lnTo>
                  <a:pt x="85869" y="30905"/>
                </a:lnTo>
                <a:lnTo>
                  <a:pt x="90133" y="31550"/>
                </a:lnTo>
                <a:lnTo>
                  <a:pt x="101043" y="37572"/>
                </a:lnTo>
                <a:lnTo>
                  <a:pt x="108939" y="39452"/>
                </a:lnTo>
                <a:lnTo>
                  <a:pt x="121740" y="40845"/>
                </a:lnTo>
                <a:lnTo>
                  <a:pt x="124912" y="43314"/>
                </a:lnTo>
                <a:lnTo>
                  <a:pt x="130237" y="55864"/>
                </a:lnTo>
                <a:lnTo>
                  <a:pt x="136881" y="59928"/>
                </a:lnTo>
                <a:lnTo>
                  <a:pt x="146533" y="61041"/>
                </a:lnTo>
                <a:lnTo>
                  <a:pt x="147242" y="61606"/>
                </a:lnTo>
                <a:lnTo>
                  <a:pt x="150421" y="62852"/>
                </a:lnTo>
                <a:lnTo>
                  <a:pt x="151037" y="65069"/>
                </a:lnTo>
                <a:lnTo>
                  <a:pt x="148743" y="69390"/>
                </a:lnTo>
                <a:lnTo>
                  <a:pt x="144910" y="75491"/>
                </a:lnTo>
                <a:lnTo>
                  <a:pt x="146455" y="79199"/>
                </a:lnTo>
                <a:lnTo>
                  <a:pt x="156142" y="79674"/>
                </a:lnTo>
                <a:lnTo>
                  <a:pt x="161905" y="79448"/>
                </a:lnTo>
                <a:lnTo>
                  <a:pt x="171852" y="79448"/>
                </a:lnTo>
                <a:lnTo>
                  <a:pt x="180119" y="80915"/>
                </a:lnTo>
                <a:lnTo>
                  <a:pt x="189180" y="79583"/>
                </a:lnTo>
                <a:lnTo>
                  <a:pt x="208832" y="73789"/>
                </a:lnTo>
                <a:lnTo>
                  <a:pt x="211766" y="73051"/>
                </a:lnTo>
                <a:lnTo>
                  <a:pt x="212647" y="68079"/>
                </a:lnTo>
                <a:lnTo>
                  <a:pt x="207992" y="63060"/>
                </a:lnTo>
                <a:lnTo>
                  <a:pt x="205783" y="60274"/>
                </a:lnTo>
                <a:lnTo>
                  <a:pt x="178443" y="47348"/>
                </a:lnTo>
                <a:lnTo>
                  <a:pt x="166083" y="41750"/>
                </a:lnTo>
                <a:lnTo>
                  <a:pt x="148060" y="34815"/>
                </a:lnTo>
                <a:lnTo>
                  <a:pt x="142695" y="32396"/>
                </a:lnTo>
                <a:lnTo>
                  <a:pt x="132201" y="25862"/>
                </a:lnTo>
                <a:lnTo>
                  <a:pt x="126528" y="22726"/>
                </a:lnTo>
                <a:lnTo>
                  <a:pt x="116996" y="19987"/>
                </a:lnTo>
                <a:lnTo>
                  <a:pt x="113629" y="18533"/>
                </a:lnTo>
                <a:lnTo>
                  <a:pt x="86558" y="7254"/>
                </a:lnTo>
                <a:lnTo>
                  <a:pt x="79627" y="7336"/>
                </a:lnTo>
                <a:lnTo>
                  <a:pt x="73713" y="5759"/>
                </a:lnTo>
                <a:lnTo>
                  <a:pt x="63931" y="1468"/>
                </a:lnTo>
                <a:lnTo>
                  <a:pt x="5919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13076" y="972450"/>
            <a:ext cx="81915" cy="100330"/>
          </a:xfrm>
          <a:custGeom>
            <a:avLst/>
            <a:gdLst/>
            <a:ahLst/>
            <a:cxnLst/>
            <a:rect l="l" t="t" r="r" b="b"/>
            <a:pathLst>
              <a:path w="81914" h="100330">
                <a:moveTo>
                  <a:pt x="7382" y="0"/>
                </a:moveTo>
                <a:lnTo>
                  <a:pt x="5049" y="975"/>
                </a:lnTo>
                <a:lnTo>
                  <a:pt x="1911" y="7643"/>
                </a:lnTo>
                <a:lnTo>
                  <a:pt x="121" y="13304"/>
                </a:lnTo>
                <a:lnTo>
                  <a:pt x="0" y="19175"/>
                </a:lnTo>
                <a:lnTo>
                  <a:pt x="2410" y="25375"/>
                </a:lnTo>
                <a:lnTo>
                  <a:pt x="5416" y="30239"/>
                </a:lnTo>
                <a:lnTo>
                  <a:pt x="9444" y="41194"/>
                </a:lnTo>
                <a:lnTo>
                  <a:pt x="10258" y="43373"/>
                </a:lnTo>
                <a:lnTo>
                  <a:pt x="10160" y="45910"/>
                </a:lnTo>
                <a:lnTo>
                  <a:pt x="10045" y="45123"/>
                </a:lnTo>
                <a:lnTo>
                  <a:pt x="9656" y="50792"/>
                </a:lnTo>
                <a:lnTo>
                  <a:pt x="17483" y="88506"/>
                </a:lnTo>
                <a:lnTo>
                  <a:pt x="28391" y="100248"/>
                </a:lnTo>
                <a:lnTo>
                  <a:pt x="31246" y="99532"/>
                </a:lnTo>
                <a:lnTo>
                  <a:pt x="32797" y="98413"/>
                </a:lnTo>
                <a:lnTo>
                  <a:pt x="39594" y="89654"/>
                </a:lnTo>
                <a:lnTo>
                  <a:pt x="44408" y="84725"/>
                </a:lnTo>
                <a:lnTo>
                  <a:pt x="50636" y="80083"/>
                </a:lnTo>
                <a:lnTo>
                  <a:pt x="65515" y="70279"/>
                </a:lnTo>
                <a:lnTo>
                  <a:pt x="69964" y="66427"/>
                </a:lnTo>
                <a:lnTo>
                  <a:pt x="76792" y="59425"/>
                </a:lnTo>
                <a:lnTo>
                  <a:pt x="78925" y="55709"/>
                </a:lnTo>
                <a:lnTo>
                  <a:pt x="81592" y="49993"/>
                </a:lnTo>
                <a:lnTo>
                  <a:pt x="81808" y="46983"/>
                </a:lnTo>
                <a:lnTo>
                  <a:pt x="79641" y="41087"/>
                </a:lnTo>
                <a:lnTo>
                  <a:pt x="77045" y="37706"/>
                </a:lnTo>
                <a:lnTo>
                  <a:pt x="72675" y="28446"/>
                </a:lnTo>
                <a:lnTo>
                  <a:pt x="68798" y="24317"/>
                </a:lnTo>
                <a:lnTo>
                  <a:pt x="54405" y="21276"/>
                </a:lnTo>
                <a:lnTo>
                  <a:pt x="47859" y="15915"/>
                </a:lnTo>
                <a:lnTo>
                  <a:pt x="32740" y="9738"/>
                </a:lnTo>
                <a:lnTo>
                  <a:pt x="24661" y="8294"/>
                </a:lnTo>
                <a:lnTo>
                  <a:pt x="15747" y="957"/>
                </a:lnTo>
                <a:lnTo>
                  <a:pt x="11903" y="651"/>
                </a:lnTo>
                <a:lnTo>
                  <a:pt x="738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5101" y="3204255"/>
            <a:ext cx="99060" cy="95885"/>
          </a:xfrm>
          <a:custGeom>
            <a:avLst/>
            <a:gdLst/>
            <a:ahLst/>
            <a:cxnLst/>
            <a:rect l="l" t="t" r="r" b="b"/>
            <a:pathLst>
              <a:path w="99060" h="95885">
                <a:moveTo>
                  <a:pt x="96807" y="55317"/>
                </a:moveTo>
                <a:lnTo>
                  <a:pt x="36979" y="55317"/>
                </a:lnTo>
                <a:lnTo>
                  <a:pt x="42343" y="59673"/>
                </a:lnTo>
                <a:lnTo>
                  <a:pt x="42422" y="65330"/>
                </a:lnTo>
                <a:lnTo>
                  <a:pt x="42197" y="67075"/>
                </a:lnTo>
                <a:lnTo>
                  <a:pt x="42071" y="68789"/>
                </a:lnTo>
                <a:lnTo>
                  <a:pt x="42209" y="71536"/>
                </a:lnTo>
                <a:lnTo>
                  <a:pt x="71442" y="95617"/>
                </a:lnTo>
                <a:lnTo>
                  <a:pt x="73473" y="95721"/>
                </a:lnTo>
                <a:lnTo>
                  <a:pt x="76036" y="93982"/>
                </a:lnTo>
                <a:lnTo>
                  <a:pt x="77605" y="92393"/>
                </a:lnTo>
                <a:lnTo>
                  <a:pt x="79876" y="89946"/>
                </a:lnTo>
                <a:lnTo>
                  <a:pt x="80629" y="86710"/>
                </a:lnTo>
                <a:lnTo>
                  <a:pt x="79941" y="83210"/>
                </a:lnTo>
                <a:lnTo>
                  <a:pt x="79042" y="78469"/>
                </a:lnTo>
                <a:lnTo>
                  <a:pt x="74909" y="74347"/>
                </a:lnTo>
                <a:lnTo>
                  <a:pt x="77566" y="67989"/>
                </a:lnTo>
                <a:lnTo>
                  <a:pt x="79733" y="66690"/>
                </a:lnTo>
                <a:lnTo>
                  <a:pt x="96550" y="66690"/>
                </a:lnTo>
                <a:lnTo>
                  <a:pt x="96796" y="66478"/>
                </a:lnTo>
                <a:lnTo>
                  <a:pt x="98654" y="61078"/>
                </a:lnTo>
                <a:lnTo>
                  <a:pt x="96807" y="55317"/>
                </a:lnTo>
                <a:close/>
              </a:path>
              <a:path w="99060" h="95885">
                <a:moveTo>
                  <a:pt x="87740" y="74269"/>
                </a:moveTo>
                <a:lnTo>
                  <a:pt x="87988" y="74578"/>
                </a:lnTo>
                <a:lnTo>
                  <a:pt x="87740" y="74269"/>
                </a:lnTo>
                <a:close/>
              </a:path>
              <a:path w="99060" h="95885">
                <a:moveTo>
                  <a:pt x="96550" y="66690"/>
                </a:moveTo>
                <a:lnTo>
                  <a:pt x="79733" y="66690"/>
                </a:lnTo>
                <a:lnTo>
                  <a:pt x="82162" y="67075"/>
                </a:lnTo>
                <a:lnTo>
                  <a:pt x="83339" y="68789"/>
                </a:lnTo>
                <a:lnTo>
                  <a:pt x="87740" y="74269"/>
                </a:lnTo>
                <a:lnTo>
                  <a:pt x="96550" y="66690"/>
                </a:lnTo>
                <a:close/>
              </a:path>
              <a:path w="99060" h="95885">
                <a:moveTo>
                  <a:pt x="29919" y="27076"/>
                </a:moveTo>
                <a:lnTo>
                  <a:pt x="18281" y="39391"/>
                </a:lnTo>
                <a:lnTo>
                  <a:pt x="13623" y="42048"/>
                </a:lnTo>
                <a:lnTo>
                  <a:pt x="2628" y="47224"/>
                </a:lnTo>
                <a:lnTo>
                  <a:pt x="386" y="52506"/>
                </a:lnTo>
                <a:lnTo>
                  <a:pt x="162" y="59673"/>
                </a:lnTo>
                <a:lnTo>
                  <a:pt x="56" y="60063"/>
                </a:lnTo>
                <a:lnTo>
                  <a:pt x="0" y="60358"/>
                </a:lnTo>
                <a:lnTo>
                  <a:pt x="590" y="62701"/>
                </a:lnTo>
                <a:lnTo>
                  <a:pt x="800" y="64764"/>
                </a:lnTo>
                <a:lnTo>
                  <a:pt x="2625" y="66125"/>
                </a:lnTo>
                <a:lnTo>
                  <a:pt x="4968" y="65330"/>
                </a:lnTo>
                <a:lnTo>
                  <a:pt x="8643" y="62492"/>
                </a:lnTo>
                <a:lnTo>
                  <a:pt x="10872" y="60063"/>
                </a:lnTo>
                <a:lnTo>
                  <a:pt x="13223" y="57830"/>
                </a:lnTo>
                <a:lnTo>
                  <a:pt x="29753" y="57830"/>
                </a:lnTo>
                <a:lnTo>
                  <a:pt x="36979" y="55317"/>
                </a:lnTo>
                <a:lnTo>
                  <a:pt x="96807" y="55317"/>
                </a:lnTo>
                <a:lnTo>
                  <a:pt x="93808" y="45968"/>
                </a:lnTo>
                <a:lnTo>
                  <a:pt x="91918" y="39474"/>
                </a:lnTo>
                <a:lnTo>
                  <a:pt x="42030" y="39474"/>
                </a:lnTo>
                <a:lnTo>
                  <a:pt x="40641" y="37203"/>
                </a:lnTo>
                <a:lnTo>
                  <a:pt x="38826" y="35345"/>
                </a:lnTo>
                <a:lnTo>
                  <a:pt x="33202" y="29718"/>
                </a:lnTo>
                <a:lnTo>
                  <a:pt x="29919" y="27076"/>
                </a:lnTo>
                <a:close/>
              </a:path>
              <a:path w="99060" h="95885">
                <a:moveTo>
                  <a:pt x="162" y="59504"/>
                </a:moveTo>
                <a:lnTo>
                  <a:pt x="130" y="59673"/>
                </a:lnTo>
                <a:lnTo>
                  <a:pt x="162" y="59504"/>
                </a:lnTo>
                <a:close/>
              </a:path>
              <a:path w="99060" h="95885">
                <a:moveTo>
                  <a:pt x="29753" y="57830"/>
                </a:moveTo>
                <a:lnTo>
                  <a:pt x="13223" y="57830"/>
                </a:lnTo>
                <a:lnTo>
                  <a:pt x="20552" y="58331"/>
                </a:lnTo>
                <a:lnTo>
                  <a:pt x="27806" y="58507"/>
                </a:lnTo>
                <a:lnTo>
                  <a:pt x="29753" y="57830"/>
                </a:lnTo>
                <a:close/>
              </a:path>
              <a:path w="99060" h="95885">
                <a:moveTo>
                  <a:pt x="72734" y="0"/>
                </a:moveTo>
                <a:lnTo>
                  <a:pt x="71489" y="896"/>
                </a:lnTo>
                <a:lnTo>
                  <a:pt x="71050" y="1245"/>
                </a:lnTo>
                <a:lnTo>
                  <a:pt x="70899" y="2242"/>
                </a:lnTo>
                <a:lnTo>
                  <a:pt x="69300" y="7815"/>
                </a:lnTo>
                <a:lnTo>
                  <a:pt x="68889" y="13158"/>
                </a:lnTo>
                <a:lnTo>
                  <a:pt x="63856" y="21093"/>
                </a:lnTo>
                <a:lnTo>
                  <a:pt x="59145" y="23576"/>
                </a:lnTo>
                <a:lnTo>
                  <a:pt x="53719" y="28526"/>
                </a:lnTo>
                <a:lnTo>
                  <a:pt x="52344" y="30606"/>
                </a:lnTo>
                <a:lnTo>
                  <a:pt x="50547" y="32263"/>
                </a:lnTo>
                <a:lnTo>
                  <a:pt x="48784" y="33966"/>
                </a:lnTo>
                <a:lnTo>
                  <a:pt x="46692" y="35345"/>
                </a:lnTo>
                <a:lnTo>
                  <a:pt x="44842" y="36936"/>
                </a:lnTo>
                <a:lnTo>
                  <a:pt x="42030" y="39474"/>
                </a:lnTo>
                <a:lnTo>
                  <a:pt x="91918" y="39474"/>
                </a:lnTo>
                <a:lnTo>
                  <a:pt x="91486" y="37990"/>
                </a:lnTo>
                <a:lnTo>
                  <a:pt x="89359" y="24718"/>
                </a:lnTo>
                <a:lnTo>
                  <a:pt x="88052" y="20448"/>
                </a:lnTo>
                <a:lnTo>
                  <a:pt x="79876" y="13011"/>
                </a:lnTo>
                <a:lnTo>
                  <a:pt x="75679" y="8978"/>
                </a:lnTo>
                <a:lnTo>
                  <a:pt x="73771" y="896"/>
                </a:lnTo>
                <a:lnTo>
                  <a:pt x="727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88680" y="2990880"/>
            <a:ext cx="123825" cy="55880"/>
          </a:xfrm>
          <a:custGeom>
            <a:avLst/>
            <a:gdLst/>
            <a:ahLst/>
            <a:cxnLst/>
            <a:rect l="l" t="t" r="r" b="b"/>
            <a:pathLst>
              <a:path w="123825" h="55880">
                <a:moveTo>
                  <a:pt x="33434" y="0"/>
                </a:moveTo>
                <a:lnTo>
                  <a:pt x="29423" y="1885"/>
                </a:lnTo>
                <a:lnTo>
                  <a:pt x="24833" y="8586"/>
                </a:lnTo>
                <a:lnTo>
                  <a:pt x="24955" y="11369"/>
                </a:lnTo>
                <a:lnTo>
                  <a:pt x="33047" y="16278"/>
                </a:lnTo>
                <a:lnTo>
                  <a:pt x="32688" y="22414"/>
                </a:lnTo>
                <a:lnTo>
                  <a:pt x="34931" y="30640"/>
                </a:lnTo>
                <a:lnTo>
                  <a:pt x="34207" y="31589"/>
                </a:lnTo>
                <a:lnTo>
                  <a:pt x="25593" y="27734"/>
                </a:lnTo>
                <a:lnTo>
                  <a:pt x="24041" y="31211"/>
                </a:lnTo>
                <a:lnTo>
                  <a:pt x="14883" y="32969"/>
                </a:lnTo>
                <a:lnTo>
                  <a:pt x="8341" y="33387"/>
                </a:lnTo>
                <a:lnTo>
                  <a:pt x="1137" y="34596"/>
                </a:lnTo>
                <a:lnTo>
                  <a:pt x="0" y="37306"/>
                </a:lnTo>
                <a:lnTo>
                  <a:pt x="1605" y="42735"/>
                </a:lnTo>
                <a:lnTo>
                  <a:pt x="5482" y="45539"/>
                </a:lnTo>
                <a:lnTo>
                  <a:pt x="9428" y="45388"/>
                </a:lnTo>
                <a:lnTo>
                  <a:pt x="14331" y="45154"/>
                </a:lnTo>
                <a:lnTo>
                  <a:pt x="19235" y="44269"/>
                </a:lnTo>
                <a:lnTo>
                  <a:pt x="29862" y="44597"/>
                </a:lnTo>
                <a:lnTo>
                  <a:pt x="35608" y="45288"/>
                </a:lnTo>
                <a:lnTo>
                  <a:pt x="46534" y="47152"/>
                </a:lnTo>
                <a:lnTo>
                  <a:pt x="48492" y="52772"/>
                </a:lnTo>
                <a:lnTo>
                  <a:pt x="54014" y="55684"/>
                </a:lnTo>
                <a:lnTo>
                  <a:pt x="56009" y="55587"/>
                </a:lnTo>
                <a:lnTo>
                  <a:pt x="58752" y="54493"/>
                </a:lnTo>
                <a:lnTo>
                  <a:pt x="60116" y="53219"/>
                </a:lnTo>
                <a:lnTo>
                  <a:pt x="64930" y="45820"/>
                </a:lnTo>
                <a:lnTo>
                  <a:pt x="70110" y="42735"/>
                </a:lnTo>
                <a:lnTo>
                  <a:pt x="79978" y="44269"/>
                </a:lnTo>
                <a:lnTo>
                  <a:pt x="82857" y="44204"/>
                </a:lnTo>
                <a:lnTo>
                  <a:pt x="84848" y="43127"/>
                </a:lnTo>
                <a:lnTo>
                  <a:pt x="91925" y="40311"/>
                </a:lnTo>
                <a:lnTo>
                  <a:pt x="99076" y="39299"/>
                </a:lnTo>
                <a:lnTo>
                  <a:pt x="106288" y="39711"/>
                </a:lnTo>
                <a:lnTo>
                  <a:pt x="113548" y="41169"/>
                </a:lnTo>
                <a:lnTo>
                  <a:pt x="115261" y="40806"/>
                </a:lnTo>
                <a:lnTo>
                  <a:pt x="117172" y="40967"/>
                </a:lnTo>
                <a:lnTo>
                  <a:pt x="120194" y="38667"/>
                </a:lnTo>
                <a:lnTo>
                  <a:pt x="121964" y="36817"/>
                </a:lnTo>
                <a:lnTo>
                  <a:pt x="123343" y="33760"/>
                </a:lnTo>
                <a:lnTo>
                  <a:pt x="122198" y="31201"/>
                </a:lnTo>
                <a:lnTo>
                  <a:pt x="114329" y="26175"/>
                </a:lnTo>
                <a:lnTo>
                  <a:pt x="107836" y="21546"/>
                </a:lnTo>
                <a:lnTo>
                  <a:pt x="92725" y="9828"/>
                </a:lnTo>
                <a:lnTo>
                  <a:pt x="89391" y="8669"/>
                </a:lnTo>
                <a:lnTo>
                  <a:pt x="77850" y="5965"/>
                </a:lnTo>
                <a:lnTo>
                  <a:pt x="69415" y="4721"/>
                </a:lnTo>
                <a:lnTo>
                  <a:pt x="60911" y="4829"/>
                </a:lnTo>
                <a:lnTo>
                  <a:pt x="52301" y="6955"/>
                </a:lnTo>
                <a:lnTo>
                  <a:pt x="48394" y="8441"/>
                </a:lnTo>
                <a:lnTo>
                  <a:pt x="44201" y="6630"/>
                </a:lnTo>
                <a:lnTo>
                  <a:pt x="38019" y="2228"/>
                </a:lnTo>
                <a:lnTo>
                  <a:pt x="334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54961" y="1358221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1752" y="14401"/>
                </a:moveTo>
                <a:lnTo>
                  <a:pt x="1574" y="14605"/>
                </a:lnTo>
                <a:lnTo>
                  <a:pt x="1485" y="14846"/>
                </a:lnTo>
                <a:lnTo>
                  <a:pt x="1320" y="15024"/>
                </a:lnTo>
                <a:lnTo>
                  <a:pt x="1320" y="15214"/>
                </a:lnTo>
                <a:lnTo>
                  <a:pt x="1460" y="14998"/>
                </a:lnTo>
                <a:lnTo>
                  <a:pt x="1600" y="14770"/>
                </a:lnTo>
                <a:lnTo>
                  <a:pt x="1727" y="14541"/>
                </a:lnTo>
                <a:lnTo>
                  <a:pt x="1752" y="14401"/>
                </a:lnTo>
                <a:close/>
              </a:path>
              <a:path w="63500" h="60959">
                <a:moveTo>
                  <a:pt x="63195" y="57581"/>
                </a:moveTo>
                <a:lnTo>
                  <a:pt x="52755" y="16992"/>
                </a:lnTo>
                <a:lnTo>
                  <a:pt x="34340" y="9321"/>
                </a:lnTo>
                <a:lnTo>
                  <a:pt x="27914" y="7302"/>
                </a:lnTo>
                <a:lnTo>
                  <a:pt x="21717" y="4724"/>
                </a:lnTo>
                <a:lnTo>
                  <a:pt x="15709" y="1549"/>
                </a:lnTo>
                <a:lnTo>
                  <a:pt x="13093" y="0"/>
                </a:lnTo>
                <a:lnTo>
                  <a:pt x="9436" y="1511"/>
                </a:lnTo>
                <a:lnTo>
                  <a:pt x="5537" y="7950"/>
                </a:lnTo>
                <a:lnTo>
                  <a:pt x="1727" y="14541"/>
                </a:lnTo>
                <a:lnTo>
                  <a:pt x="1384" y="17665"/>
                </a:lnTo>
                <a:lnTo>
                  <a:pt x="0" y="21196"/>
                </a:lnTo>
                <a:lnTo>
                  <a:pt x="1016" y="23787"/>
                </a:lnTo>
                <a:lnTo>
                  <a:pt x="3289" y="29464"/>
                </a:lnTo>
                <a:lnTo>
                  <a:pt x="2641" y="34518"/>
                </a:lnTo>
                <a:lnTo>
                  <a:pt x="1168" y="40157"/>
                </a:lnTo>
                <a:lnTo>
                  <a:pt x="1498" y="46837"/>
                </a:lnTo>
                <a:lnTo>
                  <a:pt x="5156" y="52489"/>
                </a:lnTo>
                <a:lnTo>
                  <a:pt x="10769" y="56299"/>
                </a:lnTo>
                <a:lnTo>
                  <a:pt x="16941" y="57454"/>
                </a:lnTo>
                <a:lnTo>
                  <a:pt x="21729" y="57111"/>
                </a:lnTo>
                <a:lnTo>
                  <a:pt x="26466" y="55638"/>
                </a:lnTo>
                <a:lnTo>
                  <a:pt x="35039" y="55029"/>
                </a:lnTo>
                <a:lnTo>
                  <a:pt x="38722" y="55880"/>
                </a:lnTo>
                <a:lnTo>
                  <a:pt x="41198" y="59156"/>
                </a:lnTo>
                <a:lnTo>
                  <a:pt x="52527" y="60083"/>
                </a:lnTo>
                <a:lnTo>
                  <a:pt x="60185" y="60579"/>
                </a:lnTo>
                <a:lnTo>
                  <a:pt x="63195" y="5758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25028" y="3213018"/>
            <a:ext cx="45720" cy="85090"/>
          </a:xfrm>
          <a:custGeom>
            <a:avLst/>
            <a:gdLst/>
            <a:ahLst/>
            <a:cxnLst/>
            <a:rect l="l" t="t" r="r" b="b"/>
            <a:pathLst>
              <a:path w="45720" h="85089">
                <a:moveTo>
                  <a:pt x="6372" y="0"/>
                </a:moveTo>
                <a:lnTo>
                  <a:pt x="4856" y="1126"/>
                </a:lnTo>
                <a:lnTo>
                  <a:pt x="5201" y="5068"/>
                </a:lnTo>
                <a:lnTo>
                  <a:pt x="7207" y="8103"/>
                </a:lnTo>
                <a:lnTo>
                  <a:pt x="6347" y="9499"/>
                </a:lnTo>
                <a:lnTo>
                  <a:pt x="3126" y="16888"/>
                </a:lnTo>
                <a:lnTo>
                  <a:pt x="1744" y="24401"/>
                </a:lnTo>
                <a:lnTo>
                  <a:pt x="1076" y="31602"/>
                </a:lnTo>
                <a:lnTo>
                  <a:pt x="0" y="38055"/>
                </a:lnTo>
                <a:lnTo>
                  <a:pt x="7016" y="76201"/>
                </a:lnTo>
                <a:lnTo>
                  <a:pt x="15189" y="84527"/>
                </a:lnTo>
                <a:lnTo>
                  <a:pt x="21060" y="84060"/>
                </a:lnTo>
                <a:lnTo>
                  <a:pt x="32687" y="80310"/>
                </a:lnTo>
                <a:lnTo>
                  <a:pt x="41241" y="72153"/>
                </a:lnTo>
                <a:lnTo>
                  <a:pt x="45436" y="60990"/>
                </a:lnTo>
                <a:lnTo>
                  <a:pt x="43988" y="48221"/>
                </a:lnTo>
                <a:lnTo>
                  <a:pt x="23866" y="13362"/>
                </a:lnTo>
                <a:lnTo>
                  <a:pt x="13313" y="1644"/>
                </a:lnTo>
                <a:lnTo>
                  <a:pt x="637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4661" y="1019231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23262" y="0"/>
                </a:moveTo>
                <a:lnTo>
                  <a:pt x="5331" y="34613"/>
                </a:lnTo>
                <a:lnTo>
                  <a:pt x="5651" y="40093"/>
                </a:lnTo>
                <a:lnTo>
                  <a:pt x="2782" y="43708"/>
                </a:lnTo>
                <a:lnTo>
                  <a:pt x="0" y="51584"/>
                </a:lnTo>
                <a:lnTo>
                  <a:pt x="1824" y="56117"/>
                </a:lnTo>
                <a:lnTo>
                  <a:pt x="2462" y="60128"/>
                </a:lnTo>
                <a:lnTo>
                  <a:pt x="22507" y="68303"/>
                </a:lnTo>
                <a:lnTo>
                  <a:pt x="29217" y="68166"/>
                </a:lnTo>
                <a:lnTo>
                  <a:pt x="37961" y="67169"/>
                </a:lnTo>
                <a:lnTo>
                  <a:pt x="40074" y="64843"/>
                </a:lnTo>
                <a:lnTo>
                  <a:pt x="44138" y="59220"/>
                </a:lnTo>
                <a:lnTo>
                  <a:pt x="43545" y="53856"/>
                </a:lnTo>
                <a:lnTo>
                  <a:pt x="47152" y="50490"/>
                </a:lnTo>
                <a:lnTo>
                  <a:pt x="47692" y="50972"/>
                </a:lnTo>
                <a:lnTo>
                  <a:pt x="47692" y="49834"/>
                </a:lnTo>
                <a:lnTo>
                  <a:pt x="47036" y="50411"/>
                </a:lnTo>
                <a:lnTo>
                  <a:pt x="51210" y="44373"/>
                </a:lnTo>
                <a:lnTo>
                  <a:pt x="52044" y="38102"/>
                </a:lnTo>
                <a:lnTo>
                  <a:pt x="42292" y="25430"/>
                </a:lnTo>
                <a:lnTo>
                  <a:pt x="38854" y="18014"/>
                </a:lnTo>
                <a:lnTo>
                  <a:pt x="34829" y="8086"/>
                </a:lnTo>
                <a:lnTo>
                  <a:pt x="33263" y="6084"/>
                </a:lnTo>
                <a:lnTo>
                  <a:pt x="29965" y="969"/>
                </a:lnTo>
                <a:lnTo>
                  <a:pt x="2326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71543" y="1044346"/>
            <a:ext cx="55880" cy="68580"/>
          </a:xfrm>
          <a:custGeom>
            <a:avLst/>
            <a:gdLst/>
            <a:ahLst/>
            <a:cxnLst/>
            <a:rect l="l" t="t" r="r" b="b"/>
            <a:pathLst>
              <a:path w="55879" h="68580">
                <a:moveTo>
                  <a:pt x="39509" y="0"/>
                </a:moveTo>
                <a:lnTo>
                  <a:pt x="30513" y="2184"/>
                </a:lnTo>
                <a:lnTo>
                  <a:pt x="28590" y="3830"/>
                </a:lnTo>
                <a:lnTo>
                  <a:pt x="27953" y="18684"/>
                </a:lnTo>
                <a:lnTo>
                  <a:pt x="24861" y="22730"/>
                </a:lnTo>
                <a:lnTo>
                  <a:pt x="19443" y="25736"/>
                </a:lnTo>
                <a:lnTo>
                  <a:pt x="19954" y="25214"/>
                </a:lnTo>
                <a:lnTo>
                  <a:pt x="19400" y="25297"/>
                </a:lnTo>
                <a:lnTo>
                  <a:pt x="19432" y="25544"/>
                </a:lnTo>
                <a:lnTo>
                  <a:pt x="16490" y="28177"/>
                </a:lnTo>
                <a:lnTo>
                  <a:pt x="12962" y="29278"/>
                </a:lnTo>
                <a:lnTo>
                  <a:pt x="9081" y="29429"/>
                </a:lnTo>
                <a:lnTo>
                  <a:pt x="1828" y="29717"/>
                </a:lnTo>
                <a:lnTo>
                  <a:pt x="453" y="34645"/>
                </a:lnTo>
                <a:lnTo>
                  <a:pt x="0" y="40330"/>
                </a:lnTo>
                <a:lnTo>
                  <a:pt x="6504" y="41609"/>
                </a:lnTo>
                <a:lnTo>
                  <a:pt x="6630" y="41831"/>
                </a:lnTo>
                <a:lnTo>
                  <a:pt x="5600" y="49481"/>
                </a:lnTo>
                <a:lnTo>
                  <a:pt x="4819" y="51922"/>
                </a:lnTo>
                <a:lnTo>
                  <a:pt x="4917" y="60778"/>
                </a:lnTo>
                <a:lnTo>
                  <a:pt x="8390" y="64500"/>
                </a:lnTo>
                <a:lnTo>
                  <a:pt x="17585" y="66401"/>
                </a:lnTo>
                <a:lnTo>
                  <a:pt x="19954" y="67118"/>
                </a:lnTo>
                <a:lnTo>
                  <a:pt x="35834" y="48981"/>
                </a:lnTo>
                <a:lnTo>
                  <a:pt x="36485" y="45579"/>
                </a:lnTo>
                <a:lnTo>
                  <a:pt x="45528" y="39030"/>
                </a:lnTo>
                <a:lnTo>
                  <a:pt x="46281" y="30671"/>
                </a:lnTo>
                <a:lnTo>
                  <a:pt x="55839" y="23313"/>
                </a:lnTo>
                <a:lnTo>
                  <a:pt x="55580" y="17797"/>
                </a:lnTo>
                <a:lnTo>
                  <a:pt x="46320" y="5425"/>
                </a:lnTo>
                <a:lnTo>
                  <a:pt x="41817" y="186"/>
                </a:lnTo>
                <a:lnTo>
                  <a:pt x="3950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23533" y="2853274"/>
            <a:ext cx="36830" cy="83820"/>
          </a:xfrm>
          <a:custGeom>
            <a:avLst/>
            <a:gdLst/>
            <a:ahLst/>
            <a:cxnLst/>
            <a:rect l="l" t="t" r="r" b="b"/>
            <a:pathLst>
              <a:path w="36829" h="83819">
                <a:moveTo>
                  <a:pt x="24984" y="0"/>
                </a:moveTo>
                <a:lnTo>
                  <a:pt x="22691" y="43"/>
                </a:lnTo>
                <a:lnTo>
                  <a:pt x="18097" y="4215"/>
                </a:lnTo>
                <a:lnTo>
                  <a:pt x="14192" y="7487"/>
                </a:lnTo>
                <a:lnTo>
                  <a:pt x="8453" y="16318"/>
                </a:lnTo>
                <a:lnTo>
                  <a:pt x="6584" y="21945"/>
                </a:lnTo>
                <a:lnTo>
                  <a:pt x="1141" y="33291"/>
                </a:lnTo>
                <a:lnTo>
                  <a:pt x="0" y="39721"/>
                </a:lnTo>
                <a:lnTo>
                  <a:pt x="756" y="54377"/>
                </a:lnTo>
                <a:lnTo>
                  <a:pt x="2444" y="62191"/>
                </a:lnTo>
                <a:lnTo>
                  <a:pt x="5923" y="69217"/>
                </a:lnTo>
                <a:lnTo>
                  <a:pt x="11790" y="75285"/>
                </a:lnTo>
                <a:lnTo>
                  <a:pt x="14331" y="77190"/>
                </a:lnTo>
                <a:lnTo>
                  <a:pt x="16085" y="80135"/>
                </a:lnTo>
                <a:lnTo>
                  <a:pt x="19872" y="83710"/>
                </a:lnTo>
                <a:lnTo>
                  <a:pt x="21578" y="83073"/>
                </a:lnTo>
                <a:lnTo>
                  <a:pt x="23317" y="77025"/>
                </a:lnTo>
                <a:lnTo>
                  <a:pt x="23252" y="72402"/>
                </a:lnTo>
                <a:lnTo>
                  <a:pt x="25312" y="69094"/>
                </a:lnTo>
                <a:lnTo>
                  <a:pt x="28929" y="61716"/>
                </a:lnTo>
                <a:lnTo>
                  <a:pt x="31056" y="54058"/>
                </a:lnTo>
                <a:lnTo>
                  <a:pt x="32143" y="46169"/>
                </a:lnTo>
                <a:lnTo>
                  <a:pt x="33059" y="29875"/>
                </a:lnTo>
                <a:lnTo>
                  <a:pt x="34596" y="21706"/>
                </a:lnTo>
                <a:lnTo>
                  <a:pt x="36273" y="8070"/>
                </a:lnTo>
                <a:lnTo>
                  <a:pt x="32353" y="2296"/>
                </a:lnTo>
                <a:lnTo>
                  <a:pt x="26385" y="438"/>
                </a:lnTo>
                <a:lnTo>
                  <a:pt x="2498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55336" y="980334"/>
            <a:ext cx="56515" cy="77470"/>
          </a:xfrm>
          <a:custGeom>
            <a:avLst/>
            <a:gdLst/>
            <a:ahLst/>
            <a:cxnLst/>
            <a:rect l="l" t="t" r="r" b="b"/>
            <a:pathLst>
              <a:path w="56514" h="77469">
                <a:moveTo>
                  <a:pt x="38700" y="71485"/>
                </a:moveTo>
                <a:lnTo>
                  <a:pt x="20552" y="71485"/>
                </a:lnTo>
                <a:lnTo>
                  <a:pt x="28342" y="77341"/>
                </a:lnTo>
                <a:lnTo>
                  <a:pt x="31686" y="76158"/>
                </a:lnTo>
                <a:lnTo>
                  <a:pt x="35585" y="75251"/>
                </a:lnTo>
                <a:lnTo>
                  <a:pt x="37957" y="74408"/>
                </a:lnTo>
                <a:lnTo>
                  <a:pt x="38700" y="71485"/>
                </a:lnTo>
                <a:close/>
              </a:path>
              <a:path w="56514" h="77469">
                <a:moveTo>
                  <a:pt x="14616" y="59112"/>
                </a:moveTo>
                <a:lnTo>
                  <a:pt x="11751" y="60058"/>
                </a:lnTo>
                <a:lnTo>
                  <a:pt x="8912" y="60858"/>
                </a:lnTo>
                <a:lnTo>
                  <a:pt x="4960" y="62773"/>
                </a:lnTo>
                <a:lnTo>
                  <a:pt x="3649" y="64573"/>
                </a:lnTo>
                <a:lnTo>
                  <a:pt x="3416" y="67151"/>
                </a:lnTo>
                <a:lnTo>
                  <a:pt x="4676" y="68961"/>
                </a:lnTo>
                <a:lnTo>
                  <a:pt x="5857" y="69696"/>
                </a:lnTo>
                <a:lnTo>
                  <a:pt x="12200" y="73760"/>
                </a:lnTo>
                <a:lnTo>
                  <a:pt x="20552" y="71485"/>
                </a:lnTo>
                <a:lnTo>
                  <a:pt x="38700" y="71485"/>
                </a:lnTo>
                <a:lnTo>
                  <a:pt x="40247" y="65401"/>
                </a:lnTo>
                <a:lnTo>
                  <a:pt x="46774" y="61714"/>
                </a:lnTo>
                <a:lnTo>
                  <a:pt x="48861" y="60058"/>
                </a:lnTo>
                <a:lnTo>
                  <a:pt x="15976" y="60058"/>
                </a:lnTo>
                <a:lnTo>
                  <a:pt x="14989" y="59424"/>
                </a:lnTo>
                <a:lnTo>
                  <a:pt x="14616" y="59112"/>
                </a:lnTo>
                <a:close/>
              </a:path>
              <a:path w="56514" h="77469">
                <a:moveTo>
                  <a:pt x="50418" y="58823"/>
                </a:moveTo>
                <a:lnTo>
                  <a:pt x="15527" y="58823"/>
                </a:lnTo>
                <a:lnTo>
                  <a:pt x="15976" y="60058"/>
                </a:lnTo>
                <a:lnTo>
                  <a:pt x="48861" y="60058"/>
                </a:lnTo>
                <a:lnTo>
                  <a:pt x="50418" y="58823"/>
                </a:lnTo>
                <a:close/>
              </a:path>
              <a:path w="56514" h="77469">
                <a:moveTo>
                  <a:pt x="55814" y="54543"/>
                </a:moveTo>
                <a:lnTo>
                  <a:pt x="7095" y="54543"/>
                </a:lnTo>
                <a:lnTo>
                  <a:pt x="12444" y="57116"/>
                </a:lnTo>
                <a:lnTo>
                  <a:pt x="13500" y="58179"/>
                </a:lnTo>
                <a:lnTo>
                  <a:pt x="14616" y="59112"/>
                </a:lnTo>
                <a:lnTo>
                  <a:pt x="15527" y="58823"/>
                </a:lnTo>
                <a:lnTo>
                  <a:pt x="50418" y="58823"/>
                </a:lnTo>
                <a:lnTo>
                  <a:pt x="55814" y="54543"/>
                </a:lnTo>
                <a:close/>
              </a:path>
              <a:path w="56514" h="77469">
                <a:moveTo>
                  <a:pt x="1936" y="43573"/>
                </a:moveTo>
                <a:lnTo>
                  <a:pt x="0" y="55464"/>
                </a:lnTo>
                <a:lnTo>
                  <a:pt x="7095" y="54543"/>
                </a:lnTo>
                <a:lnTo>
                  <a:pt x="55814" y="54543"/>
                </a:lnTo>
                <a:lnTo>
                  <a:pt x="56059" y="54349"/>
                </a:lnTo>
                <a:lnTo>
                  <a:pt x="55925" y="51494"/>
                </a:lnTo>
                <a:lnTo>
                  <a:pt x="55149" y="50486"/>
                </a:lnTo>
                <a:lnTo>
                  <a:pt x="30815" y="50486"/>
                </a:lnTo>
                <a:lnTo>
                  <a:pt x="29001" y="50154"/>
                </a:lnTo>
                <a:lnTo>
                  <a:pt x="28572" y="48445"/>
                </a:lnTo>
                <a:lnTo>
                  <a:pt x="53577" y="48445"/>
                </a:lnTo>
                <a:lnTo>
                  <a:pt x="51628" y="45914"/>
                </a:lnTo>
                <a:lnTo>
                  <a:pt x="48541" y="45900"/>
                </a:lnTo>
                <a:lnTo>
                  <a:pt x="46983" y="45669"/>
                </a:lnTo>
                <a:lnTo>
                  <a:pt x="45700" y="45017"/>
                </a:lnTo>
                <a:lnTo>
                  <a:pt x="45500" y="45017"/>
                </a:lnTo>
                <a:lnTo>
                  <a:pt x="43733" y="44201"/>
                </a:lnTo>
                <a:lnTo>
                  <a:pt x="7376" y="44201"/>
                </a:lnTo>
                <a:lnTo>
                  <a:pt x="1936" y="43573"/>
                </a:lnTo>
                <a:close/>
              </a:path>
              <a:path w="56514" h="77469">
                <a:moveTo>
                  <a:pt x="53577" y="48445"/>
                </a:moveTo>
                <a:lnTo>
                  <a:pt x="28572" y="48445"/>
                </a:lnTo>
                <a:lnTo>
                  <a:pt x="29639" y="50003"/>
                </a:lnTo>
                <a:lnTo>
                  <a:pt x="30815" y="50486"/>
                </a:lnTo>
                <a:lnTo>
                  <a:pt x="55149" y="50486"/>
                </a:lnTo>
                <a:lnTo>
                  <a:pt x="53577" y="48445"/>
                </a:lnTo>
                <a:close/>
              </a:path>
              <a:path w="56514" h="77469">
                <a:moveTo>
                  <a:pt x="50731" y="44442"/>
                </a:moveTo>
                <a:lnTo>
                  <a:pt x="50518" y="44448"/>
                </a:lnTo>
                <a:lnTo>
                  <a:pt x="50043" y="44448"/>
                </a:lnTo>
                <a:lnTo>
                  <a:pt x="50068" y="44874"/>
                </a:lnTo>
                <a:lnTo>
                  <a:pt x="48541" y="45900"/>
                </a:lnTo>
                <a:lnTo>
                  <a:pt x="51591" y="45900"/>
                </a:lnTo>
                <a:lnTo>
                  <a:pt x="50759" y="45582"/>
                </a:lnTo>
                <a:lnTo>
                  <a:pt x="50104" y="45121"/>
                </a:lnTo>
                <a:lnTo>
                  <a:pt x="50731" y="44442"/>
                </a:lnTo>
                <a:close/>
              </a:path>
              <a:path w="56514" h="77469">
                <a:moveTo>
                  <a:pt x="45215" y="44538"/>
                </a:moveTo>
                <a:lnTo>
                  <a:pt x="44766" y="44542"/>
                </a:lnTo>
                <a:lnTo>
                  <a:pt x="45500" y="45017"/>
                </a:lnTo>
                <a:lnTo>
                  <a:pt x="45700" y="45017"/>
                </a:lnTo>
                <a:lnTo>
                  <a:pt x="45410" y="44870"/>
                </a:lnTo>
                <a:lnTo>
                  <a:pt x="45215" y="44538"/>
                </a:lnTo>
                <a:close/>
              </a:path>
              <a:path w="56514" h="77469">
                <a:moveTo>
                  <a:pt x="23011" y="0"/>
                </a:moveTo>
                <a:lnTo>
                  <a:pt x="15880" y="2980"/>
                </a:lnTo>
                <a:lnTo>
                  <a:pt x="14781" y="18668"/>
                </a:lnTo>
                <a:lnTo>
                  <a:pt x="14810" y="26802"/>
                </a:lnTo>
                <a:lnTo>
                  <a:pt x="9907" y="34023"/>
                </a:lnTo>
                <a:lnTo>
                  <a:pt x="8301" y="36334"/>
                </a:lnTo>
                <a:lnTo>
                  <a:pt x="10068" y="38581"/>
                </a:lnTo>
                <a:lnTo>
                  <a:pt x="12473" y="39894"/>
                </a:lnTo>
                <a:lnTo>
                  <a:pt x="14039" y="40780"/>
                </a:lnTo>
                <a:lnTo>
                  <a:pt x="14220" y="41399"/>
                </a:lnTo>
                <a:lnTo>
                  <a:pt x="14616" y="42962"/>
                </a:lnTo>
                <a:lnTo>
                  <a:pt x="13500" y="43696"/>
                </a:lnTo>
                <a:lnTo>
                  <a:pt x="7376" y="44201"/>
                </a:lnTo>
                <a:lnTo>
                  <a:pt x="43733" y="44201"/>
                </a:lnTo>
                <a:lnTo>
                  <a:pt x="42533" y="43646"/>
                </a:lnTo>
                <a:lnTo>
                  <a:pt x="39434" y="42515"/>
                </a:lnTo>
                <a:lnTo>
                  <a:pt x="35408" y="40068"/>
                </a:lnTo>
                <a:lnTo>
                  <a:pt x="33785" y="37973"/>
                </a:lnTo>
                <a:lnTo>
                  <a:pt x="34034" y="36911"/>
                </a:lnTo>
                <a:lnTo>
                  <a:pt x="34239" y="29655"/>
                </a:lnTo>
                <a:lnTo>
                  <a:pt x="32623" y="22499"/>
                </a:lnTo>
                <a:lnTo>
                  <a:pt x="31358" y="15323"/>
                </a:lnTo>
                <a:lnTo>
                  <a:pt x="32612" y="8009"/>
                </a:lnTo>
                <a:lnTo>
                  <a:pt x="32943" y="7264"/>
                </a:lnTo>
                <a:lnTo>
                  <a:pt x="31158" y="5068"/>
                </a:lnTo>
                <a:lnTo>
                  <a:pt x="2301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1159" y="1213085"/>
            <a:ext cx="48260" cy="55244"/>
          </a:xfrm>
          <a:custGeom>
            <a:avLst/>
            <a:gdLst/>
            <a:ahLst/>
            <a:cxnLst/>
            <a:rect l="l" t="t" r="r" b="b"/>
            <a:pathLst>
              <a:path w="48260" h="55244">
                <a:moveTo>
                  <a:pt x="22275" y="0"/>
                </a:moveTo>
                <a:lnTo>
                  <a:pt x="21856" y="114"/>
                </a:lnTo>
                <a:lnTo>
                  <a:pt x="21450" y="241"/>
                </a:lnTo>
                <a:lnTo>
                  <a:pt x="21043" y="342"/>
                </a:lnTo>
                <a:lnTo>
                  <a:pt x="21221" y="533"/>
                </a:lnTo>
                <a:lnTo>
                  <a:pt x="21450" y="596"/>
                </a:lnTo>
                <a:lnTo>
                  <a:pt x="21640" y="787"/>
                </a:lnTo>
                <a:lnTo>
                  <a:pt x="21780" y="774"/>
                </a:lnTo>
                <a:lnTo>
                  <a:pt x="21932" y="508"/>
                </a:lnTo>
                <a:lnTo>
                  <a:pt x="22136" y="266"/>
                </a:lnTo>
                <a:lnTo>
                  <a:pt x="22275" y="0"/>
                </a:lnTo>
                <a:close/>
              </a:path>
              <a:path w="48260" h="55244">
                <a:moveTo>
                  <a:pt x="48221" y="13817"/>
                </a:moveTo>
                <a:lnTo>
                  <a:pt x="45453" y="7874"/>
                </a:lnTo>
                <a:lnTo>
                  <a:pt x="37477" y="266"/>
                </a:lnTo>
                <a:lnTo>
                  <a:pt x="26568" y="469"/>
                </a:lnTo>
                <a:lnTo>
                  <a:pt x="21780" y="774"/>
                </a:lnTo>
                <a:lnTo>
                  <a:pt x="18097" y="6172"/>
                </a:lnTo>
                <a:lnTo>
                  <a:pt x="13817" y="11036"/>
                </a:lnTo>
                <a:lnTo>
                  <a:pt x="9207" y="15582"/>
                </a:lnTo>
                <a:lnTo>
                  <a:pt x="4495" y="20053"/>
                </a:lnTo>
                <a:lnTo>
                  <a:pt x="139" y="24231"/>
                </a:lnTo>
                <a:lnTo>
                  <a:pt x="0" y="31064"/>
                </a:lnTo>
                <a:lnTo>
                  <a:pt x="10414" y="40970"/>
                </a:lnTo>
                <a:lnTo>
                  <a:pt x="24168" y="52260"/>
                </a:lnTo>
                <a:lnTo>
                  <a:pt x="25946" y="52552"/>
                </a:lnTo>
                <a:lnTo>
                  <a:pt x="32169" y="55245"/>
                </a:lnTo>
                <a:lnTo>
                  <a:pt x="47929" y="23939"/>
                </a:lnTo>
                <a:lnTo>
                  <a:pt x="48221" y="1381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98285" y="967435"/>
            <a:ext cx="74930" cy="33020"/>
          </a:xfrm>
          <a:custGeom>
            <a:avLst/>
            <a:gdLst/>
            <a:ahLst/>
            <a:cxnLst/>
            <a:rect l="l" t="t" r="r" b="b"/>
            <a:pathLst>
              <a:path w="74929" h="33019">
                <a:moveTo>
                  <a:pt x="63882" y="0"/>
                </a:moveTo>
                <a:lnTo>
                  <a:pt x="50382" y="439"/>
                </a:lnTo>
                <a:lnTo>
                  <a:pt x="44905" y="3290"/>
                </a:lnTo>
                <a:lnTo>
                  <a:pt x="32885" y="4032"/>
                </a:lnTo>
                <a:lnTo>
                  <a:pt x="26409" y="2858"/>
                </a:lnTo>
                <a:lnTo>
                  <a:pt x="18399" y="2517"/>
                </a:lnTo>
                <a:lnTo>
                  <a:pt x="16602" y="2984"/>
                </a:lnTo>
                <a:lnTo>
                  <a:pt x="11490" y="6261"/>
                </a:lnTo>
                <a:lnTo>
                  <a:pt x="7527" y="5692"/>
                </a:lnTo>
                <a:lnTo>
                  <a:pt x="1414" y="5148"/>
                </a:lnTo>
                <a:lnTo>
                  <a:pt x="0" y="8996"/>
                </a:lnTo>
                <a:lnTo>
                  <a:pt x="3804" y="16117"/>
                </a:lnTo>
                <a:lnTo>
                  <a:pt x="40364" y="31139"/>
                </a:lnTo>
                <a:lnTo>
                  <a:pt x="49575" y="32525"/>
                </a:lnTo>
                <a:lnTo>
                  <a:pt x="53743" y="31997"/>
                </a:lnTo>
                <a:lnTo>
                  <a:pt x="57081" y="31943"/>
                </a:lnTo>
                <a:lnTo>
                  <a:pt x="66923" y="29301"/>
                </a:lnTo>
                <a:lnTo>
                  <a:pt x="71909" y="25200"/>
                </a:lnTo>
                <a:lnTo>
                  <a:pt x="74537" y="16153"/>
                </a:lnTo>
                <a:lnTo>
                  <a:pt x="74811" y="13111"/>
                </a:lnTo>
                <a:lnTo>
                  <a:pt x="69990" y="4464"/>
                </a:lnTo>
                <a:lnTo>
                  <a:pt x="6388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40078" y="3509593"/>
            <a:ext cx="88265" cy="46990"/>
          </a:xfrm>
          <a:custGeom>
            <a:avLst/>
            <a:gdLst/>
            <a:ahLst/>
            <a:cxnLst/>
            <a:rect l="l" t="t" r="r" b="b"/>
            <a:pathLst>
              <a:path w="88265" h="46989">
                <a:moveTo>
                  <a:pt x="72816" y="0"/>
                </a:moveTo>
                <a:lnTo>
                  <a:pt x="68968" y="1684"/>
                </a:lnTo>
                <a:lnTo>
                  <a:pt x="64096" y="17546"/>
                </a:lnTo>
                <a:lnTo>
                  <a:pt x="57782" y="22409"/>
                </a:lnTo>
                <a:lnTo>
                  <a:pt x="45759" y="27010"/>
                </a:lnTo>
                <a:lnTo>
                  <a:pt x="40826" y="26409"/>
                </a:lnTo>
                <a:lnTo>
                  <a:pt x="37461" y="22110"/>
                </a:lnTo>
                <a:lnTo>
                  <a:pt x="37579" y="20858"/>
                </a:lnTo>
                <a:lnTo>
                  <a:pt x="36917" y="21581"/>
                </a:lnTo>
                <a:lnTo>
                  <a:pt x="37461" y="22139"/>
                </a:lnTo>
                <a:lnTo>
                  <a:pt x="29522" y="23662"/>
                </a:lnTo>
                <a:lnTo>
                  <a:pt x="21826" y="26927"/>
                </a:lnTo>
                <a:lnTo>
                  <a:pt x="11785" y="25728"/>
                </a:lnTo>
                <a:lnTo>
                  <a:pt x="5111" y="26239"/>
                </a:lnTo>
                <a:lnTo>
                  <a:pt x="2404" y="27565"/>
                </a:lnTo>
                <a:lnTo>
                  <a:pt x="781" y="28752"/>
                </a:lnTo>
                <a:lnTo>
                  <a:pt x="0" y="31337"/>
                </a:lnTo>
                <a:lnTo>
                  <a:pt x="359" y="33691"/>
                </a:lnTo>
                <a:lnTo>
                  <a:pt x="1320" y="34458"/>
                </a:lnTo>
                <a:lnTo>
                  <a:pt x="13076" y="41766"/>
                </a:lnTo>
                <a:lnTo>
                  <a:pt x="25553" y="45765"/>
                </a:lnTo>
                <a:lnTo>
                  <a:pt x="38662" y="46851"/>
                </a:lnTo>
                <a:lnTo>
                  <a:pt x="52311" y="45420"/>
                </a:lnTo>
                <a:lnTo>
                  <a:pt x="53816" y="45139"/>
                </a:lnTo>
                <a:lnTo>
                  <a:pt x="55258" y="44110"/>
                </a:lnTo>
                <a:lnTo>
                  <a:pt x="63917" y="39401"/>
                </a:lnTo>
                <a:lnTo>
                  <a:pt x="68486" y="31870"/>
                </a:lnTo>
                <a:lnTo>
                  <a:pt x="77683" y="28446"/>
                </a:lnTo>
                <a:lnTo>
                  <a:pt x="79070" y="26239"/>
                </a:lnTo>
                <a:lnTo>
                  <a:pt x="78767" y="19259"/>
                </a:lnTo>
                <a:lnTo>
                  <a:pt x="83699" y="16595"/>
                </a:lnTo>
                <a:lnTo>
                  <a:pt x="88026" y="7606"/>
                </a:lnTo>
                <a:lnTo>
                  <a:pt x="85020" y="2123"/>
                </a:lnTo>
                <a:lnTo>
                  <a:pt x="79670" y="1191"/>
                </a:lnTo>
                <a:lnTo>
                  <a:pt x="7281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46574" y="966582"/>
            <a:ext cx="59055" cy="38100"/>
          </a:xfrm>
          <a:custGeom>
            <a:avLst/>
            <a:gdLst/>
            <a:ahLst/>
            <a:cxnLst/>
            <a:rect l="l" t="t" r="r" b="b"/>
            <a:pathLst>
              <a:path w="59055" h="38100">
                <a:moveTo>
                  <a:pt x="54486" y="0"/>
                </a:moveTo>
                <a:lnTo>
                  <a:pt x="32461" y="3679"/>
                </a:lnTo>
                <a:lnTo>
                  <a:pt x="19382" y="2851"/>
                </a:lnTo>
                <a:lnTo>
                  <a:pt x="13637" y="4168"/>
                </a:lnTo>
                <a:lnTo>
                  <a:pt x="5784" y="5659"/>
                </a:lnTo>
                <a:lnTo>
                  <a:pt x="3539" y="7148"/>
                </a:lnTo>
                <a:lnTo>
                  <a:pt x="690" y="9575"/>
                </a:lnTo>
                <a:lnTo>
                  <a:pt x="0" y="11562"/>
                </a:lnTo>
                <a:lnTo>
                  <a:pt x="209" y="14348"/>
                </a:lnTo>
                <a:lnTo>
                  <a:pt x="1310" y="16577"/>
                </a:lnTo>
                <a:lnTo>
                  <a:pt x="2350" y="16826"/>
                </a:lnTo>
                <a:lnTo>
                  <a:pt x="8831" y="18280"/>
                </a:lnTo>
                <a:lnTo>
                  <a:pt x="14864" y="20231"/>
                </a:lnTo>
                <a:lnTo>
                  <a:pt x="18583" y="26294"/>
                </a:lnTo>
                <a:lnTo>
                  <a:pt x="25214" y="26264"/>
                </a:lnTo>
                <a:lnTo>
                  <a:pt x="27820" y="32528"/>
                </a:lnTo>
                <a:lnTo>
                  <a:pt x="32641" y="35355"/>
                </a:lnTo>
                <a:lnTo>
                  <a:pt x="40535" y="37803"/>
                </a:lnTo>
                <a:lnTo>
                  <a:pt x="48110" y="36535"/>
                </a:lnTo>
                <a:lnTo>
                  <a:pt x="54094" y="32053"/>
                </a:lnTo>
                <a:lnTo>
                  <a:pt x="57210" y="24853"/>
                </a:lnTo>
                <a:lnTo>
                  <a:pt x="57704" y="21628"/>
                </a:lnTo>
                <a:lnTo>
                  <a:pt x="57866" y="18362"/>
                </a:lnTo>
                <a:lnTo>
                  <a:pt x="58280" y="14295"/>
                </a:lnTo>
                <a:lnTo>
                  <a:pt x="58456" y="13488"/>
                </a:lnTo>
                <a:lnTo>
                  <a:pt x="58978" y="4556"/>
                </a:lnTo>
                <a:lnTo>
                  <a:pt x="5448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80864" y="1088608"/>
            <a:ext cx="60325" cy="39370"/>
          </a:xfrm>
          <a:custGeom>
            <a:avLst/>
            <a:gdLst/>
            <a:ahLst/>
            <a:cxnLst/>
            <a:rect l="l" t="t" r="r" b="b"/>
            <a:pathLst>
              <a:path w="60325" h="39369">
                <a:moveTo>
                  <a:pt x="58793" y="26884"/>
                </a:moveTo>
                <a:lnTo>
                  <a:pt x="2376" y="26884"/>
                </a:lnTo>
                <a:lnTo>
                  <a:pt x="1144" y="31784"/>
                </a:lnTo>
                <a:lnTo>
                  <a:pt x="133" y="36503"/>
                </a:lnTo>
                <a:lnTo>
                  <a:pt x="0" y="37039"/>
                </a:lnTo>
                <a:lnTo>
                  <a:pt x="838" y="37973"/>
                </a:lnTo>
                <a:lnTo>
                  <a:pt x="2048" y="38789"/>
                </a:lnTo>
                <a:lnTo>
                  <a:pt x="3196" y="39178"/>
                </a:lnTo>
                <a:lnTo>
                  <a:pt x="10615" y="33962"/>
                </a:lnTo>
                <a:lnTo>
                  <a:pt x="18449" y="33058"/>
                </a:lnTo>
                <a:lnTo>
                  <a:pt x="26812" y="32896"/>
                </a:lnTo>
                <a:lnTo>
                  <a:pt x="33566" y="32522"/>
                </a:lnTo>
                <a:lnTo>
                  <a:pt x="40315" y="31784"/>
                </a:lnTo>
                <a:lnTo>
                  <a:pt x="57978" y="29343"/>
                </a:lnTo>
                <a:lnTo>
                  <a:pt x="58793" y="26884"/>
                </a:lnTo>
                <a:close/>
              </a:path>
              <a:path w="60325" h="39369">
                <a:moveTo>
                  <a:pt x="23274" y="0"/>
                </a:moveTo>
                <a:lnTo>
                  <a:pt x="11494" y="241"/>
                </a:lnTo>
                <a:lnTo>
                  <a:pt x="6562" y="4215"/>
                </a:lnTo>
                <a:lnTo>
                  <a:pt x="4762" y="12315"/>
                </a:lnTo>
                <a:lnTo>
                  <a:pt x="4053" y="17197"/>
                </a:lnTo>
                <a:lnTo>
                  <a:pt x="2323" y="27094"/>
                </a:lnTo>
                <a:lnTo>
                  <a:pt x="2376" y="26884"/>
                </a:lnTo>
                <a:lnTo>
                  <a:pt x="58793" y="26884"/>
                </a:lnTo>
                <a:lnTo>
                  <a:pt x="59756" y="23982"/>
                </a:lnTo>
                <a:lnTo>
                  <a:pt x="57365" y="20177"/>
                </a:lnTo>
                <a:lnTo>
                  <a:pt x="52919" y="12980"/>
                </a:lnTo>
                <a:lnTo>
                  <a:pt x="47415" y="7131"/>
                </a:lnTo>
                <a:lnTo>
                  <a:pt x="34973" y="3606"/>
                </a:lnTo>
                <a:lnTo>
                  <a:pt x="31233" y="1544"/>
                </a:lnTo>
                <a:lnTo>
                  <a:pt x="2327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02161" y="2982401"/>
            <a:ext cx="48260" cy="41910"/>
          </a:xfrm>
          <a:custGeom>
            <a:avLst/>
            <a:gdLst/>
            <a:ahLst/>
            <a:cxnLst/>
            <a:rect l="l" t="t" r="r" b="b"/>
            <a:pathLst>
              <a:path w="48260" h="41910">
                <a:moveTo>
                  <a:pt x="36386" y="0"/>
                </a:moveTo>
                <a:lnTo>
                  <a:pt x="32387" y="0"/>
                </a:lnTo>
                <a:lnTo>
                  <a:pt x="23468" y="674"/>
                </a:lnTo>
                <a:lnTo>
                  <a:pt x="0" y="25538"/>
                </a:lnTo>
                <a:lnTo>
                  <a:pt x="2173" y="31978"/>
                </a:lnTo>
                <a:lnTo>
                  <a:pt x="6353" y="37337"/>
                </a:lnTo>
                <a:lnTo>
                  <a:pt x="12086" y="40802"/>
                </a:lnTo>
                <a:lnTo>
                  <a:pt x="18974" y="41755"/>
                </a:lnTo>
                <a:lnTo>
                  <a:pt x="26386" y="40378"/>
                </a:lnTo>
                <a:lnTo>
                  <a:pt x="47557" y="9072"/>
                </a:lnTo>
                <a:lnTo>
                  <a:pt x="47812" y="7161"/>
                </a:lnTo>
                <a:lnTo>
                  <a:pt x="45854" y="4191"/>
                </a:lnTo>
                <a:lnTo>
                  <a:pt x="41484" y="1224"/>
                </a:lnTo>
                <a:lnTo>
                  <a:pt x="38128" y="623"/>
                </a:lnTo>
                <a:lnTo>
                  <a:pt x="3638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38128" y="2516724"/>
            <a:ext cx="31750" cy="57150"/>
          </a:xfrm>
          <a:custGeom>
            <a:avLst/>
            <a:gdLst/>
            <a:ahLst/>
            <a:cxnLst/>
            <a:rect l="l" t="t" r="r" b="b"/>
            <a:pathLst>
              <a:path w="31750" h="57150">
                <a:moveTo>
                  <a:pt x="18463" y="0"/>
                </a:moveTo>
                <a:lnTo>
                  <a:pt x="11445" y="2505"/>
                </a:lnTo>
                <a:lnTo>
                  <a:pt x="8806" y="4430"/>
                </a:lnTo>
                <a:lnTo>
                  <a:pt x="5894" y="5953"/>
                </a:lnTo>
                <a:lnTo>
                  <a:pt x="1022" y="9395"/>
                </a:lnTo>
                <a:lnTo>
                  <a:pt x="0" y="11995"/>
                </a:lnTo>
                <a:lnTo>
                  <a:pt x="842" y="14284"/>
                </a:lnTo>
                <a:lnTo>
                  <a:pt x="2832" y="21433"/>
                </a:lnTo>
                <a:lnTo>
                  <a:pt x="3898" y="28676"/>
                </a:lnTo>
                <a:lnTo>
                  <a:pt x="4376" y="35996"/>
                </a:lnTo>
                <a:lnTo>
                  <a:pt x="4597" y="43375"/>
                </a:lnTo>
                <a:lnTo>
                  <a:pt x="6171" y="52199"/>
                </a:lnTo>
                <a:lnTo>
                  <a:pt x="10215" y="56704"/>
                </a:lnTo>
                <a:lnTo>
                  <a:pt x="16643" y="56917"/>
                </a:lnTo>
                <a:lnTo>
                  <a:pt x="25369" y="52862"/>
                </a:lnTo>
                <a:lnTo>
                  <a:pt x="28375" y="50975"/>
                </a:lnTo>
                <a:lnTo>
                  <a:pt x="30359" y="48402"/>
                </a:lnTo>
                <a:lnTo>
                  <a:pt x="30995" y="40178"/>
                </a:lnTo>
                <a:lnTo>
                  <a:pt x="30714" y="35239"/>
                </a:lnTo>
                <a:lnTo>
                  <a:pt x="30714" y="30314"/>
                </a:lnTo>
                <a:lnTo>
                  <a:pt x="31299" y="30314"/>
                </a:lnTo>
                <a:lnTo>
                  <a:pt x="30744" y="18021"/>
                </a:lnTo>
                <a:lnTo>
                  <a:pt x="30877" y="15540"/>
                </a:lnTo>
                <a:lnTo>
                  <a:pt x="30610" y="13113"/>
                </a:lnTo>
                <a:lnTo>
                  <a:pt x="28636" y="7094"/>
                </a:lnTo>
                <a:lnTo>
                  <a:pt x="24390" y="2126"/>
                </a:lnTo>
                <a:lnTo>
                  <a:pt x="1846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10123" y="1613970"/>
            <a:ext cx="46990" cy="44450"/>
          </a:xfrm>
          <a:custGeom>
            <a:avLst/>
            <a:gdLst/>
            <a:ahLst/>
            <a:cxnLst/>
            <a:rect l="l" t="t" r="r" b="b"/>
            <a:pathLst>
              <a:path w="46989" h="44450">
                <a:moveTo>
                  <a:pt x="28138" y="0"/>
                </a:moveTo>
                <a:lnTo>
                  <a:pt x="2019" y="28950"/>
                </a:lnTo>
                <a:lnTo>
                  <a:pt x="2019" y="29825"/>
                </a:lnTo>
                <a:lnTo>
                  <a:pt x="1821" y="30620"/>
                </a:lnTo>
                <a:lnTo>
                  <a:pt x="0" y="37914"/>
                </a:lnTo>
                <a:lnTo>
                  <a:pt x="4485" y="43747"/>
                </a:lnTo>
                <a:lnTo>
                  <a:pt x="12103" y="43999"/>
                </a:lnTo>
                <a:lnTo>
                  <a:pt x="21696" y="43257"/>
                </a:lnTo>
                <a:lnTo>
                  <a:pt x="46950" y="11710"/>
                </a:lnTo>
                <a:lnTo>
                  <a:pt x="44420" y="6123"/>
                </a:lnTo>
                <a:lnTo>
                  <a:pt x="35006" y="104"/>
                </a:lnTo>
                <a:lnTo>
                  <a:pt x="2813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8833" y="1993744"/>
            <a:ext cx="28575" cy="74295"/>
          </a:xfrm>
          <a:custGeom>
            <a:avLst/>
            <a:gdLst/>
            <a:ahLst/>
            <a:cxnLst/>
            <a:rect l="l" t="t" r="r" b="b"/>
            <a:pathLst>
              <a:path w="28575" h="74294">
                <a:moveTo>
                  <a:pt x="10389" y="0"/>
                </a:moveTo>
                <a:lnTo>
                  <a:pt x="5886" y="1828"/>
                </a:lnTo>
                <a:lnTo>
                  <a:pt x="1706" y="7628"/>
                </a:lnTo>
                <a:lnTo>
                  <a:pt x="0" y="11419"/>
                </a:lnTo>
                <a:lnTo>
                  <a:pt x="223" y="20516"/>
                </a:lnTo>
                <a:lnTo>
                  <a:pt x="914" y="25373"/>
                </a:lnTo>
                <a:lnTo>
                  <a:pt x="1361" y="30225"/>
                </a:lnTo>
                <a:lnTo>
                  <a:pt x="788" y="30286"/>
                </a:lnTo>
                <a:lnTo>
                  <a:pt x="1216" y="34344"/>
                </a:lnTo>
                <a:lnTo>
                  <a:pt x="2213" y="38422"/>
                </a:lnTo>
                <a:lnTo>
                  <a:pt x="2023" y="42426"/>
                </a:lnTo>
                <a:lnTo>
                  <a:pt x="14237" y="73781"/>
                </a:lnTo>
                <a:lnTo>
                  <a:pt x="15293" y="73724"/>
                </a:lnTo>
                <a:lnTo>
                  <a:pt x="16567" y="73055"/>
                </a:lnTo>
                <a:lnTo>
                  <a:pt x="17571" y="72003"/>
                </a:lnTo>
                <a:lnTo>
                  <a:pt x="15274" y="61773"/>
                </a:lnTo>
                <a:lnTo>
                  <a:pt x="15565" y="52117"/>
                </a:lnTo>
                <a:lnTo>
                  <a:pt x="17515" y="42594"/>
                </a:lnTo>
                <a:lnTo>
                  <a:pt x="22571" y="26089"/>
                </a:lnTo>
                <a:lnTo>
                  <a:pt x="25426" y="19206"/>
                </a:lnTo>
                <a:lnTo>
                  <a:pt x="28026" y="10998"/>
                </a:lnTo>
                <a:lnTo>
                  <a:pt x="27118" y="8582"/>
                </a:lnTo>
                <a:lnTo>
                  <a:pt x="21869" y="5439"/>
                </a:lnTo>
                <a:lnTo>
                  <a:pt x="12974" y="1212"/>
                </a:lnTo>
                <a:lnTo>
                  <a:pt x="1038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20705" y="3604313"/>
            <a:ext cx="75565" cy="41910"/>
          </a:xfrm>
          <a:custGeom>
            <a:avLst/>
            <a:gdLst/>
            <a:ahLst/>
            <a:cxnLst/>
            <a:rect l="l" t="t" r="r" b="b"/>
            <a:pathLst>
              <a:path w="75564" h="41910">
                <a:moveTo>
                  <a:pt x="71362" y="0"/>
                </a:moveTo>
                <a:lnTo>
                  <a:pt x="28868" y="8863"/>
                </a:lnTo>
                <a:lnTo>
                  <a:pt x="25758" y="11253"/>
                </a:lnTo>
                <a:lnTo>
                  <a:pt x="20901" y="11184"/>
                </a:lnTo>
                <a:lnTo>
                  <a:pt x="13813" y="15095"/>
                </a:lnTo>
                <a:lnTo>
                  <a:pt x="10339" y="17689"/>
                </a:lnTo>
                <a:lnTo>
                  <a:pt x="3302" y="26549"/>
                </a:lnTo>
                <a:lnTo>
                  <a:pt x="0" y="33044"/>
                </a:lnTo>
                <a:lnTo>
                  <a:pt x="223" y="40700"/>
                </a:lnTo>
                <a:lnTo>
                  <a:pt x="2548" y="40939"/>
                </a:lnTo>
                <a:lnTo>
                  <a:pt x="5003" y="41587"/>
                </a:lnTo>
                <a:lnTo>
                  <a:pt x="36465" y="23669"/>
                </a:lnTo>
                <a:lnTo>
                  <a:pt x="42568" y="19654"/>
                </a:lnTo>
                <a:lnTo>
                  <a:pt x="49312" y="16747"/>
                </a:lnTo>
                <a:lnTo>
                  <a:pt x="56775" y="15095"/>
                </a:lnTo>
                <a:lnTo>
                  <a:pt x="60711" y="14618"/>
                </a:lnTo>
                <a:lnTo>
                  <a:pt x="64519" y="12268"/>
                </a:lnTo>
                <a:lnTo>
                  <a:pt x="70899" y="8769"/>
                </a:lnTo>
                <a:lnTo>
                  <a:pt x="74264" y="7552"/>
                </a:lnTo>
                <a:lnTo>
                  <a:pt x="75017" y="1638"/>
                </a:lnTo>
                <a:lnTo>
                  <a:pt x="7136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1776" y="1435731"/>
            <a:ext cx="48260" cy="46355"/>
          </a:xfrm>
          <a:custGeom>
            <a:avLst/>
            <a:gdLst/>
            <a:ahLst/>
            <a:cxnLst/>
            <a:rect l="l" t="t" r="r" b="b"/>
            <a:pathLst>
              <a:path w="48259" h="46355">
                <a:moveTo>
                  <a:pt x="12546" y="0"/>
                </a:moveTo>
                <a:lnTo>
                  <a:pt x="10227" y="341"/>
                </a:lnTo>
                <a:lnTo>
                  <a:pt x="5908" y="4556"/>
                </a:lnTo>
                <a:lnTo>
                  <a:pt x="1885" y="7538"/>
                </a:lnTo>
                <a:lnTo>
                  <a:pt x="0" y="14464"/>
                </a:lnTo>
                <a:lnTo>
                  <a:pt x="831" y="18186"/>
                </a:lnTo>
                <a:lnTo>
                  <a:pt x="2639" y="19119"/>
                </a:lnTo>
                <a:lnTo>
                  <a:pt x="4734" y="20203"/>
                </a:lnTo>
                <a:lnTo>
                  <a:pt x="6979" y="21559"/>
                </a:lnTo>
                <a:lnTo>
                  <a:pt x="14702" y="21920"/>
                </a:lnTo>
                <a:lnTo>
                  <a:pt x="18517" y="23982"/>
                </a:lnTo>
                <a:lnTo>
                  <a:pt x="22100" y="33882"/>
                </a:lnTo>
                <a:lnTo>
                  <a:pt x="26535" y="44876"/>
                </a:lnTo>
                <a:lnTo>
                  <a:pt x="29458" y="46087"/>
                </a:lnTo>
                <a:lnTo>
                  <a:pt x="36673" y="44067"/>
                </a:lnTo>
                <a:lnTo>
                  <a:pt x="46648" y="40938"/>
                </a:lnTo>
                <a:lnTo>
                  <a:pt x="47146" y="40092"/>
                </a:lnTo>
                <a:lnTo>
                  <a:pt x="47721" y="39549"/>
                </a:lnTo>
                <a:lnTo>
                  <a:pt x="47721" y="38721"/>
                </a:lnTo>
                <a:lnTo>
                  <a:pt x="47980" y="37835"/>
                </a:lnTo>
                <a:lnTo>
                  <a:pt x="44791" y="31402"/>
                </a:lnTo>
                <a:lnTo>
                  <a:pt x="40726" y="25901"/>
                </a:lnTo>
                <a:lnTo>
                  <a:pt x="36896" y="11198"/>
                </a:lnTo>
                <a:lnTo>
                  <a:pt x="31996" y="7933"/>
                </a:lnTo>
                <a:lnTo>
                  <a:pt x="20163" y="6130"/>
                </a:lnTo>
                <a:lnTo>
                  <a:pt x="17122" y="2407"/>
                </a:lnTo>
                <a:lnTo>
                  <a:pt x="125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2518" y="1094314"/>
            <a:ext cx="49530" cy="30480"/>
          </a:xfrm>
          <a:custGeom>
            <a:avLst/>
            <a:gdLst/>
            <a:ahLst/>
            <a:cxnLst/>
            <a:rect l="l" t="t" r="r" b="b"/>
            <a:pathLst>
              <a:path w="49530" h="30480">
                <a:moveTo>
                  <a:pt x="8896" y="0"/>
                </a:moveTo>
                <a:lnTo>
                  <a:pt x="3290" y="3426"/>
                </a:lnTo>
                <a:lnTo>
                  <a:pt x="0" y="11958"/>
                </a:lnTo>
                <a:lnTo>
                  <a:pt x="1228" y="16343"/>
                </a:lnTo>
                <a:lnTo>
                  <a:pt x="35765" y="30440"/>
                </a:lnTo>
                <a:lnTo>
                  <a:pt x="36593" y="30304"/>
                </a:lnTo>
                <a:lnTo>
                  <a:pt x="37390" y="30304"/>
                </a:lnTo>
                <a:lnTo>
                  <a:pt x="41518" y="29541"/>
                </a:lnTo>
                <a:lnTo>
                  <a:pt x="45017" y="27708"/>
                </a:lnTo>
                <a:lnTo>
                  <a:pt x="49234" y="23342"/>
                </a:lnTo>
                <a:lnTo>
                  <a:pt x="49503" y="19359"/>
                </a:lnTo>
                <a:lnTo>
                  <a:pt x="48182" y="18078"/>
                </a:lnTo>
                <a:lnTo>
                  <a:pt x="40811" y="11660"/>
                </a:lnTo>
                <a:lnTo>
                  <a:pt x="32879" y="6305"/>
                </a:lnTo>
                <a:lnTo>
                  <a:pt x="24162" y="2436"/>
                </a:lnTo>
                <a:lnTo>
                  <a:pt x="14436" y="474"/>
                </a:lnTo>
                <a:lnTo>
                  <a:pt x="889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38950" y="3146608"/>
            <a:ext cx="28575" cy="55244"/>
          </a:xfrm>
          <a:custGeom>
            <a:avLst/>
            <a:gdLst/>
            <a:ahLst/>
            <a:cxnLst/>
            <a:rect l="l" t="t" r="r" b="b"/>
            <a:pathLst>
              <a:path w="28575" h="55244">
                <a:moveTo>
                  <a:pt x="6192" y="21419"/>
                </a:moveTo>
                <a:lnTo>
                  <a:pt x="5472" y="22302"/>
                </a:lnTo>
                <a:lnTo>
                  <a:pt x="5166" y="22781"/>
                </a:lnTo>
                <a:lnTo>
                  <a:pt x="994" y="28670"/>
                </a:lnTo>
                <a:lnTo>
                  <a:pt x="0" y="34653"/>
                </a:lnTo>
                <a:lnTo>
                  <a:pt x="4370" y="41032"/>
                </a:lnTo>
                <a:lnTo>
                  <a:pt x="7171" y="45076"/>
                </a:lnTo>
                <a:lnTo>
                  <a:pt x="9414" y="49471"/>
                </a:lnTo>
                <a:lnTo>
                  <a:pt x="12240" y="53456"/>
                </a:lnTo>
                <a:lnTo>
                  <a:pt x="12992" y="54489"/>
                </a:lnTo>
                <a:lnTo>
                  <a:pt x="15083" y="55032"/>
                </a:lnTo>
                <a:lnTo>
                  <a:pt x="16510" y="54965"/>
                </a:lnTo>
                <a:lnTo>
                  <a:pt x="18662" y="54899"/>
                </a:lnTo>
                <a:lnTo>
                  <a:pt x="21003" y="51724"/>
                </a:lnTo>
                <a:lnTo>
                  <a:pt x="20052" y="47346"/>
                </a:lnTo>
                <a:lnTo>
                  <a:pt x="18911" y="45076"/>
                </a:lnTo>
                <a:lnTo>
                  <a:pt x="18435" y="41230"/>
                </a:lnTo>
                <a:lnTo>
                  <a:pt x="19004" y="38549"/>
                </a:lnTo>
                <a:lnTo>
                  <a:pt x="19810" y="38340"/>
                </a:lnTo>
                <a:lnTo>
                  <a:pt x="28458" y="35669"/>
                </a:lnTo>
                <a:lnTo>
                  <a:pt x="27792" y="29411"/>
                </a:lnTo>
                <a:lnTo>
                  <a:pt x="27477" y="27431"/>
                </a:lnTo>
                <a:lnTo>
                  <a:pt x="8150" y="27431"/>
                </a:lnTo>
                <a:lnTo>
                  <a:pt x="6930" y="27115"/>
                </a:lnTo>
                <a:lnTo>
                  <a:pt x="6452" y="24300"/>
                </a:lnTo>
                <a:lnTo>
                  <a:pt x="6552" y="22302"/>
                </a:lnTo>
                <a:lnTo>
                  <a:pt x="6610" y="21725"/>
                </a:lnTo>
                <a:lnTo>
                  <a:pt x="6455" y="21629"/>
                </a:lnTo>
                <a:lnTo>
                  <a:pt x="6343" y="21499"/>
                </a:lnTo>
                <a:lnTo>
                  <a:pt x="6192" y="21419"/>
                </a:lnTo>
                <a:close/>
              </a:path>
              <a:path w="28575" h="55244">
                <a:moveTo>
                  <a:pt x="26425" y="20819"/>
                </a:moveTo>
                <a:lnTo>
                  <a:pt x="6667" y="20819"/>
                </a:lnTo>
                <a:lnTo>
                  <a:pt x="6610" y="21725"/>
                </a:lnTo>
                <a:lnTo>
                  <a:pt x="7534" y="22414"/>
                </a:lnTo>
                <a:lnTo>
                  <a:pt x="8531" y="23072"/>
                </a:lnTo>
                <a:lnTo>
                  <a:pt x="9681" y="24300"/>
                </a:lnTo>
                <a:lnTo>
                  <a:pt x="9756" y="25528"/>
                </a:lnTo>
                <a:lnTo>
                  <a:pt x="9414" y="25895"/>
                </a:lnTo>
                <a:lnTo>
                  <a:pt x="8150" y="27431"/>
                </a:lnTo>
                <a:lnTo>
                  <a:pt x="27477" y="27431"/>
                </a:lnTo>
                <a:lnTo>
                  <a:pt x="26425" y="20819"/>
                </a:lnTo>
                <a:close/>
              </a:path>
              <a:path w="28575" h="55244">
                <a:moveTo>
                  <a:pt x="12913" y="0"/>
                </a:moveTo>
                <a:lnTo>
                  <a:pt x="2621" y="3225"/>
                </a:lnTo>
                <a:lnTo>
                  <a:pt x="262" y="7264"/>
                </a:lnTo>
                <a:lnTo>
                  <a:pt x="1310" y="10044"/>
                </a:lnTo>
                <a:lnTo>
                  <a:pt x="2815" y="13831"/>
                </a:lnTo>
                <a:lnTo>
                  <a:pt x="4493" y="17597"/>
                </a:lnTo>
                <a:lnTo>
                  <a:pt x="6066" y="21305"/>
                </a:lnTo>
                <a:lnTo>
                  <a:pt x="6667" y="20819"/>
                </a:lnTo>
                <a:lnTo>
                  <a:pt x="26425" y="20819"/>
                </a:lnTo>
                <a:lnTo>
                  <a:pt x="25908" y="17564"/>
                </a:lnTo>
                <a:lnTo>
                  <a:pt x="25253" y="12837"/>
                </a:lnTo>
                <a:lnTo>
                  <a:pt x="18903" y="2354"/>
                </a:lnTo>
                <a:lnTo>
                  <a:pt x="129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27441" y="1020319"/>
            <a:ext cx="33655" cy="42545"/>
          </a:xfrm>
          <a:custGeom>
            <a:avLst/>
            <a:gdLst/>
            <a:ahLst/>
            <a:cxnLst/>
            <a:rect l="l" t="t" r="r" b="b"/>
            <a:pathLst>
              <a:path w="33654" h="42544">
                <a:moveTo>
                  <a:pt x="27421" y="0"/>
                </a:moveTo>
                <a:lnTo>
                  <a:pt x="23709" y="468"/>
                </a:lnTo>
                <a:lnTo>
                  <a:pt x="17499" y="3337"/>
                </a:lnTo>
                <a:lnTo>
                  <a:pt x="15095" y="3953"/>
                </a:lnTo>
                <a:lnTo>
                  <a:pt x="12787" y="4726"/>
                </a:lnTo>
                <a:lnTo>
                  <a:pt x="9964" y="6141"/>
                </a:lnTo>
                <a:lnTo>
                  <a:pt x="0" y="27525"/>
                </a:lnTo>
                <a:lnTo>
                  <a:pt x="4752" y="36979"/>
                </a:lnTo>
                <a:lnTo>
                  <a:pt x="7603" y="40198"/>
                </a:lnTo>
                <a:lnTo>
                  <a:pt x="17679" y="42083"/>
                </a:lnTo>
                <a:lnTo>
                  <a:pt x="24786" y="40352"/>
                </a:lnTo>
                <a:lnTo>
                  <a:pt x="32313" y="33919"/>
                </a:lnTo>
                <a:lnTo>
                  <a:pt x="33000" y="30604"/>
                </a:lnTo>
                <a:lnTo>
                  <a:pt x="31158" y="27129"/>
                </a:lnTo>
                <a:lnTo>
                  <a:pt x="29739" y="25121"/>
                </a:lnTo>
                <a:lnTo>
                  <a:pt x="28705" y="23864"/>
                </a:lnTo>
                <a:lnTo>
                  <a:pt x="25311" y="18713"/>
                </a:lnTo>
                <a:lnTo>
                  <a:pt x="32749" y="9255"/>
                </a:lnTo>
                <a:lnTo>
                  <a:pt x="33138" y="6555"/>
                </a:lnTo>
                <a:lnTo>
                  <a:pt x="2742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38917" y="1055008"/>
            <a:ext cx="52069" cy="36830"/>
          </a:xfrm>
          <a:custGeom>
            <a:avLst/>
            <a:gdLst/>
            <a:ahLst/>
            <a:cxnLst/>
            <a:rect l="l" t="t" r="r" b="b"/>
            <a:pathLst>
              <a:path w="52070" h="36830">
                <a:moveTo>
                  <a:pt x="32626" y="29667"/>
                </a:moveTo>
                <a:lnTo>
                  <a:pt x="31991" y="29527"/>
                </a:lnTo>
                <a:lnTo>
                  <a:pt x="32067" y="29667"/>
                </a:lnTo>
                <a:lnTo>
                  <a:pt x="32550" y="30302"/>
                </a:lnTo>
                <a:lnTo>
                  <a:pt x="32626" y="29667"/>
                </a:lnTo>
                <a:close/>
              </a:path>
              <a:path w="52070" h="36830">
                <a:moveTo>
                  <a:pt x="52019" y="14643"/>
                </a:moveTo>
                <a:lnTo>
                  <a:pt x="51752" y="13182"/>
                </a:lnTo>
                <a:lnTo>
                  <a:pt x="51752" y="11480"/>
                </a:lnTo>
                <a:lnTo>
                  <a:pt x="45720" y="5003"/>
                </a:lnTo>
                <a:lnTo>
                  <a:pt x="38912" y="1981"/>
                </a:lnTo>
                <a:lnTo>
                  <a:pt x="28600" y="0"/>
                </a:lnTo>
                <a:lnTo>
                  <a:pt x="24726" y="431"/>
                </a:lnTo>
                <a:lnTo>
                  <a:pt x="0" y="24117"/>
                </a:lnTo>
                <a:lnTo>
                  <a:pt x="2705" y="30975"/>
                </a:lnTo>
                <a:lnTo>
                  <a:pt x="7505" y="32118"/>
                </a:lnTo>
                <a:lnTo>
                  <a:pt x="13868" y="33655"/>
                </a:lnTo>
                <a:lnTo>
                  <a:pt x="20256" y="35077"/>
                </a:lnTo>
                <a:lnTo>
                  <a:pt x="31432" y="36728"/>
                </a:lnTo>
                <a:lnTo>
                  <a:pt x="31013" y="32397"/>
                </a:lnTo>
                <a:lnTo>
                  <a:pt x="31978" y="29565"/>
                </a:lnTo>
                <a:lnTo>
                  <a:pt x="30264" y="27597"/>
                </a:lnTo>
                <a:lnTo>
                  <a:pt x="27330" y="21996"/>
                </a:lnTo>
                <a:lnTo>
                  <a:pt x="27419" y="17653"/>
                </a:lnTo>
                <a:lnTo>
                  <a:pt x="33286" y="13030"/>
                </a:lnTo>
                <a:lnTo>
                  <a:pt x="36855" y="11214"/>
                </a:lnTo>
                <a:lnTo>
                  <a:pt x="44564" y="15468"/>
                </a:lnTo>
                <a:lnTo>
                  <a:pt x="48196" y="15862"/>
                </a:lnTo>
                <a:lnTo>
                  <a:pt x="52019" y="1464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88777" y="978681"/>
            <a:ext cx="96520" cy="116205"/>
          </a:xfrm>
          <a:custGeom>
            <a:avLst/>
            <a:gdLst/>
            <a:ahLst/>
            <a:cxnLst/>
            <a:rect l="l" t="t" r="r" b="b"/>
            <a:pathLst>
              <a:path w="96520" h="116205">
                <a:moveTo>
                  <a:pt x="39585" y="90144"/>
                </a:moveTo>
                <a:lnTo>
                  <a:pt x="22021" y="81241"/>
                </a:lnTo>
                <a:lnTo>
                  <a:pt x="16446" y="88201"/>
                </a:lnTo>
                <a:lnTo>
                  <a:pt x="9893" y="91046"/>
                </a:lnTo>
                <a:lnTo>
                  <a:pt x="2616" y="92938"/>
                </a:lnTo>
                <a:lnTo>
                  <a:pt x="1511" y="93205"/>
                </a:lnTo>
                <a:lnTo>
                  <a:pt x="342" y="95389"/>
                </a:lnTo>
                <a:lnTo>
                  <a:pt x="0" y="102857"/>
                </a:lnTo>
                <a:lnTo>
                  <a:pt x="2959" y="107797"/>
                </a:lnTo>
                <a:lnTo>
                  <a:pt x="8623" y="114503"/>
                </a:lnTo>
                <a:lnTo>
                  <a:pt x="13233" y="115773"/>
                </a:lnTo>
                <a:lnTo>
                  <a:pt x="18846" y="113169"/>
                </a:lnTo>
                <a:lnTo>
                  <a:pt x="21513" y="110528"/>
                </a:lnTo>
                <a:lnTo>
                  <a:pt x="29362" y="109347"/>
                </a:lnTo>
                <a:lnTo>
                  <a:pt x="31648" y="106870"/>
                </a:lnTo>
                <a:lnTo>
                  <a:pt x="34505" y="99682"/>
                </a:lnTo>
                <a:lnTo>
                  <a:pt x="36372" y="96901"/>
                </a:lnTo>
                <a:lnTo>
                  <a:pt x="37160" y="95427"/>
                </a:lnTo>
                <a:lnTo>
                  <a:pt x="39585" y="90144"/>
                </a:lnTo>
                <a:close/>
              </a:path>
              <a:path w="96520" h="116205">
                <a:moveTo>
                  <a:pt x="96075" y="22618"/>
                </a:moveTo>
                <a:lnTo>
                  <a:pt x="91287" y="14998"/>
                </a:lnTo>
                <a:lnTo>
                  <a:pt x="88849" y="7162"/>
                </a:lnTo>
                <a:lnTo>
                  <a:pt x="82029" y="88"/>
                </a:lnTo>
                <a:lnTo>
                  <a:pt x="77381" y="0"/>
                </a:lnTo>
                <a:lnTo>
                  <a:pt x="73367" y="5080"/>
                </a:lnTo>
                <a:lnTo>
                  <a:pt x="70231" y="8801"/>
                </a:lnTo>
                <a:lnTo>
                  <a:pt x="66408" y="14808"/>
                </a:lnTo>
                <a:lnTo>
                  <a:pt x="66294" y="17475"/>
                </a:lnTo>
                <a:lnTo>
                  <a:pt x="65862" y="19037"/>
                </a:lnTo>
                <a:lnTo>
                  <a:pt x="80759" y="43561"/>
                </a:lnTo>
                <a:lnTo>
                  <a:pt x="83273" y="42875"/>
                </a:lnTo>
                <a:lnTo>
                  <a:pt x="87807" y="36842"/>
                </a:lnTo>
                <a:lnTo>
                  <a:pt x="88633" y="29870"/>
                </a:lnTo>
                <a:lnTo>
                  <a:pt x="95377" y="25311"/>
                </a:lnTo>
                <a:lnTo>
                  <a:pt x="96075" y="2261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18942" y="3481878"/>
            <a:ext cx="60325" cy="22860"/>
          </a:xfrm>
          <a:custGeom>
            <a:avLst/>
            <a:gdLst/>
            <a:ahLst/>
            <a:cxnLst/>
            <a:rect l="l" t="t" r="r" b="b"/>
            <a:pathLst>
              <a:path w="60325" h="22860">
                <a:moveTo>
                  <a:pt x="20695" y="0"/>
                </a:moveTo>
                <a:lnTo>
                  <a:pt x="9605" y="1463"/>
                </a:lnTo>
                <a:lnTo>
                  <a:pt x="5335" y="2269"/>
                </a:lnTo>
                <a:lnTo>
                  <a:pt x="2440" y="5287"/>
                </a:lnTo>
                <a:lnTo>
                  <a:pt x="0" y="14283"/>
                </a:lnTo>
                <a:lnTo>
                  <a:pt x="2851" y="18448"/>
                </a:lnTo>
                <a:lnTo>
                  <a:pt x="6871" y="17307"/>
                </a:lnTo>
                <a:lnTo>
                  <a:pt x="18520" y="14991"/>
                </a:lnTo>
                <a:lnTo>
                  <a:pt x="29980" y="14713"/>
                </a:lnTo>
                <a:lnTo>
                  <a:pt x="41235" y="16723"/>
                </a:lnTo>
                <a:lnTo>
                  <a:pt x="52271" y="21273"/>
                </a:lnTo>
                <a:lnTo>
                  <a:pt x="52956" y="21656"/>
                </a:lnTo>
                <a:lnTo>
                  <a:pt x="53859" y="21656"/>
                </a:lnTo>
                <a:lnTo>
                  <a:pt x="56661" y="22570"/>
                </a:lnTo>
                <a:lnTo>
                  <a:pt x="59583" y="20572"/>
                </a:lnTo>
                <a:lnTo>
                  <a:pt x="60220" y="17055"/>
                </a:lnTo>
                <a:lnTo>
                  <a:pt x="59832" y="15806"/>
                </a:lnTo>
                <a:lnTo>
                  <a:pt x="59547" y="13275"/>
                </a:lnTo>
                <a:lnTo>
                  <a:pt x="31604" y="152"/>
                </a:lnTo>
                <a:lnTo>
                  <a:pt x="2069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37354" y="3880328"/>
            <a:ext cx="50800" cy="52705"/>
          </a:xfrm>
          <a:custGeom>
            <a:avLst/>
            <a:gdLst/>
            <a:ahLst/>
            <a:cxnLst/>
            <a:rect l="l" t="t" r="r" b="b"/>
            <a:pathLst>
              <a:path w="50800" h="52704">
                <a:moveTo>
                  <a:pt x="4809" y="0"/>
                </a:moveTo>
                <a:lnTo>
                  <a:pt x="2825" y="46"/>
                </a:lnTo>
                <a:lnTo>
                  <a:pt x="777" y="1681"/>
                </a:lnTo>
                <a:lnTo>
                  <a:pt x="0" y="3812"/>
                </a:lnTo>
                <a:lnTo>
                  <a:pt x="298" y="5050"/>
                </a:lnTo>
                <a:lnTo>
                  <a:pt x="23226" y="37276"/>
                </a:lnTo>
                <a:lnTo>
                  <a:pt x="44193" y="52340"/>
                </a:lnTo>
                <a:lnTo>
                  <a:pt x="46840" y="51476"/>
                </a:lnTo>
                <a:lnTo>
                  <a:pt x="49604" y="51073"/>
                </a:lnTo>
                <a:lnTo>
                  <a:pt x="49903" y="49978"/>
                </a:lnTo>
                <a:lnTo>
                  <a:pt x="50205" y="49345"/>
                </a:lnTo>
                <a:lnTo>
                  <a:pt x="49604" y="47880"/>
                </a:lnTo>
                <a:lnTo>
                  <a:pt x="17495" y="9842"/>
                </a:lnTo>
                <a:lnTo>
                  <a:pt x="7693" y="817"/>
                </a:lnTo>
                <a:lnTo>
                  <a:pt x="480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68454" y="3595771"/>
            <a:ext cx="146050" cy="21590"/>
          </a:xfrm>
          <a:custGeom>
            <a:avLst/>
            <a:gdLst/>
            <a:ahLst/>
            <a:cxnLst/>
            <a:rect l="l" t="t" r="r" b="b"/>
            <a:pathLst>
              <a:path w="146050" h="21589">
                <a:moveTo>
                  <a:pt x="66890" y="11303"/>
                </a:moveTo>
                <a:lnTo>
                  <a:pt x="65544" y="9601"/>
                </a:lnTo>
                <a:lnTo>
                  <a:pt x="60553" y="4673"/>
                </a:lnTo>
                <a:lnTo>
                  <a:pt x="54838" y="1498"/>
                </a:lnTo>
                <a:lnTo>
                  <a:pt x="48488" y="0"/>
                </a:lnTo>
                <a:lnTo>
                  <a:pt x="41554" y="63"/>
                </a:lnTo>
                <a:lnTo>
                  <a:pt x="40335" y="190"/>
                </a:lnTo>
                <a:lnTo>
                  <a:pt x="39179" y="1866"/>
                </a:lnTo>
                <a:lnTo>
                  <a:pt x="37287" y="4178"/>
                </a:lnTo>
                <a:lnTo>
                  <a:pt x="36703" y="5613"/>
                </a:lnTo>
                <a:lnTo>
                  <a:pt x="35953" y="6908"/>
                </a:lnTo>
                <a:lnTo>
                  <a:pt x="29476" y="4851"/>
                </a:lnTo>
                <a:lnTo>
                  <a:pt x="22783" y="4978"/>
                </a:lnTo>
                <a:lnTo>
                  <a:pt x="16040" y="5448"/>
                </a:lnTo>
                <a:lnTo>
                  <a:pt x="9385" y="4406"/>
                </a:lnTo>
                <a:lnTo>
                  <a:pt x="6286" y="3263"/>
                </a:lnTo>
                <a:lnTo>
                  <a:pt x="3136" y="5346"/>
                </a:lnTo>
                <a:lnTo>
                  <a:pt x="0" y="10922"/>
                </a:lnTo>
                <a:lnTo>
                  <a:pt x="533" y="14224"/>
                </a:lnTo>
                <a:lnTo>
                  <a:pt x="2540" y="14833"/>
                </a:lnTo>
                <a:lnTo>
                  <a:pt x="11849" y="17881"/>
                </a:lnTo>
                <a:lnTo>
                  <a:pt x="19697" y="20040"/>
                </a:lnTo>
                <a:lnTo>
                  <a:pt x="22936" y="20523"/>
                </a:lnTo>
                <a:lnTo>
                  <a:pt x="25717" y="21120"/>
                </a:lnTo>
                <a:lnTo>
                  <a:pt x="35750" y="19697"/>
                </a:lnTo>
                <a:lnTo>
                  <a:pt x="45567" y="17983"/>
                </a:lnTo>
                <a:lnTo>
                  <a:pt x="55219" y="15925"/>
                </a:lnTo>
                <a:lnTo>
                  <a:pt x="66649" y="12992"/>
                </a:lnTo>
                <a:lnTo>
                  <a:pt x="66890" y="11303"/>
                </a:lnTo>
                <a:close/>
              </a:path>
              <a:path w="146050" h="21589">
                <a:moveTo>
                  <a:pt x="145834" y="4038"/>
                </a:moveTo>
                <a:lnTo>
                  <a:pt x="145440" y="2552"/>
                </a:lnTo>
                <a:lnTo>
                  <a:pt x="143192" y="1206"/>
                </a:lnTo>
                <a:lnTo>
                  <a:pt x="142379" y="381"/>
                </a:lnTo>
                <a:lnTo>
                  <a:pt x="134835" y="2476"/>
                </a:lnTo>
                <a:lnTo>
                  <a:pt x="128270" y="6362"/>
                </a:lnTo>
                <a:lnTo>
                  <a:pt x="113169" y="3340"/>
                </a:lnTo>
                <a:lnTo>
                  <a:pt x="105816" y="2476"/>
                </a:lnTo>
                <a:lnTo>
                  <a:pt x="97663" y="1206"/>
                </a:lnTo>
                <a:lnTo>
                  <a:pt x="96850" y="965"/>
                </a:lnTo>
                <a:lnTo>
                  <a:pt x="90004" y="584"/>
                </a:lnTo>
                <a:lnTo>
                  <a:pt x="84569" y="2171"/>
                </a:lnTo>
                <a:lnTo>
                  <a:pt x="79349" y="7645"/>
                </a:lnTo>
                <a:lnTo>
                  <a:pt x="78676" y="9626"/>
                </a:lnTo>
                <a:lnTo>
                  <a:pt x="79095" y="12319"/>
                </a:lnTo>
                <a:lnTo>
                  <a:pt x="80441" y="14236"/>
                </a:lnTo>
                <a:lnTo>
                  <a:pt x="88023" y="15976"/>
                </a:lnTo>
                <a:lnTo>
                  <a:pt x="94538" y="16979"/>
                </a:lnTo>
                <a:lnTo>
                  <a:pt x="100838" y="18135"/>
                </a:lnTo>
                <a:lnTo>
                  <a:pt x="126771" y="14503"/>
                </a:lnTo>
                <a:lnTo>
                  <a:pt x="135318" y="13182"/>
                </a:lnTo>
                <a:lnTo>
                  <a:pt x="137617" y="12776"/>
                </a:lnTo>
                <a:lnTo>
                  <a:pt x="143027" y="8648"/>
                </a:lnTo>
                <a:lnTo>
                  <a:pt x="145834" y="403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53530" y="1630343"/>
            <a:ext cx="32384" cy="34290"/>
          </a:xfrm>
          <a:custGeom>
            <a:avLst/>
            <a:gdLst/>
            <a:ahLst/>
            <a:cxnLst/>
            <a:rect l="l" t="t" r="r" b="b"/>
            <a:pathLst>
              <a:path w="32385" h="34289">
                <a:moveTo>
                  <a:pt x="17974" y="0"/>
                </a:moveTo>
                <a:lnTo>
                  <a:pt x="0" y="16311"/>
                </a:lnTo>
                <a:lnTo>
                  <a:pt x="777" y="19274"/>
                </a:lnTo>
                <a:lnTo>
                  <a:pt x="1529" y="23309"/>
                </a:lnTo>
                <a:lnTo>
                  <a:pt x="4646" y="31913"/>
                </a:lnTo>
                <a:lnTo>
                  <a:pt x="10007" y="33948"/>
                </a:lnTo>
                <a:lnTo>
                  <a:pt x="15158" y="32490"/>
                </a:lnTo>
                <a:lnTo>
                  <a:pt x="31833" y="11440"/>
                </a:lnTo>
                <a:lnTo>
                  <a:pt x="30984" y="9367"/>
                </a:lnTo>
                <a:lnTo>
                  <a:pt x="24763" y="2379"/>
                </a:lnTo>
                <a:lnTo>
                  <a:pt x="1797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29033" y="1810923"/>
            <a:ext cx="40640" cy="26034"/>
          </a:xfrm>
          <a:custGeom>
            <a:avLst/>
            <a:gdLst/>
            <a:ahLst/>
            <a:cxnLst/>
            <a:rect l="l" t="t" r="r" b="b"/>
            <a:pathLst>
              <a:path w="40639" h="26035">
                <a:moveTo>
                  <a:pt x="34131" y="21"/>
                </a:moveTo>
                <a:lnTo>
                  <a:pt x="31607" y="49"/>
                </a:lnTo>
                <a:lnTo>
                  <a:pt x="31182" y="0"/>
                </a:lnTo>
                <a:lnTo>
                  <a:pt x="25880" y="255"/>
                </a:lnTo>
                <a:lnTo>
                  <a:pt x="0" y="17599"/>
                </a:lnTo>
                <a:lnTo>
                  <a:pt x="2311" y="22279"/>
                </a:lnTo>
                <a:lnTo>
                  <a:pt x="3314" y="24738"/>
                </a:lnTo>
                <a:lnTo>
                  <a:pt x="9367" y="25314"/>
                </a:lnTo>
                <a:lnTo>
                  <a:pt x="12862" y="26041"/>
                </a:lnTo>
                <a:lnTo>
                  <a:pt x="15817" y="25163"/>
                </a:lnTo>
                <a:lnTo>
                  <a:pt x="40304" y="7552"/>
                </a:lnTo>
                <a:lnTo>
                  <a:pt x="40251" y="5273"/>
                </a:lnTo>
                <a:lnTo>
                  <a:pt x="39211" y="2598"/>
                </a:lnTo>
                <a:lnTo>
                  <a:pt x="37759" y="1154"/>
                </a:lnTo>
                <a:lnTo>
                  <a:pt x="34131" y="2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236099" y="1196093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79" h="29209">
                <a:moveTo>
                  <a:pt x="18578" y="0"/>
                </a:moveTo>
                <a:lnTo>
                  <a:pt x="11703" y="2472"/>
                </a:lnTo>
                <a:lnTo>
                  <a:pt x="7984" y="4118"/>
                </a:lnTo>
                <a:lnTo>
                  <a:pt x="1212" y="7678"/>
                </a:lnTo>
                <a:lnTo>
                  <a:pt x="0" y="10521"/>
                </a:lnTo>
                <a:lnTo>
                  <a:pt x="1403" y="14936"/>
                </a:lnTo>
                <a:lnTo>
                  <a:pt x="1565" y="15796"/>
                </a:lnTo>
                <a:lnTo>
                  <a:pt x="1536" y="16588"/>
                </a:lnTo>
                <a:lnTo>
                  <a:pt x="1159" y="22564"/>
                </a:lnTo>
                <a:lnTo>
                  <a:pt x="4758" y="25469"/>
                </a:lnTo>
                <a:lnTo>
                  <a:pt x="12142" y="27701"/>
                </a:lnTo>
                <a:lnTo>
                  <a:pt x="14608" y="27946"/>
                </a:lnTo>
                <a:lnTo>
                  <a:pt x="16965" y="28393"/>
                </a:lnTo>
                <a:lnTo>
                  <a:pt x="18651" y="28350"/>
                </a:lnTo>
                <a:lnTo>
                  <a:pt x="25944" y="28699"/>
                </a:lnTo>
                <a:lnTo>
                  <a:pt x="30052" y="24000"/>
                </a:lnTo>
                <a:lnTo>
                  <a:pt x="28770" y="12570"/>
                </a:lnTo>
                <a:lnTo>
                  <a:pt x="26924" y="8174"/>
                </a:lnTo>
                <a:lnTo>
                  <a:pt x="22298" y="1595"/>
                </a:lnTo>
                <a:lnTo>
                  <a:pt x="1857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82937" y="2259626"/>
            <a:ext cx="45720" cy="29209"/>
          </a:xfrm>
          <a:custGeom>
            <a:avLst/>
            <a:gdLst/>
            <a:ahLst/>
            <a:cxnLst/>
            <a:rect l="l" t="t" r="r" b="b"/>
            <a:pathLst>
              <a:path w="45719" h="29210">
                <a:moveTo>
                  <a:pt x="5463" y="0"/>
                </a:moveTo>
                <a:lnTo>
                  <a:pt x="4744" y="212"/>
                </a:lnTo>
                <a:lnTo>
                  <a:pt x="3218" y="506"/>
                </a:lnTo>
                <a:lnTo>
                  <a:pt x="0" y="1911"/>
                </a:lnTo>
                <a:lnTo>
                  <a:pt x="330" y="5219"/>
                </a:lnTo>
                <a:lnTo>
                  <a:pt x="3473" y="8549"/>
                </a:lnTo>
                <a:lnTo>
                  <a:pt x="4744" y="9607"/>
                </a:lnTo>
                <a:lnTo>
                  <a:pt x="14524" y="20699"/>
                </a:lnTo>
                <a:lnTo>
                  <a:pt x="26877" y="25217"/>
                </a:lnTo>
                <a:lnTo>
                  <a:pt x="33220" y="26722"/>
                </a:lnTo>
                <a:lnTo>
                  <a:pt x="40182" y="28615"/>
                </a:lnTo>
                <a:lnTo>
                  <a:pt x="41230" y="28483"/>
                </a:lnTo>
                <a:lnTo>
                  <a:pt x="43026" y="27233"/>
                </a:lnTo>
                <a:lnTo>
                  <a:pt x="44182" y="26233"/>
                </a:lnTo>
                <a:lnTo>
                  <a:pt x="45394" y="24569"/>
                </a:lnTo>
                <a:lnTo>
                  <a:pt x="45251" y="23287"/>
                </a:lnTo>
                <a:lnTo>
                  <a:pt x="44848" y="22712"/>
                </a:lnTo>
                <a:lnTo>
                  <a:pt x="37063" y="13820"/>
                </a:lnTo>
                <a:lnTo>
                  <a:pt x="27888" y="7164"/>
                </a:lnTo>
                <a:lnTo>
                  <a:pt x="17347" y="2604"/>
                </a:lnTo>
                <a:lnTo>
                  <a:pt x="546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21245" y="2652501"/>
            <a:ext cx="40005" cy="24765"/>
          </a:xfrm>
          <a:custGeom>
            <a:avLst/>
            <a:gdLst/>
            <a:ahLst/>
            <a:cxnLst/>
            <a:rect l="l" t="t" r="r" b="b"/>
            <a:pathLst>
              <a:path w="40004" h="24764">
                <a:moveTo>
                  <a:pt x="38522" y="0"/>
                </a:moveTo>
                <a:lnTo>
                  <a:pt x="31542" y="882"/>
                </a:lnTo>
                <a:lnTo>
                  <a:pt x="25038" y="1915"/>
                </a:lnTo>
                <a:lnTo>
                  <a:pt x="12660" y="3636"/>
                </a:lnTo>
                <a:lnTo>
                  <a:pt x="353" y="11282"/>
                </a:lnTo>
                <a:lnTo>
                  <a:pt x="0" y="16107"/>
                </a:lnTo>
                <a:lnTo>
                  <a:pt x="5651" y="22763"/>
                </a:lnTo>
                <a:lnTo>
                  <a:pt x="10454" y="24303"/>
                </a:lnTo>
                <a:lnTo>
                  <a:pt x="15421" y="23173"/>
                </a:lnTo>
                <a:lnTo>
                  <a:pt x="20195" y="22078"/>
                </a:lnTo>
                <a:lnTo>
                  <a:pt x="24710" y="19757"/>
                </a:lnTo>
                <a:lnTo>
                  <a:pt x="35761" y="14508"/>
                </a:lnTo>
                <a:lnTo>
                  <a:pt x="37429" y="7827"/>
                </a:lnTo>
                <a:lnTo>
                  <a:pt x="39768" y="1850"/>
                </a:lnTo>
                <a:lnTo>
                  <a:pt x="39160" y="1195"/>
                </a:lnTo>
                <a:lnTo>
                  <a:pt x="3852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47127" y="1089497"/>
            <a:ext cx="43815" cy="30480"/>
          </a:xfrm>
          <a:custGeom>
            <a:avLst/>
            <a:gdLst/>
            <a:ahLst/>
            <a:cxnLst/>
            <a:rect l="l" t="t" r="r" b="b"/>
            <a:pathLst>
              <a:path w="43814" h="30480">
                <a:moveTo>
                  <a:pt x="39427" y="0"/>
                </a:moveTo>
                <a:lnTo>
                  <a:pt x="3302" y="16710"/>
                </a:lnTo>
                <a:lnTo>
                  <a:pt x="0" y="19335"/>
                </a:lnTo>
                <a:lnTo>
                  <a:pt x="878" y="24347"/>
                </a:lnTo>
                <a:lnTo>
                  <a:pt x="7762" y="28554"/>
                </a:lnTo>
                <a:lnTo>
                  <a:pt x="11188" y="29894"/>
                </a:lnTo>
                <a:lnTo>
                  <a:pt x="21230" y="22460"/>
                </a:lnTo>
                <a:lnTo>
                  <a:pt x="43239" y="5266"/>
                </a:lnTo>
                <a:lnTo>
                  <a:pt x="43204" y="4161"/>
                </a:lnTo>
                <a:lnTo>
                  <a:pt x="43412" y="3398"/>
                </a:lnTo>
                <a:lnTo>
                  <a:pt x="43127" y="2786"/>
                </a:lnTo>
                <a:lnTo>
                  <a:pt x="42992" y="1828"/>
                </a:lnTo>
                <a:lnTo>
                  <a:pt x="41087" y="965"/>
                </a:lnTo>
                <a:lnTo>
                  <a:pt x="3942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43157" y="2474622"/>
            <a:ext cx="21590" cy="36830"/>
          </a:xfrm>
          <a:custGeom>
            <a:avLst/>
            <a:gdLst/>
            <a:ahLst/>
            <a:cxnLst/>
            <a:rect l="l" t="t" r="r" b="b"/>
            <a:pathLst>
              <a:path w="21589" h="36830">
                <a:moveTo>
                  <a:pt x="16884" y="0"/>
                </a:moveTo>
                <a:lnTo>
                  <a:pt x="7444" y="3883"/>
                </a:lnTo>
                <a:lnTo>
                  <a:pt x="1120" y="8182"/>
                </a:lnTo>
                <a:lnTo>
                  <a:pt x="0" y="12138"/>
                </a:lnTo>
                <a:lnTo>
                  <a:pt x="900" y="23136"/>
                </a:lnTo>
                <a:lnTo>
                  <a:pt x="3643" y="28964"/>
                </a:lnTo>
                <a:lnTo>
                  <a:pt x="9177" y="36529"/>
                </a:lnTo>
                <a:lnTo>
                  <a:pt x="14777" y="36572"/>
                </a:lnTo>
                <a:lnTo>
                  <a:pt x="16214" y="34199"/>
                </a:lnTo>
                <a:lnTo>
                  <a:pt x="17492" y="32133"/>
                </a:lnTo>
                <a:lnTo>
                  <a:pt x="19025" y="30034"/>
                </a:lnTo>
                <a:lnTo>
                  <a:pt x="20563" y="22956"/>
                </a:lnTo>
                <a:lnTo>
                  <a:pt x="20977" y="18068"/>
                </a:lnTo>
                <a:lnTo>
                  <a:pt x="21423" y="14777"/>
                </a:lnTo>
                <a:lnTo>
                  <a:pt x="20977" y="9895"/>
                </a:lnTo>
                <a:lnTo>
                  <a:pt x="20681" y="7472"/>
                </a:lnTo>
                <a:lnTo>
                  <a:pt x="20401" y="6691"/>
                </a:lnTo>
                <a:lnTo>
                  <a:pt x="19825" y="2062"/>
                </a:lnTo>
                <a:lnTo>
                  <a:pt x="1688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98755" y="3184737"/>
            <a:ext cx="48260" cy="51435"/>
          </a:xfrm>
          <a:custGeom>
            <a:avLst/>
            <a:gdLst/>
            <a:ahLst/>
            <a:cxnLst/>
            <a:rect l="l" t="t" r="r" b="b"/>
            <a:pathLst>
              <a:path w="48260" h="51435">
                <a:moveTo>
                  <a:pt x="40434" y="0"/>
                </a:moveTo>
                <a:lnTo>
                  <a:pt x="36866" y="1371"/>
                </a:lnTo>
                <a:lnTo>
                  <a:pt x="26563" y="15572"/>
                </a:lnTo>
                <a:lnTo>
                  <a:pt x="19134" y="25343"/>
                </a:lnTo>
                <a:lnTo>
                  <a:pt x="11250" y="34748"/>
                </a:lnTo>
                <a:lnTo>
                  <a:pt x="2641" y="43571"/>
                </a:lnTo>
                <a:lnTo>
                  <a:pt x="1515" y="44621"/>
                </a:lnTo>
                <a:lnTo>
                  <a:pt x="910" y="46314"/>
                </a:lnTo>
                <a:lnTo>
                  <a:pt x="259" y="47796"/>
                </a:lnTo>
                <a:lnTo>
                  <a:pt x="0" y="48387"/>
                </a:lnTo>
                <a:lnTo>
                  <a:pt x="39" y="49338"/>
                </a:lnTo>
                <a:lnTo>
                  <a:pt x="773" y="50460"/>
                </a:lnTo>
                <a:lnTo>
                  <a:pt x="1634" y="50821"/>
                </a:lnTo>
                <a:lnTo>
                  <a:pt x="2286" y="51267"/>
                </a:lnTo>
                <a:lnTo>
                  <a:pt x="3084" y="51184"/>
                </a:lnTo>
                <a:lnTo>
                  <a:pt x="4028" y="51346"/>
                </a:lnTo>
                <a:lnTo>
                  <a:pt x="10606" y="47466"/>
                </a:lnTo>
                <a:lnTo>
                  <a:pt x="15979" y="43318"/>
                </a:lnTo>
                <a:lnTo>
                  <a:pt x="20711" y="38554"/>
                </a:lnTo>
                <a:lnTo>
                  <a:pt x="24691" y="33187"/>
                </a:lnTo>
                <a:lnTo>
                  <a:pt x="28978" y="27054"/>
                </a:lnTo>
                <a:lnTo>
                  <a:pt x="33770" y="21586"/>
                </a:lnTo>
                <a:lnTo>
                  <a:pt x="39144" y="16752"/>
                </a:lnTo>
                <a:lnTo>
                  <a:pt x="45178" y="12520"/>
                </a:lnTo>
                <a:lnTo>
                  <a:pt x="47890" y="10817"/>
                </a:lnTo>
                <a:lnTo>
                  <a:pt x="47307" y="10882"/>
                </a:lnTo>
                <a:lnTo>
                  <a:pt x="404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99681" y="3182346"/>
            <a:ext cx="26034" cy="43180"/>
          </a:xfrm>
          <a:custGeom>
            <a:avLst/>
            <a:gdLst/>
            <a:ahLst/>
            <a:cxnLst/>
            <a:rect l="l" t="t" r="r" b="b"/>
            <a:pathLst>
              <a:path w="26035" h="43180">
                <a:moveTo>
                  <a:pt x="16098" y="0"/>
                </a:moveTo>
                <a:lnTo>
                  <a:pt x="15854" y="208"/>
                </a:lnTo>
                <a:lnTo>
                  <a:pt x="13816" y="2296"/>
                </a:lnTo>
                <a:lnTo>
                  <a:pt x="12211" y="3883"/>
                </a:lnTo>
                <a:lnTo>
                  <a:pt x="10641" y="5492"/>
                </a:lnTo>
                <a:lnTo>
                  <a:pt x="8963" y="11379"/>
                </a:lnTo>
                <a:lnTo>
                  <a:pt x="9640" y="17719"/>
                </a:lnTo>
                <a:lnTo>
                  <a:pt x="0" y="29836"/>
                </a:lnTo>
                <a:lnTo>
                  <a:pt x="881" y="32161"/>
                </a:lnTo>
                <a:lnTo>
                  <a:pt x="10040" y="38469"/>
                </a:lnTo>
                <a:lnTo>
                  <a:pt x="12830" y="40049"/>
                </a:lnTo>
                <a:lnTo>
                  <a:pt x="15587" y="41719"/>
                </a:lnTo>
                <a:lnTo>
                  <a:pt x="17506" y="42853"/>
                </a:lnTo>
                <a:lnTo>
                  <a:pt x="20411" y="41540"/>
                </a:lnTo>
                <a:lnTo>
                  <a:pt x="23248" y="34627"/>
                </a:lnTo>
                <a:lnTo>
                  <a:pt x="25589" y="30279"/>
                </a:lnTo>
                <a:lnTo>
                  <a:pt x="25138" y="25246"/>
                </a:lnTo>
                <a:lnTo>
                  <a:pt x="25311" y="25246"/>
                </a:lnTo>
                <a:lnTo>
                  <a:pt x="20995" y="20389"/>
                </a:lnTo>
                <a:lnTo>
                  <a:pt x="21282" y="15547"/>
                </a:lnTo>
                <a:lnTo>
                  <a:pt x="25311" y="10720"/>
                </a:lnTo>
                <a:lnTo>
                  <a:pt x="25077" y="4358"/>
                </a:lnTo>
                <a:lnTo>
                  <a:pt x="19450" y="3343"/>
                </a:lnTo>
                <a:lnTo>
                  <a:pt x="15397" y="720"/>
                </a:lnTo>
                <a:lnTo>
                  <a:pt x="16098" y="0"/>
                </a:lnTo>
                <a:close/>
              </a:path>
              <a:path w="26035" h="43180">
                <a:moveTo>
                  <a:pt x="25761" y="25246"/>
                </a:moveTo>
                <a:lnTo>
                  <a:pt x="25138" y="25246"/>
                </a:lnTo>
                <a:lnTo>
                  <a:pt x="25761" y="25847"/>
                </a:lnTo>
                <a:lnTo>
                  <a:pt x="25761" y="2524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007194" y="3026192"/>
            <a:ext cx="40005" cy="19050"/>
          </a:xfrm>
          <a:custGeom>
            <a:avLst/>
            <a:gdLst/>
            <a:ahLst/>
            <a:cxnLst/>
            <a:rect l="l" t="t" r="r" b="b"/>
            <a:pathLst>
              <a:path w="40005" h="19050">
                <a:moveTo>
                  <a:pt x="25459" y="0"/>
                </a:moveTo>
                <a:lnTo>
                  <a:pt x="15213" y="262"/>
                </a:lnTo>
                <a:lnTo>
                  <a:pt x="12153" y="781"/>
                </a:lnTo>
                <a:lnTo>
                  <a:pt x="7307" y="1443"/>
                </a:lnTo>
                <a:lnTo>
                  <a:pt x="706" y="3013"/>
                </a:lnTo>
                <a:lnTo>
                  <a:pt x="0" y="4989"/>
                </a:lnTo>
                <a:lnTo>
                  <a:pt x="928" y="6379"/>
                </a:lnTo>
                <a:lnTo>
                  <a:pt x="6734" y="13212"/>
                </a:lnTo>
                <a:lnTo>
                  <a:pt x="13541" y="17458"/>
                </a:lnTo>
                <a:lnTo>
                  <a:pt x="21394" y="18939"/>
                </a:lnTo>
                <a:lnTo>
                  <a:pt x="30337" y="17477"/>
                </a:lnTo>
                <a:lnTo>
                  <a:pt x="32645" y="16761"/>
                </a:lnTo>
                <a:lnTo>
                  <a:pt x="39254" y="14076"/>
                </a:lnTo>
                <a:lnTo>
                  <a:pt x="40010" y="10468"/>
                </a:lnTo>
                <a:lnTo>
                  <a:pt x="33350" y="1112"/>
                </a:lnTo>
                <a:lnTo>
                  <a:pt x="2545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90263" y="3164475"/>
            <a:ext cx="25400" cy="31750"/>
          </a:xfrm>
          <a:custGeom>
            <a:avLst/>
            <a:gdLst/>
            <a:ahLst/>
            <a:cxnLst/>
            <a:rect l="l" t="t" r="r" b="b"/>
            <a:pathLst>
              <a:path w="25400" h="31750">
                <a:moveTo>
                  <a:pt x="1239" y="0"/>
                </a:moveTo>
                <a:lnTo>
                  <a:pt x="0" y="935"/>
                </a:lnTo>
                <a:lnTo>
                  <a:pt x="303" y="9310"/>
                </a:lnTo>
                <a:lnTo>
                  <a:pt x="531" y="16959"/>
                </a:lnTo>
                <a:lnTo>
                  <a:pt x="1159" y="25212"/>
                </a:lnTo>
                <a:lnTo>
                  <a:pt x="1412" y="28012"/>
                </a:lnTo>
                <a:lnTo>
                  <a:pt x="4251" y="28591"/>
                </a:lnTo>
                <a:lnTo>
                  <a:pt x="9648" y="30345"/>
                </a:lnTo>
                <a:lnTo>
                  <a:pt x="12734" y="31403"/>
                </a:lnTo>
                <a:lnTo>
                  <a:pt x="17031" y="26572"/>
                </a:lnTo>
                <a:lnTo>
                  <a:pt x="18569" y="24725"/>
                </a:lnTo>
                <a:lnTo>
                  <a:pt x="20159" y="22893"/>
                </a:lnTo>
                <a:lnTo>
                  <a:pt x="20519" y="22893"/>
                </a:lnTo>
                <a:lnTo>
                  <a:pt x="21629" y="21755"/>
                </a:lnTo>
                <a:lnTo>
                  <a:pt x="23234" y="20167"/>
                </a:lnTo>
                <a:lnTo>
                  <a:pt x="24815" y="18554"/>
                </a:lnTo>
                <a:lnTo>
                  <a:pt x="24880" y="16959"/>
                </a:lnTo>
                <a:lnTo>
                  <a:pt x="25118" y="15318"/>
                </a:lnTo>
                <a:lnTo>
                  <a:pt x="24718" y="12247"/>
                </a:lnTo>
                <a:lnTo>
                  <a:pt x="24502" y="10146"/>
                </a:lnTo>
                <a:lnTo>
                  <a:pt x="23491" y="9436"/>
                </a:lnTo>
                <a:lnTo>
                  <a:pt x="16945" y="4720"/>
                </a:lnTo>
                <a:lnTo>
                  <a:pt x="9216" y="2520"/>
                </a:lnTo>
                <a:lnTo>
                  <a:pt x="1653" y="152"/>
                </a:lnTo>
                <a:lnTo>
                  <a:pt x="1239" y="0"/>
                </a:lnTo>
                <a:close/>
              </a:path>
              <a:path w="25400" h="31750">
                <a:moveTo>
                  <a:pt x="20519" y="22893"/>
                </a:moveTo>
                <a:lnTo>
                  <a:pt x="20159" y="22893"/>
                </a:lnTo>
                <a:lnTo>
                  <a:pt x="19718" y="23695"/>
                </a:lnTo>
                <a:lnTo>
                  <a:pt x="19847" y="23577"/>
                </a:lnTo>
                <a:lnTo>
                  <a:pt x="20059" y="23364"/>
                </a:lnTo>
                <a:lnTo>
                  <a:pt x="20519" y="2289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9779" y="1618934"/>
            <a:ext cx="31750" cy="21590"/>
          </a:xfrm>
          <a:custGeom>
            <a:avLst/>
            <a:gdLst/>
            <a:ahLst/>
            <a:cxnLst/>
            <a:rect l="l" t="t" r="r" b="b"/>
            <a:pathLst>
              <a:path w="31750" h="21589">
                <a:moveTo>
                  <a:pt x="25106" y="0"/>
                </a:moveTo>
                <a:lnTo>
                  <a:pt x="21581" y="125"/>
                </a:lnTo>
                <a:lnTo>
                  <a:pt x="15984" y="1051"/>
                </a:lnTo>
                <a:lnTo>
                  <a:pt x="8881" y="2101"/>
                </a:lnTo>
                <a:lnTo>
                  <a:pt x="971" y="3765"/>
                </a:lnTo>
                <a:lnTo>
                  <a:pt x="0" y="6145"/>
                </a:lnTo>
                <a:lnTo>
                  <a:pt x="27" y="10839"/>
                </a:lnTo>
                <a:lnTo>
                  <a:pt x="1277" y="13867"/>
                </a:lnTo>
                <a:lnTo>
                  <a:pt x="9338" y="20408"/>
                </a:lnTo>
                <a:lnTo>
                  <a:pt x="15501" y="21523"/>
                </a:lnTo>
                <a:lnTo>
                  <a:pt x="22193" y="19824"/>
                </a:lnTo>
                <a:lnTo>
                  <a:pt x="27010" y="18597"/>
                </a:lnTo>
                <a:lnTo>
                  <a:pt x="31272" y="11153"/>
                </a:lnTo>
                <a:lnTo>
                  <a:pt x="29390" y="3891"/>
                </a:lnTo>
                <a:lnTo>
                  <a:pt x="2510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33927" y="1403158"/>
            <a:ext cx="28575" cy="26034"/>
          </a:xfrm>
          <a:custGeom>
            <a:avLst/>
            <a:gdLst/>
            <a:ahLst/>
            <a:cxnLst/>
            <a:rect l="l" t="t" r="r" b="b"/>
            <a:pathLst>
              <a:path w="28575" h="26034">
                <a:moveTo>
                  <a:pt x="14589" y="0"/>
                </a:moveTo>
                <a:lnTo>
                  <a:pt x="3394" y="2289"/>
                </a:lnTo>
                <a:lnTo>
                  <a:pt x="0" y="8657"/>
                </a:lnTo>
                <a:lnTo>
                  <a:pt x="4373" y="20491"/>
                </a:lnTo>
                <a:lnTo>
                  <a:pt x="5820" y="22877"/>
                </a:lnTo>
                <a:lnTo>
                  <a:pt x="7642" y="24055"/>
                </a:lnTo>
                <a:lnTo>
                  <a:pt x="13137" y="25663"/>
                </a:lnTo>
                <a:lnTo>
                  <a:pt x="19171" y="24618"/>
                </a:lnTo>
                <a:lnTo>
                  <a:pt x="24583" y="21396"/>
                </a:lnTo>
                <a:lnTo>
                  <a:pt x="28209" y="16469"/>
                </a:lnTo>
                <a:lnTo>
                  <a:pt x="28497" y="15768"/>
                </a:lnTo>
                <a:lnTo>
                  <a:pt x="28299" y="14856"/>
                </a:lnTo>
                <a:lnTo>
                  <a:pt x="28370" y="14022"/>
                </a:lnTo>
                <a:lnTo>
                  <a:pt x="26751" y="8174"/>
                </a:lnTo>
                <a:lnTo>
                  <a:pt x="22542" y="4366"/>
                </a:lnTo>
                <a:lnTo>
                  <a:pt x="16559" y="320"/>
                </a:lnTo>
                <a:lnTo>
                  <a:pt x="1458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48031" y="2653221"/>
            <a:ext cx="49530" cy="15875"/>
          </a:xfrm>
          <a:custGeom>
            <a:avLst/>
            <a:gdLst/>
            <a:ahLst/>
            <a:cxnLst/>
            <a:rect l="l" t="t" r="r" b="b"/>
            <a:pathLst>
              <a:path w="49529" h="15875">
                <a:moveTo>
                  <a:pt x="5918" y="0"/>
                </a:moveTo>
                <a:lnTo>
                  <a:pt x="3989" y="843"/>
                </a:lnTo>
                <a:lnTo>
                  <a:pt x="1558" y="2592"/>
                </a:lnTo>
                <a:lnTo>
                  <a:pt x="341" y="4126"/>
                </a:lnTo>
                <a:lnTo>
                  <a:pt x="0" y="6789"/>
                </a:lnTo>
                <a:lnTo>
                  <a:pt x="896" y="9216"/>
                </a:lnTo>
                <a:lnTo>
                  <a:pt x="9662" y="11753"/>
                </a:lnTo>
                <a:lnTo>
                  <a:pt x="26203" y="15825"/>
                </a:lnTo>
                <a:lnTo>
                  <a:pt x="40841" y="13727"/>
                </a:lnTo>
                <a:lnTo>
                  <a:pt x="47976" y="12571"/>
                </a:lnTo>
                <a:lnTo>
                  <a:pt x="49143" y="11574"/>
                </a:lnTo>
                <a:lnTo>
                  <a:pt x="48520" y="8074"/>
                </a:lnTo>
                <a:lnTo>
                  <a:pt x="42205" y="3150"/>
                </a:lnTo>
                <a:lnTo>
                  <a:pt x="35946" y="986"/>
                </a:lnTo>
                <a:lnTo>
                  <a:pt x="21826" y="1850"/>
                </a:lnTo>
                <a:lnTo>
                  <a:pt x="14583" y="1767"/>
                </a:lnTo>
                <a:lnTo>
                  <a:pt x="7303" y="295"/>
                </a:lnTo>
                <a:lnTo>
                  <a:pt x="591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32068" y="3027179"/>
            <a:ext cx="35560" cy="15875"/>
          </a:xfrm>
          <a:custGeom>
            <a:avLst/>
            <a:gdLst/>
            <a:ahLst/>
            <a:cxnLst/>
            <a:rect l="l" t="t" r="r" b="b"/>
            <a:pathLst>
              <a:path w="35560" h="15875">
                <a:moveTo>
                  <a:pt x="17932" y="0"/>
                </a:moveTo>
                <a:lnTo>
                  <a:pt x="14292" y="485"/>
                </a:lnTo>
                <a:lnTo>
                  <a:pt x="9399" y="683"/>
                </a:lnTo>
                <a:lnTo>
                  <a:pt x="4867" y="2026"/>
                </a:lnTo>
                <a:lnTo>
                  <a:pt x="3103" y="2480"/>
                </a:lnTo>
                <a:lnTo>
                  <a:pt x="0" y="9187"/>
                </a:lnTo>
                <a:lnTo>
                  <a:pt x="2087" y="12599"/>
                </a:lnTo>
                <a:lnTo>
                  <a:pt x="5335" y="13989"/>
                </a:lnTo>
                <a:lnTo>
                  <a:pt x="6753" y="14928"/>
                </a:lnTo>
                <a:lnTo>
                  <a:pt x="8288" y="15205"/>
                </a:lnTo>
                <a:lnTo>
                  <a:pt x="14994" y="15802"/>
                </a:lnTo>
                <a:lnTo>
                  <a:pt x="21458" y="15165"/>
                </a:lnTo>
                <a:lnTo>
                  <a:pt x="27647" y="13215"/>
                </a:lnTo>
                <a:lnTo>
                  <a:pt x="33530" y="9870"/>
                </a:lnTo>
                <a:lnTo>
                  <a:pt x="35110" y="8747"/>
                </a:lnTo>
                <a:lnTo>
                  <a:pt x="35459" y="7026"/>
                </a:lnTo>
                <a:lnTo>
                  <a:pt x="32537" y="3920"/>
                </a:lnTo>
                <a:lnTo>
                  <a:pt x="30761" y="1893"/>
                </a:lnTo>
                <a:lnTo>
                  <a:pt x="28688" y="1238"/>
                </a:lnTo>
                <a:lnTo>
                  <a:pt x="25689" y="259"/>
                </a:lnTo>
                <a:lnTo>
                  <a:pt x="22345" y="441"/>
                </a:lnTo>
                <a:lnTo>
                  <a:pt x="1793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56441" y="3126668"/>
            <a:ext cx="24765" cy="31750"/>
          </a:xfrm>
          <a:custGeom>
            <a:avLst/>
            <a:gdLst/>
            <a:ahLst/>
            <a:cxnLst/>
            <a:rect l="l" t="t" r="r" b="b"/>
            <a:pathLst>
              <a:path w="24764" h="31750">
                <a:moveTo>
                  <a:pt x="6170" y="0"/>
                </a:moveTo>
                <a:lnTo>
                  <a:pt x="2466" y="2354"/>
                </a:lnTo>
                <a:lnTo>
                  <a:pt x="1357" y="3078"/>
                </a:lnTo>
                <a:lnTo>
                  <a:pt x="0" y="5133"/>
                </a:lnTo>
                <a:lnTo>
                  <a:pt x="2739" y="13931"/>
                </a:lnTo>
                <a:lnTo>
                  <a:pt x="5716" y="21523"/>
                </a:lnTo>
                <a:lnTo>
                  <a:pt x="13406" y="31421"/>
                </a:lnTo>
                <a:lnTo>
                  <a:pt x="18950" y="31036"/>
                </a:lnTo>
                <a:lnTo>
                  <a:pt x="21182" y="27247"/>
                </a:lnTo>
                <a:lnTo>
                  <a:pt x="24490" y="21804"/>
                </a:lnTo>
                <a:lnTo>
                  <a:pt x="24566" y="16250"/>
                </a:lnTo>
                <a:lnTo>
                  <a:pt x="19076" y="7747"/>
                </a:lnTo>
                <a:lnTo>
                  <a:pt x="16480" y="4874"/>
                </a:lnTo>
                <a:lnTo>
                  <a:pt x="14075" y="1861"/>
                </a:lnTo>
                <a:lnTo>
                  <a:pt x="617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29959" y="3620142"/>
            <a:ext cx="36195" cy="21590"/>
          </a:xfrm>
          <a:custGeom>
            <a:avLst/>
            <a:gdLst/>
            <a:ahLst/>
            <a:cxnLst/>
            <a:rect l="l" t="t" r="r" b="b"/>
            <a:pathLst>
              <a:path w="36195" h="21589">
                <a:moveTo>
                  <a:pt x="7642" y="0"/>
                </a:moveTo>
                <a:lnTo>
                  <a:pt x="7240" y="125"/>
                </a:lnTo>
                <a:lnTo>
                  <a:pt x="4673" y="227"/>
                </a:lnTo>
                <a:lnTo>
                  <a:pt x="1322" y="1807"/>
                </a:lnTo>
                <a:lnTo>
                  <a:pt x="295" y="3794"/>
                </a:lnTo>
                <a:lnTo>
                  <a:pt x="0" y="6562"/>
                </a:lnTo>
                <a:lnTo>
                  <a:pt x="727" y="9187"/>
                </a:lnTo>
                <a:lnTo>
                  <a:pt x="1616" y="9460"/>
                </a:lnTo>
                <a:lnTo>
                  <a:pt x="9695" y="11703"/>
                </a:lnTo>
                <a:lnTo>
                  <a:pt x="16311" y="16822"/>
                </a:lnTo>
                <a:lnTo>
                  <a:pt x="25632" y="21398"/>
                </a:lnTo>
                <a:lnTo>
                  <a:pt x="28473" y="20854"/>
                </a:lnTo>
                <a:lnTo>
                  <a:pt x="33854" y="20285"/>
                </a:lnTo>
                <a:lnTo>
                  <a:pt x="36010" y="15576"/>
                </a:lnTo>
                <a:lnTo>
                  <a:pt x="33624" y="11703"/>
                </a:lnTo>
                <a:lnTo>
                  <a:pt x="32861" y="10201"/>
                </a:lnTo>
                <a:lnTo>
                  <a:pt x="31827" y="8920"/>
                </a:lnTo>
                <a:lnTo>
                  <a:pt x="27108" y="4630"/>
                </a:lnTo>
                <a:lnTo>
                  <a:pt x="21545" y="1886"/>
                </a:lnTo>
                <a:lnTo>
                  <a:pt x="15077" y="428"/>
                </a:lnTo>
                <a:lnTo>
                  <a:pt x="764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11404" y="1053115"/>
            <a:ext cx="17780" cy="39370"/>
          </a:xfrm>
          <a:custGeom>
            <a:avLst/>
            <a:gdLst/>
            <a:ahLst/>
            <a:cxnLst/>
            <a:rect l="l" t="t" r="r" b="b"/>
            <a:pathLst>
              <a:path w="17780" h="39369">
                <a:moveTo>
                  <a:pt x="12782" y="0"/>
                </a:moveTo>
                <a:lnTo>
                  <a:pt x="10623" y="1018"/>
                </a:lnTo>
                <a:lnTo>
                  <a:pt x="3616" y="15191"/>
                </a:lnTo>
                <a:lnTo>
                  <a:pt x="0" y="24879"/>
                </a:lnTo>
                <a:lnTo>
                  <a:pt x="43" y="28487"/>
                </a:lnTo>
                <a:lnTo>
                  <a:pt x="1018" y="33638"/>
                </a:lnTo>
                <a:lnTo>
                  <a:pt x="4707" y="37213"/>
                </a:lnTo>
                <a:lnTo>
                  <a:pt x="6303" y="38750"/>
                </a:lnTo>
                <a:lnTo>
                  <a:pt x="10233" y="37886"/>
                </a:lnTo>
                <a:lnTo>
                  <a:pt x="11231" y="36352"/>
                </a:lnTo>
                <a:lnTo>
                  <a:pt x="14197" y="30208"/>
                </a:lnTo>
                <a:lnTo>
                  <a:pt x="15776" y="23673"/>
                </a:lnTo>
                <a:lnTo>
                  <a:pt x="17509" y="9781"/>
                </a:lnTo>
                <a:lnTo>
                  <a:pt x="17391" y="8074"/>
                </a:lnTo>
                <a:lnTo>
                  <a:pt x="17484" y="5576"/>
                </a:lnTo>
                <a:lnTo>
                  <a:pt x="16551" y="2009"/>
                </a:lnTo>
                <a:lnTo>
                  <a:pt x="15140" y="292"/>
                </a:lnTo>
                <a:lnTo>
                  <a:pt x="1278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771157" y="3537961"/>
            <a:ext cx="26034" cy="28575"/>
          </a:xfrm>
          <a:custGeom>
            <a:avLst/>
            <a:gdLst/>
            <a:ahLst/>
            <a:cxnLst/>
            <a:rect l="l" t="t" r="r" b="b"/>
            <a:pathLst>
              <a:path w="26034" h="28575">
                <a:moveTo>
                  <a:pt x="4208" y="0"/>
                </a:moveTo>
                <a:lnTo>
                  <a:pt x="3247" y="345"/>
                </a:lnTo>
                <a:lnTo>
                  <a:pt x="1983" y="345"/>
                </a:lnTo>
                <a:lnTo>
                  <a:pt x="1381" y="2537"/>
                </a:lnTo>
                <a:lnTo>
                  <a:pt x="0" y="4884"/>
                </a:lnTo>
                <a:lnTo>
                  <a:pt x="1144" y="14630"/>
                </a:lnTo>
                <a:lnTo>
                  <a:pt x="6191" y="20184"/>
                </a:lnTo>
                <a:lnTo>
                  <a:pt x="12146" y="28425"/>
                </a:lnTo>
                <a:lnTo>
                  <a:pt x="18702" y="28489"/>
                </a:lnTo>
                <a:lnTo>
                  <a:pt x="25192" y="24274"/>
                </a:lnTo>
                <a:lnTo>
                  <a:pt x="25797" y="18816"/>
                </a:lnTo>
                <a:lnTo>
                  <a:pt x="23270" y="15678"/>
                </a:lnTo>
                <a:lnTo>
                  <a:pt x="18219" y="9204"/>
                </a:lnTo>
                <a:lnTo>
                  <a:pt x="11245" y="5053"/>
                </a:lnTo>
                <a:lnTo>
                  <a:pt x="4690" y="373"/>
                </a:lnTo>
                <a:lnTo>
                  <a:pt x="420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86608" y="1832702"/>
            <a:ext cx="22225" cy="29845"/>
          </a:xfrm>
          <a:custGeom>
            <a:avLst/>
            <a:gdLst/>
            <a:ahLst/>
            <a:cxnLst/>
            <a:rect l="l" t="t" r="r" b="b"/>
            <a:pathLst>
              <a:path w="22225" h="29844">
                <a:moveTo>
                  <a:pt x="12346" y="0"/>
                </a:moveTo>
                <a:lnTo>
                  <a:pt x="9654" y="1720"/>
                </a:lnTo>
                <a:lnTo>
                  <a:pt x="4579" y="6201"/>
                </a:lnTo>
                <a:lnTo>
                  <a:pt x="1287" y="11801"/>
                </a:lnTo>
                <a:lnTo>
                  <a:pt x="0" y="18121"/>
                </a:lnTo>
                <a:lnTo>
                  <a:pt x="934" y="24761"/>
                </a:lnTo>
                <a:lnTo>
                  <a:pt x="1536" y="26680"/>
                </a:lnTo>
                <a:lnTo>
                  <a:pt x="4091" y="27983"/>
                </a:lnTo>
                <a:lnTo>
                  <a:pt x="5553" y="29372"/>
                </a:lnTo>
                <a:lnTo>
                  <a:pt x="7548" y="28652"/>
                </a:lnTo>
                <a:lnTo>
                  <a:pt x="9499" y="28530"/>
                </a:lnTo>
                <a:lnTo>
                  <a:pt x="13365" y="23766"/>
                </a:lnTo>
                <a:lnTo>
                  <a:pt x="19744" y="14418"/>
                </a:lnTo>
                <a:lnTo>
                  <a:pt x="20087" y="12766"/>
                </a:lnTo>
                <a:lnTo>
                  <a:pt x="21861" y="8467"/>
                </a:lnTo>
                <a:lnTo>
                  <a:pt x="20933" y="4467"/>
                </a:lnTo>
                <a:lnTo>
                  <a:pt x="16195" y="327"/>
                </a:lnTo>
                <a:lnTo>
                  <a:pt x="123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523066" y="1676818"/>
            <a:ext cx="22225" cy="34290"/>
          </a:xfrm>
          <a:custGeom>
            <a:avLst/>
            <a:gdLst/>
            <a:ahLst/>
            <a:cxnLst/>
            <a:rect l="l" t="t" r="r" b="b"/>
            <a:pathLst>
              <a:path w="22225" h="34289">
                <a:moveTo>
                  <a:pt x="11725" y="0"/>
                </a:moveTo>
                <a:lnTo>
                  <a:pt x="10101" y="1202"/>
                </a:lnTo>
                <a:lnTo>
                  <a:pt x="6195" y="4063"/>
                </a:lnTo>
                <a:lnTo>
                  <a:pt x="1623" y="8870"/>
                </a:lnTo>
                <a:lnTo>
                  <a:pt x="0" y="12416"/>
                </a:lnTo>
                <a:lnTo>
                  <a:pt x="3186" y="22291"/>
                </a:lnTo>
                <a:lnTo>
                  <a:pt x="4691" y="27781"/>
                </a:lnTo>
                <a:lnTo>
                  <a:pt x="6494" y="33642"/>
                </a:lnTo>
                <a:lnTo>
                  <a:pt x="7336" y="33836"/>
                </a:lnTo>
                <a:lnTo>
                  <a:pt x="7876" y="34152"/>
                </a:lnTo>
                <a:lnTo>
                  <a:pt x="8420" y="33534"/>
                </a:lnTo>
                <a:lnTo>
                  <a:pt x="9201" y="33016"/>
                </a:lnTo>
                <a:lnTo>
                  <a:pt x="11123" y="25744"/>
                </a:lnTo>
                <a:lnTo>
                  <a:pt x="16056" y="21142"/>
                </a:lnTo>
                <a:lnTo>
                  <a:pt x="22006" y="11696"/>
                </a:lnTo>
                <a:lnTo>
                  <a:pt x="20866" y="6476"/>
                </a:lnTo>
                <a:lnTo>
                  <a:pt x="15034" y="716"/>
                </a:lnTo>
                <a:lnTo>
                  <a:pt x="1172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368092" y="2344059"/>
            <a:ext cx="33655" cy="29209"/>
          </a:xfrm>
          <a:custGeom>
            <a:avLst/>
            <a:gdLst/>
            <a:ahLst/>
            <a:cxnLst/>
            <a:rect l="l" t="t" r="r" b="b"/>
            <a:pathLst>
              <a:path w="33655" h="29210">
                <a:moveTo>
                  <a:pt x="23545" y="28689"/>
                </a:moveTo>
                <a:lnTo>
                  <a:pt x="23482" y="28498"/>
                </a:lnTo>
                <a:lnTo>
                  <a:pt x="23342" y="28409"/>
                </a:lnTo>
                <a:lnTo>
                  <a:pt x="23317" y="28219"/>
                </a:lnTo>
                <a:lnTo>
                  <a:pt x="22644" y="28219"/>
                </a:lnTo>
                <a:lnTo>
                  <a:pt x="22923" y="28359"/>
                </a:lnTo>
                <a:lnTo>
                  <a:pt x="23444" y="28676"/>
                </a:lnTo>
                <a:close/>
              </a:path>
              <a:path w="33655" h="29210">
                <a:moveTo>
                  <a:pt x="33515" y="19824"/>
                </a:moveTo>
                <a:lnTo>
                  <a:pt x="32867" y="15976"/>
                </a:lnTo>
                <a:lnTo>
                  <a:pt x="29794" y="13957"/>
                </a:lnTo>
                <a:lnTo>
                  <a:pt x="23114" y="11163"/>
                </a:lnTo>
                <a:lnTo>
                  <a:pt x="16598" y="8178"/>
                </a:lnTo>
                <a:lnTo>
                  <a:pt x="9321" y="6413"/>
                </a:lnTo>
                <a:lnTo>
                  <a:pt x="4330" y="0"/>
                </a:lnTo>
                <a:lnTo>
                  <a:pt x="1879" y="1244"/>
                </a:lnTo>
                <a:lnTo>
                  <a:pt x="215" y="2324"/>
                </a:lnTo>
                <a:lnTo>
                  <a:pt x="0" y="3670"/>
                </a:lnTo>
                <a:lnTo>
                  <a:pt x="2959" y="8902"/>
                </a:lnTo>
                <a:lnTo>
                  <a:pt x="8496" y="18199"/>
                </a:lnTo>
                <a:lnTo>
                  <a:pt x="11176" y="18973"/>
                </a:lnTo>
                <a:lnTo>
                  <a:pt x="13868" y="19672"/>
                </a:lnTo>
                <a:lnTo>
                  <a:pt x="20104" y="21907"/>
                </a:lnTo>
                <a:lnTo>
                  <a:pt x="22313" y="24561"/>
                </a:lnTo>
                <a:lnTo>
                  <a:pt x="23317" y="28219"/>
                </a:lnTo>
                <a:lnTo>
                  <a:pt x="32918" y="28067"/>
                </a:lnTo>
                <a:lnTo>
                  <a:pt x="33515" y="1982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29333" y="2244629"/>
            <a:ext cx="29209" cy="34925"/>
          </a:xfrm>
          <a:custGeom>
            <a:avLst/>
            <a:gdLst/>
            <a:ahLst/>
            <a:cxnLst/>
            <a:rect l="l" t="t" r="r" b="b"/>
            <a:pathLst>
              <a:path w="29210" h="34925">
                <a:moveTo>
                  <a:pt x="22965" y="0"/>
                </a:moveTo>
                <a:lnTo>
                  <a:pt x="21038" y="3422"/>
                </a:lnTo>
                <a:lnTo>
                  <a:pt x="13468" y="6220"/>
                </a:lnTo>
                <a:lnTo>
                  <a:pt x="9151" y="7713"/>
                </a:lnTo>
                <a:lnTo>
                  <a:pt x="5699" y="17787"/>
                </a:lnTo>
                <a:lnTo>
                  <a:pt x="2786" y="21877"/>
                </a:lnTo>
                <a:lnTo>
                  <a:pt x="80" y="27683"/>
                </a:lnTo>
                <a:lnTo>
                  <a:pt x="0" y="29563"/>
                </a:lnTo>
                <a:lnTo>
                  <a:pt x="601" y="32388"/>
                </a:lnTo>
                <a:lnTo>
                  <a:pt x="1649" y="33630"/>
                </a:lnTo>
                <a:lnTo>
                  <a:pt x="2887" y="34923"/>
                </a:lnTo>
                <a:lnTo>
                  <a:pt x="4461" y="34527"/>
                </a:lnTo>
                <a:lnTo>
                  <a:pt x="4860" y="34015"/>
                </a:lnTo>
                <a:lnTo>
                  <a:pt x="10238" y="26695"/>
                </a:lnTo>
                <a:lnTo>
                  <a:pt x="15849" y="19566"/>
                </a:lnTo>
                <a:lnTo>
                  <a:pt x="21813" y="12716"/>
                </a:lnTo>
                <a:lnTo>
                  <a:pt x="28976" y="5525"/>
                </a:lnTo>
                <a:lnTo>
                  <a:pt x="28314" y="3290"/>
                </a:lnTo>
                <a:lnTo>
                  <a:pt x="28314" y="1878"/>
                </a:lnTo>
                <a:lnTo>
                  <a:pt x="27651" y="1277"/>
                </a:lnTo>
                <a:lnTo>
                  <a:pt x="27172" y="384"/>
                </a:lnTo>
                <a:lnTo>
                  <a:pt x="2296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77758" y="3487414"/>
            <a:ext cx="26670" cy="19685"/>
          </a:xfrm>
          <a:custGeom>
            <a:avLst/>
            <a:gdLst/>
            <a:ahLst/>
            <a:cxnLst/>
            <a:rect l="l" t="t" r="r" b="b"/>
            <a:pathLst>
              <a:path w="26670" h="19685">
                <a:moveTo>
                  <a:pt x="13177" y="0"/>
                </a:moveTo>
                <a:lnTo>
                  <a:pt x="6970" y="1334"/>
                </a:lnTo>
                <a:lnTo>
                  <a:pt x="1403" y="5229"/>
                </a:lnTo>
                <a:lnTo>
                  <a:pt x="0" y="6666"/>
                </a:lnTo>
                <a:lnTo>
                  <a:pt x="147" y="10309"/>
                </a:lnTo>
                <a:lnTo>
                  <a:pt x="6379" y="16995"/>
                </a:lnTo>
                <a:lnTo>
                  <a:pt x="12193" y="19057"/>
                </a:lnTo>
                <a:lnTo>
                  <a:pt x="21139" y="16803"/>
                </a:lnTo>
                <a:lnTo>
                  <a:pt x="23227" y="15223"/>
                </a:lnTo>
                <a:lnTo>
                  <a:pt x="24932" y="13635"/>
                </a:lnTo>
                <a:lnTo>
                  <a:pt x="25930" y="12733"/>
                </a:lnTo>
                <a:lnTo>
                  <a:pt x="26056" y="10853"/>
                </a:lnTo>
                <a:lnTo>
                  <a:pt x="26578" y="9413"/>
                </a:lnTo>
                <a:lnTo>
                  <a:pt x="25991" y="7959"/>
                </a:lnTo>
                <a:lnTo>
                  <a:pt x="25725" y="6191"/>
                </a:lnTo>
                <a:lnTo>
                  <a:pt x="24728" y="5133"/>
                </a:lnTo>
                <a:lnTo>
                  <a:pt x="19329" y="1256"/>
                </a:lnTo>
                <a:lnTo>
                  <a:pt x="1317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04529" y="1398215"/>
            <a:ext cx="21590" cy="24765"/>
          </a:xfrm>
          <a:custGeom>
            <a:avLst/>
            <a:gdLst/>
            <a:ahLst/>
            <a:cxnLst/>
            <a:rect l="l" t="t" r="r" b="b"/>
            <a:pathLst>
              <a:path w="21589" h="24765">
                <a:moveTo>
                  <a:pt x="12607" y="0"/>
                </a:moveTo>
                <a:lnTo>
                  <a:pt x="5111" y="125"/>
                </a:lnTo>
                <a:lnTo>
                  <a:pt x="2707" y="4603"/>
                </a:lnTo>
                <a:lnTo>
                  <a:pt x="1583" y="6667"/>
                </a:lnTo>
                <a:lnTo>
                  <a:pt x="975" y="9122"/>
                </a:lnTo>
                <a:lnTo>
                  <a:pt x="0" y="15760"/>
                </a:lnTo>
                <a:lnTo>
                  <a:pt x="1059" y="19771"/>
                </a:lnTo>
                <a:lnTo>
                  <a:pt x="9575" y="24176"/>
                </a:lnTo>
                <a:lnTo>
                  <a:pt x="14353" y="24767"/>
                </a:lnTo>
                <a:lnTo>
                  <a:pt x="19465" y="21225"/>
                </a:lnTo>
                <a:lnTo>
                  <a:pt x="19785" y="20415"/>
                </a:lnTo>
                <a:lnTo>
                  <a:pt x="20246" y="19789"/>
                </a:lnTo>
                <a:lnTo>
                  <a:pt x="20505" y="19025"/>
                </a:lnTo>
                <a:lnTo>
                  <a:pt x="21189" y="18068"/>
                </a:lnTo>
                <a:lnTo>
                  <a:pt x="19008" y="13078"/>
                </a:lnTo>
                <a:lnTo>
                  <a:pt x="17010" y="8636"/>
                </a:lnTo>
                <a:lnTo>
                  <a:pt x="1260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0574" y="1885982"/>
            <a:ext cx="29209" cy="24130"/>
          </a:xfrm>
          <a:custGeom>
            <a:avLst/>
            <a:gdLst/>
            <a:ahLst/>
            <a:cxnLst/>
            <a:rect l="l" t="t" r="r" b="b"/>
            <a:pathLst>
              <a:path w="29209" h="24130">
                <a:moveTo>
                  <a:pt x="21398" y="0"/>
                </a:moveTo>
                <a:lnTo>
                  <a:pt x="19263" y="180"/>
                </a:lnTo>
                <a:lnTo>
                  <a:pt x="13772" y="5971"/>
                </a:lnTo>
                <a:lnTo>
                  <a:pt x="9236" y="10898"/>
                </a:lnTo>
                <a:lnTo>
                  <a:pt x="0" y="21170"/>
                </a:lnTo>
                <a:lnTo>
                  <a:pt x="259" y="22291"/>
                </a:lnTo>
                <a:lnTo>
                  <a:pt x="1061" y="23352"/>
                </a:lnTo>
                <a:lnTo>
                  <a:pt x="1893" y="24098"/>
                </a:lnTo>
                <a:lnTo>
                  <a:pt x="2533" y="24062"/>
                </a:lnTo>
                <a:lnTo>
                  <a:pt x="28615" y="9302"/>
                </a:lnTo>
                <a:lnTo>
                  <a:pt x="29199" y="7823"/>
                </a:lnTo>
                <a:lnTo>
                  <a:pt x="28886" y="4226"/>
                </a:lnTo>
                <a:lnTo>
                  <a:pt x="25678" y="439"/>
                </a:lnTo>
                <a:lnTo>
                  <a:pt x="22891" y="151"/>
                </a:lnTo>
                <a:lnTo>
                  <a:pt x="2139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90003" y="935399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4" h="25400">
                <a:moveTo>
                  <a:pt x="14155" y="0"/>
                </a:moveTo>
                <a:lnTo>
                  <a:pt x="6818" y="1457"/>
                </a:lnTo>
                <a:lnTo>
                  <a:pt x="0" y="8147"/>
                </a:lnTo>
                <a:lnTo>
                  <a:pt x="6541" y="18075"/>
                </a:lnTo>
                <a:lnTo>
                  <a:pt x="7379" y="20422"/>
                </a:lnTo>
                <a:lnTo>
                  <a:pt x="8531" y="22575"/>
                </a:lnTo>
                <a:lnTo>
                  <a:pt x="9636" y="24631"/>
                </a:lnTo>
                <a:lnTo>
                  <a:pt x="13356" y="24804"/>
                </a:lnTo>
                <a:lnTo>
                  <a:pt x="22571" y="14234"/>
                </a:lnTo>
                <a:lnTo>
                  <a:pt x="24404" y="7207"/>
                </a:lnTo>
                <a:lnTo>
                  <a:pt x="23691" y="5237"/>
                </a:lnTo>
                <a:lnTo>
                  <a:pt x="20721" y="1281"/>
                </a:lnTo>
                <a:lnTo>
                  <a:pt x="17589" y="204"/>
                </a:lnTo>
                <a:lnTo>
                  <a:pt x="1415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06497" y="1126997"/>
            <a:ext cx="20320" cy="23495"/>
          </a:xfrm>
          <a:custGeom>
            <a:avLst/>
            <a:gdLst/>
            <a:ahLst/>
            <a:cxnLst/>
            <a:rect l="l" t="t" r="r" b="b"/>
            <a:pathLst>
              <a:path w="20319" h="23494">
                <a:moveTo>
                  <a:pt x="14479" y="0"/>
                </a:moveTo>
                <a:lnTo>
                  <a:pt x="0" y="19008"/>
                </a:lnTo>
                <a:lnTo>
                  <a:pt x="792" y="19796"/>
                </a:lnTo>
                <a:lnTo>
                  <a:pt x="5062" y="22586"/>
                </a:lnTo>
                <a:lnTo>
                  <a:pt x="8953" y="22957"/>
                </a:lnTo>
                <a:lnTo>
                  <a:pt x="16715" y="19094"/>
                </a:lnTo>
                <a:lnTo>
                  <a:pt x="18994" y="15862"/>
                </a:lnTo>
                <a:lnTo>
                  <a:pt x="19516" y="12294"/>
                </a:lnTo>
                <a:lnTo>
                  <a:pt x="20045" y="6055"/>
                </a:lnTo>
                <a:lnTo>
                  <a:pt x="1447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1614" y="1900566"/>
            <a:ext cx="28575" cy="23495"/>
          </a:xfrm>
          <a:custGeom>
            <a:avLst/>
            <a:gdLst/>
            <a:ahLst/>
            <a:cxnLst/>
            <a:rect l="l" t="t" r="r" b="b"/>
            <a:pathLst>
              <a:path w="28575" h="23494">
                <a:moveTo>
                  <a:pt x="23378" y="13"/>
                </a:moveTo>
                <a:lnTo>
                  <a:pt x="20436" y="0"/>
                </a:lnTo>
                <a:lnTo>
                  <a:pt x="11908" y="5890"/>
                </a:lnTo>
                <a:lnTo>
                  <a:pt x="6008" y="11595"/>
                </a:lnTo>
                <a:lnTo>
                  <a:pt x="0" y="20081"/>
                </a:lnTo>
                <a:lnTo>
                  <a:pt x="64" y="21545"/>
                </a:lnTo>
                <a:lnTo>
                  <a:pt x="2411" y="22917"/>
                </a:lnTo>
                <a:lnTo>
                  <a:pt x="3434" y="22985"/>
                </a:lnTo>
                <a:lnTo>
                  <a:pt x="4122" y="22744"/>
                </a:lnTo>
                <a:lnTo>
                  <a:pt x="28340" y="5494"/>
                </a:lnTo>
                <a:lnTo>
                  <a:pt x="28228" y="4481"/>
                </a:lnTo>
                <a:lnTo>
                  <a:pt x="28389" y="3708"/>
                </a:lnTo>
                <a:lnTo>
                  <a:pt x="27490" y="2498"/>
                </a:lnTo>
                <a:lnTo>
                  <a:pt x="26705" y="406"/>
                </a:lnTo>
                <a:lnTo>
                  <a:pt x="25675" y="266"/>
                </a:lnTo>
                <a:lnTo>
                  <a:pt x="23378" y="1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655452" y="1073960"/>
            <a:ext cx="19685" cy="24130"/>
          </a:xfrm>
          <a:custGeom>
            <a:avLst/>
            <a:gdLst/>
            <a:ahLst/>
            <a:cxnLst/>
            <a:rect l="l" t="t" r="r" b="b"/>
            <a:pathLst>
              <a:path w="19685" h="24130">
                <a:moveTo>
                  <a:pt x="7715" y="0"/>
                </a:moveTo>
                <a:lnTo>
                  <a:pt x="4442" y="543"/>
                </a:lnTo>
                <a:lnTo>
                  <a:pt x="1259" y="3006"/>
                </a:lnTo>
                <a:lnTo>
                  <a:pt x="0" y="5965"/>
                </a:lnTo>
                <a:lnTo>
                  <a:pt x="845" y="14925"/>
                </a:lnTo>
                <a:lnTo>
                  <a:pt x="4738" y="19832"/>
                </a:lnTo>
                <a:lnTo>
                  <a:pt x="12946" y="23557"/>
                </a:lnTo>
                <a:lnTo>
                  <a:pt x="16390" y="22495"/>
                </a:lnTo>
                <a:lnTo>
                  <a:pt x="18176" y="18233"/>
                </a:lnTo>
                <a:lnTo>
                  <a:pt x="18802" y="15904"/>
                </a:lnTo>
                <a:lnTo>
                  <a:pt x="19343" y="14216"/>
                </a:lnTo>
                <a:lnTo>
                  <a:pt x="18572" y="7343"/>
                </a:lnTo>
                <a:lnTo>
                  <a:pt x="14875" y="3185"/>
                </a:lnTo>
                <a:lnTo>
                  <a:pt x="9497" y="795"/>
                </a:lnTo>
                <a:lnTo>
                  <a:pt x="771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66166" y="1054883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19">
                <a:moveTo>
                  <a:pt x="4107" y="0"/>
                </a:moveTo>
                <a:lnTo>
                  <a:pt x="0" y="5824"/>
                </a:lnTo>
                <a:lnTo>
                  <a:pt x="1732" y="10256"/>
                </a:lnTo>
                <a:lnTo>
                  <a:pt x="4006" y="16015"/>
                </a:lnTo>
                <a:lnTo>
                  <a:pt x="7962" y="19479"/>
                </a:lnTo>
                <a:lnTo>
                  <a:pt x="18576" y="19889"/>
                </a:lnTo>
                <a:lnTo>
                  <a:pt x="22208" y="16178"/>
                </a:lnTo>
                <a:lnTo>
                  <a:pt x="20944" y="5231"/>
                </a:lnTo>
                <a:lnTo>
                  <a:pt x="15534" y="100"/>
                </a:lnTo>
                <a:lnTo>
                  <a:pt x="410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001391" y="991483"/>
            <a:ext cx="76200" cy="60325"/>
          </a:xfrm>
          <a:custGeom>
            <a:avLst/>
            <a:gdLst/>
            <a:ahLst/>
            <a:cxnLst/>
            <a:rect l="l" t="t" r="r" b="b"/>
            <a:pathLst>
              <a:path w="76200" h="60325">
                <a:moveTo>
                  <a:pt x="75377" y="23454"/>
                </a:moveTo>
                <a:lnTo>
                  <a:pt x="12242" y="23454"/>
                </a:lnTo>
                <a:lnTo>
                  <a:pt x="11263" y="26589"/>
                </a:lnTo>
                <a:lnTo>
                  <a:pt x="10431" y="29768"/>
                </a:lnTo>
                <a:lnTo>
                  <a:pt x="7678" y="36982"/>
                </a:lnTo>
                <a:lnTo>
                  <a:pt x="7894" y="40867"/>
                </a:lnTo>
                <a:lnTo>
                  <a:pt x="10474" y="44491"/>
                </a:lnTo>
                <a:lnTo>
                  <a:pt x="12825" y="47843"/>
                </a:lnTo>
                <a:lnTo>
                  <a:pt x="15353" y="51090"/>
                </a:lnTo>
                <a:lnTo>
                  <a:pt x="17746" y="54414"/>
                </a:lnTo>
                <a:lnTo>
                  <a:pt x="19842" y="57271"/>
                </a:lnTo>
                <a:lnTo>
                  <a:pt x="22848" y="58439"/>
                </a:lnTo>
                <a:lnTo>
                  <a:pt x="29361" y="59428"/>
                </a:lnTo>
                <a:lnTo>
                  <a:pt x="32651" y="59860"/>
                </a:lnTo>
                <a:lnTo>
                  <a:pt x="41978" y="60062"/>
                </a:lnTo>
                <a:lnTo>
                  <a:pt x="47094" y="57830"/>
                </a:lnTo>
                <a:lnTo>
                  <a:pt x="54687" y="49629"/>
                </a:lnTo>
                <a:lnTo>
                  <a:pt x="57509" y="45676"/>
                </a:lnTo>
                <a:lnTo>
                  <a:pt x="58696" y="36799"/>
                </a:lnTo>
                <a:lnTo>
                  <a:pt x="61332" y="35179"/>
                </a:lnTo>
                <a:lnTo>
                  <a:pt x="67887" y="31729"/>
                </a:lnTo>
                <a:lnTo>
                  <a:pt x="71362" y="29645"/>
                </a:lnTo>
                <a:lnTo>
                  <a:pt x="76172" y="26315"/>
                </a:lnTo>
                <a:lnTo>
                  <a:pt x="76125" y="24411"/>
                </a:lnTo>
                <a:lnTo>
                  <a:pt x="75377" y="23454"/>
                </a:lnTo>
                <a:close/>
              </a:path>
              <a:path w="76200" h="60325">
                <a:moveTo>
                  <a:pt x="11029" y="0"/>
                </a:moveTo>
                <a:lnTo>
                  <a:pt x="4625" y="1436"/>
                </a:lnTo>
                <a:lnTo>
                  <a:pt x="2411" y="3624"/>
                </a:lnTo>
                <a:lnTo>
                  <a:pt x="0" y="10659"/>
                </a:lnTo>
                <a:lnTo>
                  <a:pt x="88" y="14705"/>
                </a:lnTo>
                <a:lnTo>
                  <a:pt x="4185" y="22287"/>
                </a:lnTo>
                <a:lnTo>
                  <a:pt x="8214" y="22903"/>
                </a:lnTo>
                <a:lnTo>
                  <a:pt x="12164" y="23442"/>
                </a:lnTo>
                <a:lnTo>
                  <a:pt x="11569" y="24037"/>
                </a:lnTo>
                <a:lnTo>
                  <a:pt x="12242" y="23454"/>
                </a:lnTo>
                <a:lnTo>
                  <a:pt x="75377" y="23454"/>
                </a:lnTo>
                <a:lnTo>
                  <a:pt x="73947" y="21621"/>
                </a:lnTo>
                <a:lnTo>
                  <a:pt x="73598" y="20988"/>
                </a:lnTo>
                <a:lnTo>
                  <a:pt x="14630" y="20988"/>
                </a:lnTo>
                <a:lnTo>
                  <a:pt x="16771" y="18831"/>
                </a:lnTo>
                <a:lnTo>
                  <a:pt x="16542" y="15281"/>
                </a:lnTo>
                <a:lnTo>
                  <a:pt x="16416" y="12487"/>
                </a:lnTo>
                <a:lnTo>
                  <a:pt x="16332" y="9342"/>
                </a:lnTo>
                <a:lnTo>
                  <a:pt x="15353" y="1911"/>
                </a:lnTo>
                <a:lnTo>
                  <a:pt x="11029" y="0"/>
                </a:lnTo>
                <a:close/>
              </a:path>
              <a:path w="76200" h="60325">
                <a:moveTo>
                  <a:pt x="31805" y="12487"/>
                </a:moveTo>
                <a:lnTo>
                  <a:pt x="23961" y="14183"/>
                </a:lnTo>
                <a:lnTo>
                  <a:pt x="16789" y="18831"/>
                </a:lnTo>
                <a:lnTo>
                  <a:pt x="14630" y="20988"/>
                </a:lnTo>
                <a:lnTo>
                  <a:pt x="73598" y="20988"/>
                </a:lnTo>
                <a:lnTo>
                  <a:pt x="31805" y="1248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20600" y="2044062"/>
            <a:ext cx="17145" cy="29209"/>
          </a:xfrm>
          <a:custGeom>
            <a:avLst/>
            <a:gdLst/>
            <a:ahLst/>
            <a:cxnLst/>
            <a:rect l="l" t="t" r="r" b="b"/>
            <a:pathLst>
              <a:path w="17145" h="29210">
                <a:moveTo>
                  <a:pt x="13892" y="0"/>
                </a:moveTo>
                <a:lnTo>
                  <a:pt x="12449" y="320"/>
                </a:lnTo>
                <a:lnTo>
                  <a:pt x="10403" y="1000"/>
                </a:lnTo>
                <a:lnTo>
                  <a:pt x="9622" y="1616"/>
                </a:lnTo>
                <a:lnTo>
                  <a:pt x="6257" y="8806"/>
                </a:lnTo>
                <a:lnTo>
                  <a:pt x="3067" y="15278"/>
                </a:lnTo>
                <a:lnTo>
                  <a:pt x="0" y="23627"/>
                </a:lnTo>
                <a:lnTo>
                  <a:pt x="1987" y="26262"/>
                </a:lnTo>
                <a:lnTo>
                  <a:pt x="3067" y="28289"/>
                </a:lnTo>
                <a:lnTo>
                  <a:pt x="3247" y="28782"/>
                </a:lnTo>
                <a:lnTo>
                  <a:pt x="4511" y="28764"/>
                </a:lnTo>
                <a:lnTo>
                  <a:pt x="5292" y="28987"/>
                </a:lnTo>
                <a:lnTo>
                  <a:pt x="6616" y="28181"/>
                </a:lnTo>
                <a:lnTo>
                  <a:pt x="8241" y="27637"/>
                </a:lnTo>
                <a:lnTo>
                  <a:pt x="9202" y="26521"/>
                </a:lnTo>
                <a:lnTo>
                  <a:pt x="13004" y="20954"/>
                </a:lnTo>
                <a:lnTo>
                  <a:pt x="15506" y="14976"/>
                </a:lnTo>
                <a:lnTo>
                  <a:pt x="16734" y="8607"/>
                </a:lnTo>
                <a:lnTo>
                  <a:pt x="16718" y="1861"/>
                </a:lnTo>
                <a:lnTo>
                  <a:pt x="16596" y="1177"/>
                </a:lnTo>
                <a:lnTo>
                  <a:pt x="15815" y="46"/>
                </a:lnTo>
                <a:lnTo>
                  <a:pt x="1389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134245" y="2040314"/>
            <a:ext cx="22225" cy="20320"/>
          </a:xfrm>
          <a:custGeom>
            <a:avLst/>
            <a:gdLst/>
            <a:ahLst/>
            <a:cxnLst/>
            <a:rect l="l" t="t" r="r" b="b"/>
            <a:pathLst>
              <a:path w="22225" h="20319">
                <a:moveTo>
                  <a:pt x="16650" y="0"/>
                </a:moveTo>
                <a:lnTo>
                  <a:pt x="10458" y="1797"/>
                </a:lnTo>
                <a:lnTo>
                  <a:pt x="7336" y="2833"/>
                </a:lnTo>
                <a:lnTo>
                  <a:pt x="417" y="5260"/>
                </a:lnTo>
                <a:lnTo>
                  <a:pt x="0" y="8255"/>
                </a:lnTo>
                <a:lnTo>
                  <a:pt x="637" y="11642"/>
                </a:lnTo>
                <a:lnTo>
                  <a:pt x="598" y="12532"/>
                </a:lnTo>
                <a:lnTo>
                  <a:pt x="439" y="13352"/>
                </a:lnTo>
                <a:lnTo>
                  <a:pt x="831" y="17294"/>
                </a:lnTo>
                <a:lnTo>
                  <a:pt x="4457" y="19782"/>
                </a:lnTo>
                <a:lnTo>
                  <a:pt x="7473" y="19155"/>
                </a:lnTo>
                <a:lnTo>
                  <a:pt x="13356" y="17924"/>
                </a:lnTo>
                <a:lnTo>
                  <a:pt x="18219" y="15134"/>
                </a:lnTo>
                <a:lnTo>
                  <a:pt x="22021" y="8853"/>
                </a:lnTo>
                <a:lnTo>
                  <a:pt x="21725" y="6732"/>
                </a:lnTo>
                <a:lnTo>
                  <a:pt x="19706" y="1685"/>
                </a:lnTo>
                <a:lnTo>
                  <a:pt x="1665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515350" y="1014343"/>
            <a:ext cx="23495" cy="28575"/>
          </a:xfrm>
          <a:custGeom>
            <a:avLst/>
            <a:gdLst/>
            <a:ahLst/>
            <a:cxnLst/>
            <a:rect l="l" t="t" r="r" b="b"/>
            <a:pathLst>
              <a:path w="23495" h="28575">
                <a:moveTo>
                  <a:pt x="2959" y="0"/>
                </a:moveTo>
                <a:lnTo>
                  <a:pt x="1469" y="82"/>
                </a:lnTo>
                <a:lnTo>
                  <a:pt x="54" y="2404"/>
                </a:lnTo>
                <a:lnTo>
                  <a:pt x="0" y="3614"/>
                </a:lnTo>
                <a:lnTo>
                  <a:pt x="9066" y="15873"/>
                </a:lnTo>
                <a:lnTo>
                  <a:pt x="17870" y="27532"/>
                </a:lnTo>
                <a:lnTo>
                  <a:pt x="18227" y="28011"/>
                </a:lnTo>
                <a:lnTo>
                  <a:pt x="19782" y="28295"/>
                </a:lnTo>
                <a:lnTo>
                  <a:pt x="21221" y="27039"/>
                </a:lnTo>
                <a:lnTo>
                  <a:pt x="21984" y="25754"/>
                </a:lnTo>
                <a:lnTo>
                  <a:pt x="23169" y="24202"/>
                </a:lnTo>
                <a:lnTo>
                  <a:pt x="22705" y="22165"/>
                </a:lnTo>
                <a:lnTo>
                  <a:pt x="22331" y="19763"/>
                </a:lnTo>
                <a:lnTo>
                  <a:pt x="19483" y="10980"/>
                </a:lnTo>
                <a:lnTo>
                  <a:pt x="15970" y="5723"/>
                </a:lnTo>
                <a:lnTo>
                  <a:pt x="7358" y="3247"/>
                </a:lnTo>
                <a:lnTo>
                  <a:pt x="6012" y="2117"/>
                </a:lnTo>
                <a:lnTo>
                  <a:pt x="295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088183" y="1277298"/>
            <a:ext cx="31115" cy="14604"/>
          </a:xfrm>
          <a:custGeom>
            <a:avLst/>
            <a:gdLst/>
            <a:ahLst/>
            <a:cxnLst/>
            <a:rect l="l" t="t" r="r" b="b"/>
            <a:pathLst>
              <a:path w="31114" h="14605">
                <a:moveTo>
                  <a:pt x="22338" y="0"/>
                </a:moveTo>
                <a:lnTo>
                  <a:pt x="15843" y="1418"/>
                </a:lnTo>
                <a:lnTo>
                  <a:pt x="3869" y="2162"/>
                </a:lnTo>
                <a:lnTo>
                  <a:pt x="1383" y="6040"/>
                </a:lnTo>
                <a:lnTo>
                  <a:pt x="0" y="10864"/>
                </a:lnTo>
                <a:lnTo>
                  <a:pt x="6865" y="12801"/>
                </a:lnTo>
                <a:lnTo>
                  <a:pt x="13870" y="14000"/>
                </a:lnTo>
                <a:lnTo>
                  <a:pt x="20930" y="12434"/>
                </a:lnTo>
                <a:lnTo>
                  <a:pt x="23936" y="11753"/>
                </a:lnTo>
                <a:lnTo>
                  <a:pt x="26755" y="9842"/>
                </a:lnTo>
                <a:lnTo>
                  <a:pt x="30275" y="7268"/>
                </a:lnTo>
                <a:lnTo>
                  <a:pt x="30380" y="5166"/>
                </a:lnTo>
                <a:lnTo>
                  <a:pt x="30579" y="3214"/>
                </a:lnTo>
                <a:lnTo>
                  <a:pt x="29444" y="2440"/>
                </a:lnTo>
                <a:lnTo>
                  <a:pt x="2233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45940" y="1185203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4180" y="0"/>
                </a:moveTo>
                <a:lnTo>
                  <a:pt x="12291" y="414"/>
                </a:lnTo>
                <a:lnTo>
                  <a:pt x="6771" y="2019"/>
                </a:lnTo>
                <a:lnTo>
                  <a:pt x="2099" y="6322"/>
                </a:lnTo>
                <a:lnTo>
                  <a:pt x="0" y="13362"/>
                </a:lnTo>
                <a:lnTo>
                  <a:pt x="3319" y="17625"/>
                </a:lnTo>
                <a:lnTo>
                  <a:pt x="6033" y="17993"/>
                </a:lnTo>
                <a:lnTo>
                  <a:pt x="10181" y="18582"/>
                </a:lnTo>
                <a:lnTo>
                  <a:pt x="14522" y="16963"/>
                </a:lnTo>
                <a:lnTo>
                  <a:pt x="18309" y="9972"/>
                </a:lnTo>
                <a:lnTo>
                  <a:pt x="18454" y="6177"/>
                </a:lnTo>
                <a:lnTo>
                  <a:pt x="15260" y="788"/>
                </a:lnTo>
                <a:lnTo>
                  <a:pt x="1418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719123" y="1225815"/>
            <a:ext cx="19685" cy="29845"/>
          </a:xfrm>
          <a:custGeom>
            <a:avLst/>
            <a:gdLst/>
            <a:ahLst/>
            <a:cxnLst/>
            <a:rect l="l" t="t" r="r" b="b"/>
            <a:pathLst>
              <a:path w="19685" h="29844">
                <a:moveTo>
                  <a:pt x="2242" y="0"/>
                </a:moveTo>
                <a:lnTo>
                  <a:pt x="1497" y="1270"/>
                </a:lnTo>
                <a:lnTo>
                  <a:pt x="0" y="2592"/>
                </a:lnTo>
                <a:lnTo>
                  <a:pt x="119" y="3793"/>
                </a:lnTo>
                <a:lnTo>
                  <a:pt x="1774" y="11826"/>
                </a:lnTo>
                <a:lnTo>
                  <a:pt x="5247" y="18693"/>
                </a:lnTo>
                <a:lnTo>
                  <a:pt x="10344" y="24499"/>
                </a:lnTo>
                <a:lnTo>
                  <a:pt x="17096" y="29486"/>
                </a:lnTo>
                <a:lnTo>
                  <a:pt x="18126" y="28633"/>
                </a:lnTo>
                <a:lnTo>
                  <a:pt x="18892" y="27442"/>
                </a:lnTo>
                <a:lnTo>
                  <a:pt x="19278" y="26506"/>
                </a:lnTo>
                <a:lnTo>
                  <a:pt x="19084" y="25854"/>
                </a:lnTo>
                <a:lnTo>
                  <a:pt x="16232" y="19151"/>
                </a:lnTo>
                <a:lnTo>
                  <a:pt x="12378" y="13022"/>
                </a:lnTo>
                <a:lnTo>
                  <a:pt x="8235" y="7049"/>
                </a:lnTo>
                <a:lnTo>
                  <a:pt x="4521" y="812"/>
                </a:lnTo>
                <a:lnTo>
                  <a:pt x="4251" y="287"/>
                </a:lnTo>
                <a:lnTo>
                  <a:pt x="3035" y="259"/>
                </a:lnTo>
                <a:lnTo>
                  <a:pt x="224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33223" y="1797541"/>
            <a:ext cx="18415" cy="19050"/>
          </a:xfrm>
          <a:custGeom>
            <a:avLst/>
            <a:gdLst/>
            <a:ahLst/>
            <a:cxnLst/>
            <a:rect l="l" t="t" r="r" b="b"/>
            <a:pathLst>
              <a:path w="18414" h="19050">
                <a:moveTo>
                  <a:pt x="6512" y="0"/>
                </a:moveTo>
                <a:lnTo>
                  <a:pt x="2458" y="2639"/>
                </a:lnTo>
                <a:lnTo>
                  <a:pt x="0" y="4265"/>
                </a:lnTo>
                <a:lnTo>
                  <a:pt x="464" y="8460"/>
                </a:lnTo>
                <a:lnTo>
                  <a:pt x="4712" y="14400"/>
                </a:lnTo>
                <a:lnTo>
                  <a:pt x="5857" y="15624"/>
                </a:lnTo>
                <a:lnTo>
                  <a:pt x="9194" y="17748"/>
                </a:lnTo>
                <a:lnTo>
                  <a:pt x="11628" y="18672"/>
                </a:lnTo>
                <a:lnTo>
                  <a:pt x="15566" y="15667"/>
                </a:lnTo>
                <a:lnTo>
                  <a:pt x="16841" y="13676"/>
                </a:lnTo>
                <a:lnTo>
                  <a:pt x="17971" y="12373"/>
                </a:lnTo>
                <a:lnTo>
                  <a:pt x="17906" y="8254"/>
                </a:lnTo>
                <a:lnTo>
                  <a:pt x="16704" y="5439"/>
                </a:lnTo>
                <a:lnTo>
                  <a:pt x="10072" y="1948"/>
                </a:lnTo>
                <a:lnTo>
                  <a:pt x="651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073614" y="2140211"/>
            <a:ext cx="21590" cy="15875"/>
          </a:xfrm>
          <a:custGeom>
            <a:avLst/>
            <a:gdLst/>
            <a:ahLst/>
            <a:cxnLst/>
            <a:rect l="l" t="t" r="r" b="b"/>
            <a:pathLst>
              <a:path w="21589" h="15875">
                <a:moveTo>
                  <a:pt x="9813" y="0"/>
                </a:moveTo>
                <a:lnTo>
                  <a:pt x="4871" y="2670"/>
                </a:lnTo>
                <a:lnTo>
                  <a:pt x="2962" y="3714"/>
                </a:lnTo>
                <a:lnTo>
                  <a:pt x="1436" y="5910"/>
                </a:lnTo>
                <a:lnTo>
                  <a:pt x="0" y="8898"/>
                </a:lnTo>
                <a:lnTo>
                  <a:pt x="914" y="11537"/>
                </a:lnTo>
                <a:lnTo>
                  <a:pt x="5421" y="13445"/>
                </a:lnTo>
                <a:lnTo>
                  <a:pt x="9288" y="14371"/>
                </a:lnTo>
                <a:lnTo>
                  <a:pt x="11423" y="15032"/>
                </a:lnTo>
                <a:lnTo>
                  <a:pt x="13990" y="15213"/>
                </a:lnTo>
                <a:lnTo>
                  <a:pt x="14857" y="15497"/>
                </a:lnTo>
                <a:lnTo>
                  <a:pt x="17020" y="14766"/>
                </a:lnTo>
                <a:lnTo>
                  <a:pt x="18521" y="14190"/>
                </a:lnTo>
                <a:lnTo>
                  <a:pt x="21182" y="12189"/>
                </a:lnTo>
                <a:lnTo>
                  <a:pt x="21021" y="8514"/>
                </a:lnTo>
                <a:lnTo>
                  <a:pt x="16366" y="2001"/>
                </a:lnTo>
                <a:lnTo>
                  <a:pt x="98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09685" y="1940921"/>
            <a:ext cx="20955" cy="17145"/>
          </a:xfrm>
          <a:custGeom>
            <a:avLst/>
            <a:gdLst/>
            <a:ahLst/>
            <a:cxnLst/>
            <a:rect l="l" t="t" r="r" b="b"/>
            <a:pathLst>
              <a:path w="20954" h="17144">
                <a:moveTo>
                  <a:pt x="8874" y="0"/>
                </a:moveTo>
                <a:lnTo>
                  <a:pt x="4147" y="2225"/>
                </a:lnTo>
                <a:lnTo>
                  <a:pt x="0" y="10540"/>
                </a:lnTo>
                <a:lnTo>
                  <a:pt x="2387" y="14155"/>
                </a:lnTo>
                <a:lnTo>
                  <a:pt x="8759" y="16215"/>
                </a:lnTo>
                <a:lnTo>
                  <a:pt x="10317" y="16543"/>
                </a:lnTo>
                <a:lnTo>
                  <a:pt x="12495" y="17108"/>
                </a:lnTo>
                <a:lnTo>
                  <a:pt x="14015" y="16078"/>
                </a:lnTo>
                <a:lnTo>
                  <a:pt x="16416" y="15171"/>
                </a:lnTo>
                <a:lnTo>
                  <a:pt x="20365" y="9259"/>
                </a:lnTo>
                <a:lnTo>
                  <a:pt x="18195" y="4118"/>
                </a:lnTo>
                <a:lnTo>
                  <a:pt x="13144" y="1893"/>
                </a:lnTo>
                <a:lnTo>
                  <a:pt x="887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06022" y="4264218"/>
            <a:ext cx="23495" cy="13335"/>
          </a:xfrm>
          <a:custGeom>
            <a:avLst/>
            <a:gdLst/>
            <a:ahLst/>
            <a:cxnLst/>
            <a:rect l="l" t="t" r="r" b="b"/>
            <a:pathLst>
              <a:path w="23495" h="13335">
                <a:moveTo>
                  <a:pt x="14029" y="0"/>
                </a:moveTo>
                <a:lnTo>
                  <a:pt x="6570" y="541"/>
                </a:lnTo>
                <a:lnTo>
                  <a:pt x="1310" y="5201"/>
                </a:lnTo>
                <a:lnTo>
                  <a:pt x="331" y="6073"/>
                </a:lnTo>
                <a:lnTo>
                  <a:pt x="209" y="8082"/>
                </a:lnTo>
                <a:lnTo>
                  <a:pt x="0" y="10058"/>
                </a:lnTo>
                <a:lnTo>
                  <a:pt x="1170" y="10905"/>
                </a:lnTo>
                <a:lnTo>
                  <a:pt x="4964" y="12053"/>
                </a:lnTo>
                <a:lnTo>
                  <a:pt x="9745" y="13258"/>
                </a:lnTo>
                <a:lnTo>
                  <a:pt x="12993" y="13036"/>
                </a:lnTo>
                <a:lnTo>
                  <a:pt x="14648" y="12964"/>
                </a:lnTo>
                <a:lnTo>
                  <a:pt x="17960" y="12597"/>
                </a:lnTo>
                <a:lnTo>
                  <a:pt x="20142" y="11545"/>
                </a:lnTo>
                <a:lnTo>
                  <a:pt x="21488" y="10656"/>
                </a:lnTo>
                <a:lnTo>
                  <a:pt x="22903" y="9867"/>
                </a:lnTo>
                <a:lnTo>
                  <a:pt x="21723" y="7866"/>
                </a:lnTo>
                <a:lnTo>
                  <a:pt x="21038" y="5285"/>
                </a:lnTo>
                <a:lnTo>
                  <a:pt x="1402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774190" y="1398931"/>
            <a:ext cx="18415" cy="20320"/>
          </a:xfrm>
          <a:custGeom>
            <a:avLst/>
            <a:gdLst/>
            <a:ahLst/>
            <a:cxnLst/>
            <a:rect l="l" t="t" r="r" b="b"/>
            <a:pathLst>
              <a:path w="18414" h="20319">
                <a:moveTo>
                  <a:pt x="7473" y="0"/>
                </a:moveTo>
                <a:lnTo>
                  <a:pt x="1687" y="2476"/>
                </a:lnTo>
                <a:lnTo>
                  <a:pt x="0" y="11706"/>
                </a:lnTo>
                <a:lnTo>
                  <a:pt x="6369" y="18525"/>
                </a:lnTo>
                <a:lnTo>
                  <a:pt x="10126" y="19738"/>
                </a:lnTo>
                <a:lnTo>
                  <a:pt x="15634" y="18248"/>
                </a:lnTo>
                <a:lnTo>
                  <a:pt x="16631" y="16617"/>
                </a:lnTo>
                <a:lnTo>
                  <a:pt x="17773" y="15562"/>
                </a:lnTo>
                <a:lnTo>
                  <a:pt x="17787" y="9526"/>
                </a:lnTo>
                <a:lnTo>
                  <a:pt x="15717" y="4406"/>
                </a:lnTo>
                <a:lnTo>
                  <a:pt x="10713" y="878"/>
                </a:lnTo>
                <a:lnTo>
                  <a:pt x="9634" y="115"/>
                </a:lnTo>
                <a:lnTo>
                  <a:pt x="74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44866" y="3541474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39" h="23495">
                <a:moveTo>
                  <a:pt x="10425" y="0"/>
                </a:moveTo>
                <a:lnTo>
                  <a:pt x="8568" y="457"/>
                </a:lnTo>
                <a:lnTo>
                  <a:pt x="7880" y="647"/>
                </a:lnTo>
                <a:lnTo>
                  <a:pt x="6955" y="788"/>
                </a:lnTo>
                <a:lnTo>
                  <a:pt x="2613" y="6443"/>
                </a:lnTo>
                <a:lnTo>
                  <a:pt x="0" y="12110"/>
                </a:lnTo>
                <a:lnTo>
                  <a:pt x="400" y="20077"/>
                </a:lnTo>
                <a:lnTo>
                  <a:pt x="1710" y="21478"/>
                </a:lnTo>
                <a:lnTo>
                  <a:pt x="3070" y="23050"/>
                </a:lnTo>
                <a:lnTo>
                  <a:pt x="4215" y="22769"/>
                </a:lnTo>
                <a:lnTo>
                  <a:pt x="5033" y="22806"/>
                </a:lnTo>
                <a:lnTo>
                  <a:pt x="12124" y="18964"/>
                </a:lnTo>
                <a:lnTo>
                  <a:pt x="14742" y="11808"/>
                </a:lnTo>
                <a:lnTo>
                  <a:pt x="11765" y="720"/>
                </a:lnTo>
                <a:lnTo>
                  <a:pt x="1042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61479" y="3664149"/>
            <a:ext cx="22860" cy="13970"/>
          </a:xfrm>
          <a:custGeom>
            <a:avLst/>
            <a:gdLst/>
            <a:ahLst/>
            <a:cxnLst/>
            <a:rect l="l" t="t" r="r" b="b"/>
            <a:pathLst>
              <a:path w="22860" h="13970">
                <a:moveTo>
                  <a:pt x="12748" y="0"/>
                </a:moveTo>
                <a:lnTo>
                  <a:pt x="9312" y="438"/>
                </a:lnTo>
                <a:lnTo>
                  <a:pt x="6090" y="518"/>
                </a:lnTo>
                <a:lnTo>
                  <a:pt x="1858" y="1640"/>
                </a:lnTo>
                <a:lnTo>
                  <a:pt x="486" y="3289"/>
                </a:lnTo>
                <a:lnTo>
                  <a:pt x="0" y="5814"/>
                </a:lnTo>
                <a:lnTo>
                  <a:pt x="647" y="8139"/>
                </a:lnTo>
                <a:lnTo>
                  <a:pt x="5044" y="10386"/>
                </a:lnTo>
                <a:lnTo>
                  <a:pt x="8726" y="11887"/>
                </a:lnTo>
                <a:lnTo>
                  <a:pt x="12506" y="12894"/>
                </a:lnTo>
                <a:lnTo>
                  <a:pt x="15897" y="13849"/>
                </a:lnTo>
                <a:lnTo>
                  <a:pt x="19631" y="11098"/>
                </a:lnTo>
                <a:lnTo>
                  <a:pt x="22698" y="4754"/>
                </a:lnTo>
                <a:lnTo>
                  <a:pt x="21362" y="1352"/>
                </a:lnTo>
                <a:lnTo>
                  <a:pt x="17139" y="716"/>
                </a:lnTo>
                <a:lnTo>
                  <a:pt x="1274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object 1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1779" y="1755702"/>
            <a:ext cx="70326" cy="63568"/>
          </a:xfrm>
          <a:prstGeom prst="rect">
            <a:avLst/>
          </a:prstGeom>
        </p:spPr>
      </p:pic>
      <p:sp>
        <p:nvSpPr>
          <p:cNvPr id="120" name="object 120"/>
          <p:cNvSpPr/>
          <p:nvPr/>
        </p:nvSpPr>
        <p:spPr>
          <a:xfrm>
            <a:off x="6806455" y="4684810"/>
            <a:ext cx="17145" cy="18415"/>
          </a:xfrm>
          <a:custGeom>
            <a:avLst/>
            <a:gdLst/>
            <a:ahLst/>
            <a:cxnLst/>
            <a:rect l="l" t="t" r="r" b="b"/>
            <a:pathLst>
              <a:path w="17145" h="18414">
                <a:moveTo>
                  <a:pt x="9079" y="0"/>
                </a:moveTo>
                <a:lnTo>
                  <a:pt x="7635" y="1673"/>
                </a:lnTo>
                <a:lnTo>
                  <a:pt x="4024" y="5965"/>
                </a:lnTo>
                <a:lnTo>
                  <a:pt x="298" y="10201"/>
                </a:lnTo>
                <a:lnTo>
                  <a:pt x="0" y="16243"/>
                </a:lnTo>
                <a:lnTo>
                  <a:pt x="600" y="16793"/>
                </a:lnTo>
                <a:lnTo>
                  <a:pt x="1381" y="17870"/>
                </a:lnTo>
                <a:lnTo>
                  <a:pt x="1860" y="17787"/>
                </a:lnTo>
                <a:lnTo>
                  <a:pt x="4927" y="17118"/>
                </a:lnTo>
                <a:lnTo>
                  <a:pt x="8235" y="16631"/>
                </a:lnTo>
                <a:lnTo>
                  <a:pt x="15692" y="13086"/>
                </a:lnTo>
                <a:lnTo>
                  <a:pt x="16530" y="8376"/>
                </a:lnTo>
                <a:lnTo>
                  <a:pt x="12804" y="741"/>
                </a:lnTo>
                <a:lnTo>
                  <a:pt x="907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340108" y="3191893"/>
            <a:ext cx="15875" cy="17145"/>
          </a:xfrm>
          <a:custGeom>
            <a:avLst/>
            <a:gdLst/>
            <a:ahLst/>
            <a:cxnLst/>
            <a:rect l="l" t="t" r="r" b="b"/>
            <a:pathLst>
              <a:path w="15875" h="17144">
                <a:moveTo>
                  <a:pt x="4906" y="0"/>
                </a:moveTo>
                <a:lnTo>
                  <a:pt x="1767" y="2142"/>
                </a:lnTo>
                <a:lnTo>
                  <a:pt x="716" y="7132"/>
                </a:lnTo>
                <a:lnTo>
                  <a:pt x="392" y="10433"/>
                </a:lnTo>
                <a:lnTo>
                  <a:pt x="0" y="13914"/>
                </a:lnTo>
                <a:lnTo>
                  <a:pt x="2548" y="16675"/>
                </a:lnTo>
                <a:lnTo>
                  <a:pt x="10565" y="16463"/>
                </a:lnTo>
                <a:lnTo>
                  <a:pt x="13959" y="13590"/>
                </a:lnTo>
                <a:lnTo>
                  <a:pt x="15325" y="5105"/>
                </a:lnTo>
                <a:lnTo>
                  <a:pt x="12477" y="1112"/>
                </a:lnTo>
                <a:lnTo>
                  <a:pt x="490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325861" y="1008835"/>
            <a:ext cx="20320" cy="17780"/>
          </a:xfrm>
          <a:custGeom>
            <a:avLst/>
            <a:gdLst/>
            <a:ahLst/>
            <a:cxnLst/>
            <a:rect l="l" t="t" r="r" b="b"/>
            <a:pathLst>
              <a:path w="20320" h="17780">
                <a:moveTo>
                  <a:pt x="9935" y="0"/>
                </a:moveTo>
                <a:lnTo>
                  <a:pt x="6879" y="704"/>
                </a:lnTo>
                <a:lnTo>
                  <a:pt x="259" y="4899"/>
                </a:lnTo>
                <a:lnTo>
                  <a:pt x="0" y="9636"/>
                </a:lnTo>
                <a:lnTo>
                  <a:pt x="6487" y="15994"/>
                </a:lnTo>
                <a:lnTo>
                  <a:pt x="10111" y="17258"/>
                </a:lnTo>
                <a:lnTo>
                  <a:pt x="14436" y="16127"/>
                </a:lnTo>
                <a:lnTo>
                  <a:pt x="15825" y="14165"/>
                </a:lnTo>
                <a:lnTo>
                  <a:pt x="17538" y="12326"/>
                </a:lnTo>
                <a:lnTo>
                  <a:pt x="20109" y="6155"/>
                </a:lnTo>
                <a:lnTo>
                  <a:pt x="17409" y="1640"/>
                </a:lnTo>
                <a:lnTo>
                  <a:pt x="993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680150" y="3152401"/>
            <a:ext cx="20320" cy="11430"/>
          </a:xfrm>
          <a:custGeom>
            <a:avLst/>
            <a:gdLst/>
            <a:ahLst/>
            <a:cxnLst/>
            <a:rect l="l" t="t" r="r" b="b"/>
            <a:pathLst>
              <a:path w="20320" h="11430">
                <a:moveTo>
                  <a:pt x="7063" y="0"/>
                </a:moveTo>
                <a:lnTo>
                  <a:pt x="6487" y="323"/>
                </a:lnTo>
                <a:lnTo>
                  <a:pt x="4658" y="1551"/>
                </a:lnTo>
                <a:lnTo>
                  <a:pt x="2503" y="2664"/>
                </a:lnTo>
                <a:lnTo>
                  <a:pt x="0" y="6408"/>
                </a:lnTo>
                <a:lnTo>
                  <a:pt x="3590" y="10529"/>
                </a:lnTo>
                <a:lnTo>
                  <a:pt x="6696" y="10811"/>
                </a:lnTo>
                <a:lnTo>
                  <a:pt x="11602" y="11178"/>
                </a:lnTo>
                <a:lnTo>
                  <a:pt x="16113" y="10415"/>
                </a:lnTo>
                <a:lnTo>
                  <a:pt x="19926" y="3967"/>
                </a:lnTo>
                <a:lnTo>
                  <a:pt x="19594" y="2332"/>
                </a:lnTo>
                <a:lnTo>
                  <a:pt x="14973" y="943"/>
                </a:lnTo>
                <a:lnTo>
                  <a:pt x="11934" y="427"/>
                </a:lnTo>
                <a:lnTo>
                  <a:pt x="11423" y="276"/>
                </a:lnTo>
                <a:lnTo>
                  <a:pt x="8046" y="276"/>
                </a:lnTo>
                <a:lnTo>
                  <a:pt x="706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98856" y="1569636"/>
            <a:ext cx="22860" cy="18415"/>
          </a:xfrm>
          <a:custGeom>
            <a:avLst/>
            <a:gdLst/>
            <a:ahLst/>
            <a:cxnLst/>
            <a:rect l="l" t="t" r="r" b="b"/>
            <a:pathLst>
              <a:path w="22860" h="18415">
                <a:moveTo>
                  <a:pt x="18788" y="0"/>
                </a:moveTo>
                <a:lnTo>
                  <a:pt x="17052" y="1098"/>
                </a:lnTo>
                <a:lnTo>
                  <a:pt x="15674" y="1983"/>
                </a:lnTo>
                <a:lnTo>
                  <a:pt x="12847" y="3625"/>
                </a:lnTo>
                <a:lnTo>
                  <a:pt x="9016" y="6541"/>
                </a:lnTo>
                <a:lnTo>
                  <a:pt x="3196" y="6365"/>
                </a:lnTo>
                <a:lnTo>
                  <a:pt x="0" y="12424"/>
                </a:lnTo>
                <a:lnTo>
                  <a:pt x="88" y="14166"/>
                </a:lnTo>
                <a:lnTo>
                  <a:pt x="316" y="16211"/>
                </a:lnTo>
                <a:lnTo>
                  <a:pt x="1367" y="17122"/>
                </a:lnTo>
                <a:lnTo>
                  <a:pt x="4376" y="17291"/>
                </a:lnTo>
                <a:lnTo>
                  <a:pt x="7274" y="17981"/>
                </a:lnTo>
                <a:lnTo>
                  <a:pt x="13135" y="14371"/>
                </a:lnTo>
                <a:lnTo>
                  <a:pt x="16736" y="11009"/>
                </a:lnTo>
                <a:lnTo>
                  <a:pt x="22510" y="6112"/>
                </a:lnTo>
                <a:lnTo>
                  <a:pt x="22679" y="2595"/>
                </a:lnTo>
                <a:lnTo>
                  <a:pt x="19983" y="278"/>
                </a:lnTo>
                <a:lnTo>
                  <a:pt x="1878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999044" y="3747931"/>
            <a:ext cx="14604" cy="19685"/>
          </a:xfrm>
          <a:custGeom>
            <a:avLst/>
            <a:gdLst/>
            <a:ahLst/>
            <a:cxnLst/>
            <a:rect l="l" t="t" r="r" b="b"/>
            <a:pathLst>
              <a:path w="14604" h="19685">
                <a:moveTo>
                  <a:pt x="3426" y="0"/>
                </a:moveTo>
                <a:lnTo>
                  <a:pt x="2285" y="994"/>
                </a:lnTo>
                <a:lnTo>
                  <a:pt x="118" y="1944"/>
                </a:lnTo>
                <a:lnTo>
                  <a:pt x="118" y="2978"/>
                </a:lnTo>
                <a:lnTo>
                  <a:pt x="0" y="6916"/>
                </a:lnTo>
                <a:lnTo>
                  <a:pt x="302" y="10919"/>
                </a:lnTo>
                <a:lnTo>
                  <a:pt x="1503" y="17932"/>
                </a:lnTo>
                <a:lnTo>
                  <a:pt x="5471" y="19206"/>
                </a:lnTo>
                <a:lnTo>
                  <a:pt x="12264" y="16301"/>
                </a:lnTo>
                <a:lnTo>
                  <a:pt x="14010" y="12873"/>
                </a:lnTo>
                <a:lnTo>
                  <a:pt x="12988" y="10130"/>
                </a:lnTo>
                <a:lnTo>
                  <a:pt x="11184" y="5425"/>
                </a:lnTo>
                <a:lnTo>
                  <a:pt x="7753" y="2297"/>
                </a:lnTo>
                <a:lnTo>
                  <a:pt x="342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360502" y="1630796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80" h="14605">
                <a:moveTo>
                  <a:pt x="10692" y="0"/>
                </a:moveTo>
                <a:lnTo>
                  <a:pt x="3514" y="392"/>
                </a:lnTo>
                <a:lnTo>
                  <a:pt x="1879" y="1962"/>
                </a:lnTo>
                <a:lnTo>
                  <a:pt x="965" y="4269"/>
                </a:lnTo>
                <a:lnTo>
                  <a:pt x="0" y="6836"/>
                </a:lnTo>
                <a:lnTo>
                  <a:pt x="1234" y="9201"/>
                </a:lnTo>
                <a:lnTo>
                  <a:pt x="6400" y="13219"/>
                </a:lnTo>
                <a:lnTo>
                  <a:pt x="10342" y="14418"/>
                </a:lnTo>
                <a:lnTo>
                  <a:pt x="14443" y="12960"/>
                </a:lnTo>
                <a:lnTo>
                  <a:pt x="15699" y="12509"/>
                </a:lnTo>
                <a:lnTo>
                  <a:pt x="16513" y="10770"/>
                </a:lnTo>
                <a:lnTo>
                  <a:pt x="17528" y="9626"/>
                </a:lnTo>
                <a:lnTo>
                  <a:pt x="17258" y="8100"/>
                </a:lnTo>
                <a:lnTo>
                  <a:pt x="17452" y="6278"/>
                </a:lnTo>
                <a:lnTo>
                  <a:pt x="14220" y="1612"/>
                </a:lnTo>
                <a:lnTo>
                  <a:pt x="1069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90753" y="3603514"/>
            <a:ext cx="18415" cy="22225"/>
          </a:xfrm>
          <a:custGeom>
            <a:avLst/>
            <a:gdLst/>
            <a:ahLst/>
            <a:cxnLst/>
            <a:rect l="l" t="t" r="r" b="b"/>
            <a:pathLst>
              <a:path w="18415" h="22225">
                <a:moveTo>
                  <a:pt x="722" y="0"/>
                </a:moveTo>
                <a:lnTo>
                  <a:pt x="15753" y="22200"/>
                </a:lnTo>
                <a:lnTo>
                  <a:pt x="16775" y="21790"/>
                </a:lnTo>
                <a:lnTo>
                  <a:pt x="17258" y="21315"/>
                </a:lnTo>
                <a:lnTo>
                  <a:pt x="17736" y="20911"/>
                </a:lnTo>
                <a:lnTo>
                  <a:pt x="18219" y="19799"/>
                </a:lnTo>
                <a:lnTo>
                  <a:pt x="16416" y="16685"/>
                </a:lnTo>
                <a:lnTo>
                  <a:pt x="14611" y="14093"/>
                </a:lnTo>
                <a:lnTo>
                  <a:pt x="12927" y="11455"/>
                </a:lnTo>
                <a:lnTo>
                  <a:pt x="12566" y="11667"/>
                </a:lnTo>
                <a:lnTo>
                  <a:pt x="10280" y="8406"/>
                </a:lnTo>
                <a:lnTo>
                  <a:pt x="8056" y="5033"/>
                </a:lnTo>
                <a:lnTo>
                  <a:pt x="4751" y="1000"/>
                </a:lnTo>
                <a:lnTo>
                  <a:pt x="3185" y="571"/>
                </a:lnTo>
                <a:lnTo>
                  <a:pt x="72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254932" y="1065486"/>
            <a:ext cx="21590" cy="14604"/>
          </a:xfrm>
          <a:custGeom>
            <a:avLst/>
            <a:gdLst/>
            <a:ahLst/>
            <a:cxnLst/>
            <a:rect l="l" t="t" r="r" b="b"/>
            <a:pathLst>
              <a:path w="21589" h="14605">
                <a:moveTo>
                  <a:pt x="20434" y="9245"/>
                </a:moveTo>
                <a:lnTo>
                  <a:pt x="20116" y="2514"/>
                </a:lnTo>
                <a:lnTo>
                  <a:pt x="19862" y="2324"/>
                </a:lnTo>
                <a:lnTo>
                  <a:pt x="14795" y="1358"/>
                </a:lnTo>
                <a:lnTo>
                  <a:pt x="12458" y="927"/>
                </a:lnTo>
                <a:lnTo>
                  <a:pt x="10172" y="177"/>
                </a:lnTo>
                <a:lnTo>
                  <a:pt x="0" y="6502"/>
                </a:lnTo>
                <a:lnTo>
                  <a:pt x="990" y="8267"/>
                </a:lnTo>
                <a:lnTo>
                  <a:pt x="9105" y="8699"/>
                </a:lnTo>
                <a:lnTo>
                  <a:pt x="14643" y="11315"/>
                </a:lnTo>
                <a:lnTo>
                  <a:pt x="20383" y="13322"/>
                </a:lnTo>
                <a:lnTo>
                  <a:pt x="20434" y="9245"/>
                </a:lnTo>
                <a:close/>
              </a:path>
              <a:path w="21589" h="14605">
                <a:moveTo>
                  <a:pt x="21170" y="13601"/>
                </a:moveTo>
                <a:lnTo>
                  <a:pt x="20891" y="13512"/>
                </a:lnTo>
                <a:lnTo>
                  <a:pt x="20637" y="13398"/>
                </a:lnTo>
                <a:lnTo>
                  <a:pt x="20383" y="13322"/>
                </a:lnTo>
                <a:lnTo>
                  <a:pt x="20383" y="13690"/>
                </a:lnTo>
                <a:lnTo>
                  <a:pt x="20396" y="14046"/>
                </a:lnTo>
                <a:lnTo>
                  <a:pt x="20396" y="14401"/>
                </a:lnTo>
                <a:lnTo>
                  <a:pt x="20637" y="14401"/>
                </a:lnTo>
                <a:lnTo>
                  <a:pt x="21145" y="14389"/>
                </a:lnTo>
                <a:lnTo>
                  <a:pt x="21158" y="14122"/>
                </a:lnTo>
                <a:lnTo>
                  <a:pt x="21158" y="13855"/>
                </a:lnTo>
                <a:lnTo>
                  <a:pt x="21170" y="1360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911234" y="1128394"/>
            <a:ext cx="16510" cy="15875"/>
          </a:xfrm>
          <a:custGeom>
            <a:avLst/>
            <a:gdLst/>
            <a:ahLst/>
            <a:cxnLst/>
            <a:rect l="l" t="t" r="r" b="b"/>
            <a:pathLst>
              <a:path w="16510" h="15875">
                <a:moveTo>
                  <a:pt x="13364" y="0"/>
                </a:moveTo>
                <a:lnTo>
                  <a:pt x="11984" y="64"/>
                </a:lnTo>
                <a:lnTo>
                  <a:pt x="8111" y="2635"/>
                </a:lnTo>
                <a:lnTo>
                  <a:pt x="4738" y="4817"/>
                </a:lnTo>
                <a:lnTo>
                  <a:pt x="645" y="8262"/>
                </a:lnTo>
                <a:lnTo>
                  <a:pt x="0" y="10281"/>
                </a:lnTo>
                <a:lnTo>
                  <a:pt x="231" y="12884"/>
                </a:lnTo>
                <a:lnTo>
                  <a:pt x="1689" y="14828"/>
                </a:lnTo>
                <a:lnTo>
                  <a:pt x="2642" y="14911"/>
                </a:lnTo>
                <a:lnTo>
                  <a:pt x="10026" y="15483"/>
                </a:lnTo>
                <a:lnTo>
                  <a:pt x="15224" y="11214"/>
                </a:lnTo>
                <a:lnTo>
                  <a:pt x="16056" y="4255"/>
                </a:lnTo>
                <a:lnTo>
                  <a:pt x="15303" y="2927"/>
                </a:lnTo>
                <a:lnTo>
                  <a:pt x="14651" y="1508"/>
                </a:lnTo>
                <a:lnTo>
                  <a:pt x="1336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017597" y="1021276"/>
            <a:ext cx="23495" cy="12700"/>
          </a:xfrm>
          <a:custGeom>
            <a:avLst/>
            <a:gdLst/>
            <a:ahLst/>
            <a:cxnLst/>
            <a:rect l="l" t="t" r="r" b="b"/>
            <a:pathLst>
              <a:path w="23495" h="12700">
                <a:moveTo>
                  <a:pt x="14695" y="0"/>
                </a:moveTo>
                <a:lnTo>
                  <a:pt x="8157" y="4701"/>
                </a:lnTo>
                <a:lnTo>
                  <a:pt x="1976" y="637"/>
                </a:lnTo>
                <a:lnTo>
                  <a:pt x="842" y="1714"/>
                </a:lnTo>
                <a:lnTo>
                  <a:pt x="208" y="3035"/>
                </a:lnTo>
                <a:lnTo>
                  <a:pt x="0" y="4157"/>
                </a:lnTo>
                <a:lnTo>
                  <a:pt x="5716" y="11250"/>
                </a:lnTo>
                <a:lnTo>
                  <a:pt x="13924" y="12434"/>
                </a:lnTo>
                <a:lnTo>
                  <a:pt x="21600" y="7679"/>
                </a:lnTo>
                <a:lnTo>
                  <a:pt x="22197" y="7279"/>
                </a:lnTo>
                <a:lnTo>
                  <a:pt x="22510" y="6398"/>
                </a:lnTo>
                <a:lnTo>
                  <a:pt x="22950" y="5760"/>
                </a:lnTo>
                <a:lnTo>
                  <a:pt x="22237" y="4414"/>
                </a:lnTo>
                <a:lnTo>
                  <a:pt x="21790" y="2189"/>
                </a:lnTo>
                <a:lnTo>
                  <a:pt x="1469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65641" y="408247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4752" y="2006"/>
                </a:moveTo>
                <a:lnTo>
                  <a:pt x="24434" y="673"/>
                </a:lnTo>
                <a:lnTo>
                  <a:pt x="22415" y="1460"/>
                </a:lnTo>
                <a:lnTo>
                  <a:pt x="20243" y="2057"/>
                </a:lnTo>
                <a:lnTo>
                  <a:pt x="15354" y="5473"/>
                </a:lnTo>
                <a:lnTo>
                  <a:pt x="12471" y="8128"/>
                </a:lnTo>
                <a:lnTo>
                  <a:pt x="9486" y="10553"/>
                </a:lnTo>
                <a:lnTo>
                  <a:pt x="9677" y="10363"/>
                </a:lnTo>
                <a:lnTo>
                  <a:pt x="9867" y="10134"/>
                </a:lnTo>
                <a:lnTo>
                  <a:pt x="10058" y="9944"/>
                </a:lnTo>
                <a:lnTo>
                  <a:pt x="9855" y="9994"/>
                </a:lnTo>
                <a:lnTo>
                  <a:pt x="9639" y="10033"/>
                </a:lnTo>
                <a:lnTo>
                  <a:pt x="9436" y="10083"/>
                </a:lnTo>
                <a:lnTo>
                  <a:pt x="9398" y="10325"/>
                </a:lnTo>
                <a:lnTo>
                  <a:pt x="9283" y="10528"/>
                </a:lnTo>
                <a:lnTo>
                  <a:pt x="9245" y="10756"/>
                </a:lnTo>
                <a:lnTo>
                  <a:pt x="7023" y="13385"/>
                </a:lnTo>
                <a:lnTo>
                  <a:pt x="4406" y="16129"/>
                </a:lnTo>
                <a:lnTo>
                  <a:pt x="1130" y="20777"/>
                </a:lnTo>
                <a:lnTo>
                  <a:pt x="660" y="22847"/>
                </a:lnTo>
                <a:lnTo>
                  <a:pt x="0" y="24841"/>
                </a:lnTo>
                <a:lnTo>
                  <a:pt x="8915" y="22390"/>
                </a:lnTo>
                <a:lnTo>
                  <a:pt x="15875" y="17741"/>
                </a:lnTo>
                <a:lnTo>
                  <a:pt x="21043" y="11061"/>
                </a:lnTo>
                <a:lnTo>
                  <a:pt x="24574" y="2540"/>
                </a:lnTo>
                <a:lnTo>
                  <a:pt x="24752" y="2006"/>
                </a:lnTo>
                <a:close/>
              </a:path>
              <a:path w="25400" h="25400">
                <a:moveTo>
                  <a:pt x="24790" y="520"/>
                </a:moveTo>
                <a:lnTo>
                  <a:pt x="24752" y="381"/>
                </a:lnTo>
                <a:lnTo>
                  <a:pt x="24714" y="203"/>
                </a:lnTo>
                <a:lnTo>
                  <a:pt x="24663" y="0"/>
                </a:lnTo>
                <a:lnTo>
                  <a:pt x="24536" y="25"/>
                </a:lnTo>
                <a:lnTo>
                  <a:pt x="24320" y="114"/>
                </a:lnTo>
                <a:lnTo>
                  <a:pt x="24333" y="279"/>
                </a:lnTo>
                <a:lnTo>
                  <a:pt x="24384" y="482"/>
                </a:lnTo>
                <a:lnTo>
                  <a:pt x="24434" y="673"/>
                </a:lnTo>
                <a:lnTo>
                  <a:pt x="24676" y="58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44217" y="906440"/>
            <a:ext cx="15240" cy="14604"/>
          </a:xfrm>
          <a:custGeom>
            <a:avLst/>
            <a:gdLst/>
            <a:ahLst/>
            <a:cxnLst/>
            <a:rect l="l" t="t" r="r" b="b"/>
            <a:pathLst>
              <a:path w="15239" h="14605">
                <a:moveTo>
                  <a:pt x="6173" y="0"/>
                </a:moveTo>
                <a:lnTo>
                  <a:pt x="3790" y="1396"/>
                </a:lnTo>
                <a:lnTo>
                  <a:pt x="0" y="7790"/>
                </a:lnTo>
                <a:lnTo>
                  <a:pt x="1148" y="11624"/>
                </a:lnTo>
                <a:lnTo>
                  <a:pt x="4132" y="12905"/>
                </a:lnTo>
                <a:lnTo>
                  <a:pt x="5525" y="13517"/>
                </a:lnTo>
                <a:lnTo>
                  <a:pt x="7160" y="13604"/>
                </a:lnTo>
                <a:lnTo>
                  <a:pt x="9697" y="14137"/>
                </a:lnTo>
                <a:lnTo>
                  <a:pt x="10781" y="13060"/>
                </a:lnTo>
                <a:lnTo>
                  <a:pt x="13006" y="11836"/>
                </a:lnTo>
                <a:lnTo>
                  <a:pt x="15069" y="5720"/>
                </a:lnTo>
                <a:lnTo>
                  <a:pt x="12807" y="1746"/>
                </a:lnTo>
                <a:lnTo>
                  <a:pt x="61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47615" y="3459524"/>
            <a:ext cx="27305" cy="6985"/>
          </a:xfrm>
          <a:custGeom>
            <a:avLst/>
            <a:gdLst/>
            <a:ahLst/>
            <a:cxnLst/>
            <a:rect l="l" t="t" r="r" b="b"/>
            <a:pathLst>
              <a:path w="27304" h="6985">
                <a:moveTo>
                  <a:pt x="2998" y="0"/>
                </a:moveTo>
                <a:lnTo>
                  <a:pt x="1408" y="1685"/>
                </a:lnTo>
                <a:lnTo>
                  <a:pt x="0" y="4791"/>
                </a:lnTo>
                <a:lnTo>
                  <a:pt x="1015" y="6308"/>
                </a:lnTo>
                <a:lnTo>
                  <a:pt x="6897" y="6559"/>
                </a:lnTo>
                <a:lnTo>
                  <a:pt x="10850" y="6422"/>
                </a:lnTo>
                <a:lnTo>
                  <a:pt x="14803" y="6422"/>
                </a:lnTo>
                <a:lnTo>
                  <a:pt x="14803" y="6228"/>
                </a:lnTo>
                <a:lnTo>
                  <a:pt x="18011" y="6228"/>
                </a:lnTo>
                <a:lnTo>
                  <a:pt x="21236" y="6422"/>
                </a:lnTo>
                <a:lnTo>
                  <a:pt x="25355" y="6033"/>
                </a:lnTo>
                <a:lnTo>
                  <a:pt x="26189" y="4591"/>
                </a:lnTo>
                <a:lnTo>
                  <a:pt x="27068" y="3794"/>
                </a:lnTo>
                <a:lnTo>
                  <a:pt x="26482" y="3284"/>
                </a:lnTo>
                <a:lnTo>
                  <a:pt x="25963" y="2401"/>
                </a:lnTo>
                <a:lnTo>
                  <a:pt x="11145" y="543"/>
                </a:lnTo>
                <a:lnTo>
                  <a:pt x="299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71151" y="3620289"/>
            <a:ext cx="19685" cy="13335"/>
          </a:xfrm>
          <a:custGeom>
            <a:avLst/>
            <a:gdLst/>
            <a:ahLst/>
            <a:cxnLst/>
            <a:rect l="l" t="t" r="r" b="b"/>
            <a:pathLst>
              <a:path w="19684" h="13335">
                <a:moveTo>
                  <a:pt x="10702" y="0"/>
                </a:moveTo>
                <a:lnTo>
                  <a:pt x="5533" y="276"/>
                </a:lnTo>
                <a:lnTo>
                  <a:pt x="4150" y="906"/>
                </a:lnTo>
                <a:lnTo>
                  <a:pt x="2588" y="1271"/>
                </a:lnTo>
                <a:lnTo>
                  <a:pt x="1443" y="2203"/>
                </a:lnTo>
                <a:lnTo>
                  <a:pt x="0" y="3445"/>
                </a:lnTo>
                <a:lnTo>
                  <a:pt x="902" y="7095"/>
                </a:lnTo>
                <a:lnTo>
                  <a:pt x="6314" y="11808"/>
                </a:lnTo>
                <a:lnTo>
                  <a:pt x="11062" y="12481"/>
                </a:lnTo>
                <a:lnTo>
                  <a:pt x="15815" y="13107"/>
                </a:lnTo>
                <a:lnTo>
                  <a:pt x="16775" y="13205"/>
                </a:lnTo>
                <a:lnTo>
                  <a:pt x="18702" y="11635"/>
                </a:lnTo>
                <a:lnTo>
                  <a:pt x="19061" y="10511"/>
                </a:lnTo>
                <a:lnTo>
                  <a:pt x="19422" y="9248"/>
                </a:lnTo>
                <a:lnTo>
                  <a:pt x="18882" y="7250"/>
                </a:lnTo>
                <a:lnTo>
                  <a:pt x="14850" y="2340"/>
                </a:lnTo>
                <a:lnTo>
                  <a:pt x="1070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408369" y="2285270"/>
            <a:ext cx="13335" cy="23495"/>
          </a:xfrm>
          <a:custGeom>
            <a:avLst/>
            <a:gdLst/>
            <a:ahLst/>
            <a:cxnLst/>
            <a:rect l="l" t="t" r="r" b="b"/>
            <a:pathLst>
              <a:path w="13335" h="23494">
                <a:moveTo>
                  <a:pt x="736" y="23126"/>
                </a:moveTo>
                <a:lnTo>
                  <a:pt x="673" y="22720"/>
                </a:lnTo>
                <a:lnTo>
                  <a:pt x="698" y="22339"/>
                </a:lnTo>
                <a:lnTo>
                  <a:pt x="673" y="21920"/>
                </a:lnTo>
                <a:lnTo>
                  <a:pt x="444" y="22123"/>
                </a:lnTo>
                <a:lnTo>
                  <a:pt x="279" y="22326"/>
                </a:lnTo>
                <a:lnTo>
                  <a:pt x="50" y="22529"/>
                </a:lnTo>
                <a:lnTo>
                  <a:pt x="342" y="22821"/>
                </a:lnTo>
                <a:lnTo>
                  <a:pt x="508" y="22987"/>
                </a:lnTo>
                <a:lnTo>
                  <a:pt x="736" y="23126"/>
                </a:lnTo>
                <a:close/>
              </a:path>
              <a:path w="13335" h="23494">
                <a:moveTo>
                  <a:pt x="13055" y="2514"/>
                </a:moveTo>
                <a:lnTo>
                  <a:pt x="12242" y="1447"/>
                </a:lnTo>
                <a:lnTo>
                  <a:pt x="11658" y="1231"/>
                </a:lnTo>
                <a:lnTo>
                  <a:pt x="10287" y="723"/>
                </a:lnTo>
                <a:lnTo>
                  <a:pt x="0" y="15621"/>
                </a:lnTo>
                <a:lnTo>
                  <a:pt x="673" y="21920"/>
                </a:lnTo>
                <a:lnTo>
                  <a:pt x="8051" y="15176"/>
                </a:lnTo>
                <a:lnTo>
                  <a:pt x="11963" y="9309"/>
                </a:lnTo>
                <a:lnTo>
                  <a:pt x="13055" y="251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224149" y="1101182"/>
            <a:ext cx="15875" cy="17145"/>
          </a:xfrm>
          <a:custGeom>
            <a:avLst/>
            <a:gdLst/>
            <a:ahLst/>
            <a:cxnLst/>
            <a:rect l="l" t="t" r="r" b="b"/>
            <a:pathLst>
              <a:path w="15875" h="17144">
                <a:moveTo>
                  <a:pt x="7485" y="0"/>
                </a:moveTo>
                <a:lnTo>
                  <a:pt x="4720" y="2390"/>
                </a:lnTo>
                <a:lnTo>
                  <a:pt x="2059" y="3589"/>
                </a:lnTo>
                <a:lnTo>
                  <a:pt x="1332" y="5674"/>
                </a:lnTo>
                <a:lnTo>
                  <a:pt x="386" y="7743"/>
                </a:lnTo>
                <a:lnTo>
                  <a:pt x="140" y="9881"/>
                </a:lnTo>
                <a:lnTo>
                  <a:pt x="0" y="11163"/>
                </a:lnTo>
                <a:lnTo>
                  <a:pt x="882" y="13039"/>
                </a:lnTo>
                <a:lnTo>
                  <a:pt x="5195" y="16600"/>
                </a:lnTo>
                <a:lnTo>
                  <a:pt x="12096" y="15493"/>
                </a:lnTo>
                <a:lnTo>
                  <a:pt x="14627" y="12045"/>
                </a:lnTo>
                <a:lnTo>
                  <a:pt x="15055" y="11506"/>
                </a:lnTo>
                <a:lnTo>
                  <a:pt x="15505" y="10490"/>
                </a:lnTo>
                <a:lnTo>
                  <a:pt x="13709" y="7352"/>
                </a:lnTo>
                <a:lnTo>
                  <a:pt x="12452" y="4173"/>
                </a:lnTo>
                <a:lnTo>
                  <a:pt x="748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335572" y="108419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4">
                <a:moveTo>
                  <a:pt x="10491" y="0"/>
                </a:moveTo>
                <a:lnTo>
                  <a:pt x="3117" y="19"/>
                </a:lnTo>
                <a:lnTo>
                  <a:pt x="0" y="3352"/>
                </a:lnTo>
                <a:lnTo>
                  <a:pt x="292" y="7517"/>
                </a:lnTo>
                <a:lnTo>
                  <a:pt x="504" y="10595"/>
                </a:lnTo>
                <a:lnTo>
                  <a:pt x="3618" y="13288"/>
                </a:lnTo>
                <a:lnTo>
                  <a:pt x="11027" y="12658"/>
                </a:lnTo>
                <a:lnTo>
                  <a:pt x="14094" y="9465"/>
                </a:lnTo>
                <a:lnTo>
                  <a:pt x="13762" y="2743"/>
                </a:lnTo>
                <a:lnTo>
                  <a:pt x="1049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90429" y="3392971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4599" y="0"/>
                </a:moveTo>
                <a:lnTo>
                  <a:pt x="3355" y="29"/>
                </a:lnTo>
                <a:lnTo>
                  <a:pt x="1717" y="1242"/>
                </a:lnTo>
                <a:lnTo>
                  <a:pt x="53" y="2419"/>
                </a:lnTo>
                <a:lnTo>
                  <a:pt x="0" y="8633"/>
                </a:lnTo>
                <a:lnTo>
                  <a:pt x="2865" y="12236"/>
                </a:lnTo>
                <a:lnTo>
                  <a:pt x="7901" y="15026"/>
                </a:lnTo>
                <a:lnTo>
                  <a:pt x="9097" y="15300"/>
                </a:lnTo>
                <a:lnTo>
                  <a:pt x="10562" y="14072"/>
                </a:lnTo>
                <a:lnTo>
                  <a:pt x="11332" y="12834"/>
                </a:lnTo>
                <a:lnTo>
                  <a:pt x="12254" y="11704"/>
                </a:lnTo>
                <a:lnTo>
                  <a:pt x="12495" y="6275"/>
                </a:lnTo>
                <a:lnTo>
                  <a:pt x="9042" y="3172"/>
                </a:lnTo>
                <a:lnTo>
                  <a:pt x="5121" y="392"/>
                </a:lnTo>
                <a:lnTo>
                  <a:pt x="459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53831" y="1084633"/>
            <a:ext cx="20955" cy="12700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484" y="0"/>
                </a:moveTo>
                <a:lnTo>
                  <a:pt x="0" y="3200"/>
                </a:lnTo>
                <a:lnTo>
                  <a:pt x="259" y="8449"/>
                </a:lnTo>
                <a:lnTo>
                  <a:pt x="1134" y="10281"/>
                </a:lnTo>
                <a:lnTo>
                  <a:pt x="3351" y="11902"/>
                </a:lnTo>
                <a:lnTo>
                  <a:pt x="5490" y="12291"/>
                </a:lnTo>
                <a:lnTo>
                  <a:pt x="6673" y="11743"/>
                </a:lnTo>
                <a:lnTo>
                  <a:pt x="12232" y="9177"/>
                </a:lnTo>
                <a:lnTo>
                  <a:pt x="16160" y="4479"/>
                </a:lnTo>
                <a:lnTo>
                  <a:pt x="20595" y="443"/>
                </a:lnTo>
                <a:lnTo>
                  <a:pt x="10386" y="115"/>
                </a:lnTo>
                <a:lnTo>
                  <a:pt x="248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64044" y="170585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34" y="0"/>
                </a:moveTo>
                <a:lnTo>
                  <a:pt x="186" y="0"/>
                </a:lnTo>
                <a:lnTo>
                  <a:pt x="121" y="213"/>
                </a:lnTo>
                <a:lnTo>
                  <a:pt x="64" y="386"/>
                </a:lnTo>
                <a:lnTo>
                  <a:pt x="0" y="601"/>
                </a:lnTo>
                <a:lnTo>
                  <a:pt x="135" y="605"/>
                </a:lnTo>
                <a:lnTo>
                  <a:pt x="331" y="414"/>
                </a:lnTo>
                <a:lnTo>
                  <a:pt x="521" y="213"/>
                </a:lnTo>
                <a:lnTo>
                  <a:pt x="7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70276" y="2218245"/>
            <a:ext cx="13335" cy="17780"/>
          </a:xfrm>
          <a:custGeom>
            <a:avLst/>
            <a:gdLst/>
            <a:ahLst/>
            <a:cxnLst/>
            <a:rect l="l" t="t" r="r" b="b"/>
            <a:pathLst>
              <a:path w="13335" h="17780">
                <a:moveTo>
                  <a:pt x="9978" y="0"/>
                </a:moveTo>
                <a:lnTo>
                  <a:pt x="118" y="15262"/>
                </a:lnTo>
                <a:lnTo>
                  <a:pt x="0" y="15784"/>
                </a:lnTo>
                <a:lnTo>
                  <a:pt x="781" y="16631"/>
                </a:lnTo>
                <a:lnTo>
                  <a:pt x="1922" y="17426"/>
                </a:lnTo>
                <a:lnTo>
                  <a:pt x="2882" y="17779"/>
                </a:lnTo>
                <a:lnTo>
                  <a:pt x="3365" y="17534"/>
                </a:lnTo>
                <a:lnTo>
                  <a:pt x="9618" y="14251"/>
                </a:lnTo>
                <a:lnTo>
                  <a:pt x="12805" y="9140"/>
                </a:lnTo>
                <a:lnTo>
                  <a:pt x="12326" y="2068"/>
                </a:lnTo>
                <a:lnTo>
                  <a:pt x="11724" y="1330"/>
                </a:lnTo>
                <a:lnTo>
                  <a:pt x="11304" y="373"/>
                </a:lnTo>
                <a:lnTo>
                  <a:pt x="997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459708" y="2055946"/>
            <a:ext cx="14604" cy="19050"/>
          </a:xfrm>
          <a:custGeom>
            <a:avLst/>
            <a:gdLst/>
            <a:ahLst/>
            <a:cxnLst/>
            <a:rect l="l" t="t" r="r" b="b"/>
            <a:pathLst>
              <a:path w="14604" h="19050">
                <a:moveTo>
                  <a:pt x="977" y="17322"/>
                </a:moveTo>
                <a:lnTo>
                  <a:pt x="787" y="17360"/>
                </a:lnTo>
                <a:lnTo>
                  <a:pt x="622" y="17437"/>
                </a:lnTo>
                <a:lnTo>
                  <a:pt x="444" y="17500"/>
                </a:lnTo>
                <a:lnTo>
                  <a:pt x="0" y="18643"/>
                </a:lnTo>
                <a:lnTo>
                  <a:pt x="977" y="18021"/>
                </a:lnTo>
                <a:lnTo>
                  <a:pt x="977" y="17792"/>
                </a:lnTo>
                <a:lnTo>
                  <a:pt x="952" y="17551"/>
                </a:lnTo>
                <a:lnTo>
                  <a:pt x="977" y="17322"/>
                </a:lnTo>
                <a:close/>
              </a:path>
              <a:path w="14604" h="19050">
                <a:moveTo>
                  <a:pt x="14147" y="2489"/>
                </a:moveTo>
                <a:lnTo>
                  <a:pt x="13817" y="1130"/>
                </a:lnTo>
                <a:lnTo>
                  <a:pt x="11188" y="127"/>
                </a:lnTo>
                <a:lnTo>
                  <a:pt x="10337" y="0"/>
                </a:lnTo>
                <a:lnTo>
                  <a:pt x="5486" y="1397"/>
                </a:lnTo>
                <a:lnTo>
                  <a:pt x="2171" y="3873"/>
                </a:lnTo>
                <a:lnTo>
                  <a:pt x="736" y="11188"/>
                </a:lnTo>
                <a:lnTo>
                  <a:pt x="990" y="14262"/>
                </a:lnTo>
                <a:lnTo>
                  <a:pt x="977" y="17322"/>
                </a:lnTo>
                <a:lnTo>
                  <a:pt x="2336" y="16852"/>
                </a:lnTo>
                <a:lnTo>
                  <a:pt x="3733" y="16484"/>
                </a:lnTo>
                <a:lnTo>
                  <a:pt x="9779" y="13474"/>
                </a:lnTo>
                <a:lnTo>
                  <a:pt x="12204" y="9372"/>
                </a:lnTo>
                <a:lnTo>
                  <a:pt x="13601" y="4419"/>
                </a:lnTo>
                <a:lnTo>
                  <a:pt x="14147" y="248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01269" y="3476607"/>
            <a:ext cx="15875" cy="15240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7844" y="0"/>
                </a:moveTo>
                <a:lnTo>
                  <a:pt x="3853" y="1666"/>
                </a:lnTo>
                <a:lnTo>
                  <a:pt x="3154" y="1915"/>
                </a:lnTo>
                <a:lnTo>
                  <a:pt x="2552" y="2682"/>
                </a:lnTo>
                <a:lnTo>
                  <a:pt x="720" y="5461"/>
                </a:lnTo>
                <a:lnTo>
                  <a:pt x="0" y="7733"/>
                </a:lnTo>
                <a:lnTo>
                  <a:pt x="1257" y="10170"/>
                </a:lnTo>
                <a:lnTo>
                  <a:pt x="2945" y="13543"/>
                </a:lnTo>
                <a:lnTo>
                  <a:pt x="5941" y="14781"/>
                </a:lnTo>
                <a:lnTo>
                  <a:pt x="9335" y="14079"/>
                </a:lnTo>
                <a:lnTo>
                  <a:pt x="11449" y="13669"/>
                </a:lnTo>
                <a:lnTo>
                  <a:pt x="13342" y="12128"/>
                </a:lnTo>
                <a:lnTo>
                  <a:pt x="14843" y="11357"/>
                </a:lnTo>
                <a:lnTo>
                  <a:pt x="15167" y="9683"/>
                </a:lnTo>
                <a:lnTo>
                  <a:pt x="15642" y="8787"/>
                </a:lnTo>
                <a:lnTo>
                  <a:pt x="14325" y="3589"/>
                </a:lnTo>
                <a:lnTo>
                  <a:pt x="784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53414" y="3583864"/>
            <a:ext cx="17145" cy="15875"/>
          </a:xfrm>
          <a:custGeom>
            <a:avLst/>
            <a:gdLst/>
            <a:ahLst/>
            <a:cxnLst/>
            <a:rect l="l" t="t" r="r" b="b"/>
            <a:pathLst>
              <a:path w="17145" h="15875">
                <a:moveTo>
                  <a:pt x="2223" y="0"/>
                </a:moveTo>
                <a:lnTo>
                  <a:pt x="1623" y="439"/>
                </a:lnTo>
                <a:lnTo>
                  <a:pt x="781" y="798"/>
                </a:lnTo>
                <a:lnTo>
                  <a:pt x="118" y="1962"/>
                </a:lnTo>
                <a:lnTo>
                  <a:pt x="14251" y="15760"/>
                </a:lnTo>
                <a:lnTo>
                  <a:pt x="15692" y="15599"/>
                </a:lnTo>
                <a:lnTo>
                  <a:pt x="16595" y="12164"/>
                </a:lnTo>
                <a:lnTo>
                  <a:pt x="16595" y="10252"/>
                </a:lnTo>
                <a:lnTo>
                  <a:pt x="15872" y="9198"/>
                </a:lnTo>
                <a:lnTo>
                  <a:pt x="12686" y="4262"/>
                </a:lnTo>
                <a:lnTo>
                  <a:pt x="7933" y="1324"/>
                </a:lnTo>
                <a:lnTo>
                  <a:pt x="222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47308" y="1510967"/>
            <a:ext cx="15240" cy="16510"/>
          </a:xfrm>
          <a:custGeom>
            <a:avLst/>
            <a:gdLst/>
            <a:ahLst/>
            <a:cxnLst/>
            <a:rect l="l" t="t" r="r" b="b"/>
            <a:pathLst>
              <a:path w="15239" h="16509">
                <a:moveTo>
                  <a:pt x="12365" y="0"/>
                </a:moveTo>
                <a:lnTo>
                  <a:pt x="11844" y="215"/>
                </a:lnTo>
                <a:lnTo>
                  <a:pt x="8956" y="1479"/>
                </a:lnTo>
                <a:lnTo>
                  <a:pt x="5788" y="2498"/>
                </a:lnTo>
                <a:lnTo>
                  <a:pt x="914" y="6447"/>
                </a:lnTo>
                <a:lnTo>
                  <a:pt x="0" y="9662"/>
                </a:lnTo>
                <a:lnTo>
                  <a:pt x="1428" y="14759"/>
                </a:lnTo>
                <a:lnTo>
                  <a:pt x="3141" y="15897"/>
                </a:lnTo>
                <a:lnTo>
                  <a:pt x="9489" y="12067"/>
                </a:lnTo>
                <a:lnTo>
                  <a:pt x="13449" y="8241"/>
                </a:lnTo>
                <a:lnTo>
                  <a:pt x="14939" y="2531"/>
                </a:lnTo>
                <a:lnTo>
                  <a:pt x="14558" y="1875"/>
                </a:lnTo>
                <a:lnTo>
                  <a:pt x="14334" y="1083"/>
                </a:lnTo>
                <a:lnTo>
                  <a:pt x="13305" y="270"/>
                </a:lnTo>
                <a:lnTo>
                  <a:pt x="1236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618044" y="3446392"/>
            <a:ext cx="13335" cy="13970"/>
          </a:xfrm>
          <a:custGeom>
            <a:avLst/>
            <a:gdLst/>
            <a:ahLst/>
            <a:cxnLst/>
            <a:rect l="l" t="t" r="r" b="b"/>
            <a:pathLst>
              <a:path w="13335" h="13970">
                <a:moveTo>
                  <a:pt x="5382" y="0"/>
                </a:moveTo>
                <a:lnTo>
                  <a:pt x="3596" y="643"/>
                </a:lnTo>
                <a:lnTo>
                  <a:pt x="248" y="1788"/>
                </a:lnTo>
                <a:lnTo>
                  <a:pt x="0" y="3206"/>
                </a:lnTo>
                <a:lnTo>
                  <a:pt x="2456" y="8765"/>
                </a:lnTo>
                <a:lnTo>
                  <a:pt x="4371" y="12167"/>
                </a:lnTo>
                <a:lnTo>
                  <a:pt x="8323" y="13455"/>
                </a:lnTo>
                <a:lnTo>
                  <a:pt x="9320" y="13455"/>
                </a:lnTo>
                <a:lnTo>
                  <a:pt x="10511" y="13802"/>
                </a:lnTo>
                <a:lnTo>
                  <a:pt x="13115" y="10861"/>
                </a:lnTo>
                <a:lnTo>
                  <a:pt x="13046" y="5176"/>
                </a:lnTo>
                <a:lnTo>
                  <a:pt x="10422" y="2166"/>
                </a:lnTo>
                <a:lnTo>
                  <a:pt x="6523" y="488"/>
                </a:lnTo>
                <a:lnTo>
                  <a:pt x="538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383024" y="192137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7095" y="0"/>
                </a:moveTo>
                <a:lnTo>
                  <a:pt x="5215" y="1537"/>
                </a:lnTo>
                <a:lnTo>
                  <a:pt x="3387" y="3046"/>
                </a:lnTo>
                <a:lnTo>
                  <a:pt x="82" y="7510"/>
                </a:lnTo>
                <a:lnTo>
                  <a:pt x="0" y="8964"/>
                </a:lnTo>
                <a:lnTo>
                  <a:pt x="1471" y="10299"/>
                </a:lnTo>
                <a:lnTo>
                  <a:pt x="2882" y="10911"/>
                </a:lnTo>
                <a:lnTo>
                  <a:pt x="4556" y="11906"/>
                </a:lnTo>
                <a:lnTo>
                  <a:pt x="6400" y="10670"/>
                </a:lnTo>
                <a:lnTo>
                  <a:pt x="8667" y="9605"/>
                </a:lnTo>
                <a:lnTo>
                  <a:pt x="11163" y="6963"/>
                </a:lnTo>
                <a:lnTo>
                  <a:pt x="11487" y="4867"/>
                </a:lnTo>
                <a:lnTo>
                  <a:pt x="10688" y="1163"/>
                </a:lnTo>
                <a:lnTo>
                  <a:pt x="709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903439" y="3643283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4">
                <a:moveTo>
                  <a:pt x="2466" y="0"/>
                </a:moveTo>
                <a:lnTo>
                  <a:pt x="961" y="643"/>
                </a:lnTo>
                <a:lnTo>
                  <a:pt x="241" y="2426"/>
                </a:lnTo>
                <a:lnTo>
                  <a:pt x="0" y="3092"/>
                </a:lnTo>
                <a:lnTo>
                  <a:pt x="121" y="4161"/>
                </a:lnTo>
                <a:lnTo>
                  <a:pt x="2466" y="8672"/>
                </a:lnTo>
                <a:lnTo>
                  <a:pt x="5594" y="11465"/>
                </a:lnTo>
                <a:lnTo>
                  <a:pt x="11724" y="12030"/>
                </a:lnTo>
                <a:lnTo>
                  <a:pt x="13769" y="10270"/>
                </a:lnTo>
                <a:lnTo>
                  <a:pt x="15515" y="9471"/>
                </a:lnTo>
                <a:lnTo>
                  <a:pt x="15152" y="7872"/>
                </a:lnTo>
                <a:lnTo>
                  <a:pt x="15152" y="6869"/>
                </a:lnTo>
                <a:lnTo>
                  <a:pt x="14730" y="6259"/>
                </a:lnTo>
                <a:lnTo>
                  <a:pt x="12146" y="2747"/>
                </a:lnTo>
                <a:lnTo>
                  <a:pt x="8420" y="1245"/>
                </a:lnTo>
                <a:lnTo>
                  <a:pt x="4269" y="414"/>
                </a:lnTo>
                <a:lnTo>
                  <a:pt x="246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40902" y="1123690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10" h="11430">
                <a:moveTo>
                  <a:pt x="6578" y="10693"/>
                </a:moveTo>
                <a:lnTo>
                  <a:pt x="6273" y="10820"/>
                </a:lnTo>
                <a:lnTo>
                  <a:pt x="6019" y="10998"/>
                </a:lnTo>
                <a:lnTo>
                  <a:pt x="5765" y="11150"/>
                </a:lnTo>
                <a:lnTo>
                  <a:pt x="5969" y="11099"/>
                </a:lnTo>
                <a:lnTo>
                  <a:pt x="6172" y="11074"/>
                </a:lnTo>
                <a:lnTo>
                  <a:pt x="6350" y="11023"/>
                </a:lnTo>
                <a:lnTo>
                  <a:pt x="6438" y="10896"/>
                </a:lnTo>
                <a:lnTo>
                  <a:pt x="6578" y="10693"/>
                </a:lnTo>
                <a:close/>
              </a:path>
              <a:path w="16510" h="11430">
                <a:moveTo>
                  <a:pt x="16243" y="3225"/>
                </a:moveTo>
                <a:lnTo>
                  <a:pt x="16027" y="2641"/>
                </a:lnTo>
                <a:lnTo>
                  <a:pt x="15798" y="1981"/>
                </a:lnTo>
                <a:lnTo>
                  <a:pt x="14973" y="1270"/>
                </a:lnTo>
                <a:lnTo>
                  <a:pt x="9550" y="114"/>
                </a:lnTo>
                <a:lnTo>
                  <a:pt x="4826" y="0"/>
                </a:lnTo>
                <a:lnTo>
                  <a:pt x="215" y="4203"/>
                </a:lnTo>
                <a:lnTo>
                  <a:pt x="0" y="6870"/>
                </a:lnTo>
                <a:lnTo>
                  <a:pt x="2286" y="8813"/>
                </a:lnTo>
                <a:lnTo>
                  <a:pt x="4495" y="9613"/>
                </a:lnTo>
                <a:lnTo>
                  <a:pt x="6527" y="10668"/>
                </a:lnTo>
                <a:lnTo>
                  <a:pt x="9525" y="8712"/>
                </a:lnTo>
                <a:lnTo>
                  <a:pt x="12560" y="6807"/>
                </a:lnTo>
                <a:lnTo>
                  <a:pt x="16002" y="4419"/>
                </a:lnTo>
                <a:lnTo>
                  <a:pt x="16243" y="322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72596" y="1689069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3185" y="0"/>
                </a:moveTo>
                <a:lnTo>
                  <a:pt x="2231" y="821"/>
                </a:lnTo>
                <a:lnTo>
                  <a:pt x="673" y="1526"/>
                </a:lnTo>
                <a:lnTo>
                  <a:pt x="0" y="3985"/>
                </a:lnTo>
                <a:lnTo>
                  <a:pt x="8575" y="14940"/>
                </a:lnTo>
                <a:lnTo>
                  <a:pt x="11134" y="14304"/>
                </a:lnTo>
                <a:lnTo>
                  <a:pt x="11840" y="12999"/>
                </a:lnTo>
                <a:lnTo>
                  <a:pt x="9903" y="6642"/>
                </a:lnTo>
                <a:lnTo>
                  <a:pt x="8351" y="2120"/>
                </a:lnTo>
                <a:lnTo>
                  <a:pt x="318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446728" y="1886577"/>
            <a:ext cx="10795" cy="15240"/>
          </a:xfrm>
          <a:custGeom>
            <a:avLst/>
            <a:gdLst/>
            <a:ahLst/>
            <a:cxnLst/>
            <a:rect l="l" t="t" r="r" b="b"/>
            <a:pathLst>
              <a:path w="10794" h="15239">
                <a:moveTo>
                  <a:pt x="8262" y="0"/>
                </a:moveTo>
                <a:lnTo>
                  <a:pt x="7899" y="24"/>
                </a:lnTo>
                <a:lnTo>
                  <a:pt x="5019" y="367"/>
                </a:lnTo>
                <a:lnTo>
                  <a:pt x="2603" y="2857"/>
                </a:lnTo>
                <a:lnTo>
                  <a:pt x="641" y="4831"/>
                </a:lnTo>
                <a:lnTo>
                  <a:pt x="0" y="8826"/>
                </a:lnTo>
                <a:lnTo>
                  <a:pt x="1310" y="11292"/>
                </a:lnTo>
                <a:lnTo>
                  <a:pt x="3312" y="14024"/>
                </a:lnTo>
                <a:lnTo>
                  <a:pt x="5984" y="14860"/>
                </a:lnTo>
                <a:lnTo>
                  <a:pt x="8388" y="13067"/>
                </a:lnTo>
                <a:lnTo>
                  <a:pt x="9410" y="10939"/>
                </a:lnTo>
                <a:lnTo>
                  <a:pt x="10505" y="9431"/>
                </a:lnTo>
                <a:lnTo>
                  <a:pt x="9987" y="6501"/>
                </a:lnTo>
                <a:lnTo>
                  <a:pt x="9644" y="4171"/>
                </a:lnTo>
                <a:lnTo>
                  <a:pt x="8957" y="1173"/>
                </a:lnTo>
                <a:lnTo>
                  <a:pt x="826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727446" y="3496270"/>
            <a:ext cx="12700" cy="23495"/>
          </a:xfrm>
          <a:custGeom>
            <a:avLst/>
            <a:gdLst/>
            <a:ahLst/>
            <a:cxnLst/>
            <a:rect l="l" t="t" r="r" b="b"/>
            <a:pathLst>
              <a:path w="12700" h="23495">
                <a:moveTo>
                  <a:pt x="539" y="0"/>
                </a:moveTo>
                <a:lnTo>
                  <a:pt x="0" y="8063"/>
                </a:lnTo>
                <a:lnTo>
                  <a:pt x="2343" y="15482"/>
                </a:lnTo>
                <a:lnTo>
                  <a:pt x="5590" y="22740"/>
                </a:lnTo>
                <a:lnTo>
                  <a:pt x="5708" y="23089"/>
                </a:lnTo>
                <a:lnTo>
                  <a:pt x="7095" y="23101"/>
                </a:lnTo>
                <a:lnTo>
                  <a:pt x="10039" y="22412"/>
                </a:lnTo>
                <a:lnTo>
                  <a:pt x="12142" y="19259"/>
                </a:lnTo>
                <a:lnTo>
                  <a:pt x="10698" y="9928"/>
                </a:lnTo>
                <a:lnTo>
                  <a:pt x="7033" y="4056"/>
                </a:lnTo>
                <a:lnTo>
                  <a:pt x="5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275575" y="959342"/>
            <a:ext cx="14604" cy="11430"/>
          </a:xfrm>
          <a:custGeom>
            <a:avLst/>
            <a:gdLst/>
            <a:ahLst/>
            <a:cxnLst/>
            <a:rect l="l" t="t" r="r" b="b"/>
            <a:pathLst>
              <a:path w="14604" h="11430">
                <a:moveTo>
                  <a:pt x="3740" y="0"/>
                </a:moveTo>
                <a:lnTo>
                  <a:pt x="0" y="3686"/>
                </a:lnTo>
                <a:lnTo>
                  <a:pt x="2087" y="7988"/>
                </a:lnTo>
                <a:lnTo>
                  <a:pt x="3841" y="9489"/>
                </a:lnTo>
                <a:lnTo>
                  <a:pt x="4766" y="10623"/>
                </a:lnTo>
                <a:lnTo>
                  <a:pt x="6537" y="10623"/>
                </a:lnTo>
                <a:lnTo>
                  <a:pt x="7340" y="10572"/>
                </a:lnTo>
                <a:lnTo>
                  <a:pt x="11214" y="10829"/>
                </a:lnTo>
                <a:lnTo>
                  <a:pt x="14126" y="6214"/>
                </a:lnTo>
                <a:lnTo>
                  <a:pt x="11916" y="2134"/>
                </a:lnTo>
                <a:lnTo>
                  <a:pt x="9187" y="788"/>
                </a:lnTo>
                <a:lnTo>
                  <a:pt x="374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337532" y="961045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90">
                <a:moveTo>
                  <a:pt x="7141" y="0"/>
                </a:moveTo>
                <a:lnTo>
                  <a:pt x="4707" y="151"/>
                </a:lnTo>
                <a:lnTo>
                  <a:pt x="2303" y="323"/>
                </a:lnTo>
                <a:lnTo>
                  <a:pt x="0" y="3167"/>
                </a:lnTo>
                <a:lnTo>
                  <a:pt x="2123" y="6573"/>
                </a:lnTo>
                <a:lnTo>
                  <a:pt x="4171" y="7517"/>
                </a:lnTo>
                <a:lnTo>
                  <a:pt x="5190" y="8326"/>
                </a:lnTo>
                <a:lnTo>
                  <a:pt x="8729" y="7884"/>
                </a:lnTo>
                <a:lnTo>
                  <a:pt x="10662" y="5382"/>
                </a:lnTo>
                <a:lnTo>
                  <a:pt x="9874" y="3365"/>
                </a:lnTo>
                <a:lnTo>
                  <a:pt x="8989" y="1014"/>
                </a:lnTo>
                <a:lnTo>
                  <a:pt x="714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64606" y="1059818"/>
            <a:ext cx="13335" cy="10160"/>
          </a:xfrm>
          <a:custGeom>
            <a:avLst/>
            <a:gdLst/>
            <a:ahLst/>
            <a:cxnLst/>
            <a:rect l="l" t="t" r="r" b="b"/>
            <a:pathLst>
              <a:path w="13335" h="10159">
                <a:moveTo>
                  <a:pt x="6306" y="0"/>
                </a:moveTo>
                <a:lnTo>
                  <a:pt x="2743" y="78"/>
                </a:lnTo>
                <a:lnTo>
                  <a:pt x="716" y="1407"/>
                </a:lnTo>
                <a:lnTo>
                  <a:pt x="374" y="2574"/>
                </a:lnTo>
                <a:lnTo>
                  <a:pt x="0" y="3769"/>
                </a:lnTo>
                <a:lnTo>
                  <a:pt x="1083" y="5554"/>
                </a:lnTo>
                <a:lnTo>
                  <a:pt x="3178" y="9237"/>
                </a:lnTo>
                <a:lnTo>
                  <a:pt x="5547" y="9770"/>
                </a:lnTo>
                <a:lnTo>
                  <a:pt x="10490" y="9903"/>
                </a:lnTo>
                <a:lnTo>
                  <a:pt x="12470" y="8103"/>
                </a:lnTo>
                <a:lnTo>
                  <a:pt x="12783" y="5533"/>
                </a:lnTo>
                <a:lnTo>
                  <a:pt x="12132" y="4147"/>
                </a:lnTo>
                <a:lnTo>
                  <a:pt x="11833" y="2105"/>
                </a:lnTo>
                <a:lnTo>
                  <a:pt x="8759" y="554"/>
                </a:lnTo>
                <a:lnTo>
                  <a:pt x="630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28039" y="3396765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10" h="8254">
                <a:moveTo>
                  <a:pt x="11667" y="0"/>
                </a:moveTo>
                <a:lnTo>
                  <a:pt x="9834" y="147"/>
                </a:lnTo>
                <a:lnTo>
                  <a:pt x="5454" y="292"/>
                </a:lnTo>
                <a:lnTo>
                  <a:pt x="2735" y="507"/>
                </a:lnTo>
                <a:lnTo>
                  <a:pt x="0" y="673"/>
                </a:lnTo>
                <a:lnTo>
                  <a:pt x="3851" y="3020"/>
                </a:lnTo>
                <a:lnTo>
                  <a:pt x="7646" y="5486"/>
                </a:lnTo>
                <a:lnTo>
                  <a:pt x="11635" y="7538"/>
                </a:lnTo>
                <a:lnTo>
                  <a:pt x="12546" y="7970"/>
                </a:lnTo>
                <a:lnTo>
                  <a:pt x="14428" y="6865"/>
                </a:lnTo>
                <a:lnTo>
                  <a:pt x="15685" y="6167"/>
                </a:lnTo>
                <a:lnTo>
                  <a:pt x="16131" y="5918"/>
                </a:lnTo>
                <a:lnTo>
                  <a:pt x="16427" y="4525"/>
                </a:lnTo>
                <a:lnTo>
                  <a:pt x="14345" y="1289"/>
                </a:lnTo>
                <a:lnTo>
                  <a:pt x="1166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276985" y="3421746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5" h="9525">
                <a:moveTo>
                  <a:pt x="5021" y="0"/>
                </a:moveTo>
                <a:lnTo>
                  <a:pt x="1018" y="4117"/>
                </a:lnTo>
                <a:lnTo>
                  <a:pt x="529" y="4607"/>
                </a:lnTo>
                <a:lnTo>
                  <a:pt x="0" y="5723"/>
                </a:lnTo>
                <a:lnTo>
                  <a:pt x="1836" y="8989"/>
                </a:lnTo>
                <a:lnTo>
                  <a:pt x="5723" y="9150"/>
                </a:lnTo>
                <a:lnTo>
                  <a:pt x="8765" y="8693"/>
                </a:lnTo>
                <a:lnTo>
                  <a:pt x="12362" y="8188"/>
                </a:lnTo>
                <a:lnTo>
                  <a:pt x="12772" y="7256"/>
                </a:lnTo>
                <a:lnTo>
                  <a:pt x="13276" y="6717"/>
                </a:lnTo>
                <a:lnTo>
                  <a:pt x="13150" y="5946"/>
                </a:lnTo>
                <a:lnTo>
                  <a:pt x="13276" y="4966"/>
                </a:lnTo>
                <a:lnTo>
                  <a:pt x="12852" y="4423"/>
                </a:lnTo>
                <a:lnTo>
                  <a:pt x="9662" y="96"/>
                </a:lnTo>
                <a:lnTo>
                  <a:pt x="502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63196" y="1268831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4866" y="0"/>
                </a:moveTo>
                <a:lnTo>
                  <a:pt x="0" y="3801"/>
                </a:lnTo>
                <a:lnTo>
                  <a:pt x="378" y="9428"/>
                </a:lnTo>
                <a:lnTo>
                  <a:pt x="2040" y="11153"/>
                </a:lnTo>
                <a:lnTo>
                  <a:pt x="4607" y="11893"/>
                </a:lnTo>
                <a:lnTo>
                  <a:pt x="6930" y="12560"/>
                </a:lnTo>
                <a:lnTo>
                  <a:pt x="9345" y="10594"/>
                </a:lnTo>
                <a:lnTo>
                  <a:pt x="9691" y="6764"/>
                </a:lnTo>
                <a:lnTo>
                  <a:pt x="9050" y="5554"/>
                </a:lnTo>
                <a:lnTo>
                  <a:pt x="8420" y="3049"/>
                </a:lnTo>
                <a:lnTo>
                  <a:pt x="486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61921" y="120813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4">
                <a:moveTo>
                  <a:pt x="889" y="1244"/>
                </a:moveTo>
                <a:lnTo>
                  <a:pt x="787" y="1016"/>
                </a:lnTo>
                <a:lnTo>
                  <a:pt x="749" y="850"/>
                </a:lnTo>
                <a:lnTo>
                  <a:pt x="647" y="622"/>
                </a:lnTo>
                <a:lnTo>
                  <a:pt x="482" y="635"/>
                </a:lnTo>
                <a:lnTo>
                  <a:pt x="241" y="685"/>
                </a:lnTo>
                <a:lnTo>
                  <a:pt x="152" y="889"/>
                </a:lnTo>
                <a:lnTo>
                  <a:pt x="88" y="1117"/>
                </a:lnTo>
                <a:lnTo>
                  <a:pt x="0" y="1333"/>
                </a:lnTo>
                <a:lnTo>
                  <a:pt x="292" y="1295"/>
                </a:lnTo>
                <a:lnTo>
                  <a:pt x="609" y="1282"/>
                </a:lnTo>
                <a:lnTo>
                  <a:pt x="889" y="1244"/>
                </a:lnTo>
                <a:close/>
              </a:path>
              <a:path w="20319" h="10794">
                <a:moveTo>
                  <a:pt x="20281" y="5295"/>
                </a:moveTo>
                <a:lnTo>
                  <a:pt x="14643" y="0"/>
                </a:lnTo>
                <a:lnTo>
                  <a:pt x="7835" y="406"/>
                </a:lnTo>
                <a:lnTo>
                  <a:pt x="889" y="1244"/>
                </a:lnTo>
                <a:lnTo>
                  <a:pt x="4559" y="10655"/>
                </a:lnTo>
                <a:lnTo>
                  <a:pt x="4813" y="10617"/>
                </a:lnTo>
                <a:lnTo>
                  <a:pt x="14935" y="6832"/>
                </a:lnTo>
                <a:lnTo>
                  <a:pt x="16675" y="6197"/>
                </a:lnTo>
                <a:lnTo>
                  <a:pt x="18478" y="5778"/>
                </a:lnTo>
                <a:lnTo>
                  <a:pt x="20281" y="529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124981" y="3186894"/>
            <a:ext cx="20955" cy="29209"/>
          </a:xfrm>
          <a:custGeom>
            <a:avLst/>
            <a:gdLst/>
            <a:ahLst/>
            <a:cxnLst/>
            <a:rect l="l" t="t" r="r" b="b"/>
            <a:pathLst>
              <a:path w="20954" h="29210">
                <a:moveTo>
                  <a:pt x="444" y="5537"/>
                </a:moveTo>
                <a:lnTo>
                  <a:pt x="241" y="5753"/>
                </a:lnTo>
                <a:lnTo>
                  <a:pt x="165" y="5956"/>
                </a:lnTo>
                <a:lnTo>
                  <a:pt x="0" y="6172"/>
                </a:lnTo>
                <a:lnTo>
                  <a:pt x="38" y="6299"/>
                </a:lnTo>
                <a:lnTo>
                  <a:pt x="165" y="6146"/>
                </a:lnTo>
                <a:lnTo>
                  <a:pt x="292" y="6032"/>
                </a:lnTo>
                <a:lnTo>
                  <a:pt x="444" y="5905"/>
                </a:lnTo>
                <a:lnTo>
                  <a:pt x="444" y="5537"/>
                </a:lnTo>
                <a:close/>
              </a:path>
              <a:path w="20954" h="29210">
                <a:moveTo>
                  <a:pt x="5664" y="20866"/>
                </a:moveTo>
                <a:lnTo>
                  <a:pt x="5511" y="20637"/>
                </a:lnTo>
                <a:lnTo>
                  <a:pt x="5041" y="20637"/>
                </a:lnTo>
                <a:lnTo>
                  <a:pt x="4940" y="20866"/>
                </a:lnTo>
                <a:lnTo>
                  <a:pt x="4864" y="21094"/>
                </a:lnTo>
                <a:lnTo>
                  <a:pt x="4800" y="21310"/>
                </a:lnTo>
                <a:lnTo>
                  <a:pt x="5067" y="21158"/>
                </a:lnTo>
                <a:lnTo>
                  <a:pt x="5359" y="21018"/>
                </a:lnTo>
                <a:lnTo>
                  <a:pt x="5664" y="20866"/>
                </a:lnTo>
                <a:close/>
              </a:path>
              <a:path w="20954" h="29210">
                <a:moveTo>
                  <a:pt x="9779" y="2641"/>
                </a:moveTo>
                <a:lnTo>
                  <a:pt x="9385" y="1739"/>
                </a:lnTo>
                <a:lnTo>
                  <a:pt x="7962" y="0"/>
                </a:lnTo>
                <a:lnTo>
                  <a:pt x="6578" y="88"/>
                </a:lnTo>
                <a:lnTo>
                  <a:pt x="3556" y="2857"/>
                </a:lnTo>
                <a:lnTo>
                  <a:pt x="444" y="5905"/>
                </a:lnTo>
                <a:lnTo>
                  <a:pt x="457" y="20701"/>
                </a:lnTo>
                <a:lnTo>
                  <a:pt x="5041" y="20637"/>
                </a:lnTo>
                <a:lnTo>
                  <a:pt x="6299" y="17170"/>
                </a:lnTo>
                <a:lnTo>
                  <a:pt x="7683" y="13741"/>
                </a:lnTo>
                <a:lnTo>
                  <a:pt x="9385" y="8026"/>
                </a:lnTo>
                <a:lnTo>
                  <a:pt x="9715" y="3327"/>
                </a:lnTo>
                <a:lnTo>
                  <a:pt x="9779" y="2641"/>
                </a:lnTo>
                <a:close/>
              </a:path>
              <a:path w="20954" h="29210">
                <a:moveTo>
                  <a:pt x="20955" y="21310"/>
                </a:moveTo>
                <a:lnTo>
                  <a:pt x="18719" y="17157"/>
                </a:lnTo>
                <a:lnTo>
                  <a:pt x="15379" y="15913"/>
                </a:lnTo>
                <a:lnTo>
                  <a:pt x="13309" y="16878"/>
                </a:lnTo>
                <a:lnTo>
                  <a:pt x="10693" y="18072"/>
                </a:lnTo>
                <a:lnTo>
                  <a:pt x="8191" y="19507"/>
                </a:lnTo>
                <a:lnTo>
                  <a:pt x="5664" y="20866"/>
                </a:lnTo>
                <a:lnTo>
                  <a:pt x="9385" y="27482"/>
                </a:lnTo>
                <a:lnTo>
                  <a:pt x="11861" y="28727"/>
                </a:lnTo>
                <a:lnTo>
                  <a:pt x="19113" y="25539"/>
                </a:lnTo>
                <a:lnTo>
                  <a:pt x="20955" y="2131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341740" y="3070664"/>
            <a:ext cx="17780" cy="45720"/>
          </a:xfrm>
          <a:custGeom>
            <a:avLst/>
            <a:gdLst/>
            <a:ahLst/>
            <a:cxnLst/>
            <a:rect l="l" t="t" r="r" b="b"/>
            <a:pathLst>
              <a:path w="17780" h="45719">
                <a:moveTo>
                  <a:pt x="11341" y="3111"/>
                </a:moveTo>
                <a:lnTo>
                  <a:pt x="10325" y="2082"/>
                </a:lnTo>
                <a:lnTo>
                  <a:pt x="9347" y="215"/>
                </a:lnTo>
                <a:lnTo>
                  <a:pt x="8280" y="190"/>
                </a:lnTo>
                <a:lnTo>
                  <a:pt x="4838" y="0"/>
                </a:lnTo>
                <a:lnTo>
                  <a:pt x="1765" y="1524"/>
                </a:lnTo>
                <a:lnTo>
                  <a:pt x="0" y="5753"/>
                </a:lnTo>
                <a:lnTo>
                  <a:pt x="1244" y="8445"/>
                </a:lnTo>
                <a:lnTo>
                  <a:pt x="2247" y="8775"/>
                </a:lnTo>
                <a:lnTo>
                  <a:pt x="6045" y="9918"/>
                </a:lnTo>
                <a:lnTo>
                  <a:pt x="10439" y="6896"/>
                </a:lnTo>
                <a:lnTo>
                  <a:pt x="11341" y="3111"/>
                </a:lnTo>
                <a:close/>
              </a:path>
              <a:path w="17780" h="45719">
                <a:moveTo>
                  <a:pt x="17678" y="42748"/>
                </a:moveTo>
                <a:lnTo>
                  <a:pt x="16675" y="40640"/>
                </a:lnTo>
                <a:lnTo>
                  <a:pt x="15951" y="38290"/>
                </a:lnTo>
                <a:lnTo>
                  <a:pt x="14528" y="36550"/>
                </a:lnTo>
                <a:lnTo>
                  <a:pt x="13741" y="35598"/>
                </a:lnTo>
                <a:lnTo>
                  <a:pt x="11353" y="35026"/>
                </a:lnTo>
                <a:lnTo>
                  <a:pt x="10337" y="35509"/>
                </a:lnTo>
                <a:lnTo>
                  <a:pt x="9372" y="36017"/>
                </a:lnTo>
                <a:lnTo>
                  <a:pt x="8458" y="38493"/>
                </a:lnTo>
                <a:lnTo>
                  <a:pt x="9829" y="41592"/>
                </a:lnTo>
                <a:lnTo>
                  <a:pt x="11480" y="43472"/>
                </a:lnTo>
                <a:lnTo>
                  <a:pt x="13233" y="44881"/>
                </a:lnTo>
                <a:lnTo>
                  <a:pt x="13766" y="45262"/>
                </a:lnTo>
                <a:lnTo>
                  <a:pt x="15786" y="43688"/>
                </a:lnTo>
                <a:lnTo>
                  <a:pt x="17678" y="4274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257830" y="1794250"/>
            <a:ext cx="12700" cy="12065"/>
          </a:xfrm>
          <a:custGeom>
            <a:avLst/>
            <a:gdLst/>
            <a:ahLst/>
            <a:cxnLst/>
            <a:rect l="l" t="t" r="r" b="b"/>
            <a:pathLst>
              <a:path w="12700" h="12064">
                <a:moveTo>
                  <a:pt x="7134" y="0"/>
                </a:moveTo>
                <a:lnTo>
                  <a:pt x="2692" y="843"/>
                </a:lnTo>
                <a:lnTo>
                  <a:pt x="835" y="1188"/>
                </a:lnTo>
                <a:lnTo>
                  <a:pt x="0" y="2898"/>
                </a:lnTo>
                <a:lnTo>
                  <a:pt x="1875" y="7682"/>
                </a:lnTo>
                <a:lnTo>
                  <a:pt x="3751" y="10638"/>
                </a:lnTo>
                <a:lnTo>
                  <a:pt x="8657" y="11643"/>
                </a:lnTo>
                <a:lnTo>
                  <a:pt x="10814" y="9785"/>
                </a:lnTo>
                <a:lnTo>
                  <a:pt x="12505" y="9036"/>
                </a:lnTo>
                <a:lnTo>
                  <a:pt x="12426" y="7448"/>
                </a:lnTo>
                <a:lnTo>
                  <a:pt x="12589" y="6567"/>
                </a:lnTo>
                <a:lnTo>
                  <a:pt x="12289" y="5886"/>
                </a:lnTo>
                <a:lnTo>
                  <a:pt x="10292" y="1764"/>
                </a:lnTo>
                <a:lnTo>
                  <a:pt x="713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016125" y="2839536"/>
            <a:ext cx="35560" cy="55244"/>
          </a:xfrm>
          <a:custGeom>
            <a:avLst/>
            <a:gdLst/>
            <a:ahLst/>
            <a:cxnLst/>
            <a:rect l="l" t="t" r="r" b="b"/>
            <a:pathLst>
              <a:path w="35560" h="55244">
                <a:moveTo>
                  <a:pt x="12026" y="2209"/>
                </a:moveTo>
                <a:lnTo>
                  <a:pt x="11353" y="1676"/>
                </a:lnTo>
                <a:lnTo>
                  <a:pt x="10744" y="901"/>
                </a:lnTo>
                <a:lnTo>
                  <a:pt x="6705" y="25"/>
                </a:lnTo>
                <a:lnTo>
                  <a:pt x="3302" y="0"/>
                </a:lnTo>
                <a:lnTo>
                  <a:pt x="774" y="2578"/>
                </a:lnTo>
                <a:lnTo>
                  <a:pt x="0" y="3340"/>
                </a:lnTo>
                <a:lnTo>
                  <a:pt x="520" y="7200"/>
                </a:lnTo>
                <a:lnTo>
                  <a:pt x="1612" y="7886"/>
                </a:lnTo>
                <a:lnTo>
                  <a:pt x="5854" y="8394"/>
                </a:lnTo>
                <a:lnTo>
                  <a:pt x="8636" y="6515"/>
                </a:lnTo>
                <a:lnTo>
                  <a:pt x="11252" y="4495"/>
                </a:lnTo>
                <a:lnTo>
                  <a:pt x="11785" y="4127"/>
                </a:lnTo>
                <a:lnTo>
                  <a:pt x="11772" y="2984"/>
                </a:lnTo>
                <a:lnTo>
                  <a:pt x="12026" y="2209"/>
                </a:lnTo>
                <a:close/>
              </a:path>
              <a:path w="35560" h="55244">
                <a:moveTo>
                  <a:pt x="13792" y="52908"/>
                </a:moveTo>
                <a:lnTo>
                  <a:pt x="13385" y="46494"/>
                </a:lnTo>
                <a:lnTo>
                  <a:pt x="11328" y="43345"/>
                </a:lnTo>
                <a:lnTo>
                  <a:pt x="9029" y="43268"/>
                </a:lnTo>
                <a:lnTo>
                  <a:pt x="6604" y="43180"/>
                </a:lnTo>
                <a:lnTo>
                  <a:pt x="3911" y="47244"/>
                </a:lnTo>
                <a:lnTo>
                  <a:pt x="4991" y="52959"/>
                </a:lnTo>
                <a:lnTo>
                  <a:pt x="6781" y="54343"/>
                </a:lnTo>
                <a:lnTo>
                  <a:pt x="11645" y="55067"/>
                </a:lnTo>
                <a:lnTo>
                  <a:pt x="13792" y="52908"/>
                </a:lnTo>
                <a:close/>
              </a:path>
              <a:path w="35560" h="55244">
                <a:moveTo>
                  <a:pt x="35445" y="12484"/>
                </a:moveTo>
                <a:lnTo>
                  <a:pt x="34163" y="5080"/>
                </a:lnTo>
                <a:lnTo>
                  <a:pt x="28917" y="2260"/>
                </a:lnTo>
                <a:lnTo>
                  <a:pt x="28244" y="2489"/>
                </a:lnTo>
                <a:lnTo>
                  <a:pt x="27139" y="2540"/>
                </a:lnTo>
                <a:lnTo>
                  <a:pt x="25095" y="7645"/>
                </a:lnTo>
                <a:lnTo>
                  <a:pt x="26085" y="12014"/>
                </a:lnTo>
                <a:lnTo>
                  <a:pt x="29222" y="16294"/>
                </a:lnTo>
                <a:lnTo>
                  <a:pt x="30683" y="16141"/>
                </a:lnTo>
                <a:lnTo>
                  <a:pt x="31203" y="15735"/>
                </a:lnTo>
                <a:lnTo>
                  <a:pt x="35445" y="1248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106237" y="2966425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60" h="8255">
                <a:moveTo>
                  <a:pt x="6645" y="0"/>
                </a:moveTo>
                <a:lnTo>
                  <a:pt x="4089" y="252"/>
                </a:lnTo>
                <a:lnTo>
                  <a:pt x="1112" y="2650"/>
                </a:lnTo>
                <a:lnTo>
                  <a:pt x="0" y="4597"/>
                </a:lnTo>
                <a:lnTo>
                  <a:pt x="561" y="6757"/>
                </a:lnTo>
                <a:lnTo>
                  <a:pt x="2566" y="7419"/>
                </a:lnTo>
                <a:lnTo>
                  <a:pt x="3830" y="8244"/>
                </a:lnTo>
                <a:lnTo>
                  <a:pt x="5320" y="7948"/>
                </a:lnTo>
                <a:lnTo>
                  <a:pt x="6858" y="7787"/>
                </a:lnTo>
                <a:lnTo>
                  <a:pt x="8308" y="7315"/>
                </a:lnTo>
                <a:lnTo>
                  <a:pt x="8996" y="7063"/>
                </a:lnTo>
                <a:lnTo>
                  <a:pt x="10090" y="6228"/>
                </a:lnTo>
                <a:lnTo>
                  <a:pt x="10003" y="5825"/>
                </a:lnTo>
                <a:lnTo>
                  <a:pt x="9532" y="2560"/>
                </a:lnTo>
                <a:lnTo>
                  <a:pt x="8567" y="1689"/>
                </a:lnTo>
                <a:lnTo>
                  <a:pt x="664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97853" y="3480670"/>
            <a:ext cx="19685" cy="11430"/>
          </a:xfrm>
          <a:custGeom>
            <a:avLst/>
            <a:gdLst/>
            <a:ahLst/>
            <a:cxnLst/>
            <a:rect l="l" t="t" r="r" b="b"/>
            <a:pathLst>
              <a:path w="19684" h="11429">
                <a:moveTo>
                  <a:pt x="18046" y="10096"/>
                </a:moveTo>
                <a:lnTo>
                  <a:pt x="14198" y="2641"/>
                </a:lnTo>
                <a:lnTo>
                  <a:pt x="8064" y="0"/>
                </a:lnTo>
                <a:lnTo>
                  <a:pt x="0" y="1117"/>
                </a:lnTo>
                <a:lnTo>
                  <a:pt x="4635" y="6908"/>
                </a:lnTo>
                <a:lnTo>
                  <a:pt x="10528" y="10299"/>
                </a:lnTo>
                <a:lnTo>
                  <a:pt x="18046" y="10096"/>
                </a:lnTo>
                <a:close/>
              </a:path>
              <a:path w="19684" h="11429">
                <a:moveTo>
                  <a:pt x="19659" y="10909"/>
                </a:moveTo>
                <a:lnTo>
                  <a:pt x="19481" y="10629"/>
                </a:lnTo>
                <a:lnTo>
                  <a:pt x="19240" y="10490"/>
                </a:lnTo>
                <a:lnTo>
                  <a:pt x="19062" y="10185"/>
                </a:lnTo>
                <a:lnTo>
                  <a:pt x="18707" y="10198"/>
                </a:lnTo>
                <a:lnTo>
                  <a:pt x="18402" y="10096"/>
                </a:lnTo>
                <a:lnTo>
                  <a:pt x="18046" y="10096"/>
                </a:lnTo>
                <a:lnTo>
                  <a:pt x="18224" y="10375"/>
                </a:lnTo>
                <a:lnTo>
                  <a:pt x="18402" y="10515"/>
                </a:lnTo>
                <a:lnTo>
                  <a:pt x="18516" y="10807"/>
                </a:lnTo>
                <a:lnTo>
                  <a:pt x="18948" y="10782"/>
                </a:lnTo>
                <a:lnTo>
                  <a:pt x="19304" y="10871"/>
                </a:lnTo>
                <a:lnTo>
                  <a:pt x="19659" y="1090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207444" y="3373613"/>
            <a:ext cx="32384" cy="67945"/>
          </a:xfrm>
          <a:custGeom>
            <a:avLst/>
            <a:gdLst/>
            <a:ahLst/>
            <a:cxnLst/>
            <a:rect l="l" t="t" r="r" b="b"/>
            <a:pathLst>
              <a:path w="32385" h="67945">
                <a:moveTo>
                  <a:pt x="7472" y="57999"/>
                </a:moveTo>
                <a:lnTo>
                  <a:pt x="6028" y="58360"/>
                </a:lnTo>
                <a:lnTo>
                  <a:pt x="4445" y="58475"/>
                </a:lnTo>
                <a:lnTo>
                  <a:pt x="3177" y="59176"/>
                </a:lnTo>
                <a:lnTo>
                  <a:pt x="614" y="60548"/>
                </a:lnTo>
                <a:lnTo>
                  <a:pt x="116" y="62179"/>
                </a:lnTo>
                <a:lnTo>
                  <a:pt x="0" y="62698"/>
                </a:lnTo>
                <a:lnTo>
                  <a:pt x="2190" y="66880"/>
                </a:lnTo>
                <a:lnTo>
                  <a:pt x="4523" y="67814"/>
                </a:lnTo>
                <a:lnTo>
                  <a:pt x="6900" y="66586"/>
                </a:lnTo>
                <a:lnTo>
                  <a:pt x="8787" y="65538"/>
                </a:lnTo>
                <a:lnTo>
                  <a:pt x="10428" y="64048"/>
                </a:lnTo>
                <a:lnTo>
                  <a:pt x="12195" y="62698"/>
                </a:lnTo>
                <a:lnTo>
                  <a:pt x="12405" y="62698"/>
                </a:lnTo>
                <a:lnTo>
                  <a:pt x="16983" y="62179"/>
                </a:lnTo>
                <a:lnTo>
                  <a:pt x="16552" y="60340"/>
                </a:lnTo>
                <a:lnTo>
                  <a:pt x="9801" y="60340"/>
                </a:lnTo>
                <a:lnTo>
                  <a:pt x="9027" y="59522"/>
                </a:lnTo>
                <a:lnTo>
                  <a:pt x="7472" y="57999"/>
                </a:lnTo>
                <a:close/>
              </a:path>
              <a:path w="32385" h="67945">
                <a:moveTo>
                  <a:pt x="12405" y="62698"/>
                </a:moveTo>
                <a:lnTo>
                  <a:pt x="12195" y="62698"/>
                </a:lnTo>
                <a:lnTo>
                  <a:pt x="12684" y="63187"/>
                </a:lnTo>
                <a:lnTo>
                  <a:pt x="12405" y="62698"/>
                </a:lnTo>
                <a:close/>
              </a:path>
              <a:path w="32385" h="67945">
                <a:moveTo>
                  <a:pt x="23229" y="0"/>
                </a:moveTo>
                <a:lnTo>
                  <a:pt x="2583" y="31507"/>
                </a:lnTo>
                <a:lnTo>
                  <a:pt x="2810" y="34740"/>
                </a:lnTo>
                <a:lnTo>
                  <a:pt x="3562" y="37994"/>
                </a:lnTo>
                <a:lnTo>
                  <a:pt x="5265" y="46793"/>
                </a:lnTo>
                <a:lnTo>
                  <a:pt x="6442" y="52377"/>
                </a:lnTo>
                <a:lnTo>
                  <a:pt x="7547" y="57989"/>
                </a:lnTo>
                <a:lnTo>
                  <a:pt x="9027" y="59522"/>
                </a:lnTo>
                <a:lnTo>
                  <a:pt x="9801" y="60340"/>
                </a:lnTo>
                <a:lnTo>
                  <a:pt x="16552" y="60340"/>
                </a:lnTo>
                <a:lnTo>
                  <a:pt x="15870" y="57550"/>
                </a:lnTo>
                <a:lnTo>
                  <a:pt x="15072" y="54573"/>
                </a:lnTo>
                <a:lnTo>
                  <a:pt x="13873" y="48197"/>
                </a:lnTo>
                <a:lnTo>
                  <a:pt x="14823" y="46022"/>
                </a:lnTo>
                <a:lnTo>
                  <a:pt x="17228" y="44730"/>
                </a:lnTo>
                <a:lnTo>
                  <a:pt x="17945" y="44389"/>
                </a:lnTo>
                <a:lnTo>
                  <a:pt x="18812" y="44265"/>
                </a:lnTo>
                <a:lnTo>
                  <a:pt x="19619" y="44110"/>
                </a:lnTo>
                <a:lnTo>
                  <a:pt x="23963" y="43153"/>
                </a:lnTo>
                <a:lnTo>
                  <a:pt x="27366" y="41893"/>
                </a:lnTo>
                <a:lnTo>
                  <a:pt x="24942" y="34201"/>
                </a:lnTo>
                <a:lnTo>
                  <a:pt x="26153" y="31262"/>
                </a:lnTo>
                <a:lnTo>
                  <a:pt x="29526" y="26960"/>
                </a:lnTo>
                <a:lnTo>
                  <a:pt x="32075" y="24718"/>
                </a:lnTo>
                <a:lnTo>
                  <a:pt x="31992" y="19782"/>
                </a:lnTo>
                <a:lnTo>
                  <a:pt x="31143" y="17528"/>
                </a:lnTo>
                <a:lnTo>
                  <a:pt x="27968" y="16217"/>
                </a:lnTo>
                <a:lnTo>
                  <a:pt x="25419" y="16150"/>
                </a:lnTo>
                <a:lnTo>
                  <a:pt x="23082" y="16121"/>
                </a:lnTo>
                <a:lnTo>
                  <a:pt x="20433" y="16121"/>
                </a:lnTo>
                <a:lnTo>
                  <a:pt x="18390" y="15520"/>
                </a:lnTo>
                <a:lnTo>
                  <a:pt x="15906" y="10854"/>
                </a:lnTo>
                <a:lnTo>
                  <a:pt x="16314" y="10022"/>
                </a:lnTo>
                <a:lnTo>
                  <a:pt x="21746" y="6847"/>
                </a:lnTo>
                <a:lnTo>
                  <a:pt x="23561" y="6416"/>
                </a:lnTo>
                <a:lnTo>
                  <a:pt x="24439" y="5231"/>
                </a:lnTo>
                <a:lnTo>
                  <a:pt x="25141" y="4352"/>
                </a:lnTo>
                <a:lnTo>
                  <a:pt x="24878" y="2556"/>
                </a:lnTo>
                <a:lnTo>
                  <a:pt x="24561" y="720"/>
                </a:lnTo>
                <a:lnTo>
                  <a:pt x="23229" y="0"/>
                </a:lnTo>
                <a:close/>
              </a:path>
              <a:path w="32385" h="67945">
                <a:moveTo>
                  <a:pt x="7195" y="57707"/>
                </a:moveTo>
                <a:lnTo>
                  <a:pt x="7479" y="57989"/>
                </a:lnTo>
                <a:lnTo>
                  <a:pt x="7195" y="5770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488380" y="3137195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4" h="16510">
                <a:moveTo>
                  <a:pt x="2578" y="0"/>
                </a:moveTo>
                <a:lnTo>
                  <a:pt x="1436" y="718"/>
                </a:lnTo>
                <a:lnTo>
                  <a:pt x="928" y="2782"/>
                </a:lnTo>
                <a:lnTo>
                  <a:pt x="521" y="4315"/>
                </a:lnTo>
                <a:lnTo>
                  <a:pt x="539" y="5949"/>
                </a:lnTo>
                <a:lnTo>
                  <a:pt x="323" y="8214"/>
                </a:lnTo>
                <a:lnTo>
                  <a:pt x="323" y="9122"/>
                </a:lnTo>
                <a:lnTo>
                  <a:pt x="0" y="10820"/>
                </a:lnTo>
                <a:lnTo>
                  <a:pt x="388" y="12289"/>
                </a:lnTo>
                <a:lnTo>
                  <a:pt x="810" y="13653"/>
                </a:lnTo>
                <a:lnTo>
                  <a:pt x="2026" y="14813"/>
                </a:lnTo>
                <a:lnTo>
                  <a:pt x="2872" y="16051"/>
                </a:lnTo>
                <a:lnTo>
                  <a:pt x="3690" y="14762"/>
                </a:lnTo>
                <a:lnTo>
                  <a:pt x="5097" y="13514"/>
                </a:lnTo>
                <a:lnTo>
                  <a:pt x="5231" y="12199"/>
                </a:lnTo>
                <a:lnTo>
                  <a:pt x="5490" y="9020"/>
                </a:lnTo>
                <a:lnTo>
                  <a:pt x="5194" y="5820"/>
                </a:lnTo>
                <a:lnTo>
                  <a:pt x="4917" y="1964"/>
                </a:lnTo>
                <a:lnTo>
                  <a:pt x="4283" y="1201"/>
                </a:lnTo>
                <a:lnTo>
                  <a:pt x="3679" y="751"/>
                </a:lnTo>
                <a:lnTo>
                  <a:pt x="257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284750" y="3577683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60" h="12700">
                <a:moveTo>
                  <a:pt x="6181" y="0"/>
                </a:moveTo>
                <a:lnTo>
                  <a:pt x="3975" y="979"/>
                </a:lnTo>
                <a:lnTo>
                  <a:pt x="1671" y="3916"/>
                </a:lnTo>
                <a:lnTo>
                  <a:pt x="558" y="6224"/>
                </a:lnTo>
                <a:lnTo>
                  <a:pt x="198" y="8521"/>
                </a:lnTo>
                <a:lnTo>
                  <a:pt x="0" y="9579"/>
                </a:lnTo>
                <a:lnTo>
                  <a:pt x="1634" y="11116"/>
                </a:lnTo>
                <a:lnTo>
                  <a:pt x="3023" y="12524"/>
                </a:lnTo>
                <a:lnTo>
                  <a:pt x="4269" y="12228"/>
                </a:lnTo>
                <a:lnTo>
                  <a:pt x="8255" y="10443"/>
                </a:lnTo>
                <a:lnTo>
                  <a:pt x="10144" y="8064"/>
                </a:lnTo>
                <a:lnTo>
                  <a:pt x="9728" y="4244"/>
                </a:lnTo>
                <a:lnTo>
                  <a:pt x="8992" y="2898"/>
                </a:lnTo>
                <a:lnTo>
                  <a:pt x="8470" y="669"/>
                </a:lnTo>
                <a:lnTo>
                  <a:pt x="618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706752" y="1414515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5">
                <a:moveTo>
                  <a:pt x="5896" y="0"/>
                </a:moveTo>
                <a:lnTo>
                  <a:pt x="3599" y="80"/>
                </a:lnTo>
                <a:lnTo>
                  <a:pt x="1990" y="1361"/>
                </a:lnTo>
                <a:lnTo>
                  <a:pt x="0" y="5645"/>
                </a:lnTo>
                <a:lnTo>
                  <a:pt x="863" y="8682"/>
                </a:lnTo>
                <a:lnTo>
                  <a:pt x="4491" y="11455"/>
                </a:lnTo>
                <a:lnTo>
                  <a:pt x="6414" y="11080"/>
                </a:lnTo>
                <a:lnTo>
                  <a:pt x="7876" y="10929"/>
                </a:lnTo>
                <a:lnTo>
                  <a:pt x="8296" y="10882"/>
                </a:lnTo>
                <a:lnTo>
                  <a:pt x="8628" y="9813"/>
                </a:lnTo>
                <a:lnTo>
                  <a:pt x="9132" y="8939"/>
                </a:lnTo>
                <a:lnTo>
                  <a:pt x="8855" y="6916"/>
                </a:lnTo>
                <a:lnTo>
                  <a:pt x="8837" y="4522"/>
                </a:lnTo>
                <a:lnTo>
                  <a:pt x="8049" y="2423"/>
                </a:lnTo>
                <a:lnTo>
                  <a:pt x="7660" y="1310"/>
                </a:lnTo>
                <a:lnTo>
                  <a:pt x="589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337757" y="1573470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59">
                <a:moveTo>
                  <a:pt x="5820" y="0"/>
                </a:moveTo>
                <a:lnTo>
                  <a:pt x="2242" y="447"/>
                </a:lnTo>
                <a:lnTo>
                  <a:pt x="17" y="2040"/>
                </a:lnTo>
                <a:lnTo>
                  <a:pt x="0" y="6271"/>
                </a:lnTo>
                <a:lnTo>
                  <a:pt x="1526" y="8064"/>
                </a:lnTo>
                <a:lnTo>
                  <a:pt x="2325" y="9773"/>
                </a:lnTo>
                <a:lnTo>
                  <a:pt x="4511" y="9025"/>
                </a:lnTo>
                <a:lnTo>
                  <a:pt x="6673" y="8931"/>
                </a:lnTo>
                <a:lnTo>
                  <a:pt x="8110" y="6153"/>
                </a:lnTo>
                <a:lnTo>
                  <a:pt x="8434" y="3812"/>
                </a:lnTo>
                <a:lnTo>
                  <a:pt x="8286" y="1746"/>
                </a:lnTo>
                <a:lnTo>
                  <a:pt x="8243" y="1102"/>
                </a:lnTo>
                <a:lnTo>
                  <a:pt x="582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106975" y="2636524"/>
            <a:ext cx="12065" cy="9525"/>
          </a:xfrm>
          <a:custGeom>
            <a:avLst/>
            <a:gdLst/>
            <a:ahLst/>
            <a:cxnLst/>
            <a:rect l="l" t="t" r="r" b="b"/>
            <a:pathLst>
              <a:path w="12064" h="9525">
                <a:moveTo>
                  <a:pt x="9773" y="0"/>
                </a:moveTo>
                <a:lnTo>
                  <a:pt x="6029" y="774"/>
                </a:lnTo>
                <a:lnTo>
                  <a:pt x="4542" y="1202"/>
                </a:lnTo>
                <a:lnTo>
                  <a:pt x="1177" y="3009"/>
                </a:lnTo>
                <a:lnTo>
                  <a:pt x="0" y="6347"/>
                </a:lnTo>
                <a:lnTo>
                  <a:pt x="2332" y="8482"/>
                </a:lnTo>
                <a:lnTo>
                  <a:pt x="3938" y="9288"/>
                </a:lnTo>
                <a:lnTo>
                  <a:pt x="9514" y="9385"/>
                </a:lnTo>
                <a:lnTo>
                  <a:pt x="11537" y="7707"/>
                </a:lnTo>
                <a:lnTo>
                  <a:pt x="11811" y="4478"/>
                </a:lnTo>
                <a:lnTo>
                  <a:pt x="12030" y="2174"/>
                </a:lnTo>
                <a:lnTo>
                  <a:pt x="97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877763" y="3990779"/>
            <a:ext cx="10160" cy="13335"/>
          </a:xfrm>
          <a:custGeom>
            <a:avLst/>
            <a:gdLst/>
            <a:ahLst/>
            <a:cxnLst/>
            <a:rect l="l" t="t" r="r" b="b"/>
            <a:pathLst>
              <a:path w="10160" h="13335">
                <a:moveTo>
                  <a:pt x="4127" y="12674"/>
                </a:moveTo>
                <a:lnTo>
                  <a:pt x="4064" y="12484"/>
                </a:lnTo>
                <a:lnTo>
                  <a:pt x="3962" y="12344"/>
                </a:lnTo>
                <a:lnTo>
                  <a:pt x="3886" y="12166"/>
                </a:lnTo>
                <a:lnTo>
                  <a:pt x="3606" y="12166"/>
                </a:lnTo>
                <a:lnTo>
                  <a:pt x="3606" y="12712"/>
                </a:lnTo>
                <a:lnTo>
                  <a:pt x="3797" y="12712"/>
                </a:lnTo>
                <a:lnTo>
                  <a:pt x="3949" y="12687"/>
                </a:lnTo>
                <a:lnTo>
                  <a:pt x="4127" y="12674"/>
                </a:lnTo>
                <a:close/>
              </a:path>
              <a:path w="10160" h="13335">
                <a:moveTo>
                  <a:pt x="9588" y="4495"/>
                </a:moveTo>
                <a:lnTo>
                  <a:pt x="6616" y="1422"/>
                </a:lnTo>
                <a:lnTo>
                  <a:pt x="5765" y="571"/>
                </a:lnTo>
                <a:lnTo>
                  <a:pt x="3606" y="0"/>
                </a:lnTo>
                <a:lnTo>
                  <a:pt x="1447" y="990"/>
                </a:lnTo>
                <a:lnTo>
                  <a:pt x="0" y="3111"/>
                </a:lnTo>
                <a:lnTo>
                  <a:pt x="1130" y="6883"/>
                </a:lnTo>
                <a:lnTo>
                  <a:pt x="2628" y="9486"/>
                </a:lnTo>
                <a:lnTo>
                  <a:pt x="3886" y="12166"/>
                </a:lnTo>
                <a:lnTo>
                  <a:pt x="5486" y="12204"/>
                </a:lnTo>
                <a:lnTo>
                  <a:pt x="7073" y="12204"/>
                </a:lnTo>
                <a:lnTo>
                  <a:pt x="8674" y="12230"/>
                </a:lnTo>
                <a:lnTo>
                  <a:pt x="9550" y="8356"/>
                </a:lnTo>
                <a:lnTo>
                  <a:pt x="9588" y="449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214977" y="1094810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4">
                <a:moveTo>
                  <a:pt x="10490" y="9474"/>
                </a:moveTo>
                <a:lnTo>
                  <a:pt x="9575" y="6769"/>
                </a:lnTo>
                <a:lnTo>
                  <a:pt x="8788" y="4013"/>
                </a:lnTo>
                <a:lnTo>
                  <a:pt x="6959" y="584"/>
                </a:lnTo>
                <a:lnTo>
                  <a:pt x="4737" y="0"/>
                </a:lnTo>
                <a:lnTo>
                  <a:pt x="3441" y="203"/>
                </a:lnTo>
                <a:lnTo>
                  <a:pt x="2133" y="419"/>
                </a:lnTo>
                <a:lnTo>
                  <a:pt x="0" y="1917"/>
                </a:lnTo>
                <a:lnTo>
                  <a:pt x="241" y="4813"/>
                </a:lnTo>
                <a:lnTo>
                  <a:pt x="889" y="8064"/>
                </a:lnTo>
                <a:lnTo>
                  <a:pt x="4724" y="9588"/>
                </a:lnTo>
                <a:lnTo>
                  <a:pt x="7658" y="9372"/>
                </a:lnTo>
                <a:lnTo>
                  <a:pt x="10490" y="9474"/>
                </a:lnTo>
                <a:close/>
              </a:path>
              <a:path w="11429" h="10794">
                <a:moveTo>
                  <a:pt x="11404" y="9474"/>
                </a:moveTo>
                <a:lnTo>
                  <a:pt x="11099" y="9474"/>
                </a:lnTo>
                <a:lnTo>
                  <a:pt x="10769" y="9474"/>
                </a:lnTo>
                <a:lnTo>
                  <a:pt x="10490" y="9474"/>
                </a:lnTo>
                <a:lnTo>
                  <a:pt x="10566" y="9702"/>
                </a:lnTo>
                <a:lnTo>
                  <a:pt x="10629" y="9956"/>
                </a:lnTo>
                <a:lnTo>
                  <a:pt x="10744" y="10198"/>
                </a:lnTo>
                <a:lnTo>
                  <a:pt x="10896" y="10134"/>
                </a:lnTo>
                <a:lnTo>
                  <a:pt x="11049" y="10033"/>
                </a:lnTo>
                <a:lnTo>
                  <a:pt x="11226" y="9969"/>
                </a:lnTo>
                <a:lnTo>
                  <a:pt x="11353" y="9639"/>
                </a:lnTo>
                <a:lnTo>
                  <a:pt x="11404" y="947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42480" y="3155800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4">
                <a:moveTo>
                  <a:pt x="1717" y="0"/>
                </a:moveTo>
                <a:lnTo>
                  <a:pt x="0" y="1905"/>
                </a:lnTo>
                <a:lnTo>
                  <a:pt x="82" y="6732"/>
                </a:lnTo>
                <a:lnTo>
                  <a:pt x="673" y="8827"/>
                </a:lnTo>
                <a:lnTo>
                  <a:pt x="3920" y="10609"/>
                </a:lnTo>
                <a:lnTo>
                  <a:pt x="8863" y="7484"/>
                </a:lnTo>
                <a:lnTo>
                  <a:pt x="9428" y="4251"/>
                </a:lnTo>
                <a:lnTo>
                  <a:pt x="7862" y="3167"/>
                </a:lnTo>
                <a:lnTo>
                  <a:pt x="6149" y="1573"/>
                </a:lnTo>
                <a:lnTo>
                  <a:pt x="171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74731" y="3583894"/>
            <a:ext cx="13970" cy="7620"/>
          </a:xfrm>
          <a:custGeom>
            <a:avLst/>
            <a:gdLst/>
            <a:ahLst/>
            <a:cxnLst/>
            <a:rect l="l" t="t" r="r" b="b"/>
            <a:pathLst>
              <a:path w="13970" h="7620">
                <a:moveTo>
                  <a:pt x="10389" y="0"/>
                </a:moveTo>
                <a:lnTo>
                  <a:pt x="9356" y="215"/>
                </a:lnTo>
                <a:lnTo>
                  <a:pt x="8571" y="247"/>
                </a:lnTo>
                <a:lnTo>
                  <a:pt x="7764" y="247"/>
                </a:lnTo>
                <a:lnTo>
                  <a:pt x="3747" y="673"/>
                </a:lnTo>
                <a:lnTo>
                  <a:pt x="1328" y="1169"/>
                </a:lnTo>
                <a:lnTo>
                  <a:pt x="0" y="5345"/>
                </a:lnTo>
                <a:lnTo>
                  <a:pt x="2617" y="6822"/>
                </a:lnTo>
                <a:lnTo>
                  <a:pt x="5857" y="6951"/>
                </a:lnTo>
                <a:lnTo>
                  <a:pt x="7437" y="6832"/>
                </a:lnTo>
                <a:lnTo>
                  <a:pt x="9190" y="7113"/>
                </a:lnTo>
                <a:lnTo>
                  <a:pt x="11804" y="5972"/>
                </a:lnTo>
                <a:lnTo>
                  <a:pt x="13276" y="4593"/>
                </a:lnTo>
                <a:lnTo>
                  <a:pt x="13571" y="2519"/>
                </a:lnTo>
                <a:lnTo>
                  <a:pt x="11973" y="1216"/>
                </a:lnTo>
                <a:lnTo>
                  <a:pt x="1038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46258" y="1022389"/>
            <a:ext cx="7620" cy="12065"/>
          </a:xfrm>
          <a:custGeom>
            <a:avLst/>
            <a:gdLst/>
            <a:ahLst/>
            <a:cxnLst/>
            <a:rect l="l" t="t" r="r" b="b"/>
            <a:pathLst>
              <a:path w="7620" h="12065">
                <a:moveTo>
                  <a:pt x="4067" y="0"/>
                </a:moveTo>
                <a:lnTo>
                  <a:pt x="561" y="2091"/>
                </a:lnTo>
                <a:lnTo>
                  <a:pt x="0" y="8100"/>
                </a:lnTo>
                <a:lnTo>
                  <a:pt x="1126" y="10713"/>
                </a:lnTo>
                <a:lnTo>
                  <a:pt x="4646" y="11761"/>
                </a:lnTo>
                <a:lnTo>
                  <a:pt x="5535" y="9756"/>
                </a:lnTo>
                <a:lnTo>
                  <a:pt x="6595" y="7780"/>
                </a:lnTo>
                <a:lnTo>
                  <a:pt x="6972" y="5680"/>
                </a:lnTo>
                <a:lnTo>
                  <a:pt x="7217" y="4436"/>
                </a:lnTo>
                <a:lnTo>
                  <a:pt x="6371" y="2639"/>
                </a:lnTo>
                <a:lnTo>
                  <a:pt x="406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466088" y="3653194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4" h="10160">
                <a:moveTo>
                  <a:pt x="3063" y="0"/>
                </a:moveTo>
                <a:lnTo>
                  <a:pt x="168" y="2225"/>
                </a:lnTo>
                <a:lnTo>
                  <a:pt x="0" y="4870"/>
                </a:lnTo>
                <a:lnTo>
                  <a:pt x="834" y="6216"/>
                </a:lnTo>
                <a:lnTo>
                  <a:pt x="1375" y="7941"/>
                </a:lnTo>
                <a:lnTo>
                  <a:pt x="2551" y="8794"/>
                </a:lnTo>
                <a:lnTo>
                  <a:pt x="4142" y="9889"/>
                </a:lnTo>
                <a:lnTo>
                  <a:pt x="5878" y="9132"/>
                </a:lnTo>
                <a:lnTo>
                  <a:pt x="6785" y="7372"/>
                </a:lnTo>
                <a:lnTo>
                  <a:pt x="8164" y="4737"/>
                </a:lnTo>
                <a:lnTo>
                  <a:pt x="7358" y="1634"/>
                </a:lnTo>
                <a:lnTo>
                  <a:pt x="306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37326" y="1197518"/>
            <a:ext cx="8255" cy="9525"/>
          </a:xfrm>
          <a:custGeom>
            <a:avLst/>
            <a:gdLst/>
            <a:ahLst/>
            <a:cxnLst/>
            <a:rect l="l" t="t" r="r" b="b"/>
            <a:pathLst>
              <a:path w="8254" h="9525">
                <a:moveTo>
                  <a:pt x="5241" y="0"/>
                </a:moveTo>
                <a:lnTo>
                  <a:pt x="3365" y="1022"/>
                </a:lnTo>
                <a:lnTo>
                  <a:pt x="1028" y="2332"/>
                </a:lnTo>
                <a:lnTo>
                  <a:pt x="0" y="4395"/>
                </a:lnTo>
                <a:lnTo>
                  <a:pt x="90" y="7636"/>
                </a:lnTo>
                <a:lnTo>
                  <a:pt x="647" y="8755"/>
                </a:lnTo>
                <a:lnTo>
                  <a:pt x="4662" y="9500"/>
                </a:lnTo>
                <a:lnTo>
                  <a:pt x="6487" y="7089"/>
                </a:lnTo>
                <a:lnTo>
                  <a:pt x="7070" y="4803"/>
                </a:lnTo>
                <a:lnTo>
                  <a:pt x="7668" y="3376"/>
                </a:lnTo>
                <a:lnTo>
                  <a:pt x="6555" y="468"/>
                </a:lnTo>
                <a:lnTo>
                  <a:pt x="524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980662" y="2586679"/>
            <a:ext cx="12700" cy="10160"/>
          </a:xfrm>
          <a:custGeom>
            <a:avLst/>
            <a:gdLst/>
            <a:ahLst/>
            <a:cxnLst/>
            <a:rect l="l" t="t" r="r" b="b"/>
            <a:pathLst>
              <a:path w="12700" h="10160">
                <a:moveTo>
                  <a:pt x="11341" y="6134"/>
                </a:moveTo>
                <a:lnTo>
                  <a:pt x="11303" y="4584"/>
                </a:lnTo>
                <a:lnTo>
                  <a:pt x="10185" y="4025"/>
                </a:lnTo>
                <a:lnTo>
                  <a:pt x="9029" y="3492"/>
                </a:lnTo>
                <a:lnTo>
                  <a:pt x="7924" y="2882"/>
                </a:lnTo>
                <a:lnTo>
                  <a:pt x="7239" y="2501"/>
                </a:lnTo>
                <a:lnTo>
                  <a:pt x="6604" y="2019"/>
                </a:lnTo>
                <a:lnTo>
                  <a:pt x="6007" y="1524"/>
                </a:lnTo>
                <a:lnTo>
                  <a:pt x="4635" y="292"/>
                </a:lnTo>
                <a:lnTo>
                  <a:pt x="2971" y="0"/>
                </a:lnTo>
                <a:lnTo>
                  <a:pt x="787" y="2400"/>
                </a:lnTo>
                <a:lnTo>
                  <a:pt x="0" y="4152"/>
                </a:lnTo>
                <a:lnTo>
                  <a:pt x="165" y="5422"/>
                </a:lnTo>
                <a:lnTo>
                  <a:pt x="368" y="6705"/>
                </a:lnTo>
                <a:lnTo>
                  <a:pt x="1676" y="8610"/>
                </a:lnTo>
                <a:lnTo>
                  <a:pt x="5549" y="9309"/>
                </a:lnTo>
                <a:lnTo>
                  <a:pt x="8445" y="9182"/>
                </a:lnTo>
                <a:lnTo>
                  <a:pt x="11341" y="9232"/>
                </a:lnTo>
                <a:lnTo>
                  <a:pt x="11341" y="6134"/>
                </a:lnTo>
                <a:close/>
              </a:path>
              <a:path w="12700" h="10160">
                <a:moveTo>
                  <a:pt x="12141" y="9245"/>
                </a:moveTo>
                <a:lnTo>
                  <a:pt x="11887" y="9232"/>
                </a:lnTo>
                <a:lnTo>
                  <a:pt x="11341" y="9232"/>
                </a:lnTo>
                <a:lnTo>
                  <a:pt x="11341" y="10033"/>
                </a:lnTo>
                <a:lnTo>
                  <a:pt x="11696" y="9728"/>
                </a:lnTo>
                <a:lnTo>
                  <a:pt x="11849" y="9537"/>
                </a:lnTo>
                <a:lnTo>
                  <a:pt x="12141" y="928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16111" y="4398210"/>
            <a:ext cx="8890" cy="13335"/>
          </a:xfrm>
          <a:custGeom>
            <a:avLst/>
            <a:gdLst/>
            <a:ahLst/>
            <a:cxnLst/>
            <a:rect l="l" t="t" r="r" b="b"/>
            <a:pathLst>
              <a:path w="8889" h="13335">
                <a:moveTo>
                  <a:pt x="4546" y="0"/>
                </a:moveTo>
                <a:lnTo>
                  <a:pt x="2501" y="1108"/>
                </a:lnTo>
                <a:lnTo>
                  <a:pt x="795" y="4183"/>
                </a:lnTo>
                <a:lnTo>
                  <a:pt x="90" y="6551"/>
                </a:lnTo>
                <a:lnTo>
                  <a:pt x="0" y="9852"/>
                </a:lnTo>
                <a:lnTo>
                  <a:pt x="1612" y="11289"/>
                </a:lnTo>
                <a:lnTo>
                  <a:pt x="4481" y="12780"/>
                </a:lnTo>
                <a:lnTo>
                  <a:pt x="6012" y="12012"/>
                </a:lnTo>
                <a:lnTo>
                  <a:pt x="6764" y="10374"/>
                </a:lnTo>
                <a:lnTo>
                  <a:pt x="7419" y="8975"/>
                </a:lnTo>
                <a:lnTo>
                  <a:pt x="7890" y="7495"/>
                </a:lnTo>
                <a:lnTo>
                  <a:pt x="8441" y="6059"/>
                </a:lnTo>
                <a:lnTo>
                  <a:pt x="8365" y="5241"/>
                </a:lnTo>
                <a:lnTo>
                  <a:pt x="8441" y="4403"/>
                </a:lnTo>
                <a:lnTo>
                  <a:pt x="7419" y="2397"/>
                </a:lnTo>
                <a:lnTo>
                  <a:pt x="6681" y="486"/>
                </a:lnTo>
                <a:lnTo>
                  <a:pt x="45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10661" y="3452544"/>
            <a:ext cx="11430" cy="9525"/>
          </a:xfrm>
          <a:custGeom>
            <a:avLst/>
            <a:gdLst/>
            <a:ahLst/>
            <a:cxnLst/>
            <a:rect l="l" t="t" r="r" b="b"/>
            <a:pathLst>
              <a:path w="11429" h="9525">
                <a:moveTo>
                  <a:pt x="7146" y="0"/>
                </a:moveTo>
                <a:lnTo>
                  <a:pt x="4481" y="539"/>
                </a:lnTo>
                <a:lnTo>
                  <a:pt x="2142" y="979"/>
                </a:lnTo>
                <a:lnTo>
                  <a:pt x="0" y="4478"/>
                </a:lnTo>
                <a:lnTo>
                  <a:pt x="2617" y="8272"/>
                </a:lnTo>
                <a:lnTo>
                  <a:pt x="5007" y="9086"/>
                </a:lnTo>
                <a:lnTo>
                  <a:pt x="7487" y="8388"/>
                </a:lnTo>
                <a:lnTo>
                  <a:pt x="8849" y="7992"/>
                </a:lnTo>
                <a:lnTo>
                  <a:pt x="9928" y="6667"/>
                </a:lnTo>
                <a:lnTo>
                  <a:pt x="11121" y="5792"/>
                </a:lnTo>
                <a:lnTo>
                  <a:pt x="10941" y="4968"/>
                </a:lnTo>
                <a:lnTo>
                  <a:pt x="10941" y="4053"/>
                </a:lnTo>
                <a:lnTo>
                  <a:pt x="9208" y="1104"/>
                </a:lnTo>
                <a:lnTo>
                  <a:pt x="71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165389" y="4433479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4514" y="0"/>
                </a:moveTo>
                <a:lnTo>
                  <a:pt x="3337" y="871"/>
                </a:lnTo>
                <a:lnTo>
                  <a:pt x="1536" y="1479"/>
                </a:lnTo>
                <a:lnTo>
                  <a:pt x="0" y="5770"/>
                </a:lnTo>
                <a:lnTo>
                  <a:pt x="1465" y="8215"/>
                </a:lnTo>
                <a:lnTo>
                  <a:pt x="5669" y="10062"/>
                </a:lnTo>
                <a:lnTo>
                  <a:pt x="6634" y="9895"/>
                </a:lnTo>
                <a:lnTo>
                  <a:pt x="7221" y="9568"/>
                </a:lnTo>
                <a:lnTo>
                  <a:pt x="7801" y="9212"/>
                </a:lnTo>
                <a:lnTo>
                  <a:pt x="8496" y="8412"/>
                </a:lnTo>
                <a:lnTo>
                  <a:pt x="8441" y="7780"/>
                </a:lnTo>
                <a:lnTo>
                  <a:pt x="8239" y="4705"/>
                </a:lnTo>
                <a:lnTo>
                  <a:pt x="7358" y="1838"/>
                </a:lnTo>
                <a:lnTo>
                  <a:pt x="451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382072" y="3720755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2066" y="0"/>
                </a:moveTo>
                <a:lnTo>
                  <a:pt x="0" y="2915"/>
                </a:lnTo>
                <a:lnTo>
                  <a:pt x="1353" y="4921"/>
                </a:lnTo>
                <a:lnTo>
                  <a:pt x="2423" y="6558"/>
                </a:lnTo>
                <a:lnTo>
                  <a:pt x="4377" y="7621"/>
                </a:lnTo>
                <a:lnTo>
                  <a:pt x="5814" y="8818"/>
                </a:lnTo>
                <a:lnTo>
                  <a:pt x="7613" y="7537"/>
                </a:lnTo>
                <a:lnTo>
                  <a:pt x="9464" y="6907"/>
                </a:lnTo>
                <a:lnTo>
                  <a:pt x="10162" y="4711"/>
                </a:lnTo>
                <a:lnTo>
                  <a:pt x="9399" y="2800"/>
                </a:lnTo>
                <a:lnTo>
                  <a:pt x="8484" y="1835"/>
                </a:lnTo>
                <a:lnTo>
                  <a:pt x="7564" y="916"/>
                </a:lnTo>
                <a:lnTo>
                  <a:pt x="5900" y="474"/>
                </a:lnTo>
                <a:lnTo>
                  <a:pt x="4499" y="316"/>
                </a:lnTo>
                <a:lnTo>
                  <a:pt x="206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04178" y="942375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3023" y="0"/>
                </a:moveTo>
                <a:lnTo>
                  <a:pt x="2162" y="378"/>
                </a:lnTo>
                <a:lnTo>
                  <a:pt x="0" y="2218"/>
                </a:lnTo>
                <a:lnTo>
                  <a:pt x="53" y="4853"/>
                </a:lnTo>
                <a:lnTo>
                  <a:pt x="3084" y="7985"/>
                </a:lnTo>
                <a:lnTo>
                  <a:pt x="4823" y="8237"/>
                </a:lnTo>
                <a:lnTo>
                  <a:pt x="6141" y="8809"/>
                </a:lnTo>
                <a:lnTo>
                  <a:pt x="6734" y="8237"/>
                </a:lnTo>
                <a:lnTo>
                  <a:pt x="7635" y="7776"/>
                </a:lnTo>
                <a:lnTo>
                  <a:pt x="8776" y="3506"/>
                </a:lnTo>
                <a:lnTo>
                  <a:pt x="6969" y="486"/>
                </a:lnTo>
                <a:lnTo>
                  <a:pt x="302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011068" y="3777160"/>
            <a:ext cx="9525" cy="11430"/>
          </a:xfrm>
          <a:custGeom>
            <a:avLst/>
            <a:gdLst/>
            <a:ahLst/>
            <a:cxnLst/>
            <a:rect l="l" t="t" r="r" b="b"/>
            <a:pathLst>
              <a:path w="9525" h="11429">
                <a:moveTo>
                  <a:pt x="3488" y="0"/>
                </a:moveTo>
                <a:lnTo>
                  <a:pt x="2225" y="78"/>
                </a:lnTo>
                <a:lnTo>
                  <a:pt x="1443" y="798"/>
                </a:lnTo>
                <a:lnTo>
                  <a:pt x="1263" y="1328"/>
                </a:lnTo>
                <a:lnTo>
                  <a:pt x="0" y="6781"/>
                </a:lnTo>
                <a:lnTo>
                  <a:pt x="1206" y="9968"/>
                </a:lnTo>
                <a:lnTo>
                  <a:pt x="4813" y="11167"/>
                </a:lnTo>
                <a:lnTo>
                  <a:pt x="6073" y="10494"/>
                </a:lnTo>
                <a:lnTo>
                  <a:pt x="7459" y="9982"/>
                </a:lnTo>
                <a:lnTo>
                  <a:pt x="8600" y="9122"/>
                </a:lnTo>
                <a:lnTo>
                  <a:pt x="8961" y="8830"/>
                </a:lnTo>
                <a:lnTo>
                  <a:pt x="8841" y="7484"/>
                </a:lnTo>
                <a:lnTo>
                  <a:pt x="8478" y="6811"/>
                </a:lnTo>
                <a:lnTo>
                  <a:pt x="7459" y="4754"/>
                </a:lnTo>
                <a:lnTo>
                  <a:pt x="6257" y="2710"/>
                </a:lnTo>
                <a:lnTo>
                  <a:pt x="4993" y="831"/>
                </a:lnTo>
                <a:lnTo>
                  <a:pt x="4572" y="276"/>
                </a:lnTo>
                <a:lnTo>
                  <a:pt x="348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401191" y="1547056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30">
                <a:moveTo>
                  <a:pt x="7815" y="0"/>
                </a:moveTo>
                <a:lnTo>
                  <a:pt x="4250" y="25"/>
                </a:lnTo>
                <a:lnTo>
                  <a:pt x="2908" y="673"/>
                </a:lnTo>
                <a:lnTo>
                  <a:pt x="1464" y="1238"/>
                </a:lnTo>
                <a:lnTo>
                  <a:pt x="0" y="2261"/>
                </a:lnTo>
                <a:lnTo>
                  <a:pt x="240" y="3780"/>
                </a:lnTo>
                <a:lnTo>
                  <a:pt x="2814" y="6502"/>
                </a:lnTo>
                <a:lnTo>
                  <a:pt x="4952" y="8813"/>
                </a:lnTo>
                <a:lnTo>
                  <a:pt x="8340" y="11358"/>
                </a:lnTo>
                <a:lnTo>
                  <a:pt x="10233" y="11167"/>
                </a:lnTo>
                <a:lnTo>
                  <a:pt x="13535" y="10415"/>
                </a:lnTo>
                <a:lnTo>
                  <a:pt x="13672" y="6887"/>
                </a:lnTo>
                <a:lnTo>
                  <a:pt x="9996" y="2138"/>
                </a:lnTo>
                <a:lnTo>
                  <a:pt x="781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809705" y="3330442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60" h="9525">
                <a:moveTo>
                  <a:pt x="4744" y="0"/>
                </a:moveTo>
                <a:lnTo>
                  <a:pt x="1555" y="770"/>
                </a:lnTo>
                <a:lnTo>
                  <a:pt x="0" y="3870"/>
                </a:lnTo>
                <a:lnTo>
                  <a:pt x="2145" y="6963"/>
                </a:lnTo>
                <a:lnTo>
                  <a:pt x="3528" y="8111"/>
                </a:lnTo>
                <a:lnTo>
                  <a:pt x="6934" y="9271"/>
                </a:lnTo>
                <a:lnTo>
                  <a:pt x="9842" y="5965"/>
                </a:lnTo>
                <a:lnTo>
                  <a:pt x="8812" y="3938"/>
                </a:lnTo>
                <a:lnTo>
                  <a:pt x="7915" y="2174"/>
                </a:lnTo>
                <a:lnTo>
                  <a:pt x="5867" y="1016"/>
                </a:lnTo>
                <a:lnTo>
                  <a:pt x="474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130857" y="3120051"/>
            <a:ext cx="8255" cy="6985"/>
          </a:xfrm>
          <a:custGeom>
            <a:avLst/>
            <a:gdLst/>
            <a:ahLst/>
            <a:cxnLst/>
            <a:rect l="l" t="t" r="r" b="b"/>
            <a:pathLst>
              <a:path w="8254" h="6985">
                <a:moveTo>
                  <a:pt x="4431" y="0"/>
                </a:moveTo>
                <a:lnTo>
                  <a:pt x="2578" y="439"/>
                </a:lnTo>
                <a:lnTo>
                  <a:pt x="1703" y="1238"/>
                </a:lnTo>
                <a:lnTo>
                  <a:pt x="0" y="2923"/>
                </a:lnTo>
                <a:lnTo>
                  <a:pt x="1187" y="6386"/>
                </a:lnTo>
                <a:lnTo>
                  <a:pt x="4622" y="6173"/>
                </a:lnTo>
                <a:lnTo>
                  <a:pt x="5849" y="4939"/>
                </a:lnTo>
                <a:lnTo>
                  <a:pt x="7063" y="4187"/>
                </a:lnTo>
                <a:lnTo>
                  <a:pt x="7790" y="2401"/>
                </a:lnTo>
                <a:lnTo>
                  <a:pt x="7405" y="751"/>
                </a:lnTo>
                <a:lnTo>
                  <a:pt x="5608" y="276"/>
                </a:lnTo>
                <a:lnTo>
                  <a:pt x="443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352830" y="3125897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3981" y="0"/>
                </a:moveTo>
                <a:lnTo>
                  <a:pt x="2152" y="478"/>
                </a:lnTo>
                <a:lnTo>
                  <a:pt x="1551" y="623"/>
                </a:lnTo>
                <a:lnTo>
                  <a:pt x="857" y="1408"/>
                </a:lnTo>
                <a:lnTo>
                  <a:pt x="0" y="3743"/>
                </a:lnTo>
                <a:lnTo>
                  <a:pt x="716" y="5350"/>
                </a:lnTo>
                <a:lnTo>
                  <a:pt x="2372" y="5285"/>
                </a:lnTo>
                <a:lnTo>
                  <a:pt x="3380" y="5234"/>
                </a:lnTo>
                <a:lnTo>
                  <a:pt x="4324" y="3592"/>
                </a:lnTo>
                <a:lnTo>
                  <a:pt x="5292" y="2650"/>
                </a:lnTo>
                <a:lnTo>
                  <a:pt x="5040" y="853"/>
                </a:lnTo>
                <a:lnTo>
                  <a:pt x="398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11074" y="3564287"/>
            <a:ext cx="13970" cy="11430"/>
          </a:xfrm>
          <a:custGeom>
            <a:avLst/>
            <a:gdLst/>
            <a:ahLst/>
            <a:cxnLst/>
            <a:rect l="l" t="t" r="r" b="b"/>
            <a:pathLst>
              <a:path w="13970" h="11429">
                <a:moveTo>
                  <a:pt x="660" y="1600"/>
                </a:moveTo>
                <a:lnTo>
                  <a:pt x="609" y="1473"/>
                </a:lnTo>
                <a:lnTo>
                  <a:pt x="546" y="1257"/>
                </a:lnTo>
                <a:lnTo>
                  <a:pt x="304" y="1270"/>
                </a:lnTo>
                <a:lnTo>
                  <a:pt x="0" y="1155"/>
                </a:lnTo>
                <a:lnTo>
                  <a:pt x="63" y="1320"/>
                </a:lnTo>
                <a:lnTo>
                  <a:pt x="63" y="1511"/>
                </a:lnTo>
                <a:lnTo>
                  <a:pt x="127" y="1689"/>
                </a:lnTo>
                <a:lnTo>
                  <a:pt x="304" y="1625"/>
                </a:lnTo>
                <a:lnTo>
                  <a:pt x="660" y="1600"/>
                </a:lnTo>
                <a:close/>
              </a:path>
              <a:path w="13970" h="11429">
                <a:moveTo>
                  <a:pt x="13766" y="8420"/>
                </a:moveTo>
                <a:lnTo>
                  <a:pt x="13119" y="7124"/>
                </a:lnTo>
                <a:lnTo>
                  <a:pt x="9804" y="1828"/>
                </a:lnTo>
                <a:lnTo>
                  <a:pt x="5842" y="0"/>
                </a:lnTo>
                <a:lnTo>
                  <a:pt x="660" y="1600"/>
                </a:lnTo>
                <a:lnTo>
                  <a:pt x="1079" y="7175"/>
                </a:lnTo>
                <a:lnTo>
                  <a:pt x="4572" y="10058"/>
                </a:lnTo>
                <a:lnTo>
                  <a:pt x="9804" y="10883"/>
                </a:lnTo>
                <a:lnTo>
                  <a:pt x="10947" y="11049"/>
                </a:lnTo>
                <a:lnTo>
                  <a:pt x="12446" y="9525"/>
                </a:lnTo>
                <a:lnTo>
                  <a:pt x="13766" y="842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203260" y="1197357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674" y="0"/>
                </a:moveTo>
                <a:lnTo>
                  <a:pt x="0" y="3357"/>
                </a:lnTo>
                <a:lnTo>
                  <a:pt x="861" y="7101"/>
                </a:lnTo>
                <a:lnTo>
                  <a:pt x="1004" y="7776"/>
                </a:lnTo>
                <a:lnTo>
                  <a:pt x="1875" y="8669"/>
                </a:lnTo>
                <a:lnTo>
                  <a:pt x="5281" y="9161"/>
                </a:lnTo>
                <a:lnTo>
                  <a:pt x="9104" y="5339"/>
                </a:lnTo>
                <a:lnTo>
                  <a:pt x="7077" y="1591"/>
                </a:lnTo>
                <a:lnTo>
                  <a:pt x="6412" y="798"/>
                </a:lnTo>
                <a:lnTo>
                  <a:pt x="5749" y="657"/>
                </a:lnTo>
                <a:lnTo>
                  <a:pt x="267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92601" y="2771294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19">
                <a:moveTo>
                  <a:pt x="5867" y="0"/>
                </a:moveTo>
                <a:lnTo>
                  <a:pt x="4330" y="140"/>
                </a:lnTo>
                <a:lnTo>
                  <a:pt x="194" y="3553"/>
                </a:lnTo>
                <a:lnTo>
                  <a:pt x="0" y="7185"/>
                </a:lnTo>
                <a:lnTo>
                  <a:pt x="3956" y="7087"/>
                </a:lnTo>
                <a:lnTo>
                  <a:pt x="5461" y="6259"/>
                </a:lnTo>
                <a:lnTo>
                  <a:pt x="7346" y="5137"/>
                </a:lnTo>
                <a:lnTo>
                  <a:pt x="7505" y="4079"/>
                </a:lnTo>
                <a:lnTo>
                  <a:pt x="7876" y="3351"/>
                </a:lnTo>
                <a:lnTo>
                  <a:pt x="7668" y="2627"/>
                </a:lnTo>
                <a:lnTo>
                  <a:pt x="7678" y="1673"/>
                </a:lnTo>
                <a:lnTo>
                  <a:pt x="7221" y="1234"/>
                </a:lnTo>
                <a:lnTo>
                  <a:pt x="586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88133" y="1510329"/>
            <a:ext cx="14604" cy="8255"/>
          </a:xfrm>
          <a:custGeom>
            <a:avLst/>
            <a:gdLst/>
            <a:ahLst/>
            <a:cxnLst/>
            <a:rect l="l" t="t" r="r" b="b"/>
            <a:pathLst>
              <a:path w="14605" h="8255">
                <a:moveTo>
                  <a:pt x="13893" y="2159"/>
                </a:moveTo>
                <a:lnTo>
                  <a:pt x="11010" y="1384"/>
                </a:lnTo>
                <a:lnTo>
                  <a:pt x="8128" y="469"/>
                </a:lnTo>
                <a:lnTo>
                  <a:pt x="3949" y="0"/>
                </a:lnTo>
                <a:lnTo>
                  <a:pt x="2197" y="1193"/>
                </a:lnTo>
                <a:lnTo>
                  <a:pt x="1282" y="2273"/>
                </a:lnTo>
                <a:lnTo>
                  <a:pt x="0" y="3797"/>
                </a:lnTo>
                <a:lnTo>
                  <a:pt x="2222" y="6756"/>
                </a:lnTo>
                <a:lnTo>
                  <a:pt x="9385" y="8089"/>
                </a:lnTo>
                <a:lnTo>
                  <a:pt x="12255" y="6197"/>
                </a:lnTo>
                <a:lnTo>
                  <a:pt x="13893" y="2159"/>
                </a:lnTo>
                <a:close/>
              </a:path>
              <a:path w="14605" h="8255">
                <a:moveTo>
                  <a:pt x="14605" y="2349"/>
                </a:moveTo>
                <a:lnTo>
                  <a:pt x="14554" y="2184"/>
                </a:lnTo>
                <a:lnTo>
                  <a:pt x="14389" y="1968"/>
                </a:lnTo>
                <a:lnTo>
                  <a:pt x="14249" y="1841"/>
                </a:lnTo>
                <a:lnTo>
                  <a:pt x="14122" y="1701"/>
                </a:lnTo>
                <a:lnTo>
                  <a:pt x="14058" y="1866"/>
                </a:lnTo>
                <a:lnTo>
                  <a:pt x="13893" y="2159"/>
                </a:lnTo>
                <a:lnTo>
                  <a:pt x="14135" y="2222"/>
                </a:lnTo>
                <a:lnTo>
                  <a:pt x="14363" y="2286"/>
                </a:lnTo>
                <a:lnTo>
                  <a:pt x="14605" y="234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571494" y="1193014"/>
            <a:ext cx="10160" cy="8255"/>
          </a:xfrm>
          <a:custGeom>
            <a:avLst/>
            <a:gdLst/>
            <a:ahLst/>
            <a:cxnLst/>
            <a:rect l="l" t="t" r="r" b="b"/>
            <a:pathLst>
              <a:path w="10160" h="8255">
                <a:moveTo>
                  <a:pt x="5013" y="0"/>
                </a:moveTo>
                <a:lnTo>
                  <a:pt x="1713" y="806"/>
                </a:lnTo>
                <a:lnTo>
                  <a:pt x="957" y="1407"/>
                </a:lnTo>
                <a:lnTo>
                  <a:pt x="161" y="2574"/>
                </a:lnTo>
                <a:lnTo>
                  <a:pt x="0" y="3528"/>
                </a:lnTo>
                <a:lnTo>
                  <a:pt x="1216" y="6703"/>
                </a:lnTo>
                <a:lnTo>
                  <a:pt x="3463" y="7762"/>
                </a:lnTo>
                <a:lnTo>
                  <a:pt x="7228" y="7336"/>
                </a:lnTo>
                <a:lnTo>
                  <a:pt x="8341" y="5803"/>
                </a:lnTo>
                <a:lnTo>
                  <a:pt x="9546" y="4899"/>
                </a:lnTo>
                <a:lnTo>
                  <a:pt x="9413" y="4118"/>
                </a:lnTo>
                <a:lnTo>
                  <a:pt x="9571" y="3114"/>
                </a:lnTo>
                <a:lnTo>
                  <a:pt x="9147" y="2595"/>
                </a:lnTo>
                <a:lnTo>
                  <a:pt x="7372" y="547"/>
                </a:lnTo>
                <a:lnTo>
                  <a:pt x="50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84423" y="3456417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4773" y="0"/>
                </a:moveTo>
                <a:lnTo>
                  <a:pt x="3074" y="360"/>
                </a:lnTo>
                <a:lnTo>
                  <a:pt x="2170" y="360"/>
                </a:lnTo>
                <a:lnTo>
                  <a:pt x="853" y="1165"/>
                </a:lnTo>
                <a:lnTo>
                  <a:pt x="72" y="1918"/>
                </a:lnTo>
                <a:lnTo>
                  <a:pt x="0" y="3106"/>
                </a:lnTo>
                <a:lnTo>
                  <a:pt x="798" y="3906"/>
                </a:lnTo>
                <a:lnTo>
                  <a:pt x="1443" y="4298"/>
                </a:lnTo>
                <a:lnTo>
                  <a:pt x="2091" y="4709"/>
                </a:lnTo>
                <a:lnTo>
                  <a:pt x="2976" y="4874"/>
                </a:lnTo>
                <a:lnTo>
                  <a:pt x="3759" y="4935"/>
                </a:lnTo>
                <a:lnTo>
                  <a:pt x="6263" y="5068"/>
                </a:lnTo>
                <a:lnTo>
                  <a:pt x="8647" y="4935"/>
                </a:lnTo>
                <a:lnTo>
                  <a:pt x="10252" y="2584"/>
                </a:lnTo>
                <a:lnTo>
                  <a:pt x="8219" y="1598"/>
                </a:lnTo>
                <a:lnTo>
                  <a:pt x="47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068950" y="2543836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3200" y="0"/>
                </a:moveTo>
                <a:lnTo>
                  <a:pt x="2213" y="208"/>
                </a:lnTo>
                <a:lnTo>
                  <a:pt x="176" y="1652"/>
                </a:lnTo>
                <a:lnTo>
                  <a:pt x="0" y="3124"/>
                </a:lnTo>
                <a:lnTo>
                  <a:pt x="1292" y="4401"/>
                </a:lnTo>
                <a:lnTo>
                  <a:pt x="2592" y="5655"/>
                </a:lnTo>
                <a:lnTo>
                  <a:pt x="3999" y="5400"/>
                </a:lnTo>
                <a:lnTo>
                  <a:pt x="5191" y="3966"/>
                </a:lnTo>
                <a:lnTo>
                  <a:pt x="6018" y="2249"/>
                </a:lnTo>
                <a:lnTo>
                  <a:pt x="5627" y="877"/>
                </a:lnTo>
                <a:lnTo>
                  <a:pt x="3775" y="229"/>
                </a:lnTo>
                <a:lnTo>
                  <a:pt x="320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817761" y="1144628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3188" y="0"/>
                </a:moveTo>
                <a:lnTo>
                  <a:pt x="1738" y="626"/>
                </a:lnTo>
                <a:lnTo>
                  <a:pt x="0" y="5068"/>
                </a:lnTo>
                <a:lnTo>
                  <a:pt x="871" y="7487"/>
                </a:lnTo>
                <a:lnTo>
                  <a:pt x="2915" y="8351"/>
                </a:lnTo>
                <a:lnTo>
                  <a:pt x="4297" y="7713"/>
                </a:lnTo>
                <a:lnTo>
                  <a:pt x="6126" y="7423"/>
                </a:lnTo>
                <a:lnTo>
                  <a:pt x="6948" y="6350"/>
                </a:lnTo>
                <a:lnTo>
                  <a:pt x="8488" y="4283"/>
                </a:lnTo>
                <a:lnTo>
                  <a:pt x="7472" y="1889"/>
                </a:lnTo>
                <a:lnTo>
                  <a:pt x="318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22086" y="3590726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121" y="0"/>
                </a:moveTo>
                <a:lnTo>
                  <a:pt x="0" y="3992"/>
                </a:lnTo>
                <a:lnTo>
                  <a:pt x="1742" y="7063"/>
                </a:lnTo>
                <a:lnTo>
                  <a:pt x="5353" y="8812"/>
                </a:lnTo>
                <a:lnTo>
                  <a:pt x="6432" y="9334"/>
                </a:lnTo>
                <a:lnTo>
                  <a:pt x="8600" y="8978"/>
                </a:lnTo>
                <a:lnTo>
                  <a:pt x="9319" y="8172"/>
                </a:lnTo>
                <a:lnTo>
                  <a:pt x="10101" y="7440"/>
                </a:lnTo>
                <a:lnTo>
                  <a:pt x="10162" y="5284"/>
                </a:lnTo>
                <a:lnTo>
                  <a:pt x="9560" y="4218"/>
                </a:lnTo>
                <a:lnTo>
                  <a:pt x="7515" y="474"/>
                </a:lnTo>
                <a:lnTo>
                  <a:pt x="3848" y="35"/>
                </a:lnTo>
                <a:lnTo>
                  <a:pt x="12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33071" y="1963807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4150" y="0"/>
                </a:moveTo>
                <a:lnTo>
                  <a:pt x="814" y="1231"/>
                </a:lnTo>
                <a:lnTo>
                  <a:pt x="0" y="4093"/>
                </a:lnTo>
                <a:lnTo>
                  <a:pt x="1799" y="7617"/>
                </a:lnTo>
                <a:lnTo>
                  <a:pt x="3506" y="8060"/>
                </a:lnTo>
                <a:lnTo>
                  <a:pt x="4683" y="8766"/>
                </a:lnTo>
                <a:lnTo>
                  <a:pt x="6504" y="5133"/>
                </a:lnTo>
                <a:lnTo>
                  <a:pt x="5947" y="2016"/>
                </a:lnTo>
                <a:lnTo>
                  <a:pt x="415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593716" y="1113368"/>
            <a:ext cx="12065" cy="7620"/>
          </a:xfrm>
          <a:custGeom>
            <a:avLst/>
            <a:gdLst/>
            <a:ahLst/>
            <a:cxnLst/>
            <a:rect l="l" t="t" r="r" b="b"/>
            <a:pathLst>
              <a:path w="12064" h="7619">
                <a:moveTo>
                  <a:pt x="7505" y="0"/>
                </a:moveTo>
                <a:lnTo>
                  <a:pt x="3794" y="187"/>
                </a:lnTo>
                <a:lnTo>
                  <a:pt x="0" y="1210"/>
                </a:lnTo>
                <a:lnTo>
                  <a:pt x="1471" y="6704"/>
                </a:lnTo>
                <a:lnTo>
                  <a:pt x="5720" y="7553"/>
                </a:lnTo>
                <a:lnTo>
                  <a:pt x="11051" y="7028"/>
                </a:lnTo>
                <a:lnTo>
                  <a:pt x="11581" y="5821"/>
                </a:lnTo>
                <a:lnTo>
                  <a:pt x="11581" y="4432"/>
                </a:lnTo>
                <a:lnTo>
                  <a:pt x="11192" y="3528"/>
                </a:lnTo>
                <a:lnTo>
                  <a:pt x="10662" y="3039"/>
                </a:lnTo>
                <a:lnTo>
                  <a:pt x="750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381723" y="3437597"/>
            <a:ext cx="8890" cy="8255"/>
          </a:xfrm>
          <a:custGeom>
            <a:avLst/>
            <a:gdLst/>
            <a:ahLst/>
            <a:cxnLst/>
            <a:rect l="l" t="t" r="r" b="b"/>
            <a:pathLst>
              <a:path w="8889" h="8254">
                <a:moveTo>
                  <a:pt x="4954" y="0"/>
                </a:moveTo>
                <a:lnTo>
                  <a:pt x="1112" y="510"/>
                </a:lnTo>
                <a:lnTo>
                  <a:pt x="0" y="1540"/>
                </a:lnTo>
                <a:lnTo>
                  <a:pt x="932" y="3703"/>
                </a:lnTo>
                <a:lnTo>
                  <a:pt x="1691" y="5824"/>
                </a:lnTo>
                <a:lnTo>
                  <a:pt x="3096" y="7293"/>
                </a:lnTo>
                <a:lnTo>
                  <a:pt x="3733" y="8012"/>
                </a:lnTo>
                <a:lnTo>
                  <a:pt x="5796" y="7570"/>
                </a:lnTo>
                <a:lnTo>
                  <a:pt x="7167" y="7293"/>
                </a:lnTo>
                <a:lnTo>
                  <a:pt x="7675" y="7213"/>
                </a:lnTo>
                <a:lnTo>
                  <a:pt x="7962" y="6165"/>
                </a:lnTo>
                <a:lnTo>
                  <a:pt x="8359" y="5543"/>
                </a:lnTo>
                <a:lnTo>
                  <a:pt x="8017" y="2458"/>
                </a:lnTo>
                <a:lnTo>
                  <a:pt x="495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32939" y="12483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7772" y="609"/>
                </a:moveTo>
                <a:lnTo>
                  <a:pt x="5461" y="63"/>
                </a:lnTo>
                <a:lnTo>
                  <a:pt x="3517" y="711"/>
                </a:lnTo>
                <a:lnTo>
                  <a:pt x="0" y="4673"/>
                </a:lnTo>
                <a:lnTo>
                  <a:pt x="292" y="8267"/>
                </a:lnTo>
                <a:lnTo>
                  <a:pt x="2540" y="8432"/>
                </a:lnTo>
                <a:lnTo>
                  <a:pt x="3898" y="8521"/>
                </a:lnTo>
                <a:lnTo>
                  <a:pt x="6146" y="7848"/>
                </a:lnTo>
                <a:lnTo>
                  <a:pt x="6578" y="6896"/>
                </a:lnTo>
                <a:lnTo>
                  <a:pt x="7416" y="5003"/>
                </a:lnTo>
                <a:lnTo>
                  <a:pt x="7480" y="2743"/>
                </a:lnTo>
                <a:lnTo>
                  <a:pt x="7772" y="609"/>
                </a:lnTo>
                <a:close/>
              </a:path>
              <a:path w="8889" h="8890">
                <a:moveTo>
                  <a:pt x="8280" y="228"/>
                </a:moveTo>
                <a:lnTo>
                  <a:pt x="8242" y="0"/>
                </a:lnTo>
                <a:lnTo>
                  <a:pt x="8102" y="63"/>
                </a:lnTo>
                <a:lnTo>
                  <a:pt x="7962" y="127"/>
                </a:lnTo>
                <a:lnTo>
                  <a:pt x="7823" y="190"/>
                </a:lnTo>
                <a:lnTo>
                  <a:pt x="7797" y="330"/>
                </a:lnTo>
                <a:lnTo>
                  <a:pt x="7772" y="469"/>
                </a:lnTo>
                <a:lnTo>
                  <a:pt x="7772" y="609"/>
                </a:lnTo>
                <a:lnTo>
                  <a:pt x="7937" y="673"/>
                </a:lnTo>
                <a:lnTo>
                  <a:pt x="8089" y="584"/>
                </a:lnTo>
                <a:lnTo>
                  <a:pt x="8280" y="635"/>
                </a:lnTo>
                <a:lnTo>
                  <a:pt x="8178" y="381"/>
                </a:lnTo>
                <a:lnTo>
                  <a:pt x="8280" y="22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10013" y="3461040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4208" y="0"/>
                </a:moveTo>
                <a:lnTo>
                  <a:pt x="1141" y="855"/>
                </a:lnTo>
                <a:lnTo>
                  <a:pt x="0" y="1471"/>
                </a:lnTo>
                <a:lnTo>
                  <a:pt x="0" y="1846"/>
                </a:lnTo>
                <a:lnTo>
                  <a:pt x="62" y="3139"/>
                </a:lnTo>
                <a:lnTo>
                  <a:pt x="62" y="4870"/>
                </a:lnTo>
                <a:lnTo>
                  <a:pt x="904" y="5543"/>
                </a:lnTo>
                <a:lnTo>
                  <a:pt x="3849" y="8045"/>
                </a:lnTo>
                <a:lnTo>
                  <a:pt x="7096" y="7343"/>
                </a:lnTo>
                <a:lnTo>
                  <a:pt x="8359" y="4305"/>
                </a:lnTo>
                <a:lnTo>
                  <a:pt x="8359" y="3585"/>
                </a:lnTo>
                <a:lnTo>
                  <a:pt x="8539" y="2598"/>
                </a:lnTo>
                <a:lnTo>
                  <a:pt x="6433" y="312"/>
                </a:lnTo>
                <a:lnTo>
                  <a:pt x="420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995797" y="3892684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2343" y="0"/>
                </a:moveTo>
                <a:lnTo>
                  <a:pt x="1022" y="1093"/>
                </a:lnTo>
                <a:lnTo>
                  <a:pt x="539" y="1576"/>
                </a:lnTo>
                <a:lnTo>
                  <a:pt x="0" y="2537"/>
                </a:lnTo>
                <a:lnTo>
                  <a:pt x="781" y="6299"/>
                </a:lnTo>
                <a:lnTo>
                  <a:pt x="1746" y="7329"/>
                </a:lnTo>
                <a:lnTo>
                  <a:pt x="3067" y="8851"/>
                </a:lnTo>
                <a:lnTo>
                  <a:pt x="4992" y="8437"/>
                </a:lnTo>
                <a:lnTo>
                  <a:pt x="5471" y="6526"/>
                </a:lnTo>
                <a:lnTo>
                  <a:pt x="5770" y="5165"/>
                </a:lnTo>
                <a:lnTo>
                  <a:pt x="5292" y="3347"/>
                </a:lnTo>
                <a:lnTo>
                  <a:pt x="4690" y="2033"/>
                </a:lnTo>
                <a:lnTo>
                  <a:pt x="3848" y="284"/>
                </a:lnTo>
                <a:lnTo>
                  <a:pt x="234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762330" y="1607414"/>
            <a:ext cx="6985" cy="8890"/>
          </a:xfrm>
          <a:custGeom>
            <a:avLst/>
            <a:gdLst/>
            <a:ahLst/>
            <a:cxnLst/>
            <a:rect l="l" t="t" r="r" b="b"/>
            <a:pathLst>
              <a:path w="6985" h="8890">
                <a:moveTo>
                  <a:pt x="3938" y="0"/>
                </a:moveTo>
                <a:lnTo>
                  <a:pt x="0" y="5688"/>
                </a:lnTo>
                <a:lnTo>
                  <a:pt x="2397" y="7444"/>
                </a:lnTo>
                <a:lnTo>
                  <a:pt x="4457" y="8086"/>
                </a:lnTo>
                <a:lnTo>
                  <a:pt x="6408" y="8873"/>
                </a:lnTo>
                <a:lnTo>
                  <a:pt x="6365" y="6289"/>
                </a:lnTo>
                <a:lnTo>
                  <a:pt x="6192" y="4248"/>
                </a:lnTo>
                <a:lnTo>
                  <a:pt x="5886" y="3506"/>
                </a:lnTo>
                <a:lnTo>
                  <a:pt x="5692" y="2754"/>
                </a:lnTo>
                <a:lnTo>
                  <a:pt x="5201" y="727"/>
                </a:lnTo>
                <a:lnTo>
                  <a:pt x="393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175357" y="4453541"/>
            <a:ext cx="7620" cy="13335"/>
          </a:xfrm>
          <a:custGeom>
            <a:avLst/>
            <a:gdLst/>
            <a:ahLst/>
            <a:cxnLst/>
            <a:rect l="l" t="t" r="r" b="b"/>
            <a:pathLst>
              <a:path w="7619" h="13335">
                <a:moveTo>
                  <a:pt x="2832" y="12801"/>
                </a:moveTo>
                <a:lnTo>
                  <a:pt x="2755" y="12484"/>
                </a:lnTo>
                <a:lnTo>
                  <a:pt x="2667" y="12166"/>
                </a:lnTo>
                <a:lnTo>
                  <a:pt x="2590" y="11861"/>
                </a:lnTo>
                <a:lnTo>
                  <a:pt x="2451" y="12001"/>
                </a:lnTo>
                <a:lnTo>
                  <a:pt x="2286" y="12141"/>
                </a:lnTo>
                <a:lnTo>
                  <a:pt x="2146" y="12293"/>
                </a:lnTo>
                <a:lnTo>
                  <a:pt x="2222" y="12484"/>
                </a:lnTo>
                <a:lnTo>
                  <a:pt x="2286" y="12687"/>
                </a:lnTo>
                <a:lnTo>
                  <a:pt x="2349" y="12852"/>
                </a:lnTo>
                <a:lnTo>
                  <a:pt x="2514" y="12852"/>
                </a:lnTo>
                <a:lnTo>
                  <a:pt x="2667" y="12776"/>
                </a:lnTo>
                <a:lnTo>
                  <a:pt x="2832" y="12801"/>
                </a:lnTo>
                <a:close/>
              </a:path>
              <a:path w="7619" h="13335">
                <a:moveTo>
                  <a:pt x="7442" y="5854"/>
                </a:moveTo>
                <a:lnTo>
                  <a:pt x="927" y="0"/>
                </a:lnTo>
                <a:lnTo>
                  <a:pt x="0" y="1676"/>
                </a:lnTo>
                <a:lnTo>
                  <a:pt x="1041" y="6261"/>
                </a:lnTo>
                <a:lnTo>
                  <a:pt x="1854" y="9067"/>
                </a:lnTo>
                <a:lnTo>
                  <a:pt x="2590" y="11861"/>
                </a:lnTo>
                <a:lnTo>
                  <a:pt x="4089" y="10274"/>
                </a:lnTo>
                <a:lnTo>
                  <a:pt x="5778" y="8813"/>
                </a:lnTo>
                <a:lnTo>
                  <a:pt x="7442" y="585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065426" y="1067540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3272" y="0"/>
                </a:moveTo>
                <a:lnTo>
                  <a:pt x="1756" y="568"/>
                </a:lnTo>
                <a:lnTo>
                  <a:pt x="0" y="4993"/>
                </a:lnTo>
                <a:lnTo>
                  <a:pt x="849" y="7707"/>
                </a:lnTo>
                <a:lnTo>
                  <a:pt x="2862" y="8729"/>
                </a:lnTo>
                <a:lnTo>
                  <a:pt x="4251" y="8150"/>
                </a:lnTo>
                <a:lnTo>
                  <a:pt x="6151" y="7934"/>
                </a:lnTo>
                <a:lnTo>
                  <a:pt x="6934" y="6891"/>
                </a:lnTo>
                <a:lnTo>
                  <a:pt x="8467" y="4875"/>
                </a:lnTo>
                <a:lnTo>
                  <a:pt x="7477" y="2307"/>
                </a:lnTo>
                <a:lnTo>
                  <a:pt x="4939" y="943"/>
                </a:lnTo>
                <a:lnTo>
                  <a:pt x="327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20569" y="911487"/>
            <a:ext cx="8255" cy="7620"/>
          </a:xfrm>
          <a:custGeom>
            <a:avLst/>
            <a:gdLst/>
            <a:ahLst/>
            <a:cxnLst/>
            <a:rect l="l" t="t" r="r" b="b"/>
            <a:pathLst>
              <a:path w="8255" h="7619">
                <a:moveTo>
                  <a:pt x="3787" y="0"/>
                </a:moveTo>
                <a:lnTo>
                  <a:pt x="2584" y="331"/>
                </a:lnTo>
                <a:lnTo>
                  <a:pt x="302" y="1695"/>
                </a:lnTo>
                <a:lnTo>
                  <a:pt x="0" y="3312"/>
                </a:lnTo>
                <a:lnTo>
                  <a:pt x="1418" y="4712"/>
                </a:lnTo>
                <a:lnTo>
                  <a:pt x="2448" y="5749"/>
                </a:lnTo>
                <a:lnTo>
                  <a:pt x="3945" y="6830"/>
                </a:lnTo>
                <a:lnTo>
                  <a:pt x="5299" y="6918"/>
                </a:lnTo>
                <a:lnTo>
                  <a:pt x="7066" y="7052"/>
                </a:lnTo>
                <a:lnTo>
                  <a:pt x="7780" y="5511"/>
                </a:lnTo>
                <a:lnTo>
                  <a:pt x="7346" y="3653"/>
                </a:lnTo>
                <a:lnTo>
                  <a:pt x="6318" y="2523"/>
                </a:lnTo>
                <a:lnTo>
                  <a:pt x="5407" y="1256"/>
                </a:lnTo>
                <a:lnTo>
                  <a:pt x="4222" y="323"/>
                </a:lnTo>
                <a:lnTo>
                  <a:pt x="378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203842" y="1027227"/>
            <a:ext cx="5715" cy="6350"/>
          </a:xfrm>
          <a:custGeom>
            <a:avLst/>
            <a:gdLst/>
            <a:ahLst/>
            <a:cxnLst/>
            <a:rect l="l" t="t" r="r" b="b"/>
            <a:pathLst>
              <a:path w="5714" h="6350">
                <a:moveTo>
                  <a:pt x="1087" y="0"/>
                </a:moveTo>
                <a:lnTo>
                  <a:pt x="97" y="1256"/>
                </a:lnTo>
                <a:lnTo>
                  <a:pt x="0" y="3096"/>
                </a:lnTo>
                <a:lnTo>
                  <a:pt x="447" y="4954"/>
                </a:lnTo>
                <a:lnTo>
                  <a:pt x="1648" y="5875"/>
                </a:lnTo>
                <a:lnTo>
                  <a:pt x="3549" y="5411"/>
                </a:lnTo>
                <a:lnTo>
                  <a:pt x="4187" y="5262"/>
                </a:lnTo>
                <a:lnTo>
                  <a:pt x="4972" y="4370"/>
                </a:lnTo>
                <a:lnTo>
                  <a:pt x="5576" y="1854"/>
                </a:lnTo>
                <a:lnTo>
                  <a:pt x="4756" y="382"/>
                </a:lnTo>
                <a:lnTo>
                  <a:pt x="108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95350" y="4411861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3906" y="0"/>
                </a:moveTo>
                <a:lnTo>
                  <a:pt x="2343" y="1073"/>
                </a:lnTo>
                <a:lnTo>
                  <a:pt x="1202" y="1824"/>
                </a:lnTo>
                <a:lnTo>
                  <a:pt x="720" y="3624"/>
                </a:lnTo>
                <a:lnTo>
                  <a:pt x="0" y="4950"/>
                </a:lnTo>
                <a:lnTo>
                  <a:pt x="900" y="6094"/>
                </a:lnTo>
                <a:lnTo>
                  <a:pt x="1681" y="7545"/>
                </a:lnTo>
                <a:lnTo>
                  <a:pt x="4568" y="9514"/>
                </a:lnTo>
                <a:lnTo>
                  <a:pt x="6371" y="8888"/>
                </a:lnTo>
                <a:lnTo>
                  <a:pt x="6915" y="6911"/>
                </a:lnTo>
                <a:lnTo>
                  <a:pt x="7214" y="5568"/>
                </a:lnTo>
                <a:lnTo>
                  <a:pt x="6915" y="3883"/>
                </a:lnTo>
                <a:lnTo>
                  <a:pt x="6433" y="2545"/>
                </a:lnTo>
                <a:lnTo>
                  <a:pt x="5770" y="767"/>
                </a:lnTo>
                <a:lnTo>
                  <a:pt x="390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183598" y="4595195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8596" y="0"/>
                </a:moveTo>
                <a:lnTo>
                  <a:pt x="6489" y="474"/>
                </a:lnTo>
                <a:lnTo>
                  <a:pt x="4311" y="816"/>
                </a:lnTo>
                <a:lnTo>
                  <a:pt x="2396" y="1685"/>
                </a:lnTo>
                <a:lnTo>
                  <a:pt x="0" y="2729"/>
                </a:lnTo>
                <a:lnTo>
                  <a:pt x="0" y="6494"/>
                </a:lnTo>
                <a:lnTo>
                  <a:pt x="4276" y="8521"/>
                </a:lnTo>
                <a:lnTo>
                  <a:pt x="6407" y="8851"/>
                </a:lnTo>
                <a:lnTo>
                  <a:pt x="8484" y="9338"/>
                </a:lnTo>
                <a:lnTo>
                  <a:pt x="8538" y="3117"/>
                </a:lnTo>
                <a:lnTo>
                  <a:pt x="859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670853" y="3620929"/>
            <a:ext cx="15240" cy="8890"/>
          </a:xfrm>
          <a:custGeom>
            <a:avLst/>
            <a:gdLst/>
            <a:ahLst/>
            <a:cxnLst/>
            <a:rect l="l" t="t" r="r" b="b"/>
            <a:pathLst>
              <a:path w="15240" h="8889">
                <a:moveTo>
                  <a:pt x="1333" y="3657"/>
                </a:moveTo>
                <a:lnTo>
                  <a:pt x="901" y="3632"/>
                </a:lnTo>
                <a:lnTo>
                  <a:pt x="546" y="3530"/>
                </a:lnTo>
                <a:lnTo>
                  <a:pt x="63" y="3530"/>
                </a:lnTo>
                <a:lnTo>
                  <a:pt x="63" y="3873"/>
                </a:lnTo>
                <a:lnTo>
                  <a:pt x="0" y="4051"/>
                </a:lnTo>
                <a:lnTo>
                  <a:pt x="609" y="4051"/>
                </a:lnTo>
                <a:lnTo>
                  <a:pt x="850" y="3911"/>
                </a:lnTo>
                <a:lnTo>
                  <a:pt x="1092" y="3784"/>
                </a:lnTo>
                <a:lnTo>
                  <a:pt x="1333" y="3657"/>
                </a:lnTo>
                <a:close/>
              </a:path>
              <a:path w="15240" h="8889">
                <a:moveTo>
                  <a:pt x="15214" y="8039"/>
                </a:moveTo>
                <a:lnTo>
                  <a:pt x="15151" y="7658"/>
                </a:lnTo>
                <a:lnTo>
                  <a:pt x="12750" y="1117"/>
                </a:lnTo>
                <a:lnTo>
                  <a:pt x="10883" y="0"/>
                </a:lnTo>
                <a:lnTo>
                  <a:pt x="3619" y="2298"/>
                </a:lnTo>
                <a:lnTo>
                  <a:pt x="2476" y="3022"/>
                </a:lnTo>
                <a:lnTo>
                  <a:pt x="1333" y="3657"/>
                </a:lnTo>
                <a:lnTo>
                  <a:pt x="6502" y="3937"/>
                </a:lnTo>
                <a:lnTo>
                  <a:pt x="11010" y="5981"/>
                </a:lnTo>
                <a:lnTo>
                  <a:pt x="15214" y="8826"/>
                </a:lnTo>
                <a:lnTo>
                  <a:pt x="15214" y="803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911621" y="1523048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4823" y="0"/>
                </a:moveTo>
                <a:lnTo>
                  <a:pt x="2898" y="147"/>
                </a:lnTo>
                <a:lnTo>
                  <a:pt x="798" y="539"/>
                </a:lnTo>
                <a:lnTo>
                  <a:pt x="0" y="1760"/>
                </a:lnTo>
                <a:lnTo>
                  <a:pt x="859" y="3618"/>
                </a:lnTo>
                <a:lnTo>
                  <a:pt x="1159" y="4255"/>
                </a:lnTo>
                <a:lnTo>
                  <a:pt x="2019" y="4874"/>
                </a:lnTo>
                <a:lnTo>
                  <a:pt x="4568" y="5494"/>
                </a:lnTo>
                <a:lnTo>
                  <a:pt x="5929" y="4601"/>
                </a:lnTo>
                <a:lnTo>
                  <a:pt x="6120" y="853"/>
                </a:lnTo>
                <a:lnTo>
                  <a:pt x="482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302895" y="2816337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5068" y="0"/>
                </a:moveTo>
                <a:lnTo>
                  <a:pt x="3845" y="871"/>
                </a:lnTo>
                <a:lnTo>
                  <a:pt x="2426" y="1612"/>
                </a:lnTo>
                <a:lnTo>
                  <a:pt x="1414" y="2664"/>
                </a:lnTo>
                <a:lnTo>
                  <a:pt x="0" y="4204"/>
                </a:lnTo>
                <a:lnTo>
                  <a:pt x="360" y="5713"/>
                </a:lnTo>
                <a:lnTo>
                  <a:pt x="2207" y="6504"/>
                </a:lnTo>
                <a:lnTo>
                  <a:pt x="2833" y="6789"/>
                </a:lnTo>
                <a:lnTo>
                  <a:pt x="3928" y="6934"/>
                </a:lnTo>
                <a:lnTo>
                  <a:pt x="5429" y="5627"/>
                </a:lnTo>
                <a:lnTo>
                  <a:pt x="6261" y="4352"/>
                </a:lnTo>
                <a:lnTo>
                  <a:pt x="7199" y="3221"/>
                </a:lnTo>
                <a:lnTo>
                  <a:pt x="506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171213" y="2816679"/>
            <a:ext cx="5715" cy="6985"/>
          </a:xfrm>
          <a:custGeom>
            <a:avLst/>
            <a:gdLst/>
            <a:ahLst/>
            <a:cxnLst/>
            <a:rect l="l" t="t" r="r" b="b"/>
            <a:pathLst>
              <a:path w="5714" h="6985">
                <a:moveTo>
                  <a:pt x="1544" y="0"/>
                </a:moveTo>
                <a:lnTo>
                  <a:pt x="0" y="1738"/>
                </a:lnTo>
                <a:lnTo>
                  <a:pt x="213" y="4575"/>
                </a:lnTo>
                <a:lnTo>
                  <a:pt x="248" y="5238"/>
                </a:lnTo>
                <a:lnTo>
                  <a:pt x="1033" y="5770"/>
                </a:lnTo>
                <a:lnTo>
                  <a:pt x="1508" y="6394"/>
                </a:lnTo>
                <a:lnTo>
                  <a:pt x="2207" y="6153"/>
                </a:lnTo>
                <a:lnTo>
                  <a:pt x="5580" y="1703"/>
                </a:lnTo>
                <a:lnTo>
                  <a:pt x="5680" y="1408"/>
                </a:lnTo>
                <a:lnTo>
                  <a:pt x="4615" y="323"/>
                </a:lnTo>
                <a:lnTo>
                  <a:pt x="154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027377" y="2897728"/>
            <a:ext cx="78105" cy="43180"/>
          </a:xfrm>
          <a:custGeom>
            <a:avLst/>
            <a:gdLst/>
            <a:ahLst/>
            <a:cxnLst/>
            <a:rect l="l" t="t" r="r" b="b"/>
            <a:pathLst>
              <a:path w="78105" h="43180">
                <a:moveTo>
                  <a:pt x="6121" y="8801"/>
                </a:moveTo>
                <a:lnTo>
                  <a:pt x="3467" y="5486"/>
                </a:lnTo>
                <a:lnTo>
                  <a:pt x="2489" y="6489"/>
                </a:lnTo>
                <a:lnTo>
                  <a:pt x="952" y="7353"/>
                </a:lnTo>
                <a:lnTo>
                  <a:pt x="635" y="8496"/>
                </a:lnTo>
                <a:lnTo>
                  <a:pt x="0" y="10922"/>
                </a:lnTo>
                <a:lnTo>
                  <a:pt x="2425" y="13385"/>
                </a:lnTo>
                <a:lnTo>
                  <a:pt x="4051" y="12242"/>
                </a:lnTo>
                <a:lnTo>
                  <a:pt x="5029" y="11557"/>
                </a:lnTo>
                <a:lnTo>
                  <a:pt x="5448" y="9982"/>
                </a:lnTo>
                <a:lnTo>
                  <a:pt x="6121" y="8801"/>
                </a:lnTo>
                <a:close/>
              </a:path>
              <a:path w="78105" h="43180">
                <a:moveTo>
                  <a:pt x="51485" y="2857"/>
                </a:moveTo>
                <a:lnTo>
                  <a:pt x="50444" y="1879"/>
                </a:lnTo>
                <a:lnTo>
                  <a:pt x="49377" y="939"/>
                </a:lnTo>
                <a:lnTo>
                  <a:pt x="48361" y="0"/>
                </a:lnTo>
                <a:lnTo>
                  <a:pt x="47942" y="1308"/>
                </a:lnTo>
                <a:lnTo>
                  <a:pt x="47383" y="2578"/>
                </a:lnTo>
                <a:lnTo>
                  <a:pt x="47244" y="3898"/>
                </a:lnTo>
                <a:lnTo>
                  <a:pt x="47193" y="4368"/>
                </a:lnTo>
                <a:lnTo>
                  <a:pt x="48158" y="5270"/>
                </a:lnTo>
                <a:lnTo>
                  <a:pt x="50546" y="5575"/>
                </a:lnTo>
                <a:lnTo>
                  <a:pt x="51485" y="4610"/>
                </a:lnTo>
                <a:lnTo>
                  <a:pt x="51485" y="2857"/>
                </a:lnTo>
                <a:close/>
              </a:path>
              <a:path w="78105" h="43180">
                <a:moveTo>
                  <a:pt x="70878" y="37211"/>
                </a:moveTo>
                <a:lnTo>
                  <a:pt x="70853" y="37007"/>
                </a:lnTo>
                <a:lnTo>
                  <a:pt x="70827" y="36804"/>
                </a:lnTo>
                <a:lnTo>
                  <a:pt x="70777" y="36614"/>
                </a:lnTo>
                <a:lnTo>
                  <a:pt x="70523" y="36474"/>
                </a:lnTo>
                <a:lnTo>
                  <a:pt x="70243" y="36283"/>
                </a:lnTo>
                <a:lnTo>
                  <a:pt x="69964" y="36118"/>
                </a:lnTo>
                <a:lnTo>
                  <a:pt x="70027" y="36487"/>
                </a:lnTo>
                <a:lnTo>
                  <a:pt x="70129" y="36614"/>
                </a:lnTo>
                <a:lnTo>
                  <a:pt x="70129" y="37236"/>
                </a:lnTo>
                <a:lnTo>
                  <a:pt x="70383" y="37211"/>
                </a:lnTo>
                <a:lnTo>
                  <a:pt x="70878" y="37211"/>
                </a:lnTo>
                <a:close/>
              </a:path>
              <a:path w="78105" h="43180">
                <a:moveTo>
                  <a:pt x="77520" y="38442"/>
                </a:moveTo>
                <a:lnTo>
                  <a:pt x="76669" y="37249"/>
                </a:lnTo>
                <a:lnTo>
                  <a:pt x="74726" y="37033"/>
                </a:lnTo>
                <a:lnTo>
                  <a:pt x="73469" y="36931"/>
                </a:lnTo>
                <a:lnTo>
                  <a:pt x="72174" y="37084"/>
                </a:lnTo>
                <a:lnTo>
                  <a:pt x="70878" y="37211"/>
                </a:lnTo>
                <a:lnTo>
                  <a:pt x="71107" y="38519"/>
                </a:lnTo>
                <a:lnTo>
                  <a:pt x="71234" y="39928"/>
                </a:lnTo>
                <a:lnTo>
                  <a:pt x="71755" y="41148"/>
                </a:lnTo>
                <a:lnTo>
                  <a:pt x="72567" y="42875"/>
                </a:lnTo>
                <a:lnTo>
                  <a:pt x="74079" y="43103"/>
                </a:lnTo>
                <a:lnTo>
                  <a:pt x="75615" y="41821"/>
                </a:lnTo>
                <a:lnTo>
                  <a:pt x="76174" y="41389"/>
                </a:lnTo>
                <a:lnTo>
                  <a:pt x="76796" y="40779"/>
                </a:lnTo>
                <a:lnTo>
                  <a:pt x="77520" y="38442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737227" y="1544183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4748" y="0"/>
                </a:moveTo>
                <a:lnTo>
                  <a:pt x="3521" y="641"/>
                </a:lnTo>
                <a:lnTo>
                  <a:pt x="1940" y="1026"/>
                </a:lnTo>
                <a:lnTo>
                  <a:pt x="1134" y="2005"/>
                </a:lnTo>
                <a:lnTo>
                  <a:pt x="0" y="3413"/>
                </a:lnTo>
                <a:lnTo>
                  <a:pt x="558" y="5087"/>
                </a:lnTo>
                <a:lnTo>
                  <a:pt x="3849" y="6659"/>
                </a:lnTo>
                <a:lnTo>
                  <a:pt x="5482" y="6002"/>
                </a:lnTo>
                <a:lnTo>
                  <a:pt x="5760" y="4183"/>
                </a:lnTo>
                <a:lnTo>
                  <a:pt x="5968" y="2866"/>
                </a:lnTo>
                <a:lnTo>
                  <a:pt x="5126" y="1408"/>
                </a:lnTo>
                <a:lnTo>
                  <a:pt x="474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917310" y="2951877"/>
            <a:ext cx="6985" cy="8255"/>
          </a:xfrm>
          <a:custGeom>
            <a:avLst/>
            <a:gdLst/>
            <a:ahLst/>
            <a:cxnLst/>
            <a:rect l="l" t="t" r="r" b="b"/>
            <a:pathLst>
              <a:path w="6985" h="8255">
                <a:moveTo>
                  <a:pt x="3145" y="0"/>
                </a:moveTo>
                <a:lnTo>
                  <a:pt x="1424" y="969"/>
                </a:lnTo>
                <a:lnTo>
                  <a:pt x="701" y="2797"/>
                </a:lnTo>
                <a:lnTo>
                  <a:pt x="0" y="4579"/>
                </a:lnTo>
                <a:lnTo>
                  <a:pt x="600" y="6098"/>
                </a:lnTo>
                <a:lnTo>
                  <a:pt x="2339" y="6904"/>
                </a:lnTo>
                <a:lnTo>
                  <a:pt x="4110" y="7748"/>
                </a:lnTo>
                <a:lnTo>
                  <a:pt x="5500" y="7175"/>
                </a:lnTo>
                <a:lnTo>
                  <a:pt x="6422" y="5346"/>
                </a:lnTo>
                <a:lnTo>
                  <a:pt x="5867" y="3892"/>
                </a:lnTo>
                <a:lnTo>
                  <a:pt x="5723" y="1908"/>
                </a:lnTo>
                <a:lnTo>
                  <a:pt x="314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385000" y="3139715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80">
                <a:moveTo>
                  <a:pt x="4118" y="0"/>
                </a:moveTo>
                <a:lnTo>
                  <a:pt x="2231" y="64"/>
                </a:lnTo>
                <a:lnTo>
                  <a:pt x="1536" y="64"/>
                </a:lnTo>
                <a:lnTo>
                  <a:pt x="337" y="702"/>
                </a:lnTo>
                <a:lnTo>
                  <a:pt x="266" y="1177"/>
                </a:lnTo>
                <a:lnTo>
                  <a:pt x="0" y="2988"/>
                </a:lnTo>
                <a:lnTo>
                  <a:pt x="1010" y="4251"/>
                </a:lnTo>
                <a:lnTo>
                  <a:pt x="2868" y="4442"/>
                </a:lnTo>
                <a:lnTo>
                  <a:pt x="3401" y="4489"/>
                </a:lnTo>
                <a:lnTo>
                  <a:pt x="4028" y="3577"/>
                </a:lnTo>
                <a:lnTo>
                  <a:pt x="4629" y="3141"/>
                </a:lnTo>
                <a:lnTo>
                  <a:pt x="4935" y="1195"/>
                </a:lnTo>
                <a:lnTo>
                  <a:pt x="411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324545" y="1556017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4071" y="0"/>
                </a:moveTo>
                <a:lnTo>
                  <a:pt x="2594" y="57"/>
                </a:lnTo>
                <a:lnTo>
                  <a:pt x="1244" y="1263"/>
                </a:lnTo>
                <a:lnTo>
                  <a:pt x="722" y="1713"/>
                </a:lnTo>
                <a:lnTo>
                  <a:pt x="398" y="2386"/>
                </a:lnTo>
                <a:lnTo>
                  <a:pt x="0" y="2969"/>
                </a:lnTo>
                <a:lnTo>
                  <a:pt x="3232" y="4615"/>
                </a:lnTo>
                <a:lnTo>
                  <a:pt x="5104" y="4157"/>
                </a:lnTo>
                <a:lnTo>
                  <a:pt x="5881" y="2959"/>
                </a:lnTo>
                <a:lnTo>
                  <a:pt x="4939" y="1393"/>
                </a:lnTo>
                <a:lnTo>
                  <a:pt x="407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089493" y="3151958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2760" y="0"/>
                </a:moveTo>
                <a:lnTo>
                  <a:pt x="0" y="3021"/>
                </a:lnTo>
                <a:lnTo>
                  <a:pt x="1148" y="3698"/>
                </a:lnTo>
                <a:lnTo>
                  <a:pt x="2242" y="4467"/>
                </a:lnTo>
                <a:lnTo>
                  <a:pt x="3469" y="4954"/>
                </a:lnTo>
                <a:lnTo>
                  <a:pt x="3649" y="5019"/>
                </a:lnTo>
                <a:lnTo>
                  <a:pt x="4823" y="3698"/>
                </a:lnTo>
                <a:lnTo>
                  <a:pt x="4711" y="3315"/>
                </a:lnTo>
                <a:lnTo>
                  <a:pt x="4262" y="2138"/>
                </a:lnTo>
                <a:lnTo>
                  <a:pt x="3451" y="1080"/>
                </a:lnTo>
                <a:lnTo>
                  <a:pt x="276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83916" y="3167636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3347" y="0"/>
                </a:moveTo>
                <a:lnTo>
                  <a:pt x="1991" y="0"/>
                </a:lnTo>
                <a:lnTo>
                  <a:pt x="1695" y="331"/>
                </a:lnTo>
                <a:lnTo>
                  <a:pt x="0" y="2189"/>
                </a:lnTo>
                <a:lnTo>
                  <a:pt x="796" y="6149"/>
                </a:lnTo>
                <a:lnTo>
                  <a:pt x="3315" y="5558"/>
                </a:lnTo>
                <a:lnTo>
                  <a:pt x="4179" y="4709"/>
                </a:lnTo>
                <a:lnTo>
                  <a:pt x="4169" y="2825"/>
                </a:lnTo>
                <a:lnTo>
                  <a:pt x="3757" y="1473"/>
                </a:lnTo>
                <a:lnTo>
                  <a:pt x="3362" y="111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093155" y="3277854"/>
            <a:ext cx="6985" cy="6985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4384" y="0"/>
                </a:moveTo>
                <a:lnTo>
                  <a:pt x="2635" y="665"/>
                </a:lnTo>
                <a:lnTo>
                  <a:pt x="867" y="1465"/>
                </a:lnTo>
                <a:lnTo>
                  <a:pt x="0" y="2937"/>
                </a:lnTo>
                <a:lnTo>
                  <a:pt x="1785" y="5490"/>
                </a:lnTo>
                <a:lnTo>
                  <a:pt x="3487" y="5885"/>
                </a:lnTo>
                <a:lnTo>
                  <a:pt x="4780" y="6534"/>
                </a:lnTo>
                <a:lnTo>
                  <a:pt x="5327" y="5144"/>
                </a:lnTo>
                <a:lnTo>
                  <a:pt x="6493" y="3689"/>
                </a:lnTo>
                <a:lnTo>
                  <a:pt x="6303" y="2386"/>
                </a:lnTo>
                <a:lnTo>
                  <a:pt x="6073" y="539"/>
                </a:lnTo>
                <a:lnTo>
                  <a:pt x="438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260936" y="3460136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4283" y="0"/>
                </a:moveTo>
                <a:lnTo>
                  <a:pt x="3121" y="796"/>
                </a:lnTo>
                <a:lnTo>
                  <a:pt x="1602" y="1310"/>
                </a:lnTo>
                <a:lnTo>
                  <a:pt x="910" y="2340"/>
                </a:lnTo>
                <a:lnTo>
                  <a:pt x="0" y="3780"/>
                </a:lnTo>
                <a:lnTo>
                  <a:pt x="886" y="5154"/>
                </a:lnTo>
                <a:lnTo>
                  <a:pt x="5541" y="6202"/>
                </a:lnTo>
                <a:lnTo>
                  <a:pt x="8021" y="4507"/>
                </a:lnTo>
                <a:lnTo>
                  <a:pt x="7221" y="2538"/>
                </a:lnTo>
                <a:lnTo>
                  <a:pt x="6814" y="1494"/>
                </a:lnTo>
                <a:lnTo>
                  <a:pt x="5299" y="843"/>
                </a:lnTo>
                <a:lnTo>
                  <a:pt x="428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329995" y="1282078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2854" y="0"/>
                </a:moveTo>
                <a:lnTo>
                  <a:pt x="1936" y="817"/>
                </a:lnTo>
                <a:lnTo>
                  <a:pt x="939" y="1584"/>
                </a:lnTo>
                <a:lnTo>
                  <a:pt x="162" y="2523"/>
                </a:lnTo>
                <a:lnTo>
                  <a:pt x="0" y="2696"/>
                </a:lnTo>
                <a:lnTo>
                  <a:pt x="717" y="3582"/>
                </a:lnTo>
                <a:lnTo>
                  <a:pt x="1004" y="4147"/>
                </a:lnTo>
                <a:lnTo>
                  <a:pt x="1936" y="3337"/>
                </a:lnTo>
                <a:lnTo>
                  <a:pt x="2915" y="2613"/>
                </a:lnTo>
                <a:lnTo>
                  <a:pt x="3859" y="1494"/>
                </a:lnTo>
                <a:lnTo>
                  <a:pt x="3150" y="586"/>
                </a:lnTo>
                <a:lnTo>
                  <a:pt x="285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146579" y="3596191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2329" y="0"/>
                </a:moveTo>
                <a:lnTo>
                  <a:pt x="53" y="914"/>
                </a:lnTo>
                <a:lnTo>
                  <a:pt x="0" y="3999"/>
                </a:lnTo>
                <a:lnTo>
                  <a:pt x="1397" y="5097"/>
                </a:lnTo>
                <a:lnTo>
                  <a:pt x="2127" y="6163"/>
                </a:lnTo>
                <a:lnTo>
                  <a:pt x="4403" y="6353"/>
                </a:lnTo>
                <a:lnTo>
                  <a:pt x="7246" y="3822"/>
                </a:lnTo>
                <a:lnTo>
                  <a:pt x="6494" y="2127"/>
                </a:lnTo>
                <a:lnTo>
                  <a:pt x="6231" y="1587"/>
                </a:lnTo>
                <a:lnTo>
                  <a:pt x="5537" y="993"/>
                </a:lnTo>
                <a:lnTo>
                  <a:pt x="4942" y="798"/>
                </a:lnTo>
                <a:lnTo>
                  <a:pt x="232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686067" y="3629756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1511" y="1498"/>
                </a:moveTo>
                <a:lnTo>
                  <a:pt x="1028" y="850"/>
                </a:lnTo>
                <a:lnTo>
                  <a:pt x="787" y="520"/>
                </a:lnTo>
                <a:lnTo>
                  <a:pt x="546" y="330"/>
                </a:lnTo>
                <a:lnTo>
                  <a:pt x="0" y="0"/>
                </a:lnTo>
                <a:lnTo>
                  <a:pt x="63" y="419"/>
                </a:lnTo>
                <a:lnTo>
                  <a:pt x="127" y="812"/>
                </a:lnTo>
                <a:lnTo>
                  <a:pt x="127" y="1206"/>
                </a:lnTo>
                <a:lnTo>
                  <a:pt x="609" y="1282"/>
                </a:lnTo>
                <a:lnTo>
                  <a:pt x="1028" y="1422"/>
                </a:lnTo>
                <a:lnTo>
                  <a:pt x="1511" y="1498"/>
                </a:lnTo>
                <a:close/>
              </a:path>
              <a:path w="8254" h="7620">
                <a:moveTo>
                  <a:pt x="8001" y="3898"/>
                </a:moveTo>
                <a:lnTo>
                  <a:pt x="7340" y="2895"/>
                </a:lnTo>
                <a:lnTo>
                  <a:pt x="6731" y="2743"/>
                </a:lnTo>
                <a:lnTo>
                  <a:pt x="5054" y="2222"/>
                </a:lnTo>
                <a:lnTo>
                  <a:pt x="3251" y="1892"/>
                </a:lnTo>
                <a:lnTo>
                  <a:pt x="1511" y="1498"/>
                </a:lnTo>
                <a:lnTo>
                  <a:pt x="2590" y="3060"/>
                </a:lnTo>
                <a:lnTo>
                  <a:pt x="3606" y="4660"/>
                </a:lnTo>
                <a:lnTo>
                  <a:pt x="6553" y="7251"/>
                </a:lnTo>
                <a:lnTo>
                  <a:pt x="7937" y="6527"/>
                </a:lnTo>
                <a:lnTo>
                  <a:pt x="8001" y="4508"/>
                </a:lnTo>
                <a:lnTo>
                  <a:pt x="8001" y="389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432753" y="3783299"/>
            <a:ext cx="8890" cy="6985"/>
          </a:xfrm>
          <a:custGeom>
            <a:avLst/>
            <a:gdLst/>
            <a:ahLst/>
            <a:cxnLst/>
            <a:rect l="l" t="t" r="r" b="b"/>
            <a:pathLst>
              <a:path w="8889" h="6985">
                <a:moveTo>
                  <a:pt x="1447" y="5397"/>
                </a:moveTo>
                <a:lnTo>
                  <a:pt x="965" y="5486"/>
                </a:lnTo>
                <a:lnTo>
                  <a:pt x="482" y="5613"/>
                </a:lnTo>
                <a:lnTo>
                  <a:pt x="0" y="5753"/>
                </a:lnTo>
                <a:lnTo>
                  <a:pt x="50" y="5969"/>
                </a:lnTo>
                <a:lnTo>
                  <a:pt x="203" y="6159"/>
                </a:lnTo>
                <a:lnTo>
                  <a:pt x="254" y="6413"/>
                </a:lnTo>
                <a:lnTo>
                  <a:pt x="533" y="6413"/>
                </a:lnTo>
                <a:lnTo>
                  <a:pt x="660" y="6438"/>
                </a:lnTo>
                <a:lnTo>
                  <a:pt x="927" y="6083"/>
                </a:lnTo>
                <a:lnTo>
                  <a:pt x="1193" y="5753"/>
                </a:lnTo>
                <a:lnTo>
                  <a:pt x="1447" y="5397"/>
                </a:lnTo>
                <a:close/>
              </a:path>
              <a:path w="8889" h="6985">
                <a:moveTo>
                  <a:pt x="8509" y="1295"/>
                </a:moveTo>
                <a:lnTo>
                  <a:pt x="6934" y="241"/>
                </a:lnTo>
                <a:lnTo>
                  <a:pt x="6540" y="0"/>
                </a:lnTo>
                <a:lnTo>
                  <a:pt x="5270" y="368"/>
                </a:lnTo>
                <a:lnTo>
                  <a:pt x="4864" y="914"/>
                </a:lnTo>
                <a:lnTo>
                  <a:pt x="3632" y="2311"/>
                </a:lnTo>
                <a:lnTo>
                  <a:pt x="2552" y="3848"/>
                </a:lnTo>
                <a:lnTo>
                  <a:pt x="1447" y="5397"/>
                </a:lnTo>
                <a:lnTo>
                  <a:pt x="3251" y="4978"/>
                </a:lnTo>
                <a:lnTo>
                  <a:pt x="5080" y="4572"/>
                </a:lnTo>
                <a:lnTo>
                  <a:pt x="8509" y="3009"/>
                </a:lnTo>
                <a:lnTo>
                  <a:pt x="8509" y="129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874029" y="4003445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6153" y="0"/>
                </a:moveTo>
                <a:lnTo>
                  <a:pt x="5591" y="194"/>
                </a:lnTo>
                <a:lnTo>
                  <a:pt x="680" y="1824"/>
                </a:lnTo>
                <a:lnTo>
                  <a:pt x="0" y="4589"/>
                </a:lnTo>
                <a:lnTo>
                  <a:pt x="4565" y="9057"/>
                </a:lnTo>
                <a:lnTo>
                  <a:pt x="6120" y="9220"/>
                </a:lnTo>
                <a:lnTo>
                  <a:pt x="7412" y="9579"/>
                </a:lnTo>
                <a:lnTo>
                  <a:pt x="7412" y="6418"/>
                </a:lnTo>
                <a:lnTo>
                  <a:pt x="7358" y="3235"/>
                </a:lnTo>
                <a:lnTo>
                  <a:pt x="7348" y="43"/>
                </a:lnTo>
                <a:lnTo>
                  <a:pt x="6753" y="43"/>
                </a:lnTo>
                <a:lnTo>
                  <a:pt x="615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366302" y="1019243"/>
            <a:ext cx="3810" cy="7620"/>
          </a:xfrm>
          <a:custGeom>
            <a:avLst/>
            <a:gdLst/>
            <a:ahLst/>
            <a:cxnLst/>
            <a:rect l="l" t="t" r="r" b="b"/>
            <a:pathLst>
              <a:path w="3810" h="7619">
                <a:moveTo>
                  <a:pt x="1684" y="0"/>
                </a:moveTo>
                <a:lnTo>
                  <a:pt x="1087" y="1248"/>
                </a:lnTo>
                <a:lnTo>
                  <a:pt x="0" y="2509"/>
                </a:lnTo>
                <a:lnTo>
                  <a:pt x="46" y="4968"/>
                </a:lnTo>
                <a:lnTo>
                  <a:pt x="1173" y="6169"/>
                </a:lnTo>
                <a:lnTo>
                  <a:pt x="1846" y="7383"/>
                </a:lnTo>
                <a:lnTo>
                  <a:pt x="2447" y="6108"/>
                </a:lnTo>
                <a:lnTo>
                  <a:pt x="3484" y="4834"/>
                </a:lnTo>
                <a:lnTo>
                  <a:pt x="3484" y="3596"/>
                </a:lnTo>
                <a:lnTo>
                  <a:pt x="3463" y="2382"/>
                </a:lnTo>
                <a:lnTo>
                  <a:pt x="2325" y="1198"/>
                </a:lnTo>
                <a:lnTo>
                  <a:pt x="168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296355" y="101580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150" y="0"/>
                </a:moveTo>
                <a:lnTo>
                  <a:pt x="651" y="262"/>
                </a:lnTo>
                <a:lnTo>
                  <a:pt x="0" y="1644"/>
                </a:lnTo>
                <a:lnTo>
                  <a:pt x="1979" y="5400"/>
                </a:lnTo>
                <a:lnTo>
                  <a:pt x="3120" y="7213"/>
                </a:lnTo>
                <a:lnTo>
                  <a:pt x="4197" y="9067"/>
                </a:lnTo>
                <a:lnTo>
                  <a:pt x="9024" y="8977"/>
                </a:lnTo>
                <a:lnTo>
                  <a:pt x="8726" y="6151"/>
                </a:lnTo>
                <a:lnTo>
                  <a:pt x="9434" y="2987"/>
                </a:lnTo>
                <a:lnTo>
                  <a:pt x="6930" y="859"/>
                </a:lnTo>
                <a:lnTo>
                  <a:pt x="5975" y="64"/>
                </a:lnTo>
                <a:lnTo>
                  <a:pt x="415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03004" y="1333738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3470" y="0"/>
                </a:moveTo>
                <a:lnTo>
                  <a:pt x="2350" y="753"/>
                </a:lnTo>
                <a:lnTo>
                  <a:pt x="486" y="1339"/>
                </a:lnTo>
                <a:lnTo>
                  <a:pt x="0" y="3553"/>
                </a:lnTo>
                <a:lnTo>
                  <a:pt x="601" y="5490"/>
                </a:lnTo>
                <a:lnTo>
                  <a:pt x="2952" y="7797"/>
                </a:lnTo>
                <a:lnTo>
                  <a:pt x="6336" y="5400"/>
                </a:lnTo>
                <a:lnTo>
                  <a:pt x="5986" y="3056"/>
                </a:lnTo>
                <a:lnTo>
                  <a:pt x="5839" y="1936"/>
                </a:lnTo>
                <a:lnTo>
                  <a:pt x="4352" y="1022"/>
                </a:lnTo>
                <a:lnTo>
                  <a:pt x="347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711175" y="138909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5050" y="0"/>
                </a:moveTo>
                <a:lnTo>
                  <a:pt x="4842" y="104"/>
                </a:lnTo>
                <a:lnTo>
                  <a:pt x="3500" y="687"/>
                </a:lnTo>
                <a:lnTo>
                  <a:pt x="1926" y="1306"/>
                </a:lnTo>
                <a:lnTo>
                  <a:pt x="1141" y="2393"/>
                </a:lnTo>
                <a:lnTo>
                  <a:pt x="0" y="3930"/>
                </a:lnTo>
                <a:lnTo>
                  <a:pt x="688" y="5853"/>
                </a:lnTo>
                <a:lnTo>
                  <a:pt x="3625" y="6108"/>
                </a:lnTo>
                <a:lnTo>
                  <a:pt x="5015" y="4762"/>
                </a:lnTo>
                <a:lnTo>
                  <a:pt x="6109" y="3812"/>
                </a:lnTo>
                <a:lnTo>
                  <a:pt x="6506" y="3463"/>
                </a:lnTo>
                <a:lnTo>
                  <a:pt x="6278" y="2411"/>
                </a:lnTo>
                <a:lnTo>
                  <a:pt x="6325" y="1666"/>
                </a:lnTo>
                <a:lnTo>
                  <a:pt x="5811" y="1104"/>
                </a:lnTo>
                <a:lnTo>
                  <a:pt x="505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79664" y="1701964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5">
                <a:moveTo>
                  <a:pt x="3931" y="0"/>
                </a:moveTo>
                <a:lnTo>
                  <a:pt x="1951" y="806"/>
                </a:lnTo>
                <a:lnTo>
                  <a:pt x="1322" y="1073"/>
                </a:lnTo>
                <a:lnTo>
                  <a:pt x="637" y="1954"/>
                </a:lnTo>
                <a:lnTo>
                  <a:pt x="0" y="5713"/>
                </a:lnTo>
                <a:lnTo>
                  <a:pt x="1797" y="7819"/>
                </a:lnTo>
                <a:lnTo>
                  <a:pt x="4244" y="7124"/>
                </a:lnTo>
                <a:lnTo>
                  <a:pt x="4925" y="6916"/>
                </a:lnTo>
                <a:lnTo>
                  <a:pt x="5403" y="6102"/>
                </a:lnTo>
                <a:lnTo>
                  <a:pt x="5982" y="5554"/>
                </a:lnTo>
                <a:lnTo>
                  <a:pt x="6440" y="3023"/>
                </a:lnTo>
                <a:lnTo>
                  <a:pt x="393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799967" y="1710684"/>
            <a:ext cx="9525" cy="6985"/>
          </a:xfrm>
          <a:custGeom>
            <a:avLst/>
            <a:gdLst/>
            <a:ahLst/>
            <a:cxnLst/>
            <a:rect l="l" t="t" r="r" b="b"/>
            <a:pathLst>
              <a:path w="9525" h="6985">
                <a:moveTo>
                  <a:pt x="7467" y="1016"/>
                </a:moveTo>
                <a:lnTo>
                  <a:pt x="5575" y="1524"/>
                </a:lnTo>
                <a:lnTo>
                  <a:pt x="3657" y="1981"/>
                </a:lnTo>
                <a:lnTo>
                  <a:pt x="1917" y="2781"/>
                </a:lnTo>
                <a:lnTo>
                  <a:pt x="76" y="3606"/>
                </a:lnTo>
                <a:lnTo>
                  <a:pt x="0" y="5245"/>
                </a:lnTo>
                <a:lnTo>
                  <a:pt x="1612" y="6451"/>
                </a:lnTo>
                <a:lnTo>
                  <a:pt x="1930" y="6680"/>
                </a:lnTo>
                <a:lnTo>
                  <a:pt x="3187" y="6146"/>
                </a:lnTo>
                <a:lnTo>
                  <a:pt x="3619" y="5651"/>
                </a:lnTo>
                <a:lnTo>
                  <a:pt x="4965" y="4165"/>
                </a:lnTo>
                <a:lnTo>
                  <a:pt x="7467" y="1016"/>
                </a:lnTo>
                <a:close/>
              </a:path>
              <a:path w="9525" h="6985">
                <a:moveTo>
                  <a:pt x="9194" y="38"/>
                </a:moveTo>
                <a:lnTo>
                  <a:pt x="8928" y="38"/>
                </a:lnTo>
                <a:lnTo>
                  <a:pt x="8623" y="0"/>
                </a:lnTo>
                <a:lnTo>
                  <a:pt x="8343" y="0"/>
                </a:lnTo>
                <a:lnTo>
                  <a:pt x="7772" y="685"/>
                </a:lnTo>
                <a:lnTo>
                  <a:pt x="7467" y="1016"/>
                </a:lnTo>
                <a:lnTo>
                  <a:pt x="8432" y="787"/>
                </a:lnTo>
                <a:lnTo>
                  <a:pt x="8890" y="647"/>
                </a:lnTo>
                <a:lnTo>
                  <a:pt x="9029" y="444"/>
                </a:lnTo>
                <a:lnTo>
                  <a:pt x="9105" y="241"/>
                </a:lnTo>
                <a:lnTo>
                  <a:pt x="9194" y="3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173767" y="1812452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1369" y="0"/>
                </a:moveTo>
                <a:lnTo>
                  <a:pt x="684" y="648"/>
                </a:lnTo>
                <a:lnTo>
                  <a:pt x="0" y="994"/>
                </a:lnTo>
                <a:lnTo>
                  <a:pt x="980" y="2030"/>
                </a:lnTo>
                <a:lnTo>
                  <a:pt x="2891" y="4118"/>
                </a:lnTo>
                <a:lnTo>
                  <a:pt x="3528" y="3761"/>
                </a:lnTo>
                <a:lnTo>
                  <a:pt x="4687" y="3463"/>
                </a:lnTo>
                <a:lnTo>
                  <a:pt x="4928" y="1220"/>
                </a:lnTo>
                <a:lnTo>
                  <a:pt x="3881" y="60"/>
                </a:lnTo>
                <a:lnTo>
                  <a:pt x="136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64126" y="184003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4165" y="0"/>
                </a:moveTo>
                <a:lnTo>
                  <a:pt x="2901" y="349"/>
                </a:lnTo>
                <a:lnTo>
                  <a:pt x="1699" y="684"/>
                </a:lnTo>
                <a:lnTo>
                  <a:pt x="0" y="2225"/>
                </a:lnTo>
                <a:lnTo>
                  <a:pt x="29" y="3175"/>
                </a:lnTo>
                <a:lnTo>
                  <a:pt x="87" y="4363"/>
                </a:lnTo>
                <a:lnTo>
                  <a:pt x="1443" y="5857"/>
                </a:lnTo>
                <a:lnTo>
                  <a:pt x="4104" y="7538"/>
                </a:lnTo>
                <a:lnTo>
                  <a:pt x="5731" y="6767"/>
                </a:lnTo>
                <a:lnTo>
                  <a:pt x="6844" y="3606"/>
                </a:lnTo>
                <a:lnTo>
                  <a:pt x="6887" y="2109"/>
                </a:lnTo>
                <a:lnTo>
                  <a:pt x="7049" y="662"/>
                </a:lnTo>
                <a:lnTo>
                  <a:pt x="5631" y="443"/>
                </a:lnTo>
                <a:lnTo>
                  <a:pt x="416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935528" y="1157616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5">
                <a:moveTo>
                  <a:pt x="3740" y="0"/>
                </a:moveTo>
                <a:lnTo>
                  <a:pt x="1993" y="842"/>
                </a:lnTo>
                <a:lnTo>
                  <a:pt x="1338" y="1155"/>
                </a:lnTo>
                <a:lnTo>
                  <a:pt x="716" y="1907"/>
                </a:lnTo>
                <a:lnTo>
                  <a:pt x="539" y="2592"/>
                </a:lnTo>
                <a:lnTo>
                  <a:pt x="0" y="4277"/>
                </a:lnTo>
                <a:lnTo>
                  <a:pt x="871" y="5521"/>
                </a:lnTo>
                <a:lnTo>
                  <a:pt x="2778" y="5580"/>
                </a:lnTo>
                <a:lnTo>
                  <a:pt x="4542" y="5666"/>
                </a:lnTo>
                <a:lnTo>
                  <a:pt x="5398" y="4493"/>
                </a:lnTo>
                <a:lnTo>
                  <a:pt x="5327" y="2707"/>
                </a:lnTo>
                <a:lnTo>
                  <a:pt x="4874" y="727"/>
                </a:lnTo>
                <a:lnTo>
                  <a:pt x="374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515790" y="2043393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383" y="0"/>
                </a:moveTo>
                <a:lnTo>
                  <a:pt x="662" y="441"/>
                </a:lnTo>
                <a:lnTo>
                  <a:pt x="0" y="608"/>
                </a:lnTo>
                <a:lnTo>
                  <a:pt x="123" y="1234"/>
                </a:lnTo>
                <a:lnTo>
                  <a:pt x="0" y="2117"/>
                </a:lnTo>
                <a:lnTo>
                  <a:pt x="302" y="2458"/>
                </a:lnTo>
                <a:lnTo>
                  <a:pt x="1746" y="3891"/>
                </a:lnTo>
                <a:lnTo>
                  <a:pt x="2887" y="3559"/>
                </a:lnTo>
                <a:lnTo>
                  <a:pt x="3006" y="1670"/>
                </a:lnTo>
                <a:lnTo>
                  <a:pt x="3067" y="1173"/>
                </a:lnTo>
                <a:lnTo>
                  <a:pt x="2346" y="392"/>
                </a:lnTo>
                <a:lnTo>
                  <a:pt x="1865" y="180"/>
                </a:lnTo>
                <a:lnTo>
                  <a:pt x="138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319414" y="2495895"/>
            <a:ext cx="5080" cy="6985"/>
          </a:xfrm>
          <a:custGeom>
            <a:avLst/>
            <a:gdLst/>
            <a:ahLst/>
            <a:cxnLst/>
            <a:rect l="l" t="t" r="r" b="b"/>
            <a:pathLst>
              <a:path w="5079" h="6985">
                <a:moveTo>
                  <a:pt x="2498" y="0"/>
                </a:moveTo>
                <a:lnTo>
                  <a:pt x="1626" y="1108"/>
                </a:lnTo>
                <a:lnTo>
                  <a:pt x="64" y="2195"/>
                </a:lnTo>
                <a:lnTo>
                  <a:pt x="15" y="3326"/>
                </a:lnTo>
                <a:lnTo>
                  <a:pt x="0" y="4499"/>
                </a:lnTo>
                <a:lnTo>
                  <a:pt x="1454" y="5712"/>
                </a:lnTo>
                <a:lnTo>
                  <a:pt x="2289" y="6897"/>
                </a:lnTo>
                <a:lnTo>
                  <a:pt x="3153" y="5784"/>
                </a:lnTo>
                <a:lnTo>
                  <a:pt x="4964" y="3567"/>
                </a:lnTo>
                <a:lnTo>
                  <a:pt x="249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634985" y="2554809"/>
            <a:ext cx="8255" cy="6985"/>
          </a:xfrm>
          <a:custGeom>
            <a:avLst/>
            <a:gdLst/>
            <a:ahLst/>
            <a:cxnLst/>
            <a:rect l="l" t="t" r="r" b="b"/>
            <a:pathLst>
              <a:path w="8254" h="6985">
                <a:moveTo>
                  <a:pt x="4960" y="0"/>
                </a:moveTo>
                <a:lnTo>
                  <a:pt x="2346" y="161"/>
                </a:lnTo>
                <a:lnTo>
                  <a:pt x="0" y="3167"/>
                </a:lnTo>
                <a:lnTo>
                  <a:pt x="2368" y="5723"/>
                </a:lnTo>
                <a:lnTo>
                  <a:pt x="4446" y="6385"/>
                </a:lnTo>
                <a:lnTo>
                  <a:pt x="5720" y="6061"/>
                </a:lnTo>
                <a:lnTo>
                  <a:pt x="6753" y="5820"/>
                </a:lnTo>
                <a:lnTo>
                  <a:pt x="8078" y="3826"/>
                </a:lnTo>
                <a:lnTo>
                  <a:pt x="7966" y="2680"/>
                </a:lnTo>
                <a:lnTo>
                  <a:pt x="7886" y="1720"/>
                </a:lnTo>
                <a:lnTo>
                  <a:pt x="6018" y="885"/>
                </a:lnTo>
                <a:lnTo>
                  <a:pt x="496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127792" y="2636999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5101" y="0"/>
                </a:moveTo>
                <a:lnTo>
                  <a:pt x="1408" y="353"/>
                </a:lnTo>
                <a:lnTo>
                  <a:pt x="0" y="2693"/>
                </a:lnTo>
                <a:lnTo>
                  <a:pt x="878" y="5788"/>
                </a:lnTo>
                <a:lnTo>
                  <a:pt x="1785" y="6202"/>
                </a:lnTo>
                <a:lnTo>
                  <a:pt x="2387" y="6722"/>
                </a:lnTo>
                <a:lnTo>
                  <a:pt x="3157" y="6487"/>
                </a:lnTo>
                <a:lnTo>
                  <a:pt x="4190" y="6516"/>
                </a:lnTo>
                <a:lnTo>
                  <a:pt x="5723" y="4874"/>
                </a:lnTo>
                <a:lnTo>
                  <a:pt x="6487" y="3492"/>
                </a:lnTo>
                <a:lnTo>
                  <a:pt x="7391" y="2199"/>
                </a:lnTo>
                <a:lnTo>
                  <a:pt x="6278" y="1447"/>
                </a:lnTo>
                <a:lnTo>
                  <a:pt x="510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799374" y="2779808"/>
            <a:ext cx="8255" cy="6985"/>
          </a:xfrm>
          <a:custGeom>
            <a:avLst/>
            <a:gdLst/>
            <a:ahLst/>
            <a:cxnLst/>
            <a:rect l="l" t="t" r="r" b="b"/>
            <a:pathLst>
              <a:path w="8255" h="6985">
                <a:moveTo>
                  <a:pt x="596" y="406"/>
                </a:moveTo>
                <a:lnTo>
                  <a:pt x="444" y="279"/>
                </a:lnTo>
                <a:lnTo>
                  <a:pt x="495" y="0"/>
                </a:lnTo>
                <a:lnTo>
                  <a:pt x="355" y="50"/>
                </a:lnTo>
                <a:lnTo>
                  <a:pt x="215" y="114"/>
                </a:lnTo>
                <a:lnTo>
                  <a:pt x="76" y="165"/>
                </a:lnTo>
                <a:lnTo>
                  <a:pt x="50" y="292"/>
                </a:lnTo>
                <a:lnTo>
                  <a:pt x="0" y="520"/>
                </a:lnTo>
                <a:lnTo>
                  <a:pt x="190" y="571"/>
                </a:lnTo>
                <a:lnTo>
                  <a:pt x="381" y="609"/>
                </a:lnTo>
                <a:lnTo>
                  <a:pt x="596" y="647"/>
                </a:lnTo>
                <a:lnTo>
                  <a:pt x="596" y="406"/>
                </a:lnTo>
                <a:close/>
              </a:path>
              <a:path w="8255" h="6985">
                <a:moveTo>
                  <a:pt x="7962" y="3606"/>
                </a:moveTo>
                <a:lnTo>
                  <a:pt x="7442" y="2273"/>
                </a:lnTo>
                <a:lnTo>
                  <a:pt x="6997" y="2120"/>
                </a:lnTo>
                <a:lnTo>
                  <a:pt x="4902" y="1485"/>
                </a:lnTo>
                <a:lnTo>
                  <a:pt x="2743" y="1104"/>
                </a:lnTo>
                <a:lnTo>
                  <a:pt x="596" y="647"/>
                </a:lnTo>
                <a:lnTo>
                  <a:pt x="469" y="3098"/>
                </a:lnTo>
                <a:lnTo>
                  <a:pt x="1676" y="4711"/>
                </a:lnTo>
                <a:lnTo>
                  <a:pt x="3911" y="5765"/>
                </a:lnTo>
                <a:lnTo>
                  <a:pt x="5842" y="6680"/>
                </a:lnTo>
                <a:lnTo>
                  <a:pt x="7251" y="6223"/>
                </a:lnTo>
                <a:lnTo>
                  <a:pt x="7962" y="360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163829" y="1262257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969" y="0"/>
                </a:moveTo>
                <a:lnTo>
                  <a:pt x="0" y="1457"/>
                </a:lnTo>
                <a:lnTo>
                  <a:pt x="245" y="2264"/>
                </a:lnTo>
                <a:lnTo>
                  <a:pt x="1720" y="2115"/>
                </a:lnTo>
                <a:lnTo>
                  <a:pt x="1944" y="2094"/>
                </a:lnTo>
                <a:lnTo>
                  <a:pt x="2199" y="1090"/>
                </a:lnTo>
                <a:lnTo>
                  <a:pt x="2181" y="535"/>
                </a:lnTo>
                <a:lnTo>
                  <a:pt x="2181" y="367"/>
                </a:lnTo>
                <a:lnTo>
                  <a:pt x="1400" y="179"/>
                </a:lnTo>
                <a:lnTo>
                  <a:pt x="96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947534" y="1265199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457" y="0"/>
                </a:moveTo>
                <a:lnTo>
                  <a:pt x="0" y="661"/>
                </a:lnTo>
                <a:lnTo>
                  <a:pt x="1141" y="1695"/>
                </a:lnTo>
                <a:lnTo>
                  <a:pt x="1400" y="1911"/>
                </a:lnTo>
                <a:lnTo>
                  <a:pt x="2236" y="1471"/>
                </a:lnTo>
                <a:lnTo>
                  <a:pt x="2815" y="1328"/>
                </a:lnTo>
                <a:lnTo>
                  <a:pt x="2642" y="902"/>
                </a:lnTo>
                <a:lnTo>
                  <a:pt x="2501" y="107"/>
                </a:lnTo>
                <a:lnTo>
                  <a:pt x="45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101298" y="194767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1813" y="0"/>
                </a:moveTo>
                <a:lnTo>
                  <a:pt x="1187" y="1134"/>
                </a:lnTo>
                <a:lnTo>
                  <a:pt x="492" y="2242"/>
                </a:lnTo>
                <a:lnTo>
                  <a:pt x="100" y="3456"/>
                </a:lnTo>
                <a:lnTo>
                  <a:pt x="0" y="3743"/>
                </a:lnTo>
                <a:lnTo>
                  <a:pt x="1165" y="4889"/>
                </a:lnTo>
                <a:lnTo>
                  <a:pt x="1554" y="4784"/>
                </a:lnTo>
                <a:lnTo>
                  <a:pt x="3249" y="4377"/>
                </a:lnTo>
                <a:lnTo>
                  <a:pt x="3912" y="3100"/>
                </a:lnTo>
                <a:lnTo>
                  <a:pt x="3110" y="888"/>
                </a:lnTo>
                <a:lnTo>
                  <a:pt x="2339" y="478"/>
                </a:lnTo>
                <a:lnTo>
                  <a:pt x="18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831956" y="1297350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1905" y="18796"/>
                </a:moveTo>
                <a:lnTo>
                  <a:pt x="139" y="17894"/>
                </a:lnTo>
                <a:lnTo>
                  <a:pt x="0" y="19443"/>
                </a:lnTo>
                <a:lnTo>
                  <a:pt x="1905" y="18796"/>
                </a:lnTo>
                <a:close/>
              </a:path>
              <a:path w="5079" h="19684">
                <a:moveTo>
                  <a:pt x="4597" y="800"/>
                </a:moveTo>
                <a:lnTo>
                  <a:pt x="4318" y="0"/>
                </a:lnTo>
                <a:lnTo>
                  <a:pt x="2717" y="165"/>
                </a:lnTo>
                <a:lnTo>
                  <a:pt x="2501" y="190"/>
                </a:lnTo>
                <a:lnTo>
                  <a:pt x="2197" y="1206"/>
                </a:lnTo>
                <a:lnTo>
                  <a:pt x="2247" y="1930"/>
                </a:lnTo>
                <a:lnTo>
                  <a:pt x="3098" y="2108"/>
                </a:lnTo>
                <a:lnTo>
                  <a:pt x="3556" y="2286"/>
                </a:lnTo>
                <a:lnTo>
                  <a:pt x="4597" y="80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41869" y="1319549"/>
            <a:ext cx="6985" cy="4445"/>
          </a:xfrm>
          <a:custGeom>
            <a:avLst/>
            <a:gdLst/>
            <a:ahLst/>
            <a:cxnLst/>
            <a:rect l="l" t="t" r="r" b="b"/>
            <a:pathLst>
              <a:path w="6984" h="4444">
                <a:moveTo>
                  <a:pt x="660" y="3530"/>
                </a:moveTo>
                <a:lnTo>
                  <a:pt x="444" y="3505"/>
                </a:lnTo>
                <a:lnTo>
                  <a:pt x="228" y="3505"/>
                </a:lnTo>
                <a:lnTo>
                  <a:pt x="0" y="3492"/>
                </a:lnTo>
                <a:lnTo>
                  <a:pt x="50" y="3619"/>
                </a:lnTo>
                <a:lnTo>
                  <a:pt x="190" y="3784"/>
                </a:lnTo>
                <a:lnTo>
                  <a:pt x="406" y="3975"/>
                </a:lnTo>
                <a:lnTo>
                  <a:pt x="508" y="3835"/>
                </a:lnTo>
                <a:lnTo>
                  <a:pt x="584" y="3670"/>
                </a:lnTo>
                <a:lnTo>
                  <a:pt x="660" y="3530"/>
                </a:lnTo>
                <a:close/>
              </a:path>
              <a:path w="6984" h="4444">
                <a:moveTo>
                  <a:pt x="6959" y="1219"/>
                </a:moveTo>
                <a:lnTo>
                  <a:pt x="5575" y="838"/>
                </a:lnTo>
                <a:lnTo>
                  <a:pt x="3937" y="0"/>
                </a:lnTo>
                <a:lnTo>
                  <a:pt x="1943" y="977"/>
                </a:lnTo>
                <a:lnTo>
                  <a:pt x="1358" y="2349"/>
                </a:lnTo>
                <a:lnTo>
                  <a:pt x="660" y="3530"/>
                </a:lnTo>
                <a:lnTo>
                  <a:pt x="1993" y="3632"/>
                </a:lnTo>
                <a:lnTo>
                  <a:pt x="3327" y="3784"/>
                </a:lnTo>
                <a:lnTo>
                  <a:pt x="5321" y="3708"/>
                </a:lnTo>
                <a:lnTo>
                  <a:pt x="6108" y="3251"/>
                </a:lnTo>
                <a:lnTo>
                  <a:pt x="6616" y="2755"/>
                </a:lnTo>
                <a:lnTo>
                  <a:pt x="6946" y="2438"/>
                </a:lnTo>
                <a:lnTo>
                  <a:pt x="6959" y="121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748029" y="1320826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1885" y="0"/>
                </a:moveTo>
                <a:lnTo>
                  <a:pt x="895" y="910"/>
                </a:lnTo>
                <a:lnTo>
                  <a:pt x="647" y="1540"/>
                </a:lnTo>
                <a:lnTo>
                  <a:pt x="0" y="3257"/>
                </a:lnTo>
                <a:lnTo>
                  <a:pt x="661" y="4572"/>
                </a:lnTo>
                <a:lnTo>
                  <a:pt x="2343" y="5359"/>
                </a:lnTo>
                <a:lnTo>
                  <a:pt x="2933" y="4845"/>
                </a:lnTo>
                <a:lnTo>
                  <a:pt x="3769" y="4442"/>
                </a:lnTo>
                <a:lnTo>
                  <a:pt x="4003" y="3815"/>
                </a:lnTo>
                <a:lnTo>
                  <a:pt x="4672" y="2087"/>
                </a:lnTo>
                <a:lnTo>
                  <a:pt x="4017" y="651"/>
                </a:lnTo>
                <a:lnTo>
                  <a:pt x="2286" y="100"/>
                </a:lnTo>
                <a:lnTo>
                  <a:pt x="188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655912" y="2547404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2404" y="0"/>
                </a:moveTo>
                <a:lnTo>
                  <a:pt x="1885" y="273"/>
                </a:lnTo>
                <a:lnTo>
                  <a:pt x="0" y="1295"/>
                </a:lnTo>
                <a:lnTo>
                  <a:pt x="218" y="2419"/>
                </a:lnTo>
                <a:lnTo>
                  <a:pt x="3045" y="3088"/>
                </a:lnTo>
                <a:lnTo>
                  <a:pt x="3787" y="2537"/>
                </a:lnTo>
                <a:lnTo>
                  <a:pt x="4478" y="2278"/>
                </a:lnTo>
                <a:lnTo>
                  <a:pt x="4340" y="1717"/>
                </a:lnTo>
                <a:lnTo>
                  <a:pt x="4362" y="867"/>
                </a:lnTo>
                <a:lnTo>
                  <a:pt x="4003" y="657"/>
                </a:lnTo>
                <a:lnTo>
                  <a:pt x="3426" y="298"/>
                </a:lnTo>
                <a:lnTo>
                  <a:pt x="240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298581" y="1610338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626" y="0"/>
                </a:moveTo>
                <a:lnTo>
                  <a:pt x="0" y="1410"/>
                </a:lnTo>
                <a:lnTo>
                  <a:pt x="1206" y="1446"/>
                </a:lnTo>
                <a:lnTo>
                  <a:pt x="62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295454" y="987109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2531" y="0"/>
                </a:moveTo>
                <a:lnTo>
                  <a:pt x="1911" y="471"/>
                </a:lnTo>
                <a:lnTo>
                  <a:pt x="972" y="798"/>
                </a:lnTo>
                <a:lnTo>
                  <a:pt x="734" y="1414"/>
                </a:lnTo>
                <a:lnTo>
                  <a:pt x="0" y="3135"/>
                </a:lnTo>
                <a:lnTo>
                  <a:pt x="619" y="4589"/>
                </a:lnTo>
                <a:lnTo>
                  <a:pt x="2729" y="5335"/>
                </a:lnTo>
                <a:lnTo>
                  <a:pt x="3759" y="4452"/>
                </a:lnTo>
                <a:lnTo>
                  <a:pt x="4036" y="3836"/>
                </a:lnTo>
                <a:lnTo>
                  <a:pt x="4842" y="2148"/>
                </a:lnTo>
                <a:lnTo>
                  <a:pt x="4175" y="812"/>
                </a:lnTo>
                <a:lnTo>
                  <a:pt x="253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161490" y="265849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605" y="0"/>
                </a:moveTo>
                <a:lnTo>
                  <a:pt x="1047" y="184"/>
                </a:lnTo>
                <a:lnTo>
                  <a:pt x="50" y="323"/>
                </a:lnTo>
                <a:lnTo>
                  <a:pt x="31" y="554"/>
                </a:lnTo>
                <a:lnTo>
                  <a:pt x="0" y="1191"/>
                </a:lnTo>
                <a:lnTo>
                  <a:pt x="331" y="1875"/>
                </a:lnTo>
                <a:lnTo>
                  <a:pt x="508" y="2541"/>
                </a:lnTo>
                <a:lnTo>
                  <a:pt x="1591" y="2164"/>
                </a:lnTo>
                <a:lnTo>
                  <a:pt x="2113" y="1991"/>
                </a:lnTo>
                <a:lnTo>
                  <a:pt x="1932" y="1318"/>
                </a:lnTo>
                <a:lnTo>
                  <a:pt x="1764" y="665"/>
                </a:lnTo>
                <a:lnTo>
                  <a:pt x="160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816731" y="133904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817" y="0"/>
                </a:moveTo>
                <a:lnTo>
                  <a:pt x="0" y="288"/>
                </a:lnTo>
                <a:lnTo>
                  <a:pt x="180" y="1889"/>
                </a:lnTo>
                <a:lnTo>
                  <a:pt x="208" y="2117"/>
                </a:lnTo>
                <a:lnTo>
                  <a:pt x="1263" y="2401"/>
                </a:lnTo>
                <a:lnTo>
                  <a:pt x="1814" y="2346"/>
                </a:lnTo>
                <a:lnTo>
                  <a:pt x="2044" y="2329"/>
                </a:lnTo>
                <a:lnTo>
                  <a:pt x="2178" y="1497"/>
                </a:lnTo>
                <a:lnTo>
                  <a:pt x="2368" y="1040"/>
                </a:lnTo>
                <a:lnTo>
                  <a:pt x="81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281616" y="1344153"/>
            <a:ext cx="3810" cy="8255"/>
          </a:xfrm>
          <a:custGeom>
            <a:avLst/>
            <a:gdLst/>
            <a:ahLst/>
            <a:cxnLst/>
            <a:rect l="l" t="t" r="r" b="b"/>
            <a:pathLst>
              <a:path w="3810" h="8255">
                <a:moveTo>
                  <a:pt x="0" y="0"/>
                </a:moveTo>
                <a:lnTo>
                  <a:pt x="0" y="8215"/>
                </a:lnTo>
                <a:lnTo>
                  <a:pt x="3783" y="3902"/>
                </a:lnTo>
                <a:lnTo>
                  <a:pt x="3746" y="3229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178993" y="1030377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3117" y="0"/>
                </a:moveTo>
                <a:lnTo>
                  <a:pt x="2117" y="788"/>
                </a:lnTo>
                <a:lnTo>
                  <a:pt x="1069" y="1541"/>
                </a:lnTo>
                <a:lnTo>
                  <a:pt x="198" y="2448"/>
                </a:lnTo>
                <a:lnTo>
                  <a:pt x="0" y="2646"/>
                </a:lnTo>
                <a:lnTo>
                  <a:pt x="777" y="4241"/>
                </a:lnTo>
                <a:lnTo>
                  <a:pt x="906" y="4208"/>
                </a:lnTo>
                <a:lnTo>
                  <a:pt x="3624" y="3651"/>
                </a:lnTo>
                <a:lnTo>
                  <a:pt x="3408" y="1844"/>
                </a:lnTo>
                <a:lnTo>
                  <a:pt x="311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732222" y="1404154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1648" y="0"/>
                </a:moveTo>
                <a:lnTo>
                  <a:pt x="1104" y="306"/>
                </a:lnTo>
                <a:lnTo>
                  <a:pt x="431" y="529"/>
                </a:lnTo>
                <a:lnTo>
                  <a:pt x="100" y="1000"/>
                </a:lnTo>
                <a:lnTo>
                  <a:pt x="0" y="1202"/>
                </a:lnTo>
                <a:lnTo>
                  <a:pt x="549" y="2250"/>
                </a:lnTo>
                <a:lnTo>
                  <a:pt x="924" y="2329"/>
                </a:lnTo>
                <a:lnTo>
                  <a:pt x="2639" y="2747"/>
                </a:lnTo>
                <a:lnTo>
                  <a:pt x="3577" y="2099"/>
                </a:lnTo>
                <a:lnTo>
                  <a:pt x="3265" y="759"/>
                </a:lnTo>
                <a:lnTo>
                  <a:pt x="3178" y="396"/>
                </a:lnTo>
                <a:lnTo>
                  <a:pt x="2199" y="233"/>
                </a:lnTo>
                <a:lnTo>
                  <a:pt x="164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350603" y="1034155"/>
            <a:ext cx="4445" cy="7620"/>
          </a:xfrm>
          <a:custGeom>
            <a:avLst/>
            <a:gdLst/>
            <a:ahLst/>
            <a:cxnLst/>
            <a:rect l="l" t="t" r="r" b="b"/>
            <a:pathLst>
              <a:path w="4445" h="7619">
                <a:moveTo>
                  <a:pt x="787" y="1435"/>
                </a:moveTo>
                <a:lnTo>
                  <a:pt x="749" y="1016"/>
                </a:lnTo>
                <a:lnTo>
                  <a:pt x="673" y="571"/>
                </a:lnTo>
                <a:lnTo>
                  <a:pt x="609" y="139"/>
                </a:lnTo>
                <a:lnTo>
                  <a:pt x="406" y="25"/>
                </a:lnTo>
                <a:lnTo>
                  <a:pt x="190" y="228"/>
                </a:lnTo>
                <a:lnTo>
                  <a:pt x="76" y="469"/>
                </a:lnTo>
                <a:lnTo>
                  <a:pt x="0" y="698"/>
                </a:lnTo>
                <a:lnTo>
                  <a:pt x="254" y="952"/>
                </a:lnTo>
                <a:lnTo>
                  <a:pt x="508" y="1206"/>
                </a:lnTo>
                <a:lnTo>
                  <a:pt x="787" y="1435"/>
                </a:lnTo>
                <a:close/>
              </a:path>
              <a:path w="4445" h="7619">
                <a:moveTo>
                  <a:pt x="4114" y="5435"/>
                </a:moveTo>
                <a:lnTo>
                  <a:pt x="3759" y="4203"/>
                </a:lnTo>
                <a:lnTo>
                  <a:pt x="3340" y="3708"/>
                </a:lnTo>
                <a:lnTo>
                  <a:pt x="2590" y="2857"/>
                </a:lnTo>
                <a:lnTo>
                  <a:pt x="1676" y="2159"/>
                </a:lnTo>
                <a:lnTo>
                  <a:pt x="787" y="1435"/>
                </a:lnTo>
                <a:lnTo>
                  <a:pt x="939" y="2489"/>
                </a:lnTo>
                <a:lnTo>
                  <a:pt x="1104" y="3556"/>
                </a:lnTo>
                <a:lnTo>
                  <a:pt x="1231" y="4610"/>
                </a:lnTo>
                <a:lnTo>
                  <a:pt x="1524" y="6959"/>
                </a:lnTo>
                <a:lnTo>
                  <a:pt x="2489" y="7429"/>
                </a:lnTo>
                <a:lnTo>
                  <a:pt x="3848" y="5791"/>
                </a:lnTo>
                <a:lnTo>
                  <a:pt x="4114" y="543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529058" y="1618326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54" y="0"/>
                </a:moveTo>
                <a:lnTo>
                  <a:pt x="0" y="1659"/>
                </a:lnTo>
                <a:lnTo>
                  <a:pt x="1998" y="853"/>
                </a:lnTo>
                <a:lnTo>
                  <a:pt x="5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84799" y="1440634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1518" y="0"/>
                </a:moveTo>
                <a:lnTo>
                  <a:pt x="514" y="571"/>
                </a:lnTo>
                <a:lnTo>
                  <a:pt x="0" y="2713"/>
                </a:lnTo>
                <a:lnTo>
                  <a:pt x="698" y="3616"/>
                </a:lnTo>
                <a:lnTo>
                  <a:pt x="2101" y="3235"/>
                </a:lnTo>
                <a:lnTo>
                  <a:pt x="2494" y="3135"/>
                </a:lnTo>
                <a:lnTo>
                  <a:pt x="2631" y="2188"/>
                </a:lnTo>
                <a:lnTo>
                  <a:pt x="2882" y="1630"/>
                </a:lnTo>
                <a:lnTo>
                  <a:pt x="2555" y="1115"/>
                </a:lnTo>
                <a:lnTo>
                  <a:pt x="2313" y="345"/>
                </a:lnTo>
                <a:lnTo>
                  <a:pt x="1838" y="132"/>
                </a:lnTo>
                <a:lnTo>
                  <a:pt x="151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292245" y="1070204"/>
            <a:ext cx="3810" cy="635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107" y="0"/>
                </a:moveTo>
                <a:lnTo>
                  <a:pt x="90" y="1134"/>
                </a:lnTo>
                <a:lnTo>
                  <a:pt x="0" y="2282"/>
                </a:lnTo>
                <a:lnTo>
                  <a:pt x="431" y="5666"/>
                </a:lnTo>
                <a:lnTo>
                  <a:pt x="1605" y="6120"/>
                </a:lnTo>
                <a:lnTo>
                  <a:pt x="2995" y="4497"/>
                </a:lnTo>
                <a:lnTo>
                  <a:pt x="3343" y="4097"/>
                </a:lnTo>
                <a:lnTo>
                  <a:pt x="3239" y="2786"/>
                </a:lnTo>
                <a:lnTo>
                  <a:pt x="2066" y="1457"/>
                </a:lnTo>
                <a:lnTo>
                  <a:pt x="1069" y="763"/>
                </a:lnTo>
                <a:lnTo>
                  <a:pt x="10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274426" y="1079735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5">
                <a:moveTo>
                  <a:pt x="1536" y="4648"/>
                </a:moveTo>
                <a:lnTo>
                  <a:pt x="1282" y="4648"/>
                </a:lnTo>
                <a:lnTo>
                  <a:pt x="1016" y="4635"/>
                </a:lnTo>
                <a:lnTo>
                  <a:pt x="774" y="4648"/>
                </a:lnTo>
                <a:lnTo>
                  <a:pt x="508" y="4864"/>
                </a:lnTo>
                <a:lnTo>
                  <a:pt x="266" y="5118"/>
                </a:lnTo>
                <a:lnTo>
                  <a:pt x="0" y="5346"/>
                </a:lnTo>
                <a:lnTo>
                  <a:pt x="508" y="5359"/>
                </a:lnTo>
                <a:lnTo>
                  <a:pt x="1016" y="5372"/>
                </a:lnTo>
                <a:lnTo>
                  <a:pt x="1498" y="5384"/>
                </a:lnTo>
                <a:lnTo>
                  <a:pt x="1524" y="5143"/>
                </a:lnTo>
                <a:lnTo>
                  <a:pt x="1524" y="4902"/>
                </a:lnTo>
                <a:lnTo>
                  <a:pt x="1536" y="4648"/>
                </a:lnTo>
                <a:close/>
              </a:path>
              <a:path w="10160" h="5715">
                <a:moveTo>
                  <a:pt x="9563" y="2387"/>
                </a:moveTo>
                <a:lnTo>
                  <a:pt x="8280" y="1676"/>
                </a:lnTo>
                <a:lnTo>
                  <a:pt x="7035" y="673"/>
                </a:lnTo>
                <a:lnTo>
                  <a:pt x="4394" y="0"/>
                </a:lnTo>
                <a:lnTo>
                  <a:pt x="3022" y="114"/>
                </a:lnTo>
                <a:lnTo>
                  <a:pt x="1651" y="139"/>
                </a:lnTo>
                <a:lnTo>
                  <a:pt x="1536" y="4648"/>
                </a:lnTo>
                <a:lnTo>
                  <a:pt x="2870" y="4648"/>
                </a:lnTo>
                <a:lnTo>
                  <a:pt x="4267" y="4724"/>
                </a:lnTo>
                <a:lnTo>
                  <a:pt x="6934" y="4051"/>
                </a:lnTo>
                <a:lnTo>
                  <a:pt x="8204" y="3086"/>
                </a:lnTo>
                <a:lnTo>
                  <a:pt x="9563" y="238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185243" y="2661466"/>
            <a:ext cx="4445" cy="8890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0" y="0"/>
                </a:moveTo>
                <a:lnTo>
                  <a:pt x="673" y="3326"/>
                </a:lnTo>
                <a:lnTo>
                  <a:pt x="1504" y="6532"/>
                </a:lnTo>
                <a:lnTo>
                  <a:pt x="4385" y="8747"/>
                </a:lnTo>
                <a:lnTo>
                  <a:pt x="4197" y="5184"/>
                </a:lnTo>
                <a:lnTo>
                  <a:pt x="3290" y="1986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76749" y="1090350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3" y="0"/>
                </a:moveTo>
                <a:lnTo>
                  <a:pt x="151" y="1709"/>
                </a:lnTo>
                <a:lnTo>
                  <a:pt x="0" y="3531"/>
                </a:lnTo>
                <a:lnTo>
                  <a:pt x="2303" y="4287"/>
                </a:lnTo>
                <a:lnTo>
                  <a:pt x="2498" y="3610"/>
                </a:lnTo>
                <a:lnTo>
                  <a:pt x="3037" y="2609"/>
                </a:lnTo>
                <a:lnTo>
                  <a:pt x="2768" y="2346"/>
                </a:lnTo>
                <a:lnTo>
                  <a:pt x="1950" y="1471"/>
                </a:lnTo>
                <a:lnTo>
                  <a:pt x="967" y="759"/>
                </a:lnTo>
                <a:lnTo>
                  <a:pt x="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717513" y="3491580"/>
            <a:ext cx="10795" cy="5080"/>
          </a:xfrm>
          <a:custGeom>
            <a:avLst/>
            <a:gdLst/>
            <a:ahLst/>
            <a:cxnLst/>
            <a:rect l="l" t="t" r="r" b="b"/>
            <a:pathLst>
              <a:path w="10795" h="5079">
                <a:moveTo>
                  <a:pt x="9029" y="3644"/>
                </a:moveTo>
                <a:lnTo>
                  <a:pt x="6261" y="1828"/>
                </a:lnTo>
                <a:lnTo>
                  <a:pt x="3429" y="152"/>
                </a:lnTo>
                <a:lnTo>
                  <a:pt x="0" y="0"/>
                </a:lnTo>
                <a:lnTo>
                  <a:pt x="2108" y="3378"/>
                </a:lnTo>
                <a:lnTo>
                  <a:pt x="5473" y="3708"/>
                </a:lnTo>
                <a:lnTo>
                  <a:pt x="9029" y="3644"/>
                </a:lnTo>
                <a:close/>
              </a:path>
              <a:path w="10795" h="5079">
                <a:moveTo>
                  <a:pt x="10528" y="3644"/>
                </a:moveTo>
                <a:lnTo>
                  <a:pt x="9029" y="3644"/>
                </a:lnTo>
                <a:lnTo>
                  <a:pt x="9321" y="3848"/>
                </a:lnTo>
                <a:lnTo>
                  <a:pt x="9626" y="4064"/>
                </a:lnTo>
                <a:lnTo>
                  <a:pt x="9931" y="4267"/>
                </a:lnTo>
                <a:lnTo>
                  <a:pt x="10160" y="4394"/>
                </a:lnTo>
                <a:lnTo>
                  <a:pt x="10287" y="4572"/>
                </a:lnTo>
                <a:lnTo>
                  <a:pt x="10464" y="4699"/>
                </a:lnTo>
                <a:lnTo>
                  <a:pt x="10528" y="4343"/>
                </a:lnTo>
                <a:lnTo>
                  <a:pt x="10464" y="4013"/>
                </a:lnTo>
                <a:lnTo>
                  <a:pt x="10528" y="364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837101" y="1103370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1638" y="1701"/>
                </a:moveTo>
                <a:lnTo>
                  <a:pt x="1549" y="1524"/>
                </a:lnTo>
                <a:lnTo>
                  <a:pt x="1460" y="1320"/>
                </a:lnTo>
                <a:lnTo>
                  <a:pt x="1346" y="1168"/>
                </a:lnTo>
                <a:lnTo>
                  <a:pt x="0" y="0"/>
                </a:lnTo>
                <a:lnTo>
                  <a:pt x="774" y="1739"/>
                </a:lnTo>
                <a:lnTo>
                  <a:pt x="1041" y="1727"/>
                </a:lnTo>
                <a:lnTo>
                  <a:pt x="1346" y="1727"/>
                </a:lnTo>
                <a:lnTo>
                  <a:pt x="1638" y="1701"/>
                </a:lnTo>
                <a:close/>
              </a:path>
              <a:path w="7620" h="6350">
                <a:moveTo>
                  <a:pt x="7315" y="2362"/>
                </a:moveTo>
                <a:lnTo>
                  <a:pt x="6146" y="1524"/>
                </a:lnTo>
                <a:lnTo>
                  <a:pt x="4191" y="1384"/>
                </a:lnTo>
                <a:lnTo>
                  <a:pt x="2933" y="1562"/>
                </a:lnTo>
                <a:lnTo>
                  <a:pt x="1638" y="1701"/>
                </a:lnTo>
                <a:lnTo>
                  <a:pt x="2349" y="2882"/>
                </a:lnTo>
                <a:lnTo>
                  <a:pt x="2933" y="4241"/>
                </a:lnTo>
                <a:lnTo>
                  <a:pt x="5740" y="5842"/>
                </a:lnTo>
                <a:lnTo>
                  <a:pt x="7213" y="4826"/>
                </a:lnTo>
                <a:lnTo>
                  <a:pt x="7315" y="2832"/>
                </a:lnTo>
                <a:lnTo>
                  <a:pt x="7315" y="2362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87124" y="1109949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80">
                <a:moveTo>
                  <a:pt x="6045" y="2628"/>
                </a:moveTo>
                <a:lnTo>
                  <a:pt x="5473" y="1346"/>
                </a:lnTo>
                <a:lnTo>
                  <a:pt x="3835" y="723"/>
                </a:lnTo>
                <a:lnTo>
                  <a:pt x="1968" y="0"/>
                </a:lnTo>
                <a:lnTo>
                  <a:pt x="508" y="660"/>
                </a:lnTo>
                <a:lnTo>
                  <a:pt x="114" y="2628"/>
                </a:lnTo>
                <a:lnTo>
                  <a:pt x="0" y="3086"/>
                </a:lnTo>
                <a:lnTo>
                  <a:pt x="1066" y="4229"/>
                </a:lnTo>
                <a:lnTo>
                  <a:pt x="3073" y="4508"/>
                </a:lnTo>
                <a:lnTo>
                  <a:pt x="4508" y="4318"/>
                </a:lnTo>
                <a:lnTo>
                  <a:pt x="5943" y="4241"/>
                </a:lnTo>
                <a:lnTo>
                  <a:pt x="6045" y="2628"/>
                </a:lnTo>
                <a:close/>
              </a:path>
              <a:path w="6985" h="5080">
                <a:moveTo>
                  <a:pt x="6591" y="4635"/>
                </a:moveTo>
                <a:lnTo>
                  <a:pt x="6553" y="4470"/>
                </a:lnTo>
                <a:lnTo>
                  <a:pt x="6413" y="4241"/>
                </a:lnTo>
                <a:lnTo>
                  <a:pt x="5943" y="4241"/>
                </a:lnTo>
                <a:lnTo>
                  <a:pt x="5943" y="4445"/>
                </a:lnTo>
                <a:lnTo>
                  <a:pt x="5981" y="4762"/>
                </a:lnTo>
                <a:lnTo>
                  <a:pt x="6197" y="4711"/>
                </a:lnTo>
                <a:lnTo>
                  <a:pt x="6591" y="463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949793" y="1486326"/>
            <a:ext cx="4445" cy="8255"/>
          </a:xfrm>
          <a:custGeom>
            <a:avLst/>
            <a:gdLst/>
            <a:ahLst/>
            <a:cxnLst/>
            <a:rect l="l" t="t" r="r" b="b"/>
            <a:pathLst>
              <a:path w="4444" h="8255">
                <a:moveTo>
                  <a:pt x="3390" y="3708"/>
                </a:moveTo>
                <a:lnTo>
                  <a:pt x="3289" y="2540"/>
                </a:lnTo>
                <a:lnTo>
                  <a:pt x="3200" y="1358"/>
                </a:lnTo>
                <a:lnTo>
                  <a:pt x="2349" y="2374"/>
                </a:lnTo>
                <a:lnTo>
                  <a:pt x="1435" y="3365"/>
                </a:lnTo>
                <a:lnTo>
                  <a:pt x="0" y="6578"/>
                </a:lnTo>
                <a:lnTo>
                  <a:pt x="863" y="7696"/>
                </a:lnTo>
                <a:lnTo>
                  <a:pt x="2755" y="7112"/>
                </a:lnTo>
                <a:lnTo>
                  <a:pt x="3175" y="6972"/>
                </a:lnTo>
                <a:lnTo>
                  <a:pt x="3365" y="5664"/>
                </a:lnTo>
                <a:lnTo>
                  <a:pt x="3390" y="3708"/>
                </a:lnTo>
                <a:close/>
              </a:path>
              <a:path w="4444" h="8255">
                <a:moveTo>
                  <a:pt x="3822" y="635"/>
                </a:moveTo>
                <a:lnTo>
                  <a:pt x="3695" y="368"/>
                </a:lnTo>
                <a:lnTo>
                  <a:pt x="3454" y="228"/>
                </a:lnTo>
                <a:lnTo>
                  <a:pt x="3314" y="0"/>
                </a:lnTo>
                <a:lnTo>
                  <a:pt x="3124" y="38"/>
                </a:lnTo>
                <a:lnTo>
                  <a:pt x="3162" y="482"/>
                </a:lnTo>
                <a:lnTo>
                  <a:pt x="3175" y="914"/>
                </a:lnTo>
                <a:lnTo>
                  <a:pt x="3200" y="1358"/>
                </a:lnTo>
                <a:lnTo>
                  <a:pt x="3390" y="1117"/>
                </a:lnTo>
                <a:lnTo>
                  <a:pt x="3632" y="889"/>
                </a:lnTo>
                <a:lnTo>
                  <a:pt x="3822" y="635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521207" y="2036142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875" y="0"/>
                </a:moveTo>
                <a:lnTo>
                  <a:pt x="135" y="2282"/>
                </a:lnTo>
                <a:lnTo>
                  <a:pt x="0" y="2735"/>
                </a:lnTo>
                <a:lnTo>
                  <a:pt x="712" y="3455"/>
                </a:lnTo>
                <a:lnTo>
                  <a:pt x="1043" y="4046"/>
                </a:lnTo>
                <a:lnTo>
                  <a:pt x="1436" y="3516"/>
                </a:lnTo>
                <a:lnTo>
                  <a:pt x="1860" y="2988"/>
                </a:lnTo>
                <a:lnTo>
                  <a:pt x="2246" y="2451"/>
                </a:lnTo>
                <a:lnTo>
                  <a:pt x="1687" y="90"/>
                </a:lnTo>
                <a:lnTo>
                  <a:pt x="87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347480" y="3092500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1616" y="0"/>
                </a:moveTo>
                <a:lnTo>
                  <a:pt x="557" y="543"/>
                </a:lnTo>
                <a:lnTo>
                  <a:pt x="457" y="914"/>
                </a:lnTo>
                <a:lnTo>
                  <a:pt x="0" y="2747"/>
                </a:lnTo>
                <a:lnTo>
                  <a:pt x="737" y="3700"/>
                </a:lnTo>
                <a:lnTo>
                  <a:pt x="2242" y="3370"/>
                </a:lnTo>
                <a:lnTo>
                  <a:pt x="2631" y="3272"/>
                </a:lnTo>
                <a:lnTo>
                  <a:pt x="2811" y="2289"/>
                </a:lnTo>
                <a:lnTo>
                  <a:pt x="3078" y="1703"/>
                </a:lnTo>
                <a:lnTo>
                  <a:pt x="2735" y="1149"/>
                </a:lnTo>
                <a:lnTo>
                  <a:pt x="2470" y="374"/>
                </a:lnTo>
                <a:lnTo>
                  <a:pt x="1972" y="144"/>
                </a:lnTo>
                <a:lnTo>
                  <a:pt x="161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987711" y="2600992"/>
            <a:ext cx="5715" cy="3810"/>
          </a:xfrm>
          <a:custGeom>
            <a:avLst/>
            <a:gdLst/>
            <a:ahLst/>
            <a:cxnLst/>
            <a:rect l="l" t="t" r="r" b="b"/>
            <a:pathLst>
              <a:path w="5714" h="3810">
                <a:moveTo>
                  <a:pt x="4127" y="609"/>
                </a:moveTo>
                <a:lnTo>
                  <a:pt x="2425" y="419"/>
                </a:lnTo>
                <a:lnTo>
                  <a:pt x="774" y="152"/>
                </a:lnTo>
                <a:lnTo>
                  <a:pt x="50" y="2540"/>
                </a:lnTo>
                <a:lnTo>
                  <a:pt x="1511" y="3416"/>
                </a:lnTo>
                <a:lnTo>
                  <a:pt x="1739" y="3225"/>
                </a:lnTo>
                <a:lnTo>
                  <a:pt x="2590" y="2463"/>
                </a:lnTo>
                <a:lnTo>
                  <a:pt x="3340" y="1524"/>
                </a:lnTo>
                <a:lnTo>
                  <a:pt x="4127" y="609"/>
                </a:lnTo>
                <a:close/>
              </a:path>
              <a:path w="5714" h="3810">
                <a:moveTo>
                  <a:pt x="5257" y="508"/>
                </a:moveTo>
                <a:lnTo>
                  <a:pt x="5041" y="279"/>
                </a:lnTo>
                <a:lnTo>
                  <a:pt x="4864" y="127"/>
                </a:lnTo>
                <a:lnTo>
                  <a:pt x="4648" y="0"/>
                </a:lnTo>
                <a:lnTo>
                  <a:pt x="4483" y="203"/>
                </a:lnTo>
                <a:lnTo>
                  <a:pt x="4292" y="381"/>
                </a:lnTo>
                <a:lnTo>
                  <a:pt x="4127" y="609"/>
                </a:lnTo>
                <a:lnTo>
                  <a:pt x="4495" y="647"/>
                </a:lnTo>
                <a:lnTo>
                  <a:pt x="4902" y="698"/>
                </a:lnTo>
                <a:lnTo>
                  <a:pt x="5257" y="698"/>
                </a:lnTo>
                <a:lnTo>
                  <a:pt x="5257" y="50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211073" y="2718795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1136" y="0"/>
                </a:moveTo>
                <a:lnTo>
                  <a:pt x="194" y="2419"/>
                </a:lnTo>
                <a:lnTo>
                  <a:pt x="0" y="2898"/>
                </a:lnTo>
                <a:lnTo>
                  <a:pt x="787" y="3759"/>
                </a:lnTo>
                <a:lnTo>
                  <a:pt x="1111" y="4438"/>
                </a:lnTo>
                <a:lnTo>
                  <a:pt x="1601" y="3884"/>
                </a:lnTo>
                <a:lnTo>
                  <a:pt x="2072" y="3333"/>
                </a:lnTo>
                <a:lnTo>
                  <a:pt x="2573" y="2780"/>
                </a:lnTo>
                <a:lnTo>
                  <a:pt x="2033" y="184"/>
                </a:lnTo>
                <a:lnTo>
                  <a:pt x="113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751328" y="1527245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5">
                <a:moveTo>
                  <a:pt x="7632" y="4686"/>
                </a:moveTo>
                <a:lnTo>
                  <a:pt x="7607" y="3187"/>
                </a:lnTo>
                <a:lnTo>
                  <a:pt x="7607" y="203"/>
                </a:lnTo>
                <a:lnTo>
                  <a:pt x="6273" y="152"/>
                </a:lnTo>
                <a:lnTo>
                  <a:pt x="4953" y="0"/>
                </a:lnTo>
                <a:lnTo>
                  <a:pt x="3733" y="330"/>
                </a:lnTo>
                <a:lnTo>
                  <a:pt x="2374" y="698"/>
                </a:lnTo>
                <a:lnTo>
                  <a:pt x="1231" y="1790"/>
                </a:lnTo>
                <a:lnTo>
                  <a:pt x="0" y="2540"/>
                </a:lnTo>
                <a:lnTo>
                  <a:pt x="1231" y="3314"/>
                </a:lnTo>
                <a:lnTo>
                  <a:pt x="2374" y="4394"/>
                </a:lnTo>
                <a:lnTo>
                  <a:pt x="4953" y="5041"/>
                </a:lnTo>
                <a:lnTo>
                  <a:pt x="6311" y="4800"/>
                </a:lnTo>
                <a:lnTo>
                  <a:pt x="7632" y="4686"/>
                </a:lnTo>
                <a:close/>
              </a:path>
              <a:path w="8255" h="5715">
                <a:moveTo>
                  <a:pt x="8242" y="4622"/>
                </a:moveTo>
                <a:lnTo>
                  <a:pt x="8051" y="4635"/>
                </a:lnTo>
                <a:lnTo>
                  <a:pt x="7835" y="4660"/>
                </a:lnTo>
                <a:lnTo>
                  <a:pt x="7632" y="4686"/>
                </a:lnTo>
                <a:lnTo>
                  <a:pt x="7632" y="5270"/>
                </a:lnTo>
                <a:lnTo>
                  <a:pt x="7823" y="5207"/>
                </a:lnTo>
                <a:lnTo>
                  <a:pt x="8013" y="4978"/>
                </a:lnTo>
                <a:lnTo>
                  <a:pt x="8140" y="4787"/>
                </a:lnTo>
                <a:lnTo>
                  <a:pt x="8242" y="4622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591910" y="1194667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4">
                <a:moveTo>
                  <a:pt x="1220" y="0"/>
                </a:moveTo>
                <a:lnTo>
                  <a:pt x="0" y="1155"/>
                </a:lnTo>
                <a:lnTo>
                  <a:pt x="443" y="3301"/>
                </a:lnTo>
                <a:lnTo>
                  <a:pt x="1717" y="3910"/>
                </a:lnTo>
                <a:lnTo>
                  <a:pt x="3463" y="3445"/>
                </a:lnTo>
                <a:lnTo>
                  <a:pt x="4014" y="2959"/>
                </a:lnTo>
                <a:lnTo>
                  <a:pt x="4571" y="2484"/>
                </a:lnTo>
                <a:lnTo>
                  <a:pt x="5126" y="1997"/>
                </a:lnTo>
                <a:lnTo>
                  <a:pt x="3934" y="1328"/>
                </a:lnTo>
                <a:lnTo>
                  <a:pt x="2800" y="547"/>
                </a:lnTo>
                <a:lnTo>
                  <a:pt x="1536" y="115"/>
                </a:lnTo>
                <a:lnTo>
                  <a:pt x="122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080862" y="261794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609" y="0"/>
                </a:moveTo>
                <a:lnTo>
                  <a:pt x="0" y="651"/>
                </a:lnTo>
                <a:lnTo>
                  <a:pt x="1595" y="1306"/>
                </a:lnTo>
                <a:lnTo>
                  <a:pt x="160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079486" y="2921796"/>
            <a:ext cx="2540" cy="3810"/>
          </a:xfrm>
          <a:custGeom>
            <a:avLst/>
            <a:gdLst/>
            <a:ahLst/>
            <a:cxnLst/>
            <a:rect l="l" t="t" r="r" b="b"/>
            <a:pathLst>
              <a:path w="2539" h="3810">
                <a:moveTo>
                  <a:pt x="1269" y="0"/>
                </a:moveTo>
                <a:lnTo>
                  <a:pt x="824" y="529"/>
                </a:lnTo>
                <a:lnTo>
                  <a:pt x="104" y="1018"/>
                </a:lnTo>
                <a:lnTo>
                  <a:pt x="0" y="2195"/>
                </a:lnTo>
                <a:lnTo>
                  <a:pt x="561" y="2880"/>
                </a:lnTo>
                <a:lnTo>
                  <a:pt x="859" y="3517"/>
                </a:lnTo>
                <a:lnTo>
                  <a:pt x="1281" y="2995"/>
                </a:lnTo>
                <a:lnTo>
                  <a:pt x="2023" y="2484"/>
                </a:lnTo>
                <a:lnTo>
                  <a:pt x="2068" y="1930"/>
                </a:lnTo>
                <a:lnTo>
                  <a:pt x="2133" y="1343"/>
                </a:lnTo>
                <a:lnTo>
                  <a:pt x="1576" y="645"/>
                </a:lnTo>
                <a:lnTo>
                  <a:pt x="126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778669" y="2471744"/>
            <a:ext cx="5715" cy="3175"/>
          </a:xfrm>
          <a:custGeom>
            <a:avLst/>
            <a:gdLst/>
            <a:ahLst/>
            <a:cxnLst/>
            <a:rect l="l" t="t" r="r" b="b"/>
            <a:pathLst>
              <a:path w="5714" h="3175">
                <a:moveTo>
                  <a:pt x="4229" y="609"/>
                </a:moveTo>
                <a:lnTo>
                  <a:pt x="2616" y="635"/>
                </a:lnTo>
                <a:lnTo>
                  <a:pt x="990" y="584"/>
                </a:lnTo>
                <a:lnTo>
                  <a:pt x="0" y="2438"/>
                </a:lnTo>
                <a:lnTo>
                  <a:pt x="596" y="2628"/>
                </a:lnTo>
                <a:lnTo>
                  <a:pt x="1447" y="3162"/>
                </a:lnTo>
                <a:lnTo>
                  <a:pt x="1714" y="2959"/>
                </a:lnTo>
                <a:lnTo>
                  <a:pt x="2628" y="2273"/>
                </a:lnTo>
                <a:lnTo>
                  <a:pt x="3429" y="1435"/>
                </a:lnTo>
                <a:lnTo>
                  <a:pt x="4229" y="609"/>
                </a:lnTo>
                <a:close/>
              </a:path>
              <a:path w="5714" h="3175">
                <a:moveTo>
                  <a:pt x="5410" y="558"/>
                </a:moveTo>
                <a:lnTo>
                  <a:pt x="5346" y="431"/>
                </a:lnTo>
                <a:lnTo>
                  <a:pt x="5041" y="127"/>
                </a:lnTo>
                <a:lnTo>
                  <a:pt x="4902" y="0"/>
                </a:lnTo>
                <a:lnTo>
                  <a:pt x="4686" y="203"/>
                </a:lnTo>
                <a:lnTo>
                  <a:pt x="4445" y="393"/>
                </a:lnTo>
                <a:lnTo>
                  <a:pt x="4229" y="609"/>
                </a:lnTo>
                <a:lnTo>
                  <a:pt x="4635" y="609"/>
                </a:lnTo>
                <a:lnTo>
                  <a:pt x="5041" y="609"/>
                </a:lnTo>
                <a:lnTo>
                  <a:pt x="5410" y="55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933417" y="1221023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5">
                <a:moveTo>
                  <a:pt x="1832" y="0"/>
                </a:moveTo>
                <a:lnTo>
                  <a:pt x="1206" y="482"/>
                </a:lnTo>
                <a:lnTo>
                  <a:pt x="0" y="1083"/>
                </a:lnTo>
                <a:lnTo>
                  <a:pt x="64" y="1428"/>
                </a:lnTo>
                <a:lnTo>
                  <a:pt x="364" y="2861"/>
                </a:lnTo>
                <a:lnTo>
                  <a:pt x="1016" y="4204"/>
                </a:lnTo>
                <a:lnTo>
                  <a:pt x="1537" y="5572"/>
                </a:lnTo>
                <a:lnTo>
                  <a:pt x="2164" y="5072"/>
                </a:lnTo>
                <a:lnTo>
                  <a:pt x="3045" y="4707"/>
                </a:lnTo>
                <a:lnTo>
                  <a:pt x="3337" y="4071"/>
                </a:lnTo>
                <a:lnTo>
                  <a:pt x="4075" y="2343"/>
                </a:lnTo>
                <a:lnTo>
                  <a:pt x="3441" y="924"/>
                </a:lnTo>
                <a:lnTo>
                  <a:pt x="183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752302" y="1244175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5" h="8255">
                <a:moveTo>
                  <a:pt x="2692" y="6489"/>
                </a:moveTo>
                <a:lnTo>
                  <a:pt x="927" y="5245"/>
                </a:lnTo>
                <a:lnTo>
                  <a:pt x="0" y="5575"/>
                </a:lnTo>
                <a:lnTo>
                  <a:pt x="215" y="7404"/>
                </a:lnTo>
                <a:lnTo>
                  <a:pt x="241" y="7670"/>
                </a:lnTo>
                <a:lnTo>
                  <a:pt x="1435" y="7962"/>
                </a:lnTo>
                <a:lnTo>
                  <a:pt x="2057" y="7924"/>
                </a:lnTo>
                <a:lnTo>
                  <a:pt x="2298" y="7924"/>
                </a:lnTo>
                <a:lnTo>
                  <a:pt x="2501" y="6997"/>
                </a:lnTo>
                <a:lnTo>
                  <a:pt x="2692" y="6489"/>
                </a:lnTo>
                <a:close/>
              </a:path>
              <a:path w="17145" h="8255">
                <a:moveTo>
                  <a:pt x="16903" y="2540"/>
                </a:moveTo>
                <a:lnTo>
                  <a:pt x="16776" y="1943"/>
                </a:lnTo>
                <a:lnTo>
                  <a:pt x="16776" y="1028"/>
                </a:lnTo>
                <a:lnTo>
                  <a:pt x="16395" y="762"/>
                </a:lnTo>
                <a:lnTo>
                  <a:pt x="15760" y="381"/>
                </a:lnTo>
                <a:lnTo>
                  <a:pt x="14643" y="0"/>
                </a:lnTo>
                <a:lnTo>
                  <a:pt x="14160" y="304"/>
                </a:lnTo>
                <a:lnTo>
                  <a:pt x="12230" y="1498"/>
                </a:lnTo>
                <a:lnTo>
                  <a:pt x="12471" y="2743"/>
                </a:lnTo>
                <a:lnTo>
                  <a:pt x="15392" y="3454"/>
                </a:lnTo>
                <a:lnTo>
                  <a:pt x="16205" y="2806"/>
                </a:lnTo>
                <a:lnTo>
                  <a:pt x="16903" y="254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551089" y="3129138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838" y="0"/>
                </a:moveTo>
                <a:lnTo>
                  <a:pt x="0" y="798"/>
                </a:lnTo>
                <a:lnTo>
                  <a:pt x="659" y="2141"/>
                </a:lnTo>
                <a:lnTo>
                  <a:pt x="838" y="2519"/>
                </a:lnTo>
                <a:lnTo>
                  <a:pt x="1799" y="2584"/>
                </a:lnTo>
                <a:lnTo>
                  <a:pt x="2404" y="2760"/>
                </a:lnTo>
                <a:lnTo>
                  <a:pt x="2945" y="2350"/>
                </a:lnTo>
                <a:lnTo>
                  <a:pt x="3484" y="1958"/>
                </a:lnTo>
                <a:lnTo>
                  <a:pt x="4085" y="1597"/>
                </a:lnTo>
                <a:lnTo>
                  <a:pt x="3606" y="1122"/>
                </a:lnTo>
                <a:lnTo>
                  <a:pt x="3186" y="323"/>
                </a:lnTo>
                <a:lnTo>
                  <a:pt x="2642" y="276"/>
                </a:lnTo>
                <a:lnTo>
                  <a:pt x="83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469373" y="212873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5537" y="546"/>
                </a:moveTo>
                <a:lnTo>
                  <a:pt x="4216" y="419"/>
                </a:lnTo>
                <a:lnTo>
                  <a:pt x="2844" y="215"/>
                </a:lnTo>
                <a:lnTo>
                  <a:pt x="990" y="419"/>
                </a:lnTo>
                <a:lnTo>
                  <a:pt x="0" y="1625"/>
                </a:lnTo>
                <a:lnTo>
                  <a:pt x="88" y="2120"/>
                </a:lnTo>
                <a:lnTo>
                  <a:pt x="469" y="4076"/>
                </a:lnTo>
                <a:lnTo>
                  <a:pt x="2120" y="5130"/>
                </a:lnTo>
                <a:lnTo>
                  <a:pt x="3708" y="4051"/>
                </a:lnTo>
                <a:lnTo>
                  <a:pt x="4673" y="3416"/>
                </a:lnTo>
                <a:lnTo>
                  <a:pt x="5003" y="1866"/>
                </a:lnTo>
                <a:lnTo>
                  <a:pt x="5537" y="546"/>
                </a:lnTo>
                <a:close/>
              </a:path>
              <a:path w="6350" h="5714">
                <a:moveTo>
                  <a:pt x="6261" y="533"/>
                </a:moveTo>
                <a:lnTo>
                  <a:pt x="6070" y="355"/>
                </a:lnTo>
                <a:lnTo>
                  <a:pt x="5930" y="152"/>
                </a:lnTo>
                <a:lnTo>
                  <a:pt x="5727" y="0"/>
                </a:lnTo>
                <a:lnTo>
                  <a:pt x="5651" y="152"/>
                </a:lnTo>
                <a:lnTo>
                  <a:pt x="5588" y="355"/>
                </a:lnTo>
                <a:lnTo>
                  <a:pt x="5537" y="546"/>
                </a:lnTo>
                <a:lnTo>
                  <a:pt x="5753" y="571"/>
                </a:lnTo>
                <a:lnTo>
                  <a:pt x="5994" y="558"/>
                </a:lnTo>
                <a:lnTo>
                  <a:pt x="6235" y="59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341309" y="316428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325" y="0"/>
                </a:moveTo>
                <a:lnTo>
                  <a:pt x="411" y="119"/>
                </a:lnTo>
                <a:lnTo>
                  <a:pt x="234" y="1061"/>
                </a:lnTo>
                <a:lnTo>
                  <a:pt x="0" y="1555"/>
                </a:lnTo>
                <a:lnTo>
                  <a:pt x="1797" y="2793"/>
                </a:lnTo>
                <a:lnTo>
                  <a:pt x="2736" y="2498"/>
                </a:lnTo>
                <a:lnTo>
                  <a:pt x="2556" y="604"/>
                </a:lnTo>
                <a:lnTo>
                  <a:pt x="2527" y="342"/>
                </a:lnTo>
                <a:lnTo>
                  <a:pt x="132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08320" y="1882458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324" y="0"/>
                </a:moveTo>
                <a:lnTo>
                  <a:pt x="849" y="582"/>
                </a:lnTo>
                <a:lnTo>
                  <a:pt x="82" y="1130"/>
                </a:lnTo>
                <a:lnTo>
                  <a:pt x="29" y="1756"/>
                </a:lnTo>
                <a:lnTo>
                  <a:pt x="0" y="2357"/>
                </a:lnTo>
                <a:lnTo>
                  <a:pt x="687" y="3006"/>
                </a:lnTo>
                <a:lnTo>
                  <a:pt x="1061" y="3639"/>
                </a:lnTo>
                <a:lnTo>
                  <a:pt x="1518" y="3049"/>
                </a:lnTo>
                <a:lnTo>
                  <a:pt x="1976" y="2484"/>
                </a:lnTo>
                <a:lnTo>
                  <a:pt x="2433" y="1899"/>
                </a:lnTo>
                <a:lnTo>
                  <a:pt x="2077" y="1273"/>
                </a:lnTo>
                <a:lnTo>
                  <a:pt x="1681" y="626"/>
                </a:lnTo>
                <a:lnTo>
                  <a:pt x="132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484567" y="3192091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1767" y="0"/>
                </a:moveTo>
                <a:lnTo>
                  <a:pt x="1177" y="1148"/>
                </a:lnTo>
                <a:lnTo>
                  <a:pt x="490" y="2217"/>
                </a:lnTo>
                <a:lnTo>
                  <a:pt x="82" y="3387"/>
                </a:lnTo>
                <a:lnTo>
                  <a:pt x="0" y="3578"/>
                </a:lnTo>
                <a:lnTo>
                  <a:pt x="1112" y="4493"/>
                </a:lnTo>
                <a:lnTo>
                  <a:pt x="1681" y="4511"/>
                </a:lnTo>
                <a:lnTo>
                  <a:pt x="2235" y="4546"/>
                </a:lnTo>
                <a:lnTo>
                  <a:pt x="3337" y="3661"/>
                </a:lnTo>
                <a:lnTo>
                  <a:pt x="3251" y="3445"/>
                </a:lnTo>
                <a:lnTo>
                  <a:pt x="2923" y="2256"/>
                </a:lnTo>
                <a:lnTo>
                  <a:pt x="2301" y="1148"/>
                </a:lnTo>
                <a:lnTo>
                  <a:pt x="176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119888" y="1870606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2745" y="0"/>
                </a:moveTo>
                <a:lnTo>
                  <a:pt x="2094" y="922"/>
                </a:lnTo>
                <a:lnTo>
                  <a:pt x="1403" y="1821"/>
                </a:lnTo>
                <a:lnTo>
                  <a:pt x="935" y="2807"/>
                </a:lnTo>
                <a:lnTo>
                  <a:pt x="0" y="4738"/>
                </a:lnTo>
                <a:lnTo>
                  <a:pt x="636" y="5633"/>
                </a:lnTo>
                <a:lnTo>
                  <a:pt x="2382" y="4956"/>
                </a:lnTo>
                <a:lnTo>
                  <a:pt x="2753" y="4809"/>
                </a:lnTo>
                <a:lnTo>
                  <a:pt x="2847" y="3639"/>
                </a:lnTo>
                <a:lnTo>
                  <a:pt x="2847" y="2933"/>
                </a:lnTo>
                <a:lnTo>
                  <a:pt x="2879" y="1962"/>
                </a:lnTo>
                <a:lnTo>
                  <a:pt x="2792" y="975"/>
                </a:lnTo>
                <a:lnTo>
                  <a:pt x="274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989788" y="324950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766" y="0"/>
                </a:moveTo>
                <a:lnTo>
                  <a:pt x="0" y="486"/>
                </a:lnTo>
                <a:lnTo>
                  <a:pt x="1503" y="1436"/>
                </a:lnTo>
                <a:lnTo>
                  <a:pt x="176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514126" y="3269217"/>
            <a:ext cx="3810" cy="5080"/>
          </a:xfrm>
          <a:custGeom>
            <a:avLst/>
            <a:gdLst/>
            <a:ahLst/>
            <a:cxnLst/>
            <a:rect l="l" t="t" r="r" b="b"/>
            <a:pathLst>
              <a:path w="3810" h="5079">
                <a:moveTo>
                  <a:pt x="2639" y="0"/>
                </a:moveTo>
                <a:lnTo>
                  <a:pt x="2283" y="80"/>
                </a:lnTo>
                <a:lnTo>
                  <a:pt x="594" y="490"/>
                </a:lnTo>
                <a:lnTo>
                  <a:pt x="0" y="1728"/>
                </a:lnTo>
                <a:lnTo>
                  <a:pt x="652" y="3355"/>
                </a:lnTo>
                <a:lnTo>
                  <a:pt x="875" y="3963"/>
                </a:lnTo>
                <a:lnTo>
                  <a:pt x="1555" y="4367"/>
                </a:lnTo>
                <a:lnTo>
                  <a:pt x="2042" y="4871"/>
                </a:lnTo>
                <a:lnTo>
                  <a:pt x="2585" y="3759"/>
                </a:lnTo>
                <a:lnTo>
                  <a:pt x="3168" y="2628"/>
                </a:lnTo>
                <a:lnTo>
                  <a:pt x="3763" y="1416"/>
                </a:lnTo>
                <a:lnTo>
                  <a:pt x="3262" y="969"/>
                </a:lnTo>
                <a:lnTo>
                  <a:pt x="26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054052" y="3293561"/>
            <a:ext cx="24765" cy="17780"/>
          </a:xfrm>
          <a:custGeom>
            <a:avLst/>
            <a:gdLst/>
            <a:ahLst/>
            <a:cxnLst/>
            <a:rect l="l" t="t" r="r" b="b"/>
            <a:pathLst>
              <a:path w="24764" h="17779">
                <a:moveTo>
                  <a:pt x="2959" y="15722"/>
                </a:moveTo>
                <a:lnTo>
                  <a:pt x="1028" y="14490"/>
                </a:lnTo>
                <a:lnTo>
                  <a:pt x="0" y="14871"/>
                </a:lnTo>
                <a:lnTo>
                  <a:pt x="215" y="16764"/>
                </a:lnTo>
                <a:lnTo>
                  <a:pt x="228" y="17030"/>
                </a:lnTo>
                <a:lnTo>
                  <a:pt x="1536" y="17424"/>
                </a:lnTo>
                <a:lnTo>
                  <a:pt x="2235" y="17348"/>
                </a:lnTo>
                <a:lnTo>
                  <a:pt x="2514" y="17310"/>
                </a:lnTo>
                <a:lnTo>
                  <a:pt x="2717" y="16306"/>
                </a:lnTo>
                <a:lnTo>
                  <a:pt x="2959" y="15722"/>
                </a:lnTo>
                <a:close/>
              </a:path>
              <a:path w="24764" h="17779">
                <a:moveTo>
                  <a:pt x="24307" y="1397"/>
                </a:moveTo>
                <a:lnTo>
                  <a:pt x="23761" y="889"/>
                </a:lnTo>
                <a:lnTo>
                  <a:pt x="23266" y="165"/>
                </a:lnTo>
                <a:lnTo>
                  <a:pt x="22682" y="63"/>
                </a:lnTo>
                <a:lnTo>
                  <a:pt x="22047" y="0"/>
                </a:lnTo>
                <a:lnTo>
                  <a:pt x="21336" y="596"/>
                </a:lnTo>
                <a:lnTo>
                  <a:pt x="20650" y="876"/>
                </a:lnTo>
                <a:lnTo>
                  <a:pt x="21221" y="1333"/>
                </a:lnTo>
                <a:lnTo>
                  <a:pt x="21729" y="2108"/>
                </a:lnTo>
                <a:lnTo>
                  <a:pt x="22313" y="2184"/>
                </a:lnTo>
                <a:lnTo>
                  <a:pt x="22948" y="2286"/>
                </a:lnTo>
                <a:lnTo>
                  <a:pt x="23672" y="1676"/>
                </a:lnTo>
                <a:lnTo>
                  <a:pt x="24307" y="139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195902" y="3328607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5">
                <a:moveTo>
                  <a:pt x="932" y="0"/>
                </a:moveTo>
                <a:lnTo>
                  <a:pt x="162" y="2458"/>
                </a:lnTo>
                <a:lnTo>
                  <a:pt x="0" y="2933"/>
                </a:lnTo>
                <a:lnTo>
                  <a:pt x="814" y="3747"/>
                </a:lnTo>
                <a:lnTo>
                  <a:pt x="1163" y="4373"/>
                </a:lnTo>
                <a:lnTo>
                  <a:pt x="2034" y="3181"/>
                </a:lnTo>
                <a:lnTo>
                  <a:pt x="2456" y="2637"/>
                </a:lnTo>
                <a:lnTo>
                  <a:pt x="1828" y="45"/>
                </a:lnTo>
                <a:lnTo>
                  <a:pt x="93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574836" y="3411240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60" h="5714">
                <a:moveTo>
                  <a:pt x="889" y="571"/>
                </a:moveTo>
                <a:lnTo>
                  <a:pt x="800" y="368"/>
                </a:lnTo>
                <a:lnTo>
                  <a:pt x="660" y="241"/>
                </a:lnTo>
                <a:lnTo>
                  <a:pt x="584" y="0"/>
                </a:lnTo>
                <a:lnTo>
                  <a:pt x="419" y="25"/>
                </a:lnTo>
                <a:lnTo>
                  <a:pt x="279" y="76"/>
                </a:lnTo>
                <a:lnTo>
                  <a:pt x="127" y="101"/>
                </a:lnTo>
                <a:lnTo>
                  <a:pt x="88" y="279"/>
                </a:lnTo>
                <a:lnTo>
                  <a:pt x="38" y="419"/>
                </a:lnTo>
                <a:lnTo>
                  <a:pt x="0" y="571"/>
                </a:lnTo>
                <a:lnTo>
                  <a:pt x="317" y="558"/>
                </a:lnTo>
                <a:lnTo>
                  <a:pt x="584" y="571"/>
                </a:lnTo>
                <a:lnTo>
                  <a:pt x="889" y="571"/>
                </a:lnTo>
                <a:close/>
              </a:path>
              <a:path w="10160" h="5714">
                <a:moveTo>
                  <a:pt x="9893" y="5029"/>
                </a:moveTo>
                <a:lnTo>
                  <a:pt x="8013" y="1270"/>
                </a:lnTo>
                <a:lnTo>
                  <a:pt x="4686" y="482"/>
                </a:lnTo>
                <a:lnTo>
                  <a:pt x="889" y="571"/>
                </a:lnTo>
                <a:lnTo>
                  <a:pt x="2476" y="4927"/>
                </a:lnTo>
                <a:lnTo>
                  <a:pt x="5994" y="5372"/>
                </a:lnTo>
                <a:lnTo>
                  <a:pt x="9893" y="5029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739663" y="3426467"/>
            <a:ext cx="8890" cy="10160"/>
          </a:xfrm>
          <a:custGeom>
            <a:avLst/>
            <a:gdLst/>
            <a:ahLst/>
            <a:cxnLst/>
            <a:rect l="l" t="t" r="r" b="b"/>
            <a:pathLst>
              <a:path w="8889" h="10160">
                <a:moveTo>
                  <a:pt x="1841" y="6197"/>
                </a:moveTo>
                <a:lnTo>
                  <a:pt x="1257" y="6870"/>
                </a:lnTo>
                <a:lnTo>
                  <a:pt x="647" y="7493"/>
                </a:lnTo>
                <a:lnTo>
                  <a:pt x="203" y="8229"/>
                </a:lnTo>
                <a:lnTo>
                  <a:pt x="0" y="8547"/>
                </a:lnTo>
                <a:lnTo>
                  <a:pt x="495" y="9334"/>
                </a:lnTo>
                <a:lnTo>
                  <a:pt x="685" y="9893"/>
                </a:lnTo>
                <a:lnTo>
                  <a:pt x="1447" y="7454"/>
                </a:lnTo>
                <a:lnTo>
                  <a:pt x="1841" y="6197"/>
                </a:lnTo>
                <a:close/>
              </a:path>
              <a:path w="8889" h="10160">
                <a:moveTo>
                  <a:pt x="3060" y="4470"/>
                </a:moveTo>
                <a:lnTo>
                  <a:pt x="2819" y="4432"/>
                </a:lnTo>
                <a:lnTo>
                  <a:pt x="2603" y="4470"/>
                </a:lnTo>
                <a:lnTo>
                  <a:pt x="2387" y="4432"/>
                </a:lnTo>
                <a:lnTo>
                  <a:pt x="2197" y="5041"/>
                </a:lnTo>
                <a:lnTo>
                  <a:pt x="1841" y="6197"/>
                </a:lnTo>
                <a:lnTo>
                  <a:pt x="2209" y="5816"/>
                </a:lnTo>
                <a:lnTo>
                  <a:pt x="2552" y="5334"/>
                </a:lnTo>
                <a:lnTo>
                  <a:pt x="2882" y="4914"/>
                </a:lnTo>
                <a:lnTo>
                  <a:pt x="3022" y="4610"/>
                </a:lnTo>
                <a:lnTo>
                  <a:pt x="3060" y="4470"/>
                </a:lnTo>
                <a:close/>
              </a:path>
              <a:path w="8889" h="10160">
                <a:moveTo>
                  <a:pt x="8305" y="3327"/>
                </a:moveTo>
                <a:lnTo>
                  <a:pt x="7823" y="1003"/>
                </a:lnTo>
                <a:lnTo>
                  <a:pt x="6210" y="0"/>
                </a:lnTo>
                <a:lnTo>
                  <a:pt x="4724" y="1003"/>
                </a:lnTo>
                <a:lnTo>
                  <a:pt x="3797" y="1625"/>
                </a:lnTo>
                <a:lnTo>
                  <a:pt x="3530" y="3200"/>
                </a:lnTo>
                <a:lnTo>
                  <a:pt x="3060" y="4470"/>
                </a:lnTo>
                <a:lnTo>
                  <a:pt x="4330" y="4572"/>
                </a:lnTo>
                <a:lnTo>
                  <a:pt x="5676" y="4762"/>
                </a:lnTo>
                <a:lnTo>
                  <a:pt x="7454" y="4546"/>
                </a:lnTo>
                <a:lnTo>
                  <a:pt x="8305" y="332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678198" y="3475483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864" y="0"/>
                </a:moveTo>
                <a:lnTo>
                  <a:pt x="1324" y="433"/>
                </a:lnTo>
                <a:lnTo>
                  <a:pt x="420" y="763"/>
                </a:lnTo>
                <a:lnTo>
                  <a:pt x="363" y="1257"/>
                </a:lnTo>
                <a:lnTo>
                  <a:pt x="0" y="3067"/>
                </a:lnTo>
                <a:lnTo>
                  <a:pt x="784" y="3931"/>
                </a:lnTo>
                <a:lnTo>
                  <a:pt x="2346" y="3348"/>
                </a:lnTo>
                <a:lnTo>
                  <a:pt x="2706" y="3200"/>
                </a:lnTo>
                <a:lnTo>
                  <a:pt x="2825" y="2232"/>
                </a:lnTo>
                <a:lnTo>
                  <a:pt x="3067" y="1677"/>
                </a:lnTo>
                <a:lnTo>
                  <a:pt x="2706" y="1112"/>
                </a:lnTo>
                <a:lnTo>
                  <a:pt x="2285" y="572"/>
                </a:lnTo>
                <a:lnTo>
                  <a:pt x="186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652143" y="3487291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1346" y="0"/>
                </a:moveTo>
                <a:lnTo>
                  <a:pt x="673" y="643"/>
                </a:lnTo>
                <a:lnTo>
                  <a:pt x="0" y="975"/>
                </a:lnTo>
                <a:lnTo>
                  <a:pt x="557" y="1479"/>
                </a:lnTo>
                <a:lnTo>
                  <a:pt x="1033" y="2274"/>
                </a:lnTo>
                <a:lnTo>
                  <a:pt x="2232" y="2454"/>
                </a:lnTo>
                <a:lnTo>
                  <a:pt x="2927" y="1789"/>
                </a:lnTo>
                <a:lnTo>
                  <a:pt x="3585" y="1479"/>
                </a:lnTo>
                <a:lnTo>
                  <a:pt x="3049" y="975"/>
                </a:lnTo>
                <a:lnTo>
                  <a:pt x="2548" y="168"/>
                </a:lnTo>
                <a:lnTo>
                  <a:pt x="1948" y="107"/>
                </a:lnTo>
                <a:lnTo>
                  <a:pt x="13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091502" y="3532972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713" y="0"/>
                </a:moveTo>
                <a:lnTo>
                  <a:pt x="1216" y="506"/>
                </a:lnTo>
                <a:lnTo>
                  <a:pt x="349" y="979"/>
                </a:lnTo>
                <a:lnTo>
                  <a:pt x="247" y="1522"/>
                </a:lnTo>
                <a:lnTo>
                  <a:pt x="0" y="3549"/>
                </a:lnTo>
                <a:lnTo>
                  <a:pt x="888" y="4384"/>
                </a:lnTo>
                <a:lnTo>
                  <a:pt x="2296" y="3632"/>
                </a:lnTo>
                <a:lnTo>
                  <a:pt x="2764" y="3402"/>
                </a:lnTo>
                <a:lnTo>
                  <a:pt x="2782" y="2386"/>
                </a:lnTo>
                <a:lnTo>
                  <a:pt x="3012" y="1720"/>
                </a:lnTo>
                <a:lnTo>
                  <a:pt x="2584" y="1148"/>
                </a:lnTo>
                <a:lnTo>
                  <a:pt x="2152" y="590"/>
                </a:lnTo>
                <a:lnTo>
                  <a:pt x="171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629072" y="3539592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482" y="0"/>
                </a:moveTo>
                <a:lnTo>
                  <a:pt x="302" y="618"/>
                </a:lnTo>
                <a:lnTo>
                  <a:pt x="0" y="1195"/>
                </a:lnTo>
                <a:lnTo>
                  <a:pt x="0" y="2026"/>
                </a:lnTo>
                <a:lnTo>
                  <a:pt x="842" y="2188"/>
                </a:lnTo>
                <a:lnTo>
                  <a:pt x="1324" y="2386"/>
                </a:lnTo>
                <a:lnTo>
                  <a:pt x="1504" y="1781"/>
                </a:lnTo>
                <a:lnTo>
                  <a:pt x="1864" y="1195"/>
                </a:lnTo>
                <a:lnTo>
                  <a:pt x="1864" y="396"/>
                </a:lnTo>
                <a:lnTo>
                  <a:pt x="965" y="229"/>
                </a:lnTo>
                <a:lnTo>
                  <a:pt x="48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062226" y="3550518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673" y="0"/>
                </a:moveTo>
                <a:lnTo>
                  <a:pt x="1098" y="180"/>
                </a:lnTo>
                <a:lnTo>
                  <a:pt x="90" y="316"/>
                </a:lnTo>
                <a:lnTo>
                  <a:pt x="90" y="600"/>
                </a:lnTo>
                <a:lnTo>
                  <a:pt x="0" y="1238"/>
                </a:lnTo>
                <a:lnTo>
                  <a:pt x="364" y="1958"/>
                </a:lnTo>
                <a:lnTo>
                  <a:pt x="539" y="2627"/>
                </a:lnTo>
                <a:lnTo>
                  <a:pt x="1134" y="2433"/>
                </a:lnTo>
                <a:lnTo>
                  <a:pt x="2174" y="2264"/>
                </a:lnTo>
                <a:lnTo>
                  <a:pt x="2174" y="2073"/>
                </a:lnTo>
                <a:lnTo>
                  <a:pt x="2242" y="1389"/>
                </a:lnTo>
                <a:lnTo>
                  <a:pt x="1861" y="702"/>
                </a:lnTo>
                <a:lnTo>
                  <a:pt x="16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123351" y="3601310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188" y="0"/>
                </a:moveTo>
                <a:lnTo>
                  <a:pt x="1695" y="309"/>
                </a:lnTo>
                <a:lnTo>
                  <a:pt x="0" y="1338"/>
                </a:lnTo>
                <a:lnTo>
                  <a:pt x="229" y="2415"/>
                </a:lnTo>
                <a:lnTo>
                  <a:pt x="2833" y="3056"/>
                </a:lnTo>
                <a:lnTo>
                  <a:pt x="3567" y="2498"/>
                </a:lnTo>
                <a:lnTo>
                  <a:pt x="4197" y="2250"/>
                </a:lnTo>
                <a:lnTo>
                  <a:pt x="4034" y="1662"/>
                </a:lnTo>
                <a:lnTo>
                  <a:pt x="4089" y="845"/>
                </a:lnTo>
                <a:lnTo>
                  <a:pt x="3200" y="273"/>
                </a:lnTo>
                <a:lnTo>
                  <a:pt x="218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109398" y="3650558"/>
            <a:ext cx="5715" cy="4445"/>
          </a:xfrm>
          <a:custGeom>
            <a:avLst/>
            <a:gdLst/>
            <a:ahLst/>
            <a:cxnLst/>
            <a:rect l="l" t="t" r="r" b="b"/>
            <a:pathLst>
              <a:path w="5714" h="4445">
                <a:moveTo>
                  <a:pt x="5212" y="0"/>
                </a:moveTo>
                <a:lnTo>
                  <a:pt x="3959" y="53"/>
                </a:lnTo>
                <a:lnTo>
                  <a:pt x="2674" y="0"/>
                </a:lnTo>
                <a:lnTo>
                  <a:pt x="1446" y="247"/>
                </a:lnTo>
                <a:lnTo>
                  <a:pt x="906" y="384"/>
                </a:lnTo>
                <a:lnTo>
                  <a:pt x="0" y="1443"/>
                </a:lnTo>
                <a:lnTo>
                  <a:pt x="92" y="1824"/>
                </a:lnTo>
                <a:lnTo>
                  <a:pt x="640" y="3516"/>
                </a:lnTo>
                <a:lnTo>
                  <a:pt x="2235" y="4305"/>
                </a:lnTo>
                <a:lnTo>
                  <a:pt x="3606" y="3253"/>
                </a:lnTo>
                <a:lnTo>
                  <a:pt x="4460" y="2588"/>
                </a:lnTo>
                <a:lnTo>
                  <a:pt x="4766" y="1226"/>
                </a:lnTo>
                <a:lnTo>
                  <a:pt x="521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506076" y="3683246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371" y="0"/>
                </a:moveTo>
                <a:lnTo>
                  <a:pt x="914" y="144"/>
                </a:lnTo>
                <a:lnTo>
                  <a:pt x="97" y="292"/>
                </a:lnTo>
                <a:lnTo>
                  <a:pt x="68" y="472"/>
                </a:lnTo>
                <a:lnTo>
                  <a:pt x="0" y="1043"/>
                </a:lnTo>
                <a:lnTo>
                  <a:pt x="292" y="1628"/>
                </a:lnTo>
                <a:lnTo>
                  <a:pt x="439" y="2218"/>
                </a:lnTo>
                <a:lnTo>
                  <a:pt x="867" y="2063"/>
                </a:lnTo>
                <a:lnTo>
                  <a:pt x="1306" y="1858"/>
                </a:lnTo>
                <a:lnTo>
                  <a:pt x="1752" y="1732"/>
                </a:lnTo>
                <a:lnTo>
                  <a:pt x="1612" y="1134"/>
                </a:lnTo>
                <a:lnTo>
                  <a:pt x="1475" y="568"/>
                </a:lnTo>
                <a:lnTo>
                  <a:pt x="137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025983" y="3782638"/>
            <a:ext cx="17780" cy="62230"/>
          </a:xfrm>
          <a:custGeom>
            <a:avLst/>
            <a:gdLst/>
            <a:ahLst/>
            <a:cxnLst/>
            <a:rect l="l" t="t" r="r" b="b"/>
            <a:pathLst>
              <a:path w="17779" h="62229">
                <a:moveTo>
                  <a:pt x="3175" y="1816"/>
                </a:moveTo>
                <a:lnTo>
                  <a:pt x="2819" y="1231"/>
                </a:lnTo>
                <a:lnTo>
                  <a:pt x="2578" y="406"/>
                </a:lnTo>
                <a:lnTo>
                  <a:pt x="2032" y="190"/>
                </a:lnTo>
                <a:lnTo>
                  <a:pt x="1676" y="0"/>
                </a:lnTo>
                <a:lnTo>
                  <a:pt x="596" y="622"/>
                </a:lnTo>
                <a:lnTo>
                  <a:pt x="469" y="1066"/>
                </a:lnTo>
                <a:lnTo>
                  <a:pt x="0" y="3009"/>
                </a:lnTo>
                <a:lnTo>
                  <a:pt x="774" y="3987"/>
                </a:lnTo>
                <a:lnTo>
                  <a:pt x="2336" y="3543"/>
                </a:lnTo>
                <a:lnTo>
                  <a:pt x="2755" y="3467"/>
                </a:lnTo>
                <a:lnTo>
                  <a:pt x="2933" y="2413"/>
                </a:lnTo>
                <a:lnTo>
                  <a:pt x="3175" y="1816"/>
                </a:lnTo>
                <a:close/>
              </a:path>
              <a:path w="17779" h="62229">
                <a:moveTo>
                  <a:pt x="7264" y="34074"/>
                </a:moveTo>
                <a:lnTo>
                  <a:pt x="6845" y="33502"/>
                </a:lnTo>
                <a:lnTo>
                  <a:pt x="6540" y="32639"/>
                </a:lnTo>
                <a:lnTo>
                  <a:pt x="5943" y="32385"/>
                </a:lnTo>
                <a:lnTo>
                  <a:pt x="4381" y="31673"/>
                </a:lnTo>
                <a:lnTo>
                  <a:pt x="2997" y="32219"/>
                </a:lnTo>
                <a:lnTo>
                  <a:pt x="2451" y="33832"/>
                </a:lnTo>
                <a:lnTo>
                  <a:pt x="2336" y="34226"/>
                </a:lnTo>
                <a:lnTo>
                  <a:pt x="3365" y="35483"/>
                </a:lnTo>
                <a:lnTo>
                  <a:pt x="3657" y="35445"/>
                </a:lnTo>
                <a:lnTo>
                  <a:pt x="4927" y="35179"/>
                </a:lnTo>
                <a:lnTo>
                  <a:pt x="6070" y="34544"/>
                </a:lnTo>
                <a:lnTo>
                  <a:pt x="7264" y="34074"/>
                </a:lnTo>
                <a:close/>
              </a:path>
              <a:path w="17779" h="62229">
                <a:moveTo>
                  <a:pt x="17246" y="60388"/>
                </a:moveTo>
                <a:lnTo>
                  <a:pt x="15811" y="60083"/>
                </a:lnTo>
                <a:lnTo>
                  <a:pt x="16294" y="61937"/>
                </a:lnTo>
                <a:lnTo>
                  <a:pt x="17246" y="6038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010169" y="3910543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3006" y="0"/>
                </a:moveTo>
                <a:lnTo>
                  <a:pt x="2584" y="80"/>
                </a:lnTo>
                <a:lnTo>
                  <a:pt x="661" y="457"/>
                </a:lnTo>
                <a:lnTo>
                  <a:pt x="0" y="1828"/>
                </a:lnTo>
                <a:lnTo>
                  <a:pt x="720" y="3589"/>
                </a:lnTo>
                <a:lnTo>
                  <a:pt x="1022" y="4234"/>
                </a:lnTo>
                <a:lnTo>
                  <a:pt x="1925" y="5158"/>
                </a:lnTo>
                <a:lnTo>
                  <a:pt x="2343" y="5093"/>
                </a:lnTo>
                <a:lnTo>
                  <a:pt x="4146" y="4673"/>
                </a:lnTo>
                <a:lnTo>
                  <a:pt x="4751" y="3326"/>
                </a:lnTo>
                <a:lnTo>
                  <a:pt x="4269" y="1520"/>
                </a:lnTo>
                <a:lnTo>
                  <a:pt x="3667" y="1022"/>
                </a:lnTo>
                <a:lnTo>
                  <a:pt x="300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495889" y="4425887"/>
            <a:ext cx="5715" cy="5080"/>
          </a:xfrm>
          <a:custGeom>
            <a:avLst/>
            <a:gdLst/>
            <a:ahLst/>
            <a:cxnLst/>
            <a:rect l="l" t="t" r="r" b="b"/>
            <a:pathLst>
              <a:path w="5714" h="5079">
                <a:moveTo>
                  <a:pt x="3427" y="0"/>
                </a:moveTo>
                <a:lnTo>
                  <a:pt x="1685" y="712"/>
                </a:lnTo>
                <a:lnTo>
                  <a:pt x="1022" y="979"/>
                </a:lnTo>
                <a:lnTo>
                  <a:pt x="0" y="1874"/>
                </a:lnTo>
                <a:lnTo>
                  <a:pt x="58" y="2260"/>
                </a:lnTo>
                <a:lnTo>
                  <a:pt x="541" y="4081"/>
                </a:lnTo>
                <a:lnTo>
                  <a:pt x="1922" y="4676"/>
                </a:lnTo>
                <a:lnTo>
                  <a:pt x="3669" y="4201"/>
                </a:lnTo>
                <a:lnTo>
                  <a:pt x="4269" y="3602"/>
                </a:lnTo>
                <a:lnTo>
                  <a:pt x="5411" y="2919"/>
                </a:lnTo>
                <a:lnTo>
                  <a:pt x="5350" y="2548"/>
                </a:lnTo>
                <a:lnTo>
                  <a:pt x="4871" y="683"/>
                </a:lnTo>
                <a:lnTo>
                  <a:pt x="342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498048" y="2174605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2573" y="0"/>
                </a:moveTo>
                <a:lnTo>
                  <a:pt x="1576" y="104"/>
                </a:lnTo>
                <a:lnTo>
                  <a:pt x="0" y="1703"/>
                </a:lnTo>
                <a:lnTo>
                  <a:pt x="510" y="2639"/>
                </a:lnTo>
                <a:lnTo>
                  <a:pt x="2454" y="2707"/>
                </a:lnTo>
                <a:lnTo>
                  <a:pt x="3004" y="2735"/>
                </a:lnTo>
                <a:lnTo>
                  <a:pt x="3610" y="2062"/>
                </a:lnTo>
                <a:lnTo>
                  <a:pt x="4168" y="1720"/>
                </a:lnTo>
                <a:lnTo>
                  <a:pt x="3832" y="1184"/>
                </a:lnTo>
                <a:lnTo>
                  <a:pt x="3613" y="367"/>
                </a:lnTo>
                <a:lnTo>
                  <a:pt x="3153" y="208"/>
                </a:lnTo>
                <a:lnTo>
                  <a:pt x="2573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449127" y="1642930"/>
            <a:ext cx="6985" cy="3810"/>
          </a:xfrm>
          <a:custGeom>
            <a:avLst/>
            <a:gdLst/>
            <a:ahLst/>
            <a:cxnLst/>
            <a:rect l="l" t="t" r="r" b="b"/>
            <a:pathLst>
              <a:path w="6985" h="3810">
                <a:moveTo>
                  <a:pt x="1054" y="3162"/>
                </a:moveTo>
                <a:lnTo>
                  <a:pt x="711" y="3149"/>
                </a:lnTo>
                <a:lnTo>
                  <a:pt x="368" y="3175"/>
                </a:lnTo>
                <a:lnTo>
                  <a:pt x="0" y="3187"/>
                </a:lnTo>
                <a:lnTo>
                  <a:pt x="203" y="3378"/>
                </a:lnTo>
                <a:lnTo>
                  <a:pt x="317" y="3594"/>
                </a:lnTo>
                <a:lnTo>
                  <a:pt x="508" y="3797"/>
                </a:lnTo>
                <a:lnTo>
                  <a:pt x="711" y="3581"/>
                </a:lnTo>
                <a:lnTo>
                  <a:pt x="901" y="3378"/>
                </a:lnTo>
                <a:lnTo>
                  <a:pt x="1054" y="3162"/>
                </a:lnTo>
                <a:close/>
              </a:path>
              <a:path w="6985" h="3810">
                <a:moveTo>
                  <a:pt x="6858" y="1562"/>
                </a:moveTo>
                <a:lnTo>
                  <a:pt x="5181" y="304"/>
                </a:lnTo>
                <a:lnTo>
                  <a:pt x="4762" y="0"/>
                </a:lnTo>
                <a:lnTo>
                  <a:pt x="3543" y="76"/>
                </a:lnTo>
                <a:lnTo>
                  <a:pt x="2336" y="1244"/>
                </a:lnTo>
                <a:lnTo>
                  <a:pt x="1701" y="2222"/>
                </a:lnTo>
                <a:lnTo>
                  <a:pt x="1054" y="3162"/>
                </a:lnTo>
                <a:lnTo>
                  <a:pt x="2146" y="3175"/>
                </a:lnTo>
                <a:lnTo>
                  <a:pt x="3263" y="3238"/>
                </a:lnTo>
                <a:lnTo>
                  <a:pt x="6527" y="2692"/>
                </a:lnTo>
                <a:lnTo>
                  <a:pt x="6858" y="1562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889064" y="1635062"/>
            <a:ext cx="2540" cy="4445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1004" y="0"/>
                </a:moveTo>
                <a:lnTo>
                  <a:pt x="170" y="2131"/>
                </a:lnTo>
                <a:lnTo>
                  <a:pt x="0" y="2552"/>
                </a:lnTo>
                <a:lnTo>
                  <a:pt x="676" y="3322"/>
                </a:lnTo>
                <a:lnTo>
                  <a:pt x="951" y="3931"/>
                </a:lnTo>
                <a:lnTo>
                  <a:pt x="1797" y="2945"/>
                </a:lnTo>
                <a:lnTo>
                  <a:pt x="2203" y="2440"/>
                </a:lnTo>
                <a:lnTo>
                  <a:pt x="1767" y="144"/>
                </a:lnTo>
                <a:lnTo>
                  <a:pt x="100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418756" y="4720683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3078" y="0"/>
                </a:moveTo>
                <a:lnTo>
                  <a:pt x="2603" y="64"/>
                </a:lnTo>
                <a:lnTo>
                  <a:pt x="111" y="374"/>
                </a:lnTo>
                <a:lnTo>
                  <a:pt x="0" y="1220"/>
                </a:lnTo>
                <a:lnTo>
                  <a:pt x="2332" y="2026"/>
                </a:lnTo>
                <a:lnTo>
                  <a:pt x="2797" y="2199"/>
                </a:lnTo>
                <a:lnTo>
                  <a:pt x="3571" y="1537"/>
                </a:lnTo>
                <a:lnTo>
                  <a:pt x="4212" y="1220"/>
                </a:lnTo>
                <a:lnTo>
                  <a:pt x="3679" y="817"/>
                </a:lnTo>
                <a:lnTo>
                  <a:pt x="3078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722370" y="1497798"/>
            <a:ext cx="1905" cy="4445"/>
          </a:xfrm>
          <a:custGeom>
            <a:avLst/>
            <a:gdLst/>
            <a:ahLst/>
            <a:cxnLst/>
            <a:rect l="l" t="t" r="r" b="b"/>
            <a:pathLst>
              <a:path w="1905" h="4444">
                <a:moveTo>
                  <a:pt x="1770" y="0"/>
                </a:moveTo>
                <a:lnTo>
                  <a:pt x="816" y="626"/>
                </a:lnTo>
                <a:lnTo>
                  <a:pt x="614" y="1054"/>
                </a:lnTo>
                <a:lnTo>
                  <a:pt x="0" y="2364"/>
                </a:lnTo>
                <a:lnTo>
                  <a:pt x="593" y="3380"/>
                </a:lnTo>
                <a:lnTo>
                  <a:pt x="1868" y="4140"/>
                </a:lnTo>
                <a:lnTo>
                  <a:pt x="1842" y="2757"/>
                </a:lnTo>
                <a:lnTo>
                  <a:pt x="177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266750" y="15615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759" y="0"/>
                </a:moveTo>
                <a:lnTo>
                  <a:pt x="0" y="651"/>
                </a:lnTo>
                <a:lnTo>
                  <a:pt x="151" y="920"/>
                </a:lnTo>
                <a:lnTo>
                  <a:pt x="349" y="1101"/>
                </a:lnTo>
                <a:lnTo>
                  <a:pt x="565" y="1220"/>
                </a:lnTo>
                <a:lnTo>
                  <a:pt x="75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448018" y="1570006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1384" y="1346"/>
                </a:moveTo>
                <a:lnTo>
                  <a:pt x="965" y="1524"/>
                </a:lnTo>
                <a:lnTo>
                  <a:pt x="482" y="1676"/>
                </a:lnTo>
                <a:lnTo>
                  <a:pt x="63" y="1841"/>
                </a:lnTo>
                <a:lnTo>
                  <a:pt x="0" y="2108"/>
                </a:lnTo>
                <a:lnTo>
                  <a:pt x="241" y="2222"/>
                </a:lnTo>
                <a:lnTo>
                  <a:pt x="482" y="2362"/>
                </a:lnTo>
                <a:lnTo>
                  <a:pt x="723" y="2476"/>
                </a:lnTo>
                <a:lnTo>
                  <a:pt x="1206" y="1727"/>
                </a:lnTo>
                <a:lnTo>
                  <a:pt x="1384" y="1346"/>
                </a:lnTo>
                <a:close/>
              </a:path>
              <a:path w="2539" h="2540">
                <a:moveTo>
                  <a:pt x="2286" y="0"/>
                </a:moveTo>
                <a:lnTo>
                  <a:pt x="1689" y="889"/>
                </a:lnTo>
                <a:lnTo>
                  <a:pt x="1384" y="1346"/>
                </a:lnTo>
                <a:lnTo>
                  <a:pt x="1562" y="1282"/>
                </a:lnTo>
                <a:lnTo>
                  <a:pt x="1752" y="1270"/>
                </a:lnTo>
                <a:lnTo>
                  <a:pt x="2108" y="1016"/>
                </a:lnTo>
                <a:lnTo>
                  <a:pt x="2108" y="419"/>
                </a:lnTo>
                <a:lnTo>
                  <a:pt x="228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937241" y="1610062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812" y="1231"/>
                </a:moveTo>
                <a:lnTo>
                  <a:pt x="482" y="1333"/>
                </a:lnTo>
                <a:lnTo>
                  <a:pt x="0" y="1524"/>
                </a:lnTo>
                <a:lnTo>
                  <a:pt x="88" y="1651"/>
                </a:lnTo>
                <a:lnTo>
                  <a:pt x="88" y="1816"/>
                </a:lnTo>
                <a:lnTo>
                  <a:pt x="139" y="1955"/>
                </a:lnTo>
                <a:lnTo>
                  <a:pt x="266" y="1981"/>
                </a:lnTo>
                <a:lnTo>
                  <a:pt x="406" y="2019"/>
                </a:lnTo>
                <a:lnTo>
                  <a:pt x="711" y="1511"/>
                </a:lnTo>
                <a:lnTo>
                  <a:pt x="812" y="1231"/>
                </a:lnTo>
                <a:close/>
              </a:path>
              <a:path w="2539" h="2540">
                <a:moveTo>
                  <a:pt x="2425" y="444"/>
                </a:moveTo>
                <a:lnTo>
                  <a:pt x="1206" y="0"/>
                </a:lnTo>
                <a:lnTo>
                  <a:pt x="1079" y="406"/>
                </a:lnTo>
                <a:lnTo>
                  <a:pt x="927" y="825"/>
                </a:lnTo>
                <a:lnTo>
                  <a:pt x="812" y="1231"/>
                </a:lnTo>
                <a:lnTo>
                  <a:pt x="2070" y="838"/>
                </a:lnTo>
                <a:lnTo>
                  <a:pt x="2425" y="444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081035" y="2536174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637" y="0"/>
                </a:moveTo>
                <a:lnTo>
                  <a:pt x="0" y="655"/>
                </a:lnTo>
                <a:lnTo>
                  <a:pt x="655" y="817"/>
                </a:lnTo>
                <a:lnTo>
                  <a:pt x="1310" y="961"/>
                </a:lnTo>
                <a:lnTo>
                  <a:pt x="1962" y="1109"/>
                </a:lnTo>
                <a:lnTo>
                  <a:pt x="1522" y="745"/>
                </a:lnTo>
                <a:lnTo>
                  <a:pt x="1101" y="374"/>
                </a:lnTo>
                <a:lnTo>
                  <a:pt x="63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864876" y="2647652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835" y="0"/>
                </a:moveTo>
                <a:lnTo>
                  <a:pt x="0" y="1108"/>
                </a:lnTo>
                <a:lnTo>
                  <a:pt x="1257" y="1318"/>
                </a:lnTo>
                <a:lnTo>
                  <a:pt x="83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096348" y="2932427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5">
                <a:moveTo>
                  <a:pt x="557" y="0"/>
                </a:moveTo>
                <a:lnTo>
                  <a:pt x="0" y="816"/>
                </a:lnTo>
                <a:lnTo>
                  <a:pt x="331" y="996"/>
                </a:lnTo>
                <a:lnTo>
                  <a:pt x="673" y="1220"/>
                </a:lnTo>
                <a:lnTo>
                  <a:pt x="996" y="1418"/>
                </a:lnTo>
                <a:lnTo>
                  <a:pt x="835" y="427"/>
                </a:lnTo>
                <a:lnTo>
                  <a:pt x="55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313659" y="303517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881" y="0"/>
                </a:moveTo>
                <a:lnTo>
                  <a:pt x="0" y="1244"/>
                </a:lnTo>
                <a:lnTo>
                  <a:pt x="1371" y="1468"/>
                </a:lnTo>
                <a:lnTo>
                  <a:pt x="88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616326" y="257281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1" y="0"/>
                </a:moveTo>
                <a:lnTo>
                  <a:pt x="0" y="1736"/>
                </a:lnTo>
                <a:lnTo>
                  <a:pt x="1828" y="1019"/>
                </a:lnTo>
                <a:lnTo>
                  <a:pt x="15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134728" y="888519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374" y="0"/>
                </a:moveTo>
                <a:lnTo>
                  <a:pt x="0" y="1076"/>
                </a:lnTo>
                <a:lnTo>
                  <a:pt x="655" y="1638"/>
                </a:lnTo>
                <a:lnTo>
                  <a:pt x="1940" y="1897"/>
                </a:lnTo>
                <a:lnTo>
                  <a:pt x="1930" y="1465"/>
                </a:lnTo>
                <a:lnTo>
                  <a:pt x="1973" y="986"/>
                </a:lnTo>
                <a:lnTo>
                  <a:pt x="1804" y="612"/>
                </a:lnTo>
                <a:lnTo>
                  <a:pt x="1634" y="270"/>
                </a:lnTo>
                <a:lnTo>
                  <a:pt x="868" y="187"/>
                </a:lnTo>
                <a:lnTo>
                  <a:pt x="37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323787" y="213356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609" y="673"/>
                </a:moveTo>
                <a:lnTo>
                  <a:pt x="546" y="431"/>
                </a:lnTo>
                <a:lnTo>
                  <a:pt x="469" y="241"/>
                </a:lnTo>
                <a:lnTo>
                  <a:pt x="419" y="0"/>
                </a:lnTo>
                <a:lnTo>
                  <a:pt x="190" y="25"/>
                </a:lnTo>
                <a:lnTo>
                  <a:pt x="63" y="38"/>
                </a:lnTo>
                <a:lnTo>
                  <a:pt x="38" y="190"/>
                </a:lnTo>
                <a:lnTo>
                  <a:pt x="0" y="444"/>
                </a:lnTo>
                <a:lnTo>
                  <a:pt x="279" y="444"/>
                </a:lnTo>
                <a:lnTo>
                  <a:pt x="381" y="635"/>
                </a:lnTo>
                <a:lnTo>
                  <a:pt x="609" y="673"/>
                </a:lnTo>
                <a:close/>
              </a:path>
              <a:path w="5079" h="5080">
                <a:moveTo>
                  <a:pt x="4914" y="4546"/>
                </a:moveTo>
                <a:lnTo>
                  <a:pt x="4356" y="2298"/>
                </a:lnTo>
                <a:lnTo>
                  <a:pt x="3009" y="901"/>
                </a:lnTo>
                <a:lnTo>
                  <a:pt x="609" y="673"/>
                </a:lnTo>
                <a:lnTo>
                  <a:pt x="1193" y="2946"/>
                </a:lnTo>
                <a:lnTo>
                  <a:pt x="2489" y="4406"/>
                </a:lnTo>
                <a:lnTo>
                  <a:pt x="4914" y="454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33590" y="186518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752" y="812"/>
                </a:moveTo>
                <a:lnTo>
                  <a:pt x="177" y="1308"/>
                </a:lnTo>
                <a:lnTo>
                  <a:pt x="0" y="1765"/>
                </a:lnTo>
                <a:lnTo>
                  <a:pt x="1358" y="2159"/>
                </a:lnTo>
                <a:lnTo>
                  <a:pt x="1612" y="1257"/>
                </a:lnTo>
                <a:lnTo>
                  <a:pt x="1752" y="812"/>
                </a:lnTo>
                <a:close/>
              </a:path>
              <a:path w="2540" h="2539">
                <a:moveTo>
                  <a:pt x="2527" y="546"/>
                </a:moveTo>
                <a:lnTo>
                  <a:pt x="1968" y="0"/>
                </a:lnTo>
                <a:lnTo>
                  <a:pt x="1816" y="546"/>
                </a:lnTo>
                <a:lnTo>
                  <a:pt x="1752" y="812"/>
                </a:lnTo>
                <a:lnTo>
                  <a:pt x="2006" y="723"/>
                </a:lnTo>
                <a:lnTo>
                  <a:pt x="2209" y="647"/>
                </a:lnTo>
                <a:lnTo>
                  <a:pt x="2527" y="54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328702" y="2138115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80">
                <a:moveTo>
                  <a:pt x="1079" y="1003"/>
                </a:moveTo>
                <a:lnTo>
                  <a:pt x="1054" y="647"/>
                </a:lnTo>
                <a:lnTo>
                  <a:pt x="774" y="482"/>
                </a:lnTo>
                <a:lnTo>
                  <a:pt x="787" y="88"/>
                </a:lnTo>
                <a:lnTo>
                  <a:pt x="495" y="101"/>
                </a:lnTo>
                <a:lnTo>
                  <a:pt x="279" y="12"/>
                </a:lnTo>
                <a:lnTo>
                  <a:pt x="0" y="0"/>
                </a:lnTo>
                <a:lnTo>
                  <a:pt x="63" y="228"/>
                </a:lnTo>
                <a:lnTo>
                  <a:pt x="241" y="342"/>
                </a:lnTo>
                <a:lnTo>
                  <a:pt x="279" y="584"/>
                </a:lnTo>
                <a:lnTo>
                  <a:pt x="609" y="673"/>
                </a:lnTo>
                <a:lnTo>
                  <a:pt x="774" y="914"/>
                </a:lnTo>
                <a:lnTo>
                  <a:pt x="1079" y="1003"/>
                </a:lnTo>
                <a:close/>
              </a:path>
              <a:path w="4445" h="5080">
                <a:moveTo>
                  <a:pt x="4419" y="4876"/>
                </a:moveTo>
                <a:lnTo>
                  <a:pt x="4089" y="2921"/>
                </a:lnTo>
                <a:lnTo>
                  <a:pt x="2946" y="1663"/>
                </a:lnTo>
                <a:lnTo>
                  <a:pt x="1079" y="1003"/>
                </a:lnTo>
                <a:lnTo>
                  <a:pt x="1308" y="3073"/>
                </a:lnTo>
                <a:lnTo>
                  <a:pt x="2489" y="4305"/>
                </a:lnTo>
                <a:lnTo>
                  <a:pt x="4419" y="487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171599" y="334835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65" y="0"/>
                </a:moveTo>
                <a:lnTo>
                  <a:pt x="0" y="1192"/>
                </a:lnTo>
                <a:lnTo>
                  <a:pt x="1270" y="1322"/>
                </a:lnTo>
                <a:lnTo>
                  <a:pt x="76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559926" y="336309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971" y="0"/>
                </a:moveTo>
                <a:lnTo>
                  <a:pt x="0" y="1558"/>
                </a:lnTo>
                <a:lnTo>
                  <a:pt x="1652" y="1703"/>
                </a:lnTo>
                <a:lnTo>
                  <a:pt x="97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224422" y="3435725"/>
            <a:ext cx="2540" cy="3175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863" y="1104"/>
                </a:moveTo>
                <a:lnTo>
                  <a:pt x="838" y="723"/>
                </a:lnTo>
                <a:lnTo>
                  <a:pt x="723" y="596"/>
                </a:lnTo>
                <a:lnTo>
                  <a:pt x="774" y="0"/>
                </a:lnTo>
                <a:lnTo>
                  <a:pt x="508" y="0"/>
                </a:lnTo>
                <a:lnTo>
                  <a:pt x="241" y="25"/>
                </a:lnTo>
                <a:lnTo>
                  <a:pt x="0" y="76"/>
                </a:lnTo>
                <a:lnTo>
                  <a:pt x="50" y="215"/>
                </a:lnTo>
                <a:lnTo>
                  <a:pt x="88" y="406"/>
                </a:lnTo>
                <a:lnTo>
                  <a:pt x="127" y="596"/>
                </a:lnTo>
                <a:lnTo>
                  <a:pt x="381" y="787"/>
                </a:lnTo>
                <a:lnTo>
                  <a:pt x="622" y="927"/>
                </a:lnTo>
                <a:lnTo>
                  <a:pt x="863" y="1104"/>
                </a:lnTo>
                <a:close/>
              </a:path>
              <a:path w="2539" h="3175">
                <a:moveTo>
                  <a:pt x="2032" y="1943"/>
                </a:moveTo>
                <a:lnTo>
                  <a:pt x="1651" y="1638"/>
                </a:lnTo>
                <a:lnTo>
                  <a:pt x="1244" y="1397"/>
                </a:lnTo>
                <a:lnTo>
                  <a:pt x="863" y="1104"/>
                </a:lnTo>
                <a:lnTo>
                  <a:pt x="952" y="2273"/>
                </a:lnTo>
                <a:lnTo>
                  <a:pt x="1244" y="2768"/>
                </a:lnTo>
                <a:lnTo>
                  <a:pt x="2032" y="194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15027" y="181515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238" y="0"/>
                </a:moveTo>
                <a:lnTo>
                  <a:pt x="152" y="133"/>
                </a:lnTo>
                <a:lnTo>
                  <a:pt x="90" y="288"/>
                </a:lnTo>
                <a:lnTo>
                  <a:pt x="1300" y="1065"/>
                </a:lnTo>
                <a:lnTo>
                  <a:pt x="457" y="35"/>
                </a:lnTo>
                <a:lnTo>
                  <a:pt x="313" y="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733019" y="1019322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0"/>
                </a:moveTo>
                <a:lnTo>
                  <a:pt x="1515" y="878"/>
                </a:lnTo>
                <a:lnTo>
                  <a:pt x="1907" y="427"/>
                </a:lnTo>
                <a:lnTo>
                  <a:pt x="2113" y="233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695995" y="3479958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0"/>
                </a:moveTo>
                <a:lnTo>
                  <a:pt x="723" y="1915"/>
                </a:lnTo>
                <a:lnTo>
                  <a:pt x="1145" y="1824"/>
                </a:lnTo>
                <a:lnTo>
                  <a:pt x="1443" y="1879"/>
                </a:lnTo>
                <a:lnTo>
                  <a:pt x="1864" y="1824"/>
                </a:lnTo>
                <a:lnTo>
                  <a:pt x="1685" y="1634"/>
                </a:lnTo>
                <a:lnTo>
                  <a:pt x="1504" y="1483"/>
                </a:lnTo>
                <a:lnTo>
                  <a:pt x="1383" y="1285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087135" y="3127953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832" y="749"/>
                </a:moveTo>
                <a:lnTo>
                  <a:pt x="1905" y="990"/>
                </a:lnTo>
                <a:lnTo>
                  <a:pt x="927" y="1270"/>
                </a:lnTo>
                <a:lnTo>
                  <a:pt x="0" y="1536"/>
                </a:lnTo>
                <a:lnTo>
                  <a:pt x="1790" y="3543"/>
                </a:lnTo>
                <a:lnTo>
                  <a:pt x="2159" y="2616"/>
                </a:lnTo>
                <a:lnTo>
                  <a:pt x="2832" y="749"/>
                </a:lnTo>
                <a:close/>
              </a:path>
              <a:path w="3810" h="3810">
                <a:moveTo>
                  <a:pt x="3619" y="508"/>
                </a:moveTo>
                <a:lnTo>
                  <a:pt x="3492" y="355"/>
                </a:lnTo>
                <a:lnTo>
                  <a:pt x="3187" y="25"/>
                </a:lnTo>
                <a:lnTo>
                  <a:pt x="3022" y="254"/>
                </a:lnTo>
                <a:lnTo>
                  <a:pt x="2832" y="749"/>
                </a:lnTo>
                <a:lnTo>
                  <a:pt x="3098" y="647"/>
                </a:lnTo>
                <a:lnTo>
                  <a:pt x="3352" y="584"/>
                </a:lnTo>
                <a:lnTo>
                  <a:pt x="3619" y="508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333126" y="21429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68" y="378"/>
                </a:lnTo>
                <a:lnTo>
                  <a:pt x="345" y="576"/>
                </a:lnTo>
                <a:lnTo>
                  <a:pt x="345" y="1029"/>
                </a:lnTo>
                <a:lnTo>
                  <a:pt x="878" y="1130"/>
                </a:lnTo>
                <a:lnTo>
                  <a:pt x="1408" y="1267"/>
                </a:lnTo>
                <a:lnTo>
                  <a:pt x="1962" y="1371"/>
                </a:lnTo>
                <a:lnTo>
                  <a:pt x="1602" y="1065"/>
                </a:lnTo>
                <a:lnTo>
                  <a:pt x="914" y="414"/>
                </a:lnTo>
                <a:lnTo>
                  <a:pt x="543" y="356"/>
                </a:lnTo>
                <a:lnTo>
                  <a:pt x="356" y="97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08859" y="3563398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539" y="0"/>
                </a:moveTo>
                <a:lnTo>
                  <a:pt x="0" y="1414"/>
                </a:lnTo>
                <a:lnTo>
                  <a:pt x="720" y="1995"/>
                </a:lnTo>
                <a:lnTo>
                  <a:pt x="2221" y="2040"/>
                </a:lnTo>
                <a:lnTo>
                  <a:pt x="2221" y="1483"/>
                </a:lnTo>
                <a:lnTo>
                  <a:pt x="2282" y="900"/>
                </a:lnTo>
                <a:lnTo>
                  <a:pt x="2040" y="435"/>
                </a:lnTo>
                <a:lnTo>
                  <a:pt x="1864" y="111"/>
                </a:lnTo>
                <a:lnTo>
                  <a:pt x="53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4307029" y="105187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716" y="1767"/>
                </a:lnTo>
                <a:lnTo>
                  <a:pt x="1760" y="172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20282" y="3589798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263" y="918"/>
                </a:lnTo>
                <a:lnTo>
                  <a:pt x="1504" y="918"/>
                </a:lnTo>
                <a:lnTo>
                  <a:pt x="1685" y="928"/>
                </a:lnTo>
                <a:lnTo>
                  <a:pt x="1926" y="928"/>
                </a:lnTo>
                <a:lnTo>
                  <a:pt x="1926" y="716"/>
                </a:lnTo>
                <a:lnTo>
                  <a:pt x="1865" y="543"/>
                </a:lnTo>
                <a:lnTo>
                  <a:pt x="1865" y="294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114610" y="3644970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4">
                <a:moveTo>
                  <a:pt x="5929" y="0"/>
                </a:moveTo>
                <a:lnTo>
                  <a:pt x="5735" y="0"/>
                </a:lnTo>
                <a:lnTo>
                  <a:pt x="3869" y="1656"/>
                </a:lnTo>
                <a:lnTo>
                  <a:pt x="2038" y="3413"/>
                </a:lnTo>
                <a:lnTo>
                  <a:pt x="187" y="5072"/>
                </a:lnTo>
                <a:lnTo>
                  <a:pt x="97" y="5252"/>
                </a:lnTo>
                <a:lnTo>
                  <a:pt x="58" y="5433"/>
                </a:lnTo>
                <a:lnTo>
                  <a:pt x="0" y="5587"/>
                </a:lnTo>
                <a:lnTo>
                  <a:pt x="659" y="5576"/>
                </a:lnTo>
                <a:lnTo>
                  <a:pt x="2548" y="3910"/>
                </a:lnTo>
                <a:lnTo>
                  <a:pt x="4424" y="2228"/>
                </a:lnTo>
                <a:lnTo>
                  <a:pt x="6289" y="525"/>
                </a:lnTo>
                <a:lnTo>
                  <a:pt x="6289" y="356"/>
                </a:lnTo>
                <a:lnTo>
                  <a:pt x="6343" y="213"/>
                </a:lnTo>
                <a:lnTo>
                  <a:pt x="6318" y="43"/>
                </a:lnTo>
                <a:lnTo>
                  <a:pt x="6134" y="43"/>
                </a:lnTo>
                <a:lnTo>
                  <a:pt x="5929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573522" y="3694348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777" y="839"/>
                </a:lnTo>
                <a:lnTo>
                  <a:pt x="949" y="792"/>
                </a:lnTo>
                <a:lnTo>
                  <a:pt x="1083" y="652"/>
                </a:lnTo>
                <a:lnTo>
                  <a:pt x="1275" y="568"/>
                </a:lnTo>
                <a:lnTo>
                  <a:pt x="1332" y="429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166792" y="1133474"/>
            <a:ext cx="2540" cy="1270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1912" y="0"/>
                </a:moveTo>
                <a:lnTo>
                  <a:pt x="0" y="557"/>
                </a:lnTo>
                <a:lnTo>
                  <a:pt x="166" y="770"/>
                </a:lnTo>
                <a:lnTo>
                  <a:pt x="356" y="949"/>
                </a:lnTo>
                <a:lnTo>
                  <a:pt x="521" y="1173"/>
                </a:lnTo>
                <a:lnTo>
                  <a:pt x="191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932339" y="1137838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787" y="1130"/>
                </a:moveTo>
                <a:lnTo>
                  <a:pt x="508" y="1295"/>
                </a:lnTo>
                <a:lnTo>
                  <a:pt x="0" y="1638"/>
                </a:lnTo>
                <a:lnTo>
                  <a:pt x="0" y="1854"/>
                </a:lnTo>
                <a:lnTo>
                  <a:pt x="203" y="2057"/>
                </a:lnTo>
                <a:lnTo>
                  <a:pt x="419" y="2171"/>
                </a:lnTo>
                <a:lnTo>
                  <a:pt x="635" y="2260"/>
                </a:lnTo>
                <a:lnTo>
                  <a:pt x="698" y="1943"/>
                </a:lnTo>
                <a:lnTo>
                  <a:pt x="736" y="1511"/>
                </a:lnTo>
                <a:lnTo>
                  <a:pt x="787" y="1130"/>
                </a:lnTo>
                <a:close/>
              </a:path>
              <a:path w="2539" h="2540">
                <a:moveTo>
                  <a:pt x="2222" y="0"/>
                </a:moveTo>
                <a:lnTo>
                  <a:pt x="1104" y="177"/>
                </a:lnTo>
                <a:lnTo>
                  <a:pt x="965" y="203"/>
                </a:lnTo>
                <a:lnTo>
                  <a:pt x="876" y="622"/>
                </a:lnTo>
                <a:lnTo>
                  <a:pt x="787" y="1130"/>
                </a:lnTo>
                <a:lnTo>
                  <a:pt x="1892" y="457"/>
                </a:lnTo>
                <a:lnTo>
                  <a:pt x="222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4950702" y="1148634"/>
            <a:ext cx="2540" cy="1905"/>
          </a:xfrm>
          <a:custGeom>
            <a:avLst/>
            <a:gdLst/>
            <a:ahLst/>
            <a:cxnLst/>
            <a:rect l="l" t="t" r="r" b="b"/>
            <a:pathLst>
              <a:path w="2539" h="1905">
                <a:moveTo>
                  <a:pt x="0" y="0"/>
                </a:moveTo>
                <a:lnTo>
                  <a:pt x="229" y="1183"/>
                </a:lnTo>
                <a:lnTo>
                  <a:pt x="2184" y="1550"/>
                </a:lnTo>
                <a:lnTo>
                  <a:pt x="849" y="571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50772" y="1706468"/>
            <a:ext cx="21590" cy="19050"/>
          </a:xfrm>
          <a:custGeom>
            <a:avLst/>
            <a:gdLst/>
            <a:ahLst/>
            <a:cxnLst/>
            <a:rect l="l" t="t" r="r" b="b"/>
            <a:pathLst>
              <a:path w="21590" h="19050">
                <a:moveTo>
                  <a:pt x="8280" y="2590"/>
                </a:moveTo>
                <a:lnTo>
                  <a:pt x="8267" y="1905"/>
                </a:lnTo>
                <a:lnTo>
                  <a:pt x="8267" y="1193"/>
                </a:lnTo>
                <a:lnTo>
                  <a:pt x="8255" y="495"/>
                </a:lnTo>
                <a:lnTo>
                  <a:pt x="8026" y="787"/>
                </a:lnTo>
                <a:lnTo>
                  <a:pt x="7861" y="1066"/>
                </a:lnTo>
                <a:lnTo>
                  <a:pt x="7886" y="1333"/>
                </a:lnTo>
                <a:lnTo>
                  <a:pt x="7937" y="1765"/>
                </a:lnTo>
                <a:lnTo>
                  <a:pt x="8140" y="2171"/>
                </a:lnTo>
                <a:lnTo>
                  <a:pt x="8280" y="2590"/>
                </a:lnTo>
                <a:close/>
              </a:path>
              <a:path w="21590" h="19050">
                <a:moveTo>
                  <a:pt x="21145" y="2806"/>
                </a:moveTo>
                <a:lnTo>
                  <a:pt x="20015" y="1371"/>
                </a:lnTo>
                <a:lnTo>
                  <a:pt x="16586" y="419"/>
                </a:lnTo>
                <a:lnTo>
                  <a:pt x="14986" y="266"/>
                </a:lnTo>
                <a:lnTo>
                  <a:pt x="13398" y="0"/>
                </a:lnTo>
                <a:lnTo>
                  <a:pt x="8864" y="4610"/>
                </a:lnTo>
                <a:lnTo>
                  <a:pt x="8280" y="2590"/>
                </a:lnTo>
                <a:lnTo>
                  <a:pt x="8280" y="5207"/>
                </a:lnTo>
                <a:lnTo>
                  <a:pt x="8940" y="4838"/>
                </a:lnTo>
                <a:lnTo>
                  <a:pt x="6756" y="7289"/>
                </a:lnTo>
                <a:lnTo>
                  <a:pt x="4521" y="9677"/>
                </a:lnTo>
                <a:lnTo>
                  <a:pt x="38" y="14986"/>
                </a:lnTo>
                <a:lnTo>
                  <a:pt x="0" y="17843"/>
                </a:lnTo>
                <a:lnTo>
                  <a:pt x="3759" y="18465"/>
                </a:lnTo>
                <a:lnTo>
                  <a:pt x="5765" y="18910"/>
                </a:lnTo>
                <a:lnTo>
                  <a:pt x="12230" y="14439"/>
                </a:lnTo>
                <a:lnTo>
                  <a:pt x="17030" y="9918"/>
                </a:lnTo>
                <a:lnTo>
                  <a:pt x="21145" y="2806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444871" y="118529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097" y="0"/>
                </a:moveTo>
                <a:lnTo>
                  <a:pt x="557" y="853"/>
                </a:lnTo>
                <a:lnTo>
                  <a:pt x="0" y="1310"/>
                </a:lnTo>
                <a:lnTo>
                  <a:pt x="471" y="1840"/>
                </a:lnTo>
                <a:lnTo>
                  <a:pt x="935" y="2747"/>
                </a:lnTo>
                <a:lnTo>
                  <a:pt x="1428" y="2790"/>
                </a:lnTo>
                <a:lnTo>
                  <a:pt x="1915" y="2819"/>
                </a:lnTo>
                <a:lnTo>
                  <a:pt x="2482" y="1981"/>
                </a:lnTo>
                <a:lnTo>
                  <a:pt x="3023" y="1504"/>
                </a:lnTo>
                <a:lnTo>
                  <a:pt x="2533" y="980"/>
                </a:lnTo>
                <a:lnTo>
                  <a:pt x="2112" y="62"/>
                </a:lnTo>
                <a:lnTo>
                  <a:pt x="1609" y="25"/>
                </a:lnTo>
                <a:lnTo>
                  <a:pt x="1097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189954" y="2084972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3031" y="0"/>
                </a:moveTo>
                <a:lnTo>
                  <a:pt x="0" y="2164"/>
                </a:lnTo>
                <a:lnTo>
                  <a:pt x="2754" y="3653"/>
                </a:lnTo>
                <a:lnTo>
                  <a:pt x="2707" y="2073"/>
                </a:lnTo>
                <a:lnTo>
                  <a:pt x="303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545632" y="1691841"/>
            <a:ext cx="1905" cy="3810"/>
          </a:xfrm>
          <a:custGeom>
            <a:avLst/>
            <a:gdLst/>
            <a:ahLst/>
            <a:cxnLst/>
            <a:rect l="l" t="t" r="r" b="b"/>
            <a:pathLst>
              <a:path w="1905" h="3810">
                <a:moveTo>
                  <a:pt x="0" y="0"/>
                </a:moveTo>
                <a:lnTo>
                  <a:pt x="24" y="1267"/>
                </a:lnTo>
                <a:lnTo>
                  <a:pt x="31" y="2541"/>
                </a:lnTo>
                <a:lnTo>
                  <a:pt x="49" y="3816"/>
                </a:lnTo>
                <a:lnTo>
                  <a:pt x="1828" y="2127"/>
                </a:lnTo>
                <a:lnTo>
                  <a:pt x="1824" y="1569"/>
                </a:lnTo>
                <a:lnTo>
                  <a:pt x="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273535" y="1236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1041" y="1511"/>
                </a:moveTo>
                <a:lnTo>
                  <a:pt x="673" y="355"/>
                </a:lnTo>
                <a:lnTo>
                  <a:pt x="292" y="0"/>
                </a:lnTo>
                <a:lnTo>
                  <a:pt x="12" y="1130"/>
                </a:lnTo>
                <a:lnTo>
                  <a:pt x="482" y="1333"/>
                </a:lnTo>
                <a:lnTo>
                  <a:pt x="1041" y="1511"/>
                </a:lnTo>
                <a:close/>
              </a:path>
              <a:path w="2539" h="2540">
                <a:moveTo>
                  <a:pt x="1917" y="1803"/>
                </a:moveTo>
                <a:lnTo>
                  <a:pt x="1346" y="1612"/>
                </a:lnTo>
                <a:lnTo>
                  <a:pt x="1041" y="1511"/>
                </a:lnTo>
                <a:lnTo>
                  <a:pt x="1143" y="1828"/>
                </a:lnTo>
                <a:lnTo>
                  <a:pt x="1346" y="2362"/>
                </a:lnTo>
                <a:lnTo>
                  <a:pt x="1485" y="2362"/>
                </a:lnTo>
                <a:lnTo>
                  <a:pt x="1651" y="2349"/>
                </a:lnTo>
                <a:lnTo>
                  <a:pt x="1790" y="2336"/>
                </a:lnTo>
                <a:lnTo>
                  <a:pt x="1841" y="2159"/>
                </a:lnTo>
                <a:lnTo>
                  <a:pt x="1917" y="1803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40912" y="1245585"/>
            <a:ext cx="3810" cy="3175"/>
          </a:xfrm>
          <a:custGeom>
            <a:avLst/>
            <a:gdLst/>
            <a:ahLst/>
            <a:cxnLst/>
            <a:rect l="l" t="t" r="r" b="b"/>
            <a:pathLst>
              <a:path w="3810" h="3175">
                <a:moveTo>
                  <a:pt x="2152" y="0"/>
                </a:moveTo>
                <a:lnTo>
                  <a:pt x="1807" y="93"/>
                </a:lnTo>
                <a:lnTo>
                  <a:pt x="384" y="486"/>
                </a:lnTo>
                <a:lnTo>
                  <a:pt x="0" y="1504"/>
                </a:lnTo>
                <a:lnTo>
                  <a:pt x="276" y="2783"/>
                </a:lnTo>
                <a:lnTo>
                  <a:pt x="3296" y="1375"/>
                </a:lnTo>
                <a:lnTo>
                  <a:pt x="2786" y="933"/>
                </a:lnTo>
                <a:lnTo>
                  <a:pt x="2152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129410" y="125520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990" y="0"/>
                </a:moveTo>
                <a:lnTo>
                  <a:pt x="0" y="1436"/>
                </a:lnTo>
                <a:lnTo>
                  <a:pt x="1595" y="1623"/>
                </a:lnTo>
                <a:lnTo>
                  <a:pt x="990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804261" y="1340341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544" y="0"/>
                </a:moveTo>
                <a:lnTo>
                  <a:pt x="0" y="565"/>
                </a:lnTo>
                <a:lnTo>
                  <a:pt x="1371" y="1454"/>
                </a:lnTo>
                <a:lnTo>
                  <a:pt x="154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267483" y="4713930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3860" y="609"/>
                </a:moveTo>
                <a:lnTo>
                  <a:pt x="0" y="609"/>
                </a:lnTo>
                <a:lnTo>
                  <a:pt x="1638" y="2832"/>
                </a:lnTo>
                <a:lnTo>
                  <a:pt x="2095" y="2832"/>
                </a:lnTo>
                <a:lnTo>
                  <a:pt x="3860" y="609"/>
                </a:lnTo>
                <a:close/>
              </a:path>
              <a:path w="5080" h="3175">
                <a:moveTo>
                  <a:pt x="4762" y="127"/>
                </a:moveTo>
                <a:lnTo>
                  <a:pt x="4622" y="127"/>
                </a:lnTo>
                <a:lnTo>
                  <a:pt x="4483" y="76"/>
                </a:lnTo>
                <a:lnTo>
                  <a:pt x="4343" y="0"/>
                </a:lnTo>
                <a:lnTo>
                  <a:pt x="4152" y="279"/>
                </a:lnTo>
                <a:lnTo>
                  <a:pt x="3860" y="609"/>
                </a:lnTo>
                <a:lnTo>
                  <a:pt x="4165" y="609"/>
                </a:lnTo>
                <a:lnTo>
                  <a:pt x="4762" y="609"/>
                </a:lnTo>
                <a:lnTo>
                  <a:pt x="4762" y="127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901391" y="2069406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5">
                <a:moveTo>
                  <a:pt x="11704" y="0"/>
                </a:moveTo>
                <a:lnTo>
                  <a:pt x="7978" y="598"/>
                </a:lnTo>
                <a:lnTo>
                  <a:pt x="1736" y="7894"/>
                </a:lnTo>
                <a:lnTo>
                  <a:pt x="0" y="12275"/>
                </a:lnTo>
                <a:lnTo>
                  <a:pt x="1112" y="19083"/>
                </a:lnTo>
                <a:lnTo>
                  <a:pt x="1501" y="20717"/>
                </a:lnTo>
                <a:lnTo>
                  <a:pt x="2242" y="22143"/>
                </a:lnTo>
                <a:lnTo>
                  <a:pt x="2941" y="23519"/>
                </a:lnTo>
                <a:lnTo>
                  <a:pt x="4022" y="24728"/>
                </a:lnTo>
                <a:lnTo>
                  <a:pt x="6347" y="27031"/>
                </a:lnTo>
                <a:lnTo>
                  <a:pt x="9161" y="25271"/>
                </a:lnTo>
                <a:lnTo>
                  <a:pt x="17002" y="16066"/>
                </a:lnTo>
                <a:lnTo>
                  <a:pt x="17002" y="8255"/>
                </a:lnTo>
                <a:lnTo>
                  <a:pt x="15721" y="165"/>
                </a:lnTo>
                <a:lnTo>
                  <a:pt x="1170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921857" y="1983294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5241" y="0"/>
                </a:moveTo>
                <a:lnTo>
                  <a:pt x="3881" y="508"/>
                </a:lnTo>
                <a:lnTo>
                  <a:pt x="3023" y="582"/>
                </a:lnTo>
                <a:lnTo>
                  <a:pt x="608" y="2833"/>
                </a:lnTo>
                <a:lnTo>
                  <a:pt x="0" y="5176"/>
                </a:lnTo>
                <a:lnTo>
                  <a:pt x="1475" y="10109"/>
                </a:lnTo>
                <a:lnTo>
                  <a:pt x="3535" y="11445"/>
                </a:lnTo>
                <a:lnTo>
                  <a:pt x="6069" y="11779"/>
                </a:lnTo>
                <a:lnTo>
                  <a:pt x="6746" y="11877"/>
                </a:lnTo>
                <a:lnTo>
                  <a:pt x="7675" y="11635"/>
                </a:lnTo>
                <a:lnTo>
                  <a:pt x="10246" y="9420"/>
                </a:lnTo>
                <a:lnTo>
                  <a:pt x="10684" y="6811"/>
                </a:lnTo>
                <a:lnTo>
                  <a:pt x="9681" y="4673"/>
                </a:lnTo>
                <a:lnTo>
                  <a:pt x="8745" y="2754"/>
                </a:lnTo>
                <a:lnTo>
                  <a:pt x="6620" y="1397"/>
                </a:lnTo>
                <a:lnTo>
                  <a:pt x="524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844997" y="2145107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2811" y="0"/>
                </a:moveTo>
                <a:lnTo>
                  <a:pt x="1026" y="223"/>
                </a:lnTo>
                <a:lnTo>
                  <a:pt x="435" y="1731"/>
                </a:lnTo>
                <a:lnTo>
                  <a:pt x="0" y="2807"/>
                </a:lnTo>
                <a:lnTo>
                  <a:pt x="93" y="4665"/>
                </a:lnTo>
                <a:lnTo>
                  <a:pt x="800" y="5447"/>
                </a:lnTo>
                <a:lnTo>
                  <a:pt x="1530" y="6275"/>
                </a:lnTo>
                <a:lnTo>
                  <a:pt x="4507" y="6504"/>
                </a:lnTo>
                <a:lnTo>
                  <a:pt x="5029" y="6548"/>
                </a:lnTo>
                <a:lnTo>
                  <a:pt x="5591" y="5659"/>
                </a:lnTo>
                <a:lnTo>
                  <a:pt x="6096" y="5201"/>
                </a:lnTo>
                <a:lnTo>
                  <a:pt x="5375" y="3769"/>
                </a:lnTo>
                <a:lnTo>
                  <a:pt x="4993" y="2252"/>
                </a:lnTo>
                <a:lnTo>
                  <a:pt x="2811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976005" y="2028939"/>
            <a:ext cx="8890" cy="9525"/>
          </a:xfrm>
          <a:custGeom>
            <a:avLst/>
            <a:gdLst/>
            <a:ahLst/>
            <a:cxnLst/>
            <a:rect l="l" t="t" r="r" b="b"/>
            <a:pathLst>
              <a:path w="8889" h="9525">
                <a:moveTo>
                  <a:pt x="4446" y="0"/>
                </a:moveTo>
                <a:lnTo>
                  <a:pt x="1206" y="1666"/>
                </a:lnTo>
                <a:lnTo>
                  <a:pt x="0" y="3271"/>
                </a:lnTo>
                <a:lnTo>
                  <a:pt x="93" y="5572"/>
                </a:lnTo>
                <a:lnTo>
                  <a:pt x="1256" y="7260"/>
                </a:lnTo>
                <a:lnTo>
                  <a:pt x="2368" y="7815"/>
                </a:lnTo>
                <a:lnTo>
                  <a:pt x="4889" y="9067"/>
                </a:lnTo>
                <a:lnTo>
                  <a:pt x="6443" y="7203"/>
                </a:lnTo>
                <a:lnTo>
                  <a:pt x="7725" y="5229"/>
                </a:lnTo>
                <a:lnTo>
                  <a:pt x="7909" y="4513"/>
                </a:lnTo>
                <a:lnTo>
                  <a:pt x="8301" y="3714"/>
                </a:lnTo>
                <a:lnTo>
                  <a:pt x="7931" y="1303"/>
                </a:lnTo>
                <a:lnTo>
                  <a:pt x="4446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917065" y="206864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065" y="0"/>
                </a:moveTo>
                <a:lnTo>
                  <a:pt x="0" y="410"/>
                </a:lnTo>
                <a:lnTo>
                  <a:pt x="17" y="579"/>
                </a:lnTo>
                <a:lnTo>
                  <a:pt x="17" y="745"/>
                </a:lnTo>
                <a:lnTo>
                  <a:pt x="46" y="924"/>
                </a:lnTo>
                <a:lnTo>
                  <a:pt x="223" y="932"/>
                </a:lnTo>
                <a:lnTo>
                  <a:pt x="367" y="914"/>
                </a:lnTo>
                <a:lnTo>
                  <a:pt x="511" y="924"/>
                </a:lnTo>
                <a:lnTo>
                  <a:pt x="1065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971315" y="205868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924" y="0"/>
                </a:moveTo>
                <a:lnTo>
                  <a:pt x="0" y="1695"/>
                </a:lnTo>
                <a:lnTo>
                  <a:pt x="1352" y="558"/>
                </a:lnTo>
                <a:lnTo>
                  <a:pt x="1226" y="386"/>
                </a:lnTo>
                <a:lnTo>
                  <a:pt x="1075" y="187"/>
                </a:lnTo>
                <a:lnTo>
                  <a:pt x="924" y="0"/>
                </a:lnTo>
                <a:close/>
              </a:path>
            </a:pathLst>
          </a:custGeom>
          <a:solidFill>
            <a:srgbClr val="84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705372" y="2993688"/>
            <a:ext cx="3422650" cy="1758314"/>
          </a:xfrm>
          <a:custGeom>
            <a:avLst/>
            <a:gdLst/>
            <a:ahLst/>
            <a:cxnLst/>
            <a:rect l="l" t="t" r="r" b="b"/>
            <a:pathLst>
              <a:path w="3422650" h="1758314">
                <a:moveTo>
                  <a:pt x="3422627" y="0"/>
                </a:moveTo>
                <a:lnTo>
                  <a:pt x="0" y="0"/>
                </a:lnTo>
                <a:lnTo>
                  <a:pt x="0" y="1758312"/>
                </a:lnTo>
                <a:lnTo>
                  <a:pt x="3422627" y="1758312"/>
                </a:lnTo>
                <a:lnTo>
                  <a:pt x="3422627" y="0"/>
                </a:lnTo>
                <a:close/>
              </a:path>
            </a:pathLst>
          </a:custGeom>
          <a:solidFill>
            <a:srgbClr val="FEFEFE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2" name="object 352"/>
          <p:cNvGrpSpPr/>
          <p:nvPr/>
        </p:nvGrpSpPr>
        <p:grpSpPr>
          <a:xfrm>
            <a:off x="422473" y="2984162"/>
            <a:ext cx="3070860" cy="1777364"/>
            <a:chOff x="422473" y="2984162"/>
            <a:chExt cx="3070860" cy="1777364"/>
          </a:xfrm>
        </p:grpSpPr>
        <p:sp>
          <p:nvSpPr>
            <p:cNvPr id="353" name="object 353"/>
            <p:cNvSpPr/>
            <p:nvPr/>
          </p:nvSpPr>
          <p:spPr>
            <a:xfrm>
              <a:off x="431999" y="2993688"/>
              <a:ext cx="3051810" cy="1758314"/>
            </a:xfrm>
            <a:custGeom>
              <a:avLst/>
              <a:gdLst/>
              <a:ahLst/>
              <a:cxnLst/>
              <a:rect l="l" t="t" r="r" b="b"/>
              <a:pathLst>
                <a:path w="3051810" h="1758314">
                  <a:moveTo>
                    <a:pt x="3051216" y="0"/>
                  </a:moveTo>
                  <a:lnTo>
                    <a:pt x="0" y="0"/>
                  </a:lnTo>
                  <a:lnTo>
                    <a:pt x="0" y="1758312"/>
                  </a:lnTo>
                  <a:lnTo>
                    <a:pt x="3051216" y="1758312"/>
                  </a:lnTo>
                  <a:lnTo>
                    <a:pt x="3051216" y="0"/>
                  </a:lnTo>
                  <a:close/>
                </a:path>
              </a:pathLst>
            </a:custGeom>
            <a:solidFill>
              <a:srgbClr val="FEFEFE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31999" y="2993688"/>
              <a:ext cx="3051810" cy="1758314"/>
            </a:xfrm>
            <a:custGeom>
              <a:avLst/>
              <a:gdLst/>
              <a:ahLst/>
              <a:cxnLst/>
              <a:rect l="l" t="t" r="r" b="b"/>
              <a:pathLst>
                <a:path w="3051810" h="1758314">
                  <a:moveTo>
                    <a:pt x="0" y="0"/>
                  </a:moveTo>
                  <a:lnTo>
                    <a:pt x="3051216" y="0"/>
                  </a:lnTo>
                  <a:lnTo>
                    <a:pt x="3051216" y="1758312"/>
                  </a:lnTo>
                  <a:lnTo>
                    <a:pt x="0" y="1758312"/>
                  </a:lnTo>
                  <a:lnTo>
                    <a:pt x="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5" name="object 355"/>
          <p:cNvSpPr txBox="1">
            <a:spLocks noGrp="1"/>
          </p:cNvSpPr>
          <p:nvPr>
            <p:ph type="title"/>
          </p:nvPr>
        </p:nvSpPr>
        <p:spPr>
          <a:xfrm>
            <a:off x="414562" y="373072"/>
            <a:ext cx="3825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ТАДЖИКИСТАН</a:t>
            </a:r>
            <a:r>
              <a:rPr spc="-55" dirty="0"/>
              <a:t> </a:t>
            </a:r>
            <a:r>
              <a:rPr spc="100" dirty="0"/>
              <a:t>–</a:t>
            </a:r>
            <a:r>
              <a:rPr spc="-55" dirty="0"/>
              <a:t> </a:t>
            </a:r>
            <a:r>
              <a:rPr spc="-85" dirty="0"/>
              <a:t>ОБЗОР</a:t>
            </a:r>
            <a:r>
              <a:rPr spc="-50" dirty="0"/>
              <a:t> </a:t>
            </a:r>
            <a:r>
              <a:rPr spc="-80" dirty="0"/>
              <a:t>СТРАНЫ</a:t>
            </a:r>
          </a:p>
        </p:txBody>
      </p:sp>
      <p:sp>
        <p:nvSpPr>
          <p:cNvPr id="356" name="object 356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 txBox="1"/>
          <p:nvPr/>
        </p:nvSpPr>
        <p:spPr>
          <a:xfrm>
            <a:off x="3705372" y="2993688"/>
            <a:ext cx="3422650" cy="1758314"/>
          </a:xfrm>
          <a:prstGeom prst="rect">
            <a:avLst/>
          </a:prstGeom>
          <a:solidFill>
            <a:srgbClr val="FEFEFE">
              <a:alpha val="69999"/>
            </a:srgbClr>
          </a:solidFill>
          <a:ln w="19051">
            <a:solidFill>
              <a:srgbClr val="1E9EB7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endParaRPr sz="900">
              <a:latin typeface="Times New Roman"/>
              <a:cs typeface="Times New Roman"/>
            </a:endParaRPr>
          </a:p>
          <a:p>
            <a:pPr marL="179705" marR="172085" algn="just">
              <a:lnSpc>
                <a:spcPct val="111200"/>
              </a:lnSpc>
            </a:pPr>
            <a:r>
              <a:rPr sz="900" b="1" dirty="0">
                <a:solidFill>
                  <a:srgbClr val="2B2A29"/>
                </a:solidFill>
                <a:latin typeface="Arial"/>
                <a:cs typeface="Arial"/>
              </a:rPr>
              <a:t>Республика</a:t>
            </a:r>
            <a:r>
              <a:rPr sz="900" b="1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B2A29"/>
                </a:solidFill>
                <a:latin typeface="Arial"/>
                <a:cs typeface="Arial"/>
              </a:rPr>
              <a:t>Таджикистан:</a:t>
            </a:r>
            <a:r>
              <a:rPr sz="900" b="1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государство,</a:t>
            </a:r>
            <a:r>
              <a:rPr sz="9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находящееся</a:t>
            </a:r>
            <a:r>
              <a:rPr sz="9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 Центральной</a:t>
            </a:r>
            <a:r>
              <a:rPr sz="900" spc="20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Азии,</a:t>
            </a:r>
            <a:r>
              <a:rPr sz="900" spc="2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граничит</a:t>
            </a:r>
            <a:r>
              <a:rPr sz="900" spc="2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</a:t>
            </a:r>
            <a:r>
              <a:rPr sz="900" spc="2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Узбекистаном</a:t>
            </a:r>
            <a:r>
              <a:rPr sz="900" spc="2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(630</a:t>
            </a:r>
            <a:r>
              <a:rPr sz="900" spc="2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км),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Кыргызстаном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(910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км),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Китаем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(430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км)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Афганистаном 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(1030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км).</a:t>
            </a:r>
            <a:endParaRPr sz="900">
              <a:latin typeface="Arial"/>
              <a:cs typeface="Arial"/>
            </a:endParaRPr>
          </a:p>
          <a:p>
            <a:pPr marL="179070" marR="172085" algn="just">
              <a:lnSpc>
                <a:spcPct val="111200"/>
              </a:lnSpc>
              <a:spcBef>
                <a:spcPts val="350"/>
              </a:spcBef>
            </a:pP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Высокие</a:t>
            </a:r>
            <a:r>
              <a:rPr sz="900" spc="-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горы</a:t>
            </a:r>
            <a:r>
              <a:rPr sz="900" spc="-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-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комфортный</a:t>
            </a:r>
            <a:r>
              <a:rPr sz="900" spc="-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климат</a:t>
            </a:r>
            <a:r>
              <a:rPr sz="900" spc="-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делают</a:t>
            </a:r>
            <a:r>
              <a:rPr sz="900" spc="-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2B2A29"/>
                </a:solidFill>
                <a:latin typeface="Arial"/>
                <a:cs typeface="Arial"/>
              </a:rPr>
              <a:t>уникальным</a:t>
            </a:r>
            <a:r>
              <a:rPr sz="9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2B2A29"/>
                </a:solidFill>
                <a:latin typeface="Arial"/>
                <a:cs typeface="Arial"/>
              </a:rPr>
              <a:t>домом</a:t>
            </a:r>
            <a:r>
              <a:rPr sz="9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2B2A29"/>
                </a:solidFill>
                <a:latin typeface="Arial"/>
                <a:cs typeface="Arial"/>
              </a:rPr>
              <a:t>ледников,</a:t>
            </a:r>
            <a:r>
              <a:rPr sz="9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а</a:t>
            </a:r>
            <a:r>
              <a:rPr sz="9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следовательно,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значительных</a:t>
            </a:r>
            <a:r>
              <a:rPr sz="900" spc="3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2B2A29"/>
                </a:solidFill>
                <a:latin typeface="Arial"/>
                <a:cs typeface="Arial"/>
              </a:rPr>
              <a:t>запасов</a:t>
            </a:r>
            <a:r>
              <a:rPr sz="900" spc="3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45" dirty="0">
                <a:solidFill>
                  <a:srgbClr val="2B2A29"/>
                </a:solidFill>
                <a:latin typeface="Arial"/>
                <a:cs typeface="Arial"/>
              </a:rPr>
              <a:t>водных</a:t>
            </a:r>
            <a:r>
              <a:rPr sz="900" spc="3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3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2B2A29"/>
                </a:solidFill>
                <a:latin typeface="Arial"/>
                <a:cs typeface="Arial"/>
              </a:rPr>
              <a:t>энергетических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ресурсов.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Страна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занимает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одно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из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ведущих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мест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мире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sz="900" spc="-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водным</a:t>
            </a:r>
            <a:r>
              <a:rPr sz="900" spc="-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-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2B2A29"/>
                </a:solidFill>
                <a:latin typeface="Arial"/>
                <a:cs typeface="Arial"/>
              </a:rPr>
              <a:t>энергетическим</a:t>
            </a:r>
            <a:r>
              <a:rPr sz="900" spc="-1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ресурсам.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59" name="object 359"/>
          <p:cNvGrpSpPr/>
          <p:nvPr/>
        </p:nvGrpSpPr>
        <p:grpSpPr>
          <a:xfrm>
            <a:off x="422473" y="789494"/>
            <a:ext cx="3070860" cy="1777364"/>
            <a:chOff x="422473" y="789494"/>
            <a:chExt cx="3070860" cy="1777364"/>
          </a:xfrm>
        </p:grpSpPr>
        <p:pic>
          <p:nvPicPr>
            <p:cNvPr id="360" name="object 3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999" y="799020"/>
              <a:ext cx="3051216" cy="1758312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431999" y="799020"/>
              <a:ext cx="3051810" cy="1758314"/>
            </a:xfrm>
            <a:custGeom>
              <a:avLst/>
              <a:gdLst/>
              <a:ahLst/>
              <a:cxnLst/>
              <a:rect l="l" t="t" r="r" b="b"/>
              <a:pathLst>
                <a:path w="3051810" h="1758314">
                  <a:moveTo>
                    <a:pt x="0" y="0"/>
                  </a:moveTo>
                  <a:lnTo>
                    <a:pt x="3051216" y="0"/>
                  </a:lnTo>
                  <a:lnTo>
                    <a:pt x="3051216" y="1758312"/>
                  </a:lnTo>
                  <a:lnTo>
                    <a:pt x="0" y="1758312"/>
                  </a:lnTo>
                  <a:lnTo>
                    <a:pt x="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2" name="object 362"/>
          <p:cNvSpPr txBox="1"/>
          <p:nvPr/>
        </p:nvSpPr>
        <p:spPr>
          <a:xfrm>
            <a:off x="599241" y="3001486"/>
            <a:ext cx="2455545" cy="166306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00" b="1" spc="-30" dirty="0">
                <a:solidFill>
                  <a:srgbClr val="2B2A29"/>
                </a:solidFill>
                <a:latin typeface="Arial"/>
                <a:cs typeface="Arial"/>
              </a:rPr>
              <a:t>Столица:</a:t>
            </a:r>
            <a:r>
              <a:rPr sz="900" b="1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Душанбе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b="1" spc="-25" dirty="0">
                <a:solidFill>
                  <a:srgbClr val="2B2A29"/>
                </a:solidFill>
                <a:latin typeface="Arial"/>
                <a:cs typeface="Arial"/>
              </a:rPr>
              <a:t>Площадь:</a:t>
            </a:r>
            <a:r>
              <a:rPr sz="900" b="1" spc="-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2B2A29"/>
                </a:solidFill>
                <a:latin typeface="Arial"/>
                <a:cs typeface="Arial"/>
              </a:rPr>
              <a:t>143,1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тыс.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кв.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км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b="1" spc="-10" dirty="0">
                <a:solidFill>
                  <a:srgbClr val="2B2A29"/>
                </a:solidFill>
                <a:latin typeface="Arial"/>
                <a:cs typeface="Arial"/>
              </a:rPr>
              <a:t>Население:</a:t>
            </a:r>
            <a:r>
              <a:rPr sz="900" b="1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Более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10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млн.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 чел.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(на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01.01.2023).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900" b="1" spc="-35" dirty="0">
                <a:solidFill>
                  <a:srgbClr val="2B2A29"/>
                </a:solidFill>
                <a:latin typeface="Arial"/>
                <a:cs typeface="Arial"/>
              </a:rPr>
              <a:t>Официальный</a:t>
            </a:r>
            <a:r>
              <a:rPr sz="900" b="1" spc="-20" dirty="0">
                <a:solidFill>
                  <a:srgbClr val="2B2A29"/>
                </a:solidFill>
                <a:latin typeface="Arial"/>
                <a:cs typeface="Arial"/>
              </a:rPr>
              <a:t> язык:</a:t>
            </a:r>
            <a:r>
              <a:rPr sz="900" b="1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Таджикский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b="1" spc="-35" dirty="0">
                <a:solidFill>
                  <a:srgbClr val="2B2A29"/>
                </a:solidFill>
                <a:latin typeface="Arial"/>
                <a:cs typeface="Arial"/>
              </a:rPr>
              <a:t>Валюта:</a:t>
            </a:r>
            <a:r>
              <a:rPr sz="9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Сомони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(TJS)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b="1" dirty="0">
                <a:solidFill>
                  <a:srgbClr val="2B2A29"/>
                </a:solidFill>
                <a:latin typeface="Arial"/>
                <a:cs typeface="Arial"/>
              </a:rPr>
              <a:t>День</a:t>
            </a:r>
            <a:r>
              <a:rPr sz="900" b="1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B2A29"/>
                </a:solidFill>
                <a:latin typeface="Arial"/>
                <a:cs typeface="Arial"/>
              </a:rPr>
              <a:t>независимости: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9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сентября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1991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b="1" spc="-10" dirty="0">
                <a:solidFill>
                  <a:srgbClr val="2B2A29"/>
                </a:solidFill>
                <a:latin typeface="Arial"/>
                <a:cs typeface="Arial"/>
              </a:rPr>
              <a:t>Крупные</a:t>
            </a:r>
            <a:r>
              <a:rPr sz="900" b="1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B2A29"/>
                </a:solidFill>
                <a:latin typeface="Arial"/>
                <a:cs typeface="Arial"/>
              </a:rPr>
              <a:t>города:</a:t>
            </a:r>
            <a:r>
              <a:rPr sz="900" b="1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Душанбе,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Худжанд,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Бохтар,</a:t>
            </a:r>
            <a:endParaRPr sz="900">
              <a:latin typeface="Arial"/>
              <a:cs typeface="Arial"/>
            </a:endParaRPr>
          </a:p>
          <a:p>
            <a:pPr marL="990600">
              <a:lnSpc>
                <a:spcPct val="100000"/>
              </a:lnSpc>
              <a:spcBef>
                <a:spcPts val="220"/>
              </a:spcBef>
            </a:pP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Куляб,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Хорог</a:t>
            </a:r>
            <a:endParaRPr sz="900">
              <a:latin typeface="Arial"/>
              <a:cs typeface="Arial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6965565" y="4858410"/>
            <a:ext cx="179070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-25" dirty="0">
                <a:solidFill>
                  <a:srgbClr val="2B2A29"/>
                </a:solidFill>
                <a:latin typeface="Arial"/>
                <a:cs typeface="Arial"/>
              </a:rPr>
              <a:t>02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ОБЗОР</a:t>
            </a:r>
            <a:r>
              <a:rPr spc="-20" dirty="0"/>
              <a:t> </a:t>
            </a:r>
            <a:r>
              <a:rPr spc="-90" dirty="0"/>
              <a:t>ЭНЕРГЕТИЧЕСКОГО</a:t>
            </a:r>
            <a:r>
              <a:rPr spc="-20" dirty="0"/>
              <a:t> </a:t>
            </a:r>
            <a:r>
              <a:rPr spc="-85" dirty="0"/>
              <a:t>СЕКТОРА</a:t>
            </a:r>
            <a:r>
              <a:rPr spc="-15" dirty="0"/>
              <a:t> </a:t>
            </a:r>
            <a:r>
              <a:rPr spc="-10" dirty="0"/>
              <a:t>ТАДЖИКИСТАНА</a:t>
            </a:r>
          </a:p>
        </p:txBody>
      </p:sp>
      <p:sp>
        <p:nvSpPr>
          <p:cNvPr id="3" name="object 3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5284" y="691321"/>
            <a:ext cx="5306060" cy="40608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200" b="1" spc="-40" dirty="0">
                <a:solidFill>
                  <a:srgbClr val="1E9EB7"/>
                </a:solidFill>
                <a:latin typeface="Arial"/>
                <a:cs typeface="Arial"/>
              </a:rPr>
              <a:t>КОЛОСАЛЬЛНЫЙ</a:t>
            </a:r>
            <a:r>
              <a:rPr sz="1200" b="1" spc="-7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1E9EB7"/>
                </a:solidFill>
                <a:latin typeface="Arial"/>
                <a:cs typeface="Arial"/>
              </a:rPr>
              <a:t>НЕОСВОЕННЫЙ </a:t>
            </a:r>
            <a:r>
              <a:rPr sz="1200" b="1" spc="-10" dirty="0">
                <a:solidFill>
                  <a:srgbClr val="1E9EB7"/>
                </a:solidFill>
                <a:latin typeface="Arial"/>
                <a:cs typeface="Arial"/>
              </a:rPr>
              <a:t>ПОТЕНЦИАЛ</a:t>
            </a:r>
            <a:endParaRPr sz="1200">
              <a:latin typeface="Arial"/>
              <a:cs typeface="Arial"/>
            </a:endParaRPr>
          </a:p>
          <a:p>
            <a:pPr marL="12700" marR="5080" indent="114935">
              <a:lnSpc>
                <a:spcPct val="111200"/>
              </a:lnSpc>
              <a:spcBef>
                <a:spcPts val="385"/>
              </a:spcBef>
              <a:buChar char="-"/>
              <a:tabLst>
                <a:tab pos="127635" algn="l"/>
              </a:tabLst>
            </a:pP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r>
              <a:rPr sz="900" spc="484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обладает</a:t>
            </a:r>
            <a:r>
              <a:rPr sz="900" spc="4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огромными</a:t>
            </a:r>
            <a:r>
              <a:rPr sz="900" spc="4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запасами</a:t>
            </a:r>
            <a:r>
              <a:rPr sz="900" spc="4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гидроэнергетических</a:t>
            </a:r>
            <a:r>
              <a:rPr sz="900" spc="4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2B2A29"/>
                </a:solidFill>
                <a:latin typeface="Arial"/>
                <a:cs typeface="Arial"/>
              </a:rPr>
              <a:t>ресурсов,</a:t>
            </a:r>
            <a:r>
              <a:rPr sz="900" spc="49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которые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оцениваются</a:t>
            </a:r>
            <a:r>
              <a:rPr sz="900" spc="-1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9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527</a:t>
            </a:r>
            <a:r>
              <a:rPr sz="900" spc="-1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миллиардов</a:t>
            </a:r>
            <a:r>
              <a:rPr sz="9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кВтч</a:t>
            </a:r>
            <a:r>
              <a:rPr sz="900" spc="-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2B2A29"/>
                </a:solidFill>
                <a:latin typeface="Arial"/>
                <a:cs typeface="Arial"/>
              </a:rPr>
              <a:t>/</a:t>
            </a:r>
            <a:r>
              <a:rPr sz="900" spc="-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год</a:t>
            </a:r>
            <a:endParaRPr sz="900">
              <a:latin typeface="Arial"/>
              <a:cs typeface="Arial"/>
            </a:endParaRPr>
          </a:p>
          <a:p>
            <a:pPr marL="127635" indent="-114935">
              <a:lnSpc>
                <a:spcPct val="100000"/>
              </a:lnSpc>
              <a:spcBef>
                <a:spcPts val="475"/>
              </a:spcBef>
              <a:buChar char="-"/>
              <a:tabLst>
                <a:tab pos="12763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95%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экономически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обоснованного гидроэнергетического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потенциала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еще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 не</a:t>
            </a:r>
            <a:r>
              <a:rPr sz="9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освоено</a:t>
            </a:r>
            <a:endParaRPr sz="900">
              <a:latin typeface="Arial"/>
              <a:cs typeface="Arial"/>
            </a:endParaRPr>
          </a:p>
          <a:p>
            <a:pPr marL="12700" marR="5080" indent="114935">
              <a:lnSpc>
                <a:spcPct val="111200"/>
              </a:lnSpc>
              <a:spcBef>
                <a:spcPts val="350"/>
              </a:spcBef>
              <a:buChar char="-"/>
              <a:tabLst>
                <a:tab pos="12763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дополнение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2B2A29"/>
                </a:solidFill>
                <a:latin typeface="Arial"/>
                <a:cs typeface="Arial"/>
              </a:rPr>
              <a:t>к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гидроэнергетике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существует</a:t>
            </a:r>
            <a:r>
              <a:rPr sz="900" spc="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значительный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потенциал</a:t>
            </a:r>
            <a:r>
              <a:rPr sz="900" spc="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генерации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от</a:t>
            </a:r>
            <a:r>
              <a:rPr sz="900" spc="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ветровых, солнечных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других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возобновляемых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источников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энергии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B2A29"/>
              </a:buClr>
              <a:buFont typeface="Arial"/>
              <a:buChar char="-"/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2B2A29"/>
              </a:buClr>
              <a:buFont typeface="Arial"/>
              <a:buChar char="-"/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5" dirty="0">
                <a:solidFill>
                  <a:srgbClr val="1E9EB7"/>
                </a:solidFill>
                <a:latin typeface="Arial"/>
                <a:cs typeface="Arial"/>
              </a:rPr>
              <a:t>ПЕРСПЕКТИВА</a:t>
            </a:r>
            <a:r>
              <a:rPr sz="1200" b="1" spc="-10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65" dirty="0">
                <a:solidFill>
                  <a:srgbClr val="1E9EB7"/>
                </a:solidFill>
                <a:latin typeface="Arial"/>
                <a:cs typeface="Arial"/>
              </a:rPr>
              <a:t>РАЗВИТИЯ</a:t>
            </a:r>
            <a:r>
              <a:rPr sz="1200" b="1" spc="-105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60" dirty="0">
                <a:solidFill>
                  <a:srgbClr val="1E9EB7"/>
                </a:solidFill>
                <a:latin typeface="Arial"/>
                <a:cs typeface="Arial"/>
              </a:rPr>
              <a:t>БОЛЬШОГО</a:t>
            </a:r>
            <a:r>
              <a:rPr sz="1200" b="1" spc="-100" dirty="0">
                <a:solidFill>
                  <a:srgbClr val="1E9EB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E9EB7"/>
                </a:solidFill>
                <a:latin typeface="Arial"/>
                <a:cs typeface="Arial"/>
              </a:rPr>
              <a:t>СПРОСА</a:t>
            </a:r>
            <a:endParaRPr sz="1200">
              <a:latin typeface="Arial"/>
              <a:cs typeface="Arial"/>
            </a:endParaRPr>
          </a:p>
          <a:p>
            <a:pPr marL="12700" marR="5080" indent="114935" algn="just">
              <a:lnSpc>
                <a:spcPct val="111200"/>
              </a:lnSpc>
              <a:spcBef>
                <a:spcPts val="385"/>
              </a:spcBef>
              <a:buChar char="-"/>
              <a:tabLst>
                <a:tab pos="12763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Внутренний</a:t>
            </a:r>
            <a:r>
              <a:rPr sz="900" spc="4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4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региональный</a:t>
            </a:r>
            <a:r>
              <a:rPr sz="900" spc="4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спрос</a:t>
            </a:r>
            <a:r>
              <a:rPr sz="900" spc="4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900" spc="4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электроэнергию</a:t>
            </a:r>
            <a:r>
              <a:rPr sz="900" spc="4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требует</a:t>
            </a:r>
            <a:r>
              <a:rPr sz="900" spc="4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строительство</a:t>
            </a:r>
            <a:r>
              <a:rPr sz="900" spc="4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новых</a:t>
            </a:r>
            <a:r>
              <a:rPr sz="900" spc="4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 реабилитации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существующих</a:t>
            </a:r>
            <a:r>
              <a:rPr sz="900" spc="3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генерирующих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мощностей</a:t>
            </a:r>
            <a:endParaRPr sz="900">
              <a:latin typeface="Arial"/>
              <a:cs typeface="Arial"/>
            </a:endParaRPr>
          </a:p>
          <a:p>
            <a:pPr marL="12700" marR="5080" indent="114935" algn="just">
              <a:lnSpc>
                <a:spcPct val="111200"/>
              </a:lnSpc>
              <a:spcBef>
                <a:spcPts val="350"/>
              </a:spcBef>
              <a:buChar char="-"/>
              <a:tabLst>
                <a:tab pos="12763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r>
              <a:rPr sz="900" spc="155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spc="45" dirty="0">
                <a:solidFill>
                  <a:srgbClr val="2B2A29"/>
                </a:solidFill>
                <a:latin typeface="Arial"/>
                <a:cs typeface="Arial"/>
              </a:rPr>
              <a:t>окружен/граничит</a:t>
            </a:r>
            <a:r>
              <a:rPr sz="900" spc="155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странами</a:t>
            </a:r>
            <a:r>
              <a:rPr sz="900" spc="155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</a:t>
            </a:r>
            <a:r>
              <a:rPr sz="900" spc="155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прогнозируемым</a:t>
            </a:r>
            <a:r>
              <a:rPr sz="900" spc="155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структурным</a:t>
            </a:r>
            <a:r>
              <a:rPr sz="900" spc="155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дефицитом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электроэнергии</a:t>
            </a:r>
            <a:r>
              <a:rPr sz="900" spc="1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(например,</a:t>
            </a:r>
            <a:r>
              <a:rPr sz="900" spc="1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Афганистан</a:t>
            </a:r>
            <a:r>
              <a:rPr sz="900" spc="1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1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Пакистан)</a:t>
            </a:r>
            <a:r>
              <a:rPr sz="900" spc="1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или</a:t>
            </a:r>
            <a:r>
              <a:rPr sz="900" spc="1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дорогостоящей</a:t>
            </a:r>
            <a:r>
              <a:rPr sz="900" spc="1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энергией,</a:t>
            </a:r>
            <a:r>
              <a:rPr sz="900" spc="1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что</a:t>
            </a:r>
            <a:r>
              <a:rPr sz="900" spc="1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создает привлекательные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экспортные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возможности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B2A29"/>
              </a:buClr>
              <a:buFont typeface="Arial"/>
              <a:buChar char="-"/>
            </a:pP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0"/>
              </a:spcBef>
              <a:buClr>
                <a:srgbClr val="2B2A29"/>
              </a:buClr>
              <a:buFont typeface="Arial"/>
              <a:buChar char="-"/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60" dirty="0">
                <a:solidFill>
                  <a:srgbClr val="1E9EB7"/>
                </a:solidFill>
                <a:latin typeface="Arial"/>
                <a:cs typeface="Arial"/>
              </a:rPr>
              <a:t>БЛАГОПРИЯТНЫЙ</a:t>
            </a:r>
            <a:r>
              <a:rPr sz="1200" b="1" spc="-55" dirty="0">
                <a:solidFill>
                  <a:srgbClr val="1E9EB7"/>
                </a:solidFill>
                <a:latin typeface="Arial"/>
                <a:cs typeface="Arial"/>
              </a:rPr>
              <a:t> ИНВЕСТИЦИОННЫЙ </a:t>
            </a:r>
            <a:r>
              <a:rPr sz="1200" b="1" spc="-10" dirty="0">
                <a:solidFill>
                  <a:srgbClr val="1E9EB7"/>
                </a:solidFill>
                <a:latin typeface="Arial"/>
                <a:cs typeface="Arial"/>
              </a:rPr>
              <a:t>КЛИМАТ</a:t>
            </a:r>
            <a:endParaRPr sz="1200">
              <a:latin typeface="Arial"/>
              <a:cs typeface="Arial"/>
            </a:endParaRPr>
          </a:p>
          <a:p>
            <a:pPr marL="12700" marR="5080" indent="114935">
              <a:lnSpc>
                <a:spcPct val="111200"/>
              </a:lnSpc>
              <a:spcBef>
                <a:spcPts val="385"/>
              </a:spcBef>
              <a:buChar char="-"/>
              <a:tabLst>
                <a:tab pos="12763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Обеспечение</a:t>
            </a:r>
            <a:r>
              <a:rPr sz="9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энергетической</a:t>
            </a:r>
            <a:r>
              <a:rPr sz="9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независимости</a:t>
            </a:r>
            <a:r>
              <a:rPr sz="900" spc="3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достижение</a:t>
            </a:r>
            <a:r>
              <a:rPr sz="900" spc="3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энергетической</a:t>
            </a:r>
            <a:r>
              <a:rPr sz="9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безопасности</a:t>
            </a:r>
            <a:r>
              <a:rPr sz="900" spc="3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40" dirty="0">
                <a:solidFill>
                  <a:srgbClr val="2B2A29"/>
                </a:solidFill>
                <a:latin typeface="Arial"/>
                <a:cs typeface="Arial"/>
              </a:rPr>
              <a:t>-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одна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из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стратегических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целей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Правительства</a:t>
            </a:r>
            <a:r>
              <a:rPr sz="9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Республики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Таджикистан</a:t>
            </a:r>
            <a:endParaRPr sz="900">
              <a:latin typeface="Arial"/>
              <a:cs typeface="Arial"/>
            </a:endParaRPr>
          </a:p>
          <a:p>
            <a:pPr marL="12700" marR="5715" indent="114935">
              <a:lnSpc>
                <a:spcPct val="111200"/>
              </a:lnSpc>
              <a:spcBef>
                <a:spcPts val="350"/>
              </a:spcBef>
              <a:buChar char="-"/>
              <a:tabLst>
                <a:tab pos="127635" algn="l"/>
              </a:tabLst>
            </a:pP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Правительством</a:t>
            </a:r>
            <a:r>
              <a:rPr sz="900" spc="409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приняты</a:t>
            </a:r>
            <a:r>
              <a:rPr sz="900" spc="4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несколько</a:t>
            </a:r>
            <a:r>
              <a:rPr sz="9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законов</a:t>
            </a:r>
            <a:r>
              <a:rPr sz="900" spc="409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для</a:t>
            </a:r>
            <a:r>
              <a:rPr sz="900" spc="4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стимулирования</a:t>
            </a:r>
            <a:r>
              <a:rPr sz="900" spc="4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притока</a:t>
            </a:r>
            <a:r>
              <a:rPr sz="900" spc="4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инвестиций</a:t>
            </a:r>
            <a:r>
              <a:rPr sz="900" spc="409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 создания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наиболее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благоприятной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инвестиционной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среды</a:t>
            </a:r>
            <a:endParaRPr sz="900">
              <a:latin typeface="Arial"/>
              <a:cs typeface="Arial"/>
            </a:endParaRPr>
          </a:p>
          <a:p>
            <a:pPr marL="12700" marR="5715" indent="114935">
              <a:lnSpc>
                <a:spcPct val="111200"/>
              </a:lnSpc>
              <a:spcBef>
                <a:spcPts val="350"/>
              </a:spcBef>
              <a:buChar char="-"/>
              <a:tabLst>
                <a:tab pos="127635" algn="l"/>
              </a:tabLst>
            </a:pP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Принята</a:t>
            </a:r>
            <a:r>
              <a:rPr sz="9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2B2A29"/>
                </a:solidFill>
                <a:latin typeface="Arial"/>
                <a:cs typeface="Arial"/>
              </a:rPr>
              <a:t>Концепция</a:t>
            </a:r>
            <a:r>
              <a:rPr sz="9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2B2A29"/>
                </a:solidFill>
                <a:latin typeface="Arial"/>
                <a:cs typeface="Arial"/>
              </a:rPr>
              <a:t>тарифного</a:t>
            </a:r>
            <a:r>
              <a:rPr sz="9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2B2A29"/>
                </a:solidFill>
                <a:latin typeface="Arial"/>
                <a:cs typeface="Arial"/>
              </a:rPr>
              <a:t>регулирования,</a:t>
            </a:r>
            <a:r>
              <a:rPr sz="9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2B2A29"/>
                </a:solidFill>
                <a:latin typeface="Arial"/>
                <a:cs typeface="Arial"/>
              </a:rPr>
              <a:t>методология</a:t>
            </a:r>
            <a:r>
              <a:rPr sz="9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2B2A29"/>
                </a:solidFill>
                <a:latin typeface="Arial"/>
                <a:cs typeface="Arial"/>
              </a:rPr>
              <a:t>расчета</a:t>
            </a:r>
            <a:r>
              <a:rPr sz="900" spc="3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тарифов</a:t>
            </a:r>
            <a:r>
              <a:rPr sz="900" spc="3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на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электроэнергию,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а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также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создается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2B2A29"/>
                </a:solidFill>
                <a:latin typeface="Arial"/>
                <a:cs typeface="Arial"/>
              </a:rPr>
              <a:t>регулятор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900" spc="-5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сфере</a:t>
            </a: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энергетики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473" y="3502786"/>
            <a:ext cx="1099051" cy="10990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22473" y="789494"/>
            <a:ext cx="1099185" cy="1099185"/>
            <a:chOff x="422473" y="789494"/>
            <a:chExt cx="1099185" cy="1099185"/>
          </a:xfrm>
        </p:grpSpPr>
        <p:sp>
          <p:nvSpPr>
            <p:cNvPr id="7" name="object 7"/>
            <p:cNvSpPr/>
            <p:nvPr/>
          </p:nvSpPr>
          <p:spPr>
            <a:xfrm>
              <a:off x="651891" y="1030269"/>
              <a:ext cx="706120" cy="645795"/>
            </a:xfrm>
            <a:custGeom>
              <a:avLst/>
              <a:gdLst/>
              <a:ahLst/>
              <a:cxnLst/>
              <a:rect l="l" t="t" r="r" b="b"/>
              <a:pathLst>
                <a:path w="706119" h="645794">
                  <a:moveTo>
                    <a:pt x="72174" y="490080"/>
                  </a:moveTo>
                  <a:lnTo>
                    <a:pt x="69176" y="481863"/>
                  </a:lnTo>
                  <a:lnTo>
                    <a:pt x="60147" y="478116"/>
                  </a:lnTo>
                  <a:lnTo>
                    <a:pt x="5105" y="478116"/>
                  </a:lnTo>
                  <a:lnTo>
                    <a:pt x="381" y="482841"/>
                  </a:lnTo>
                  <a:lnTo>
                    <a:pt x="381" y="490080"/>
                  </a:lnTo>
                  <a:lnTo>
                    <a:pt x="381" y="497293"/>
                  </a:lnTo>
                  <a:lnTo>
                    <a:pt x="5105" y="502031"/>
                  </a:lnTo>
                  <a:lnTo>
                    <a:pt x="60147" y="502031"/>
                  </a:lnTo>
                  <a:lnTo>
                    <a:pt x="69176" y="498297"/>
                  </a:lnTo>
                  <a:lnTo>
                    <a:pt x="72174" y="490080"/>
                  </a:lnTo>
                  <a:close/>
                </a:path>
                <a:path w="706119" h="645794">
                  <a:moveTo>
                    <a:pt x="251396" y="573747"/>
                  </a:moveTo>
                  <a:lnTo>
                    <a:pt x="248056" y="565124"/>
                  </a:lnTo>
                  <a:lnTo>
                    <a:pt x="239522" y="561771"/>
                  </a:lnTo>
                  <a:lnTo>
                    <a:pt x="227952" y="561403"/>
                  </a:lnTo>
                  <a:lnTo>
                    <a:pt x="215531" y="561797"/>
                  </a:lnTo>
                  <a:lnTo>
                    <a:pt x="192405" y="562013"/>
                  </a:lnTo>
                  <a:lnTo>
                    <a:pt x="182511" y="561479"/>
                  </a:lnTo>
                  <a:lnTo>
                    <a:pt x="179844" y="558444"/>
                  </a:lnTo>
                  <a:lnTo>
                    <a:pt x="178384" y="551141"/>
                  </a:lnTo>
                  <a:lnTo>
                    <a:pt x="170522" y="536867"/>
                  </a:lnTo>
                  <a:lnTo>
                    <a:pt x="156845" y="525043"/>
                  </a:lnTo>
                  <a:lnTo>
                    <a:pt x="139319" y="516966"/>
                  </a:lnTo>
                  <a:lnTo>
                    <a:pt x="119913" y="513981"/>
                  </a:lnTo>
                  <a:lnTo>
                    <a:pt x="94538" y="516255"/>
                  </a:lnTo>
                  <a:lnTo>
                    <a:pt x="73609" y="524027"/>
                  </a:lnTo>
                  <a:lnTo>
                    <a:pt x="57912" y="538734"/>
                  </a:lnTo>
                  <a:lnTo>
                    <a:pt x="48196" y="561797"/>
                  </a:lnTo>
                  <a:lnTo>
                    <a:pt x="18249" y="561733"/>
                  </a:lnTo>
                  <a:lnTo>
                    <a:pt x="3733" y="565391"/>
                  </a:lnTo>
                  <a:lnTo>
                    <a:pt x="0" y="573646"/>
                  </a:lnTo>
                  <a:lnTo>
                    <a:pt x="3162" y="581926"/>
                  </a:lnTo>
                  <a:lnTo>
                    <a:pt x="9347" y="585698"/>
                  </a:lnTo>
                  <a:lnTo>
                    <a:pt x="69900" y="585698"/>
                  </a:lnTo>
                  <a:lnTo>
                    <a:pt x="71691" y="577938"/>
                  </a:lnTo>
                  <a:lnTo>
                    <a:pt x="72656" y="563092"/>
                  </a:lnTo>
                  <a:lnTo>
                    <a:pt x="74828" y="556895"/>
                  </a:lnTo>
                  <a:lnTo>
                    <a:pt x="78600" y="551853"/>
                  </a:lnTo>
                  <a:lnTo>
                    <a:pt x="93370" y="541756"/>
                  </a:lnTo>
                  <a:lnTo>
                    <a:pt x="113804" y="538391"/>
                  </a:lnTo>
                  <a:lnTo>
                    <a:pt x="134543" y="541515"/>
                  </a:lnTo>
                  <a:lnTo>
                    <a:pt x="150241" y="550887"/>
                  </a:lnTo>
                  <a:lnTo>
                    <a:pt x="154914" y="558888"/>
                  </a:lnTo>
                  <a:lnTo>
                    <a:pt x="155803" y="566572"/>
                  </a:lnTo>
                  <a:lnTo>
                    <a:pt x="155600" y="573697"/>
                  </a:lnTo>
                  <a:lnTo>
                    <a:pt x="156959" y="580034"/>
                  </a:lnTo>
                  <a:lnTo>
                    <a:pt x="158102" y="582256"/>
                  </a:lnTo>
                  <a:lnTo>
                    <a:pt x="161709" y="585698"/>
                  </a:lnTo>
                  <a:lnTo>
                    <a:pt x="246265" y="585698"/>
                  </a:lnTo>
                  <a:lnTo>
                    <a:pt x="251396" y="581545"/>
                  </a:lnTo>
                  <a:lnTo>
                    <a:pt x="251396" y="573747"/>
                  </a:lnTo>
                  <a:close/>
                </a:path>
                <a:path w="706119" h="645794">
                  <a:moveTo>
                    <a:pt x="323189" y="490080"/>
                  </a:moveTo>
                  <a:lnTo>
                    <a:pt x="320179" y="481863"/>
                  </a:lnTo>
                  <a:lnTo>
                    <a:pt x="311162" y="478116"/>
                  </a:lnTo>
                  <a:lnTo>
                    <a:pt x="303276" y="477989"/>
                  </a:lnTo>
                  <a:lnTo>
                    <a:pt x="295529" y="478764"/>
                  </a:lnTo>
                  <a:lnTo>
                    <a:pt x="289610" y="482219"/>
                  </a:lnTo>
                  <a:lnTo>
                    <a:pt x="287261" y="490080"/>
                  </a:lnTo>
                  <a:lnTo>
                    <a:pt x="289610" y="497941"/>
                  </a:lnTo>
                  <a:lnTo>
                    <a:pt x="295529" y="501383"/>
                  </a:lnTo>
                  <a:lnTo>
                    <a:pt x="303276" y="502158"/>
                  </a:lnTo>
                  <a:lnTo>
                    <a:pt x="311162" y="502031"/>
                  </a:lnTo>
                  <a:lnTo>
                    <a:pt x="320179" y="498297"/>
                  </a:lnTo>
                  <a:lnTo>
                    <a:pt x="323189" y="490080"/>
                  </a:lnTo>
                  <a:close/>
                </a:path>
                <a:path w="706119" h="645794">
                  <a:moveTo>
                    <a:pt x="359054" y="633514"/>
                  </a:moveTo>
                  <a:lnTo>
                    <a:pt x="356044" y="625297"/>
                  </a:lnTo>
                  <a:lnTo>
                    <a:pt x="347014" y="621550"/>
                  </a:lnTo>
                  <a:lnTo>
                    <a:pt x="208318" y="621550"/>
                  </a:lnTo>
                  <a:lnTo>
                    <a:pt x="203581" y="626287"/>
                  </a:lnTo>
                  <a:lnTo>
                    <a:pt x="203581" y="633514"/>
                  </a:lnTo>
                  <a:lnTo>
                    <a:pt x="203581" y="640740"/>
                  </a:lnTo>
                  <a:lnTo>
                    <a:pt x="208318" y="645464"/>
                  </a:lnTo>
                  <a:lnTo>
                    <a:pt x="347014" y="645464"/>
                  </a:lnTo>
                  <a:lnTo>
                    <a:pt x="356044" y="641731"/>
                  </a:lnTo>
                  <a:lnTo>
                    <a:pt x="359054" y="633514"/>
                  </a:lnTo>
                  <a:close/>
                </a:path>
                <a:path w="706119" h="645794">
                  <a:moveTo>
                    <a:pt x="430695" y="633514"/>
                  </a:moveTo>
                  <a:lnTo>
                    <a:pt x="428790" y="625995"/>
                  </a:lnTo>
                  <a:lnTo>
                    <a:pt x="423621" y="622630"/>
                  </a:lnTo>
                  <a:lnTo>
                    <a:pt x="416026" y="621677"/>
                  </a:lnTo>
                  <a:lnTo>
                    <a:pt x="401485" y="621207"/>
                  </a:lnTo>
                  <a:lnTo>
                    <a:pt x="393433" y="621728"/>
                  </a:lnTo>
                  <a:lnTo>
                    <a:pt x="386092" y="624382"/>
                  </a:lnTo>
                  <a:lnTo>
                    <a:pt x="382879" y="630516"/>
                  </a:lnTo>
                  <a:lnTo>
                    <a:pt x="384695" y="640511"/>
                  </a:lnTo>
                  <a:lnTo>
                    <a:pt x="390715" y="644791"/>
                  </a:lnTo>
                  <a:lnTo>
                    <a:pt x="401789" y="645680"/>
                  </a:lnTo>
                  <a:lnTo>
                    <a:pt x="418744" y="645464"/>
                  </a:lnTo>
                  <a:lnTo>
                    <a:pt x="425970" y="645464"/>
                  </a:lnTo>
                  <a:lnTo>
                    <a:pt x="430695" y="640740"/>
                  </a:lnTo>
                  <a:lnTo>
                    <a:pt x="430695" y="633514"/>
                  </a:lnTo>
                  <a:close/>
                </a:path>
                <a:path w="706119" h="645794">
                  <a:moveTo>
                    <a:pt x="466547" y="52539"/>
                  </a:moveTo>
                  <a:lnTo>
                    <a:pt x="461822" y="47815"/>
                  </a:lnTo>
                  <a:lnTo>
                    <a:pt x="124637" y="47815"/>
                  </a:lnTo>
                  <a:lnTo>
                    <a:pt x="119913" y="52539"/>
                  </a:lnTo>
                  <a:lnTo>
                    <a:pt x="119913" y="59766"/>
                  </a:lnTo>
                  <a:lnTo>
                    <a:pt x="119913" y="66992"/>
                  </a:lnTo>
                  <a:lnTo>
                    <a:pt x="124637" y="71716"/>
                  </a:lnTo>
                  <a:lnTo>
                    <a:pt x="191630" y="71716"/>
                  </a:lnTo>
                  <a:lnTo>
                    <a:pt x="191147" y="89941"/>
                  </a:lnTo>
                  <a:lnTo>
                    <a:pt x="191338" y="105181"/>
                  </a:lnTo>
                  <a:lnTo>
                    <a:pt x="194665" y="115646"/>
                  </a:lnTo>
                  <a:lnTo>
                    <a:pt x="203581" y="119532"/>
                  </a:lnTo>
                  <a:lnTo>
                    <a:pt x="212509" y="115646"/>
                  </a:lnTo>
                  <a:lnTo>
                    <a:pt x="215836" y="105181"/>
                  </a:lnTo>
                  <a:lnTo>
                    <a:pt x="216027" y="89941"/>
                  </a:lnTo>
                  <a:lnTo>
                    <a:pt x="215531" y="71716"/>
                  </a:lnTo>
                  <a:lnTo>
                    <a:pt x="335064" y="71716"/>
                  </a:lnTo>
                  <a:lnTo>
                    <a:pt x="334581" y="89941"/>
                  </a:lnTo>
                  <a:lnTo>
                    <a:pt x="334772" y="105181"/>
                  </a:lnTo>
                  <a:lnTo>
                    <a:pt x="338099" y="115646"/>
                  </a:lnTo>
                  <a:lnTo>
                    <a:pt x="347014" y="119532"/>
                  </a:lnTo>
                  <a:lnTo>
                    <a:pt x="355942" y="115646"/>
                  </a:lnTo>
                  <a:lnTo>
                    <a:pt x="359270" y="105181"/>
                  </a:lnTo>
                  <a:lnTo>
                    <a:pt x="359460" y="89941"/>
                  </a:lnTo>
                  <a:lnTo>
                    <a:pt x="358978" y="71716"/>
                  </a:lnTo>
                  <a:lnTo>
                    <a:pt x="442645" y="71716"/>
                  </a:lnTo>
                  <a:lnTo>
                    <a:pt x="442645" y="131483"/>
                  </a:lnTo>
                  <a:lnTo>
                    <a:pt x="446379" y="140512"/>
                  </a:lnTo>
                  <a:lnTo>
                    <a:pt x="454596" y="143510"/>
                  </a:lnTo>
                  <a:lnTo>
                    <a:pt x="462813" y="140512"/>
                  </a:lnTo>
                  <a:lnTo>
                    <a:pt x="466547" y="131483"/>
                  </a:lnTo>
                  <a:lnTo>
                    <a:pt x="466547" y="52539"/>
                  </a:lnTo>
                  <a:close/>
                </a:path>
                <a:path w="706119" h="645794">
                  <a:moveTo>
                    <a:pt x="551040" y="346303"/>
                  </a:moveTo>
                  <a:lnTo>
                    <a:pt x="527189" y="260591"/>
                  </a:lnTo>
                  <a:lnTo>
                    <a:pt x="509485" y="222580"/>
                  </a:lnTo>
                  <a:lnTo>
                    <a:pt x="487197" y="188849"/>
                  </a:lnTo>
                  <a:lnTo>
                    <a:pt x="458609" y="160909"/>
                  </a:lnTo>
                  <a:lnTo>
                    <a:pt x="421957" y="140220"/>
                  </a:lnTo>
                  <a:lnTo>
                    <a:pt x="379895" y="131483"/>
                  </a:lnTo>
                  <a:lnTo>
                    <a:pt x="124637" y="131483"/>
                  </a:lnTo>
                  <a:lnTo>
                    <a:pt x="119913" y="136207"/>
                  </a:lnTo>
                  <a:lnTo>
                    <a:pt x="119913" y="143433"/>
                  </a:lnTo>
                  <a:lnTo>
                    <a:pt x="122682" y="151726"/>
                  </a:lnTo>
                  <a:lnTo>
                    <a:pt x="130695" y="155016"/>
                  </a:lnTo>
                  <a:lnTo>
                    <a:pt x="143560" y="156476"/>
                  </a:lnTo>
                  <a:lnTo>
                    <a:pt x="160870" y="159258"/>
                  </a:lnTo>
                  <a:lnTo>
                    <a:pt x="203352" y="179006"/>
                  </a:lnTo>
                  <a:lnTo>
                    <a:pt x="235661" y="212966"/>
                  </a:lnTo>
                  <a:lnTo>
                    <a:pt x="259346" y="256654"/>
                  </a:lnTo>
                  <a:lnTo>
                    <a:pt x="275971" y="305536"/>
                  </a:lnTo>
                  <a:lnTo>
                    <a:pt x="287083" y="355117"/>
                  </a:lnTo>
                  <a:lnTo>
                    <a:pt x="294246" y="400900"/>
                  </a:lnTo>
                  <a:lnTo>
                    <a:pt x="295871" y="412978"/>
                  </a:lnTo>
                  <a:lnTo>
                    <a:pt x="296811" y="418363"/>
                  </a:lnTo>
                  <a:lnTo>
                    <a:pt x="308178" y="418363"/>
                  </a:lnTo>
                  <a:lnTo>
                    <a:pt x="316763" y="414972"/>
                  </a:lnTo>
                  <a:lnTo>
                    <a:pt x="319455" y="406565"/>
                  </a:lnTo>
                  <a:lnTo>
                    <a:pt x="318782" y="395808"/>
                  </a:lnTo>
                  <a:lnTo>
                    <a:pt x="313220" y="356717"/>
                  </a:lnTo>
                  <a:lnTo>
                    <a:pt x="299770" y="295744"/>
                  </a:lnTo>
                  <a:lnTo>
                    <a:pt x="283502" y="250913"/>
                  </a:lnTo>
                  <a:lnTo>
                    <a:pt x="258876" y="204685"/>
                  </a:lnTo>
                  <a:lnTo>
                    <a:pt x="228828" y="169506"/>
                  </a:lnTo>
                  <a:lnTo>
                    <a:pt x="218147" y="160426"/>
                  </a:lnTo>
                  <a:lnTo>
                    <a:pt x="212547" y="155384"/>
                  </a:lnTo>
                  <a:lnTo>
                    <a:pt x="251650" y="157264"/>
                  </a:lnTo>
                  <a:lnTo>
                    <a:pt x="315468" y="180200"/>
                  </a:lnTo>
                  <a:lnTo>
                    <a:pt x="345173" y="206540"/>
                  </a:lnTo>
                  <a:lnTo>
                    <a:pt x="362737" y="230162"/>
                  </a:lnTo>
                  <a:lnTo>
                    <a:pt x="369163" y="236740"/>
                  </a:lnTo>
                  <a:lnTo>
                    <a:pt x="378396" y="239064"/>
                  </a:lnTo>
                  <a:lnTo>
                    <a:pt x="385851" y="239064"/>
                  </a:lnTo>
                  <a:lnTo>
                    <a:pt x="387362" y="231736"/>
                  </a:lnTo>
                  <a:lnTo>
                    <a:pt x="387362" y="225615"/>
                  </a:lnTo>
                  <a:lnTo>
                    <a:pt x="377850" y="206298"/>
                  </a:lnTo>
                  <a:lnTo>
                    <a:pt x="356781" y="183807"/>
                  </a:lnTo>
                  <a:lnTo>
                    <a:pt x="335305" y="164655"/>
                  </a:lnTo>
                  <a:lnTo>
                    <a:pt x="324612" y="155384"/>
                  </a:lnTo>
                  <a:lnTo>
                    <a:pt x="352907" y="155270"/>
                  </a:lnTo>
                  <a:lnTo>
                    <a:pt x="399110" y="159270"/>
                  </a:lnTo>
                  <a:lnTo>
                    <a:pt x="459905" y="195541"/>
                  </a:lnTo>
                  <a:lnTo>
                    <a:pt x="489000" y="237515"/>
                  </a:lnTo>
                  <a:lnTo>
                    <a:pt x="509485" y="285851"/>
                  </a:lnTo>
                  <a:lnTo>
                    <a:pt x="522706" y="333819"/>
                  </a:lnTo>
                  <a:lnTo>
                    <a:pt x="526021" y="351421"/>
                  </a:lnTo>
                  <a:lnTo>
                    <a:pt x="528574" y="362737"/>
                  </a:lnTo>
                  <a:lnTo>
                    <a:pt x="533196" y="368757"/>
                  </a:lnTo>
                  <a:lnTo>
                    <a:pt x="542747" y="370547"/>
                  </a:lnTo>
                  <a:lnTo>
                    <a:pt x="550976" y="363093"/>
                  </a:lnTo>
                  <a:lnTo>
                    <a:pt x="551040" y="346303"/>
                  </a:lnTo>
                  <a:close/>
                </a:path>
                <a:path w="706119" h="645794">
                  <a:moveTo>
                    <a:pt x="559308" y="417182"/>
                  </a:moveTo>
                  <a:lnTo>
                    <a:pt x="559028" y="405511"/>
                  </a:lnTo>
                  <a:lnTo>
                    <a:pt x="557517" y="394627"/>
                  </a:lnTo>
                  <a:lnTo>
                    <a:pt x="553275" y="385457"/>
                  </a:lnTo>
                  <a:lnTo>
                    <a:pt x="546011" y="382244"/>
                  </a:lnTo>
                  <a:lnTo>
                    <a:pt x="538454" y="384352"/>
                  </a:lnTo>
                  <a:lnTo>
                    <a:pt x="533387" y="391160"/>
                  </a:lnTo>
                  <a:lnTo>
                    <a:pt x="533006" y="397294"/>
                  </a:lnTo>
                  <a:lnTo>
                    <a:pt x="533552" y="410756"/>
                  </a:lnTo>
                  <a:lnTo>
                    <a:pt x="537476" y="424192"/>
                  </a:lnTo>
                  <a:lnTo>
                    <a:pt x="547230" y="430301"/>
                  </a:lnTo>
                  <a:lnTo>
                    <a:pt x="556133" y="426504"/>
                  </a:lnTo>
                  <a:lnTo>
                    <a:pt x="559308" y="417182"/>
                  </a:lnTo>
                  <a:close/>
                </a:path>
                <a:path w="706119" h="645794">
                  <a:moveTo>
                    <a:pt x="622020" y="597649"/>
                  </a:moveTo>
                  <a:lnTo>
                    <a:pt x="619010" y="589432"/>
                  </a:lnTo>
                  <a:lnTo>
                    <a:pt x="609981" y="585698"/>
                  </a:lnTo>
                  <a:lnTo>
                    <a:pt x="548728" y="585698"/>
                  </a:lnTo>
                  <a:lnTo>
                    <a:pt x="543801" y="568934"/>
                  </a:lnTo>
                  <a:lnTo>
                    <a:pt x="531380" y="554609"/>
                  </a:lnTo>
                  <a:lnTo>
                    <a:pt x="513816" y="544626"/>
                  </a:lnTo>
                  <a:lnTo>
                    <a:pt x="493445" y="540867"/>
                  </a:lnTo>
                  <a:lnTo>
                    <a:pt x="468896" y="544525"/>
                  </a:lnTo>
                  <a:lnTo>
                    <a:pt x="448970" y="554977"/>
                  </a:lnTo>
                  <a:lnTo>
                    <a:pt x="435584" y="571449"/>
                  </a:lnTo>
                  <a:lnTo>
                    <a:pt x="430695" y="593166"/>
                  </a:lnTo>
                  <a:lnTo>
                    <a:pt x="434035" y="605840"/>
                  </a:lnTo>
                  <a:lnTo>
                    <a:pt x="441591" y="610057"/>
                  </a:lnTo>
                  <a:lnTo>
                    <a:pt x="449643" y="607301"/>
                  </a:lnTo>
                  <a:lnTo>
                    <a:pt x="454482" y="599033"/>
                  </a:lnTo>
                  <a:lnTo>
                    <a:pt x="456171" y="590092"/>
                  </a:lnTo>
                  <a:lnTo>
                    <a:pt x="455853" y="587870"/>
                  </a:lnTo>
                  <a:lnTo>
                    <a:pt x="460032" y="580669"/>
                  </a:lnTo>
                  <a:lnTo>
                    <a:pt x="472567" y="568921"/>
                  </a:lnTo>
                  <a:lnTo>
                    <a:pt x="489623" y="564642"/>
                  </a:lnTo>
                  <a:lnTo>
                    <a:pt x="507136" y="568350"/>
                  </a:lnTo>
                  <a:lnTo>
                    <a:pt x="521017" y="580529"/>
                  </a:lnTo>
                  <a:lnTo>
                    <a:pt x="524586" y="589876"/>
                  </a:lnTo>
                  <a:lnTo>
                    <a:pt x="526478" y="599325"/>
                  </a:lnTo>
                  <a:lnTo>
                    <a:pt x="529945" y="606653"/>
                  </a:lnTo>
                  <a:lnTo>
                    <a:pt x="538276" y="609600"/>
                  </a:lnTo>
                  <a:lnTo>
                    <a:pt x="609981" y="609600"/>
                  </a:lnTo>
                  <a:lnTo>
                    <a:pt x="619010" y="605866"/>
                  </a:lnTo>
                  <a:lnTo>
                    <a:pt x="622020" y="597649"/>
                  </a:lnTo>
                  <a:close/>
                </a:path>
                <a:path w="706119" h="645794">
                  <a:moveTo>
                    <a:pt x="705942" y="549922"/>
                  </a:moveTo>
                  <a:lnTo>
                    <a:pt x="702589" y="541693"/>
                  </a:lnTo>
                  <a:lnTo>
                    <a:pt x="690765" y="537794"/>
                  </a:lnTo>
                  <a:lnTo>
                    <a:pt x="608495" y="537883"/>
                  </a:lnTo>
                  <a:lnTo>
                    <a:pt x="606323" y="507149"/>
                  </a:lnTo>
                  <a:lnTo>
                    <a:pt x="588784" y="484670"/>
                  </a:lnTo>
                  <a:lnTo>
                    <a:pt x="563537" y="470865"/>
                  </a:lnTo>
                  <a:lnTo>
                    <a:pt x="538276" y="466166"/>
                  </a:lnTo>
                  <a:lnTo>
                    <a:pt x="522528" y="466471"/>
                  </a:lnTo>
                  <a:lnTo>
                    <a:pt x="515366" y="467233"/>
                  </a:lnTo>
                  <a:lnTo>
                    <a:pt x="511048" y="468198"/>
                  </a:lnTo>
                  <a:lnTo>
                    <a:pt x="503910" y="469163"/>
                  </a:lnTo>
                  <a:lnTo>
                    <a:pt x="469531" y="439280"/>
                  </a:lnTo>
                  <a:lnTo>
                    <a:pt x="456857" y="434555"/>
                  </a:lnTo>
                  <a:lnTo>
                    <a:pt x="452335" y="431190"/>
                  </a:lnTo>
                  <a:lnTo>
                    <a:pt x="443395" y="367563"/>
                  </a:lnTo>
                  <a:lnTo>
                    <a:pt x="429933" y="316357"/>
                  </a:lnTo>
                  <a:lnTo>
                    <a:pt x="415036" y="274548"/>
                  </a:lnTo>
                  <a:lnTo>
                    <a:pt x="393725" y="250494"/>
                  </a:lnTo>
                  <a:lnTo>
                    <a:pt x="387121" y="254228"/>
                  </a:lnTo>
                  <a:lnTo>
                    <a:pt x="384378" y="261480"/>
                  </a:lnTo>
                  <a:lnTo>
                    <a:pt x="385953" y="269494"/>
                  </a:lnTo>
                  <a:lnTo>
                    <a:pt x="389763" y="279311"/>
                  </a:lnTo>
                  <a:lnTo>
                    <a:pt x="394385" y="289788"/>
                  </a:lnTo>
                  <a:lnTo>
                    <a:pt x="398399" y="299745"/>
                  </a:lnTo>
                  <a:lnTo>
                    <a:pt x="408711" y="331444"/>
                  </a:lnTo>
                  <a:lnTo>
                    <a:pt x="417144" y="362978"/>
                  </a:lnTo>
                  <a:lnTo>
                    <a:pt x="423532" y="395541"/>
                  </a:lnTo>
                  <a:lnTo>
                    <a:pt x="427697" y="430301"/>
                  </a:lnTo>
                  <a:lnTo>
                    <a:pt x="413677" y="430593"/>
                  </a:lnTo>
                  <a:lnTo>
                    <a:pt x="403098" y="431711"/>
                  </a:lnTo>
                  <a:lnTo>
                    <a:pt x="365899" y="447687"/>
                  </a:lnTo>
                  <a:lnTo>
                    <a:pt x="359321" y="452932"/>
                  </a:lnTo>
                  <a:lnTo>
                    <a:pt x="351497" y="458698"/>
                  </a:lnTo>
                  <a:lnTo>
                    <a:pt x="343458" y="454748"/>
                  </a:lnTo>
                  <a:lnTo>
                    <a:pt x="333743" y="449262"/>
                  </a:lnTo>
                  <a:lnTo>
                    <a:pt x="316471" y="444373"/>
                  </a:lnTo>
                  <a:lnTo>
                    <a:pt x="285762" y="442264"/>
                  </a:lnTo>
                  <a:lnTo>
                    <a:pt x="275882" y="443064"/>
                  </a:lnTo>
                  <a:lnTo>
                    <a:pt x="267398" y="445008"/>
                  </a:lnTo>
                  <a:lnTo>
                    <a:pt x="251396" y="449732"/>
                  </a:lnTo>
                  <a:lnTo>
                    <a:pt x="251536" y="425043"/>
                  </a:lnTo>
                  <a:lnTo>
                    <a:pt x="250228" y="413207"/>
                  </a:lnTo>
                  <a:lnTo>
                    <a:pt x="244906" y="402577"/>
                  </a:lnTo>
                  <a:lnTo>
                    <a:pt x="232968" y="381508"/>
                  </a:lnTo>
                  <a:lnTo>
                    <a:pt x="215341" y="349529"/>
                  </a:lnTo>
                  <a:lnTo>
                    <a:pt x="176733" y="282524"/>
                  </a:lnTo>
                  <a:lnTo>
                    <a:pt x="123380" y="188556"/>
                  </a:lnTo>
                  <a:lnTo>
                    <a:pt x="104330" y="153898"/>
                  </a:lnTo>
                  <a:lnTo>
                    <a:pt x="96012" y="135966"/>
                  </a:lnTo>
                  <a:lnTo>
                    <a:pt x="96012" y="23901"/>
                  </a:lnTo>
                  <a:lnTo>
                    <a:pt x="502412" y="23901"/>
                  </a:lnTo>
                  <a:lnTo>
                    <a:pt x="502412" y="143433"/>
                  </a:lnTo>
                  <a:lnTo>
                    <a:pt x="505307" y="151968"/>
                  </a:lnTo>
                  <a:lnTo>
                    <a:pt x="512000" y="164884"/>
                  </a:lnTo>
                  <a:lnTo>
                    <a:pt x="524751" y="186842"/>
                  </a:lnTo>
                  <a:lnTo>
                    <a:pt x="564362" y="257479"/>
                  </a:lnTo>
                  <a:lnTo>
                    <a:pt x="567931" y="263321"/>
                  </a:lnTo>
                  <a:lnTo>
                    <a:pt x="576287" y="278269"/>
                  </a:lnTo>
                  <a:lnTo>
                    <a:pt x="580021" y="284441"/>
                  </a:lnTo>
                  <a:lnTo>
                    <a:pt x="588225" y="299453"/>
                  </a:lnTo>
                  <a:lnTo>
                    <a:pt x="592048" y="305269"/>
                  </a:lnTo>
                  <a:lnTo>
                    <a:pt x="596049" y="312775"/>
                  </a:lnTo>
                  <a:lnTo>
                    <a:pt x="651764" y="411797"/>
                  </a:lnTo>
                  <a:lnTo>
                    <a:pt x="653135" y="413194"/>
                  </a:lnTo>
                  <a:lnTo>
                    <a:pt x="655408" y="417753"/>
                  </a:lnTo>
                  <a:lnTo>
                    <a:pt x="657542" y="429437"/>
                  </a:lnTo>
                  <a:lnTo>
                    <a:pt x="658190" y="447954"/>
                  </a:lnTo>
                  <a:lnTo>
                    <a:pt x="657669" y="493204"/>
                  </a:lnTo>
                  <a:lnTo>
                    <a:pt x="657872" y="502031"/>
                  </a:lnTo>
                  <a:lnTo>
                    <a:pt x="676973" y="502031"/>
                  </a:lnTo>
                  <a:lnTo>
                    <a:pt x="681710" y="497293"/>
                  </a:lnTo>
                  <a:lnTo>
                    <a:pt x="681710" y="418363"/>
                  </a:lnTo>
                  <a:lnTo>
                    <a:pt x="674395" y="401370"/>
                  </a:lnTo>
                  <a:lnTo>
                    <a:pt x="657936" y="371259"/>
                  </a:lnTo>
                  <a:lnTo>
                    <a:pt x="603935" y="276491"/>
                  </a:lnTo>
                  <a:lnTo>
                    <a:pt x="564527" y="206832"/>
                  </a:lnTo>
                  <a:lnTo>
                    <a:pt x="543217" y="170688"/>
                  </a:lnTo>
                  <a:lnTo>
                    <a:pt x="531558" y="148844"/>
                  </a:lnTo>
                  <a:lnTo>
                    <a:pt x="526249" y="134543"/>
                  </a:lnTo>
                  <a:lnTo>
                    <a:pt x="525691" y="110426"/>
                  </a:lnTo>
                  <a:lnTo>
                    <a:pt x="525754" y="81546"/>
                  </a:lnTo>
                  <a:lnTo>
                    <a:pt x="526376" y="15760"/>
                  </a:lnTo>
                  <a:lnTo>
                    <a:pt x="525449" y="7658"/>
                  </a:lnTo>
                  <a:lnTo>
                    <a:pt x="521970" y="2082"/>
                  </a:lnTo>
                  <a:lnTo>
                    <a:pt x="514362" y="0"/>
                  </a:lnTo>
                  <a:lnTo>
                    <a:pt x="5105" y="0"/>
                  </a:lnTo>
                  <a:lnTo>
                    <a:pt x="381" y="4724"/>
                  </a:lnTo>
                  <a:lnTo>
                    <a:pt x="381" y="11950"/>
                  </a:lnTo>
                  <a:lnTo>
                    <a:pt x="381" y="430301"/>
                  </a:lnTo>
                  <a:lnTo>
                    <a:pt x="4114" y="439331"/>
                  </a:lnTo>
                  <a:lnTo>
                    <a:pt x="12344" y="442341"/>
                  </a:lnTo>
                  <a:lnTo>
                    <a:pt x="20561" y="439331"/>
                  </a:lnTo>
                  <a:lnTo>
                    <a:pt x="24295" y="430301"/>
                  </a:lnTo>
                  <a:lnTo>
                    <a:pt x="24295" y="23901"/>
                  </a:lnTo>
                  <a:lnTo>
                    <a:pt x="72097" y="23901"/>
                  </a:lnTo>
                  <a:lnTo>
                    <a:pt x="72097" y="143433"/>
                  </a:lnTo>
                  <a:lnTo>
                    <a:pt x="75628" y="153022"/>
                  </a:lnTo>
                  <a:lnTo>
                    <a:pt x="83832" y="168656"/>
                  </a:lnTo>
                  <a:lnTo>
                    <a:pt x="99860" y="196367"/>
                  </a:lnTo>
                  <a:lnTo>
                    <a:pt x="172123" y="324815"/>
                  </a:lnTo>
                  <a:lnTo>
                    <a:pt x="175247" y="329628"/>
                  </a:lnTo>
                  <a:lnTo>
                    <a:pt x="205867" y="383590"/>
                  </a:lnTo>
                  <a:lnTo>
                    <a:pt x="220903" y="411162"/>
                  </a:lnTo>
                  <a:lnTo>
                    <a:pt x="227495" y="425831"/>
                  </a:lnTo>
                  <a:lnTo>
                    <a:pt x="227495" y="467474"/>
                  </a:lnTo>
                  <a:lnTo>
                    <a:pt x="223862" y="470852"/>
                  </a:lnTo>
                  <a:lnTo>
                    <a:pt x="220027" y="478116"/>
                  </a:lnTo>
                  <a:lnTo>
                    <a:pt x="109601" y="478193"/>
                  </a:lnTo>
                  <a:lnTo>
                    <a:pt x="102489" y="479374"/>
                  </a:lnTo>
                  <a:lnTo>
                    <a:pt x="97739" y="482917"/>
                  </a:lnTo>
                  <a:lnTo>
                    <a:pt x="96012" y="490080"/>
                  </a:lnTo>
                  <a:lnTo>
                    <a:pt x="96012" y="497293"/>
                  </a:lnTo>
                  <a:lnTo>
                    <a:pt x="100736" y="502031"/>
                  </a:lnTo>
                  <a:lnTo>
                    <a:pt x="230479" y="502031"/>
                  </a:lnTo>
                  <a:lnTo>
                    <a:pt x="237591" y="496430"/>
                  </a:lnTo>
                  <a:lnTo>
                    <a:pt x="245795" y="484098"/>
                  </a:lnTo>
                  <a:lnTo>
                    <a:pt x="262394" y="471766"/>
                  </a:lnTo>
                  <a:lnTo>
                    <a:pt x="294728" y="466166"/>
                  </a:lnTo>
                  <a:lnTo>
                    <a:pt x="325386" y="472922"/>
                  </a:lnTo>
                  <a:lnTo>
                    <a:pt x="342379" y="485343"/>
                  </a:lnTo>
                  <a:lnTo>
                    <a:pt x="353580" y="491629"/>
                  </a:lnTo>
                  <a:lnTo>
                    <a:pt x="366852" y="480021"/>
                  </a:lnTo>
                  <a:lnTo>
                    <a:pt x="370713" y="474421"/>
                  </a:lnTo>
                  <a:lnTo>
                    <a:pt x="374154" y="471195"/>
                  </a:lnTo>
                  <a:lnTo>
                    <a:pt x="379641" y="467410"/>
                  </a:lnTo>
                  <a:lnTo>
                    <a:pt x="404698" y="457428"/>
                  </a:lnTo>
                  <a:lnTo>
                    <a:pt x="434886" y="456018"/>
                  </a:lnTo>
                  <a:lnTo>
                    <a:pt x="463651" y="464134"/>
                  </a:lnTo>
                  <a:lnTo>
                    <a:pt x="484428" y="482663"/>
                  </a:lnTo>
                  <a:lnTo>
                    <a:pt x="489800" y="491515"/>
                  </a:lnTo>
                  <a:lnTo>
                    <a:pt x="487438" y="496049"/>
                  </a:lnTo>
                  <a:lnTo>
                    <a:pt x="500913" y="496049"/>
                  </a:lnTo>
                  <a:lnTo>
                    <a:pt x="510832" y="493712"/>
                  </a:lnTo>
                  <a:lnTo>
                    <a:pt x="529285" y="490601"/>
                  </a:lnTo>
                  <a:lnTo>
                    <a:pt x="552157" y="492544"/>
                  </a:lnTo>
                  <a:lnTo>
                    <a:pt x="575284" y="505345"/>
                  </a:lnTo>
                  <a:lnTo>
                    <a:pt x="584695" y="519518"/>
                  </a:lnTo>
                  <a:lnTo>
                    <a:pt x="584301" y="531901"/>
                  </a:lnTo>
                  <a:lnTo>
                    <a:pt x="579869" y="542124"/>
                  </a:lnTo>
                  <a:lnTo>
                    <a:pt x="577113" y="549833"/>
                  </a:lnTo>
                  <a:lnTo>
                    <a:pt x="577113" y="557072"/>
                  </a:lnTo>
                  <a:lnTo>
                    <a:pt x="581837" y="561797"/>
                  </a:lnTo>
                  <a:lnTo>
                    <a:pt x="693661" y="561797"/>
                  </a:lnTo>
                  <a:lnTo>
                    <a:pt x="702424" y="558088"/>
                  </a:lnTo>
                  <a:lnTo>
                    <a:pt x="705942" y="549922"/>
                  </a:lnTo>
                  <a:close/>
                </a:path>
              </a:pathLst>
            </a:custGeom>
            <a:solidFill>
              <a:srgbClr val="1E9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999" y="799020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540000" y="0"/>
                  </a:moveTo>
                  <a:lnTo>
                    <a:pt x="589151" y="2206"/>
                  </a:lnTo>
                  <a:lnTo>
                    <a:pt x="637066" y="8699"/>
                  </a:lnTo>
                  <a:lnTo>
                    <a:pt x="683554" y="19288"/>
                  </a:lnTo>
                  <a:lnTo>
                    <a:pt x="728424" y="33783"/>
                  </a:lnTo>
                  <a:lnTo>
                    <a:pt x="771486" y="51991"/>
                  </a:lnTo>
                  <a:lnTo>
                    <a:pt x="812549" y="73724"/>
                  </a:lnTo>
                  <a:lnTo>
                    <a:pt x="851422" y="98790"/>
                  </a:lnTo>
                  <a:lnTo>
                    <a:pt x="887916" y="126999"/>
                  </a:lnTo>
                  <a:lnTo>
                    <a:pt x="921838" y="158160"/>
                  </a:lnTo>
                  <a:lnTo>
                    <a:pt x="952999" y="192082"/>
                  </a:lnTo>
                  <a:lnTo>
                    <a:pt x="981208" y="228575"/>
                  </a:lnTo>
                  <a:lnTo>
                    <a:pt x="1006274" y="267449"/>
                  </a:lnTo>
                  <a:lnTo>
                    <a:pt x="1028007" y="308512"/>
                  </a:lnTo>
                  <a:lnTo>
                    <a:pt x="1046216" y="351574"/>
                  </a:lnTo>
                  <a:lnTo>
                    <a:pt x="1060711" y="396444"/>
                  </a:lnTo>
                  <a:lnTo>
                    <a:pt x="1071300" y="442933"/>
                  </a:lnTo>
                  <a:lnTo>
                    <a:pt x="1077793" y="490848"/>
                  </a:lnTo>
                  <a:lnTo>
                    <a:pt x="1080000" y="540000"/>
                  </a:lnTo>
                  <a:lnTo>
                    <a:pt x="1077793" y="589151"/>
                  </a:lnTo>
                  <a:lnTo>
                    <a:pt x="1071300" y="637065"/>
                  </a:lnTo>
                  <a:lnTo>
                    <a:pt x="1060711" y="683553"/>
                  </a:lnTo>
                  <a:lnTo>
                    <a:pt x="1046216" y="728423"/>
                  </a:lnTo>
                  <a:lnTo>
                    <a:pt x="1028007" y="771485"/>
                  </a:lnTo>
                  <a:lnTo>
                    <a:pt x="1006274" y="812548"/>
                  </a:lnTo>
                  <a:lnTo>
                    <a:pt x="981208" y="851422"/>
                  </a:lnTo>
                  <a:lnTo>
                    <a:pt x="952999" y="887915"/>
                  </a:lnTo>
                  <a:lnTo>
                    <a:pt x="921838" y="921838"/>
                  </a:lnTo>
                  <a:lnTo>
                    <a:pt x="887916" y="952999"/>
                  </a:lnTo>
                  <a:lnTo>
                    <a:pt x="851422" y="981208"/>
                  </a:lnTo>
                  <a:lnTo>
                    <a:pt x="812549" y="1006274"/>
                  </a:lnTo>
                  <a:lnTo>
                    <a:pt x="771486" y="1028007"/>
                  </a:lnTo>
                  <a:lnTo>
                    <a:pt x="728424" y="1046216"/>
                  </a:lnTo>
                  <a:lnTo>
                    <a:pt x="683554" y="1060711"/>
                  </a:lnTo>
                  <a:lnTo>
                    <a:pt x="637066" y="1071300"/>
                  </a:lnTo>
                  <a:lnTo>
                    <a:pt x="589151" y="1077793"/>
                  </a:lnTo>
                  <a:lnTo>
                    <a:pt x="540000" y="1080000"/>
                  </a:lnTo>
                  <a:lnTo>
                    <a:pt x="490848" y="1077793"/>
                  </a:lnTo>
                  <a:lnTo>
                    <a:pt x="442933" y="1071300"/>
                  </a:lnTo>
                  <a:lnTo>
                    <a:pt x="396445" y="1060711"/>
                  </a:lnTo>
                  <a:lnTo>
                    <a:pt x="351575" y="1046216"/>
                  </a:lnTo>
                  <a:lnTo>
                    <a:pt x="308512" y="1028007"/>
                  </a:lnTo>
                  <a:lnTo>
                    <a:pt x="267449" y="1006274"/>
                  </a:lnTo>
                  <a:lnTo>
                    <a:pt x="228576" y="981208"/>
                  </a:lnTo>
                  <a:lnTo>
                    <a:pt x="192083" y="952999"/>
                  </a:lnTo>
                  <a:lnTo>
                    <a:pt x="158160" y="921838"/>
                  </a:lnTo>
                  <a:lnTo>
                    <a:pt x="126999" y="887915"/>
                  </a:lnTo>
                  <a:lnTo>
                    <a:pt x="98791" y="851422"/>
                  </a:lnTo>
                  <a:lnTo>
                    <a:pt x="73724" y="812548"/>
                  </a:lnTo>
                  <a:lnTo>
                    <a:pt x="51992" y="771485"/>
                  </a:lnTo>
                  <a:lnTo>
                    <a:pt x="33783" y="728423"/>
                  </a:lnTo>
                  <a:lnTo>
                    <a:pt x="19289" y="683553"/>
                  </a:lnTo>
                  <a:lnTo>
                    <a:pt x="8699" y="637065"/>
                  </a:lnTo>
                  <a:lnTo>
                    <a:pt x="2206" y="589151"/>
                  </a:lnTo>
                  <a:lnTo>
                    <a:pt x="0" y="540000"/>
                  </a:lnTo>
                  <a:lnTo>
                    <a:pt x="2206" y="490848"/>
                  </a:lnTo>
                  <a:lnTo>
                    <a:pt x="8699" y="442933"/>
                  </a:lnTo>
                  <a:lnTo>
                    <a:pt x="19289" y="396444"/>
                  </a:lnTo>
                  <a:lnTo>
                    <a:pt x="33783" y="351574"/>
                  </a:lnTo>
                  <a:lnTo>
                    <a:pt x="51992" y="308512"/>
                  </a:lnTo>
                  <a:lnTo>
                    <a:pt x="73724" y="267449"/>
                  </a:lnTo>
                  <a:lnTo>
                    <a:pt x="98791" y="228575"/>
                  </a:lnTo>
                  <a:lnTo>
                    <a:pt x="126999" y="192082"/>
                  </a:lnTo>
                  <a:lnTo>
                    <a:pt x="158160" y="158160"/>
                  </a:lnTo>
                  <a:lnTo>
                    <a:pt x="192083" y="126999"/>
                  </a:lnTo>
                  <a:lnTo>
                    <a:pt x="228576" y="98790"/>
                  </a:lnTo>
                  <a:lnTo>
                    <a:pt x="267449" y="73724"/>
                  </a:lnTo>
                  <a:lnTo>
                    <a:pt x="308512" y="51991"/>
                  </a:lnTo>
                  <a:lnTo>
                    <a:pt x="351575" y="33783"/>
                  </a:lnTo>
                  <a:lnTo>
                    <a:pt x="396445" y="19288"/>
                  </a:lnTo>
                  <a:lnTo>
                    <a:pt x="442933" y="8699"/>
                  </a:lnTo>
                  <a:lnTo>
                    <a:pt x="490848" y="2206"/>
                  </a:lnTo>
                  <a:lnTo>
                    <a:pt x="54000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22473" y="2146140"/>
            <a:ext cx="1099185" cy="1099185"/>
            <a:chOff x="422473" y="2146140"/>
            <a:chExt cx="1099185" cy="1099185"/>
          </a:xfrm>
        </p:grpSpPr>
        <p:sp>
          <p:nvSpPr>
            <p:cNvPr id="10" name="object 10"/>
            <p:cNvSpPr/>
            <p:nvPr/>
          </p:nvSpPr>
          <p:spPr>
            <a:xfrm>
              <a:off x="431999" y="2155666"/>
              <a:ext cx="1080135" cy="1080135"/>
            </a:xfrm>
            <a:custGeom>
              <a:avLst/>
              <a:gdLst/>
              <a:ahLst/>
              <a:cxnLst/>
              <a:rect l="l" t="t" r="r" b="b"/>
              <a:pathLst>
                <a:path w="1080135" h="1080135">
                  <a:moveTo>
                    <a:pt x="540000" y="0"/>
                  </a:moveTo>
                  <a:lnTo>
                    <a:pt x="589151" y="2206"/>
                  </a:lnTo>
                  <a:lnTo>
                    <a:pt x="637066" y="8700"/>
                  </a:lnTo>
                  <a:lnTo>
                    <a:pt x="683554" y="19289"/>
                  </a:lnTo>
                  <a:lnTo>
                    <a:pt x="728424" y="33783"/>
                  </a:lnTo>
                  <a:lnTo>
                    <a:pt x="771486" y="51992"/>
                  </a:lnTo>
                  <a:lnTo>
                    <a:pt x="812549" y="73725"/>
                  </a:lnTo>
                  <a:lnTo>
                    <a:pt x="851422" y="98791"/>
                  </a:lnTo>
                  <a:lnTo>
                    <a:pt x="887916" y="127000"/>
                  </a:lnTo>
                  <a:lnTo>
                    <a:pt x="921838" y="158161"/>
                  </a:lnTo>
                  <a:lnTo>
                    <a:pt x="952999" y="192084"/>
                  </a:lnTo>
                  <a:lnTo>
                    <a:pt x="981208" y="228577"/>
                  </a:lnTo>
                  <a:lnTo>
                    <a:pt x="1006274" y="267451"/>
                  </a:lnTo>
                  <a:lnTo>
                    <a:pt x="1028007" y="308514"/>
                  </a:lnTo>
                  <a:lnTo>
                    <a:pt x="1046216" y="351576"/>
                  </a:lnTo>
                  <a:lnTo>
                    <a:pt x="1060711" y="396446"/>
                  </a:lnTo>
                  <a:lnTo>
                    <a:pt x="1071300" y="442934"/>
                  </a:lnTo>
                  <a:lnTo>
                    <a:pt x="1077793" y="490848"/>
                  </a:lnTo>
                  <a:lnTo>
                    <a:pt x="1080000" y="540000"/>
                  </a:lnTo>
                  <a:lnTo>
                    <a:pt x="1077793" y="589151"/>
                  </a:lnTo>
                  <a:lnTo>
                    <a:pt x="1071300" y="637065"/>
                  </a:lnTo>
                  <a:lnTo>
                    <a:pt x="1060711" y="683553"/>
                  </a:lnTo>
                  <a:lnTo>
                    <a:pt x="1046216" y="728423"/>
                  </a:lnTo>
                  <a:lnTo>
                    <a:pt x="1028007" y="771485"/>
                  </a:lnTo>
                  <a:lnTo>
                    <a:pt x="1006274" y="812548"/>
                  </a:lnTo>
                  <a:lnTo>
                    <a:pt x="981208" y="851422"/>
                  </a:lnTo>
                  <a:lnTo>
                    <a:pt x="952999" y="887915"/>
                  </a:lnTo>
                  <a:lnTo>
                    <a:pt x="921838" y="921838"/>
                  </a:lnTo>
                  <a:lnTo>
                    <a:pt x="887916" y="952999"/>
                  </a:lnTo>
                  <a:lnTo>
                    <a:pt x="851422" y="981208"/>
                  </a:lnTo>
                  <a:lnTo>
                    <a:pt x="812549" y="1006274"/>
                  </a:lnTo>
                  <a:lnTo>
                    <a:pt x="771486" y="1028007"/>
                  </a:lnTo>
                  <a:lnTo>
                    <a:pt x="728424" y="1046216"/>
                  </a:lnTo>
                  <a:lnTo>
                    <a:pt x="683554" y="1060711"/>
                  </a:lnTo>
                  <a:lnTo>
                    <a:pt x="637066" y="1071300"/>
                  </a:lnTo>
                  <a:lnTo>
                    <a:pt x="589151" y="1077793"/>
                  </a:lnTo>
                  <a:lnTo>
                    <a:pt x="540000" y="1080000"/>
                  </a:lnTo>
                  <a:lnTo>
                    <a:pt x="490849" y="1077793"/>
                  </a:lnTo>
                  <a:lnTo>
                    <a:pt x="442934" y="1071300"/>
                  </a:lnTo>
                  <a:lnTo>
                    <a:pt x="396446" y="1060711"/>
                  </a:lnTo>
                  <a:lnTo>
                    <a:pt x="351576" y="1046216"/>
                  </a:lnTo>
                  <a:lnTo>
                    <a:pt x="308514" y="1028007"/>
                  </a:lnTo>
                  <a:lnTo>
                    <a:pt x="267451" y="1006274"/>
                  </a:lnTo>
                  <a:lnTo>
                    <a:pt x="228578" y="981208"/>
                  </a:lnTo>
                  <a:lnTo>
                    <a:pt x="192084" y="952999"/>
                  </a:lnTo>
                  <a:lnTo>
                    <a:pt x="158162" y="921838"/>
                  </a:lnTo>
                  <a:lnTo>
                    <a:pt x="127001" y="887915"/>
                  </a:lnTo>
                  <a:lnTo>
                    <a:pt x="98792" y="851422"/>
                  </a:lnTo>
                  <a:lnTo>
                    <a:pt x="73725" y="812548"/>
                  </a:lnTo>
                  <a:lnTo>
                    <a:pt x="51992" y="771485"/>
                  </a:lnTo>
                  <a:lnTo>
                    <a:pt x="33783" y="728423"/>
                  </a:lnTo>
                  <a:lnTo>
                    <a:pt x="19289" y="683553"/>
                  </a:lnTo>
                  <a:lnTo>
                    <a:pt x="8700" y="637065"/>
                  </a:lnTo>
                  <a:lnTo>
                    <a:pt x="2206" y="589151"/>
                  </a:lnTo>
                  <a:lnTo>
                    <a:pt x="0" y="540000"/>
                  </a:lnTo>
                  <a:lnTo>
                    <a:pt x="2206" y="490848"/>
                  </a:lnTo>
                  <a:lnTo>
                    <a:pt x="8700" y="442934"/>
                  </a:lnTo>
                  <a:lnTo>
                    <a:pt x="19289" y="396446"/>
                  </a:lnTo>
                  <a:lnTo>
                    <a:pt x="33783" y="351576"/>
                  </a:lnTo>
                  <a:lnTo>
                    <a:pt x="51992" y="308514"/>
                  </a:lnTo>
                  <a:lnTo>
                    <a:pt x="73725" y="267451"/>
                  </a:lnTo>
                  <a:lnTo>
                    <a:pt x="98792" y="228577"/>
                  </a:lnTo>
                  <a:lnTo>
                    <a:pt x="127001" y="192084"/>
                  </a:lnTo>
                  <a:lnTo>
                    <a:pt x="158162" y="158161"/>
                  </a:lnTo>
                  <a:lnTo>
                    <a:pt x="192084" y="127000"/>
                  </a:lnTo>
                  <a:lnTo>
                    <a:pt x="228578" y="98791"/>
                  </a:lnTo>
                  <a:lnTo>
                    <a:pt x="267451" y="73725"/>
                  </a:lnTo>
                  <a:lnTo>
                    <a:pt x="308514" y="51992"/>
                  </a:lnTo>
                  <a:lnTo>
                    <a:pt x="351576" y="33783"/>
                  </a:lnTo>
                  <a:lnTo>
                    <a:pt x="396446" y="19289"/>
                  </a:lnTo>
                  <a:lnTo>
                    <a:pt x="442934" y="8700"/>
                  </a:lnTo>
                  <a:lnTo>
                    <a:pt x="490849" y="2206"/>
                  </a:lnTo>
                  <a:lnTo>
                    <a:pt x="54000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0136" y="2294859"/>
              <a:ext cx="177800" cy="735965"/>
            </a:xfrm>
            <a:custGeom>
              <a:avLst/>
              <a:gdLst/>
              <a:ahLst/>
              <a:cxnLst/>
              <a:rect l="l" t="t" r="r" b="b"/>
              <a:pathLst>
                <a:path w="177800" h="735964">
                  <a:moveTo>
                    <a:pt x="170107" y="0"/>
                  </a:moveTo>
                  <a:lnTo>
                    <a:pt x="76424" y="0"/>
                  </a:lnTo>
                  <a:lnTo>
                    <a:pt x="76424" y="317826"/>
                  </a:lnTo>
                  <a:lnTo>
                    <a:pt x="0" y="716159"/>
                  </a:lnTo>
                  <a:lnTo>
                    <a:pt x="68" y="722858"/>
                  </a:lnTo>
                  <a:lnTo>
                    <a:pt x="2611" y="728806"/>
                  </a:lnTo>
                  <a:lnTo>
                    <a:pt x="7197" y="733364"/>
                  </a:lnTo>
                  <a:lnTo>
                    <a:pt x="13395" y="735897"/>
                  </a:lnTo>
                  <a:lnTo>
                    <a:pt x="20094" y="735829"/>
                  </a:lnTo>
                  <a:lnTo>
                    <a:pt x="26041" y="733287"/>
                  </a:lnTo>
                  <a:lnTo>
                    <a:pt x="30600" y="728701"/>
                  </a:lnTo>
                  <a:lnTo>
                    <a:pt x="33134" y="722503"/>
                  </a:lnTo>
                  <a:lnTo>
                    <a:pt x="110220" y="320716"/>
                  </a:lnTo>
                  <a:lnTo>
                    <a:pt x="110220" y="33793"/>
                  </a:lnTo>
                  <a:lnTo>
                    <a:pt x="170107" y="33793"/>
                  </a:lnTo>
                  <a:lnTo>
                    <a:pt x="177674" y="26226"/>
                  </a:lnTo>
                  <a:lnTo>
                    <a:pt x="177674" y="7567"/>
                  </a:lnTo>
                  <a:lnTo>
                    <a:pt x="170107" y="0"/>
                  </a:lnTo>
                  <a:close/>
                </a:path>
              </a:pathLst>
            </a:custGeom>
            <a:solidFill>
              <a:srgbClr val="1E9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597" y="2325877"/>
              <a:ext cx="146533" cy="34007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27024" y="2294859"/>
              <a:ext cx="304800" cy="735965"/>
            </a:xfrm>
            <a:custGeom>
              <a:avLst/>
              <a:gdLst/>
              <a:ahLst/>
              <a:cxnLst/>
              <a:rect l="l" t="t" r="r" b="b"/>
              <a:pathLst>
                <a:path w="304800" h="735964">
                  <a:moveTo>
                    <a:pt x="156197" y="388988"/>
                  </a:moveTo>
                  <a:lnTo>
                    <a:pt x="93751" y="320433"/>
                  </a:lnTo>
                  <a:lnTo>
                    <a:pt x="154305" y="237845"/>
                  </a:lnTo>
                  <a:lnTo>
                    <a:pt x="94043" y="154457"/>
                  </a:lnTo>
                  <a:lnTo>
                    <a:pt x="155371" y="79286"/>
                  </a:lnTo>
                  <a:lnTo>
                    <a:pt x="82169" y="10756"/>
                  </a:lnTo>
                  <a:lnTo>
                    <a:pt x="70688" y="23037"/>
                  </a:lnTo>
                  <a:lnTo>
                    <a:pt x="132397" y="80810"/>
                  </a:lnTo>
                  <a:lnTo>
                    <a:pt x="72821" y="153835"/>
                  </a:lnTo>
                  <a:lnTo>
                    <a:pt x="133464" y="237756"/>
                  </a:lnTo>
                  <a:lnTo>
                    <a:pt x="72009" y="321589"/>
                  </a:lnTo>
                  <a:lnTo>
                    <a:pt x="131572" y="387007"/>
                  </a:lnTo>
                  <a:lnTo>
                    <a:pt x="42824" y="457492"/>
                  </a:lnTo>
                  <a:lnTo>
                    <a:pt x="132753" y="557326"/>
                  </a:lnTo>
                  <a:lnTo>
                    <a:pt x="0" y="717194"/>
                  </a:lnTo>
                  <a:lnTo>
                    <a:pt x="12941" y="727951"/>
                  </a:lnTo>
                  <a:lnTo>
                    <a:pt x="155028" y="556831"/>
                  </a:lnTo>
                  <a:lnTo>
                    <a:pt x="67373" y="459536"/>
                  </a:lnTo>
                  <a:lnTo>
                    <a:pt x="156197" y="388988"/>
                  </a:lnTo>
                  <a:close/>
                </a:path>
                <a:path w="304800" h="735964">
                  <a:moveTo>
                    <a:pt x="304660" y="716165"/>
                  </a:moveTo>
                  <a:lnTo>
                    <a:pt x="228231" y="317830"/>
                  </a:lnTo>
                  <a:lnTo>
                    <a:pt x="228231" y="0"/>
                  </a:lnTo>
                  <a:lnTo>
                    <a:pt x="134556" y="0"/>
                  </a:lnTo>
                  <a:lnTo>
                    <a:pt x="126987" y="7569"/>
                  </a:lnTo>
                  <a:lnTo>
                    <a:pt x="126987" y="26238"/>
                  </a:lnTo>
                  <a:lnTo>
                    <a:pt x="134556" y="33794"/>
                  </a:lnTo>
                  <a:lnTo>
                    <a:pt x="194437" y="33794"/>
                  </a:lnTo>
                  <a:lnTo>
                    <a:pt x="194437" y="320725"/>
                  </a:lnTo>
                  <a:lnTo>
                    <a:pt x="271526" y="722503"/>
                  </a:lnTo>
                  <a:lnTo>
                    <a:pt x="291261" y="735901"/>
                  </a:lnTo>
                  <a:lnTo>
                    <a:pt x="297459" y="733374"/>
                  </a:lnTo>
                  <a:lnTo>
                    <a:pt x="302044" y="728814"/>
                  </a:lnTo>
                  <a:lnTo>
                    <a:pt x="304584" y="722871"/>
                  </a:lnTo>
                  <a:lnTo>
                    <a:pt x="304660" y="716165"/>
                  </a:lnTo>
                  <a:close/>
                </a:path>
              </a:pathLst>
            </a:custGeom>
            <a:solidFill>
              <a:srgbClr val="1E9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693" y="2325877"/>
              <a:ext cx="146533" cy="34007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38606" y="2305616"/>
              <a:ext cx="467359" cy="791210"/>
            </a:xfrm>
            <a:custGeom>
              <a:avLst/>
              <a:gdLst/>
              <a:ahLst/>
              <a:cxnLst/>
              <a:rect l="l" t="t" r="r" b="b"/>
              <a:pathLst>
                <a:path w="467359" h="791210">
                  <a:moveTo>
                    <a:pt x="379425" y="710615"/>
                  </a:moveTo>
                  <a:lnTo>
                    <a:pt x="243446" y="546557"/>
                  </a:lnTo>
                  <a:lnTo>
                    <a:pt x="333362" y="446735"/>
                  </a:lnTo>
                  <a:lnTo>
                    <a:pt x="244614" y="376250"/>
                  </a:lnTo>
                  <a:lnTo>
                    <a:pt x="304190" y="310832"/>
                  </a:lnTo>
                  <a:lnTo>
                    <a:pt x="242722" y="226999"/>
                  </a:lnTo>
                  <a:lnTo>
                    <a:pt x="303364" y="143078"/>
                  </a:lnTo>
                  <a:lnTo>
                    <a:pt x="243789" y="70053"/>
                  </a:lnTo>
                  <a:lnTo>
                    <a:pt x="305498" y="12280"/>
                  </a:lnTo>
                  <a:lnTo>
                    <a:pt x="294017" y="0"/>
                  </a:lnTo>
                  <a:lnTo>
                    <a:pt x="220814" y="68529"/>
                  </a:lnTo>
                  <a:lnTo>
                    <a:pt x="282143" y="143700"/>
                  </a:lnTo>
                  <a:lnTo>
                    <a:pt x="221894" y="227088"/>
                  </a:lnTo>
                  <a:lnTo>
                    <a:pt x="273570" y="297586"/>
                  </a:lnTo>
                  <a:lnTo>
                    <a:pt x="177190" y="297586"/>
                  </a:lnTo>
                  <a:lnTo>
                    <a:pt x="177190" y="322935"/>
                  </a:lnTo>
                  <a:lnTo>
                    <a:pt x="270357" y="322935"/>
                  </a:lnTo>
                  <a:lnTo>
                    <a:pt x="219989" y="378231"/>
                  </a:lnTo>
                  <a:lnTo>
                    <a:pt x="308813" y="448779"/>
                  </a:lnTo>
                  <a:lnTo>
                    <a:pt x="221157" y="546100"/>
                  </a:lnTo>
                  <a:lnTo>
                    <a:pt x="366420" y="721372"/>
                  </a:lnTo>
                  <a:lnTo>
                    <a:pt x="379425" y="710615"/>
                  </a:lnTo>
                  <a:close/>
                </a:path>
                <a:path w="467359" h="791210">
                  <a:moveTo>
                    <a:pt x="466775" y="759269"/>
                  </a:moveTo>
                  <a:lnTo>
                    <a:pt x="465302" y="752068"/>
                  </a:lnTo>
                  <a:lnTo>
                    <a:pt x="461314" y="746150"/>
                  </a:lnTo>
                  <a:lnTo>
                    <a:pt x="455409" y="742162"/>
                  </a:lnTo>
                  <a:lnTo>
                    <a:pt x="448195" y="740689"/>
                  </a:lnTo>
                  <a:lnTo>
                    <a:pt x="18567" y="740689"/>
                  </a:lnTo>
                  <a:lnTo>
                    <a:pt x="11353" y="742162"/>
                  </a:lnTo>
                  <a:lnTo>
                    <a:pt x="5448" y="746150"/>
                  </a:lnTo>
                  <a:lnTo>
                    <a:pt x="1460" y="752068"/>
                  </a:lnTo>
                  <a:lnTo>
                    <a:pt x="0" y="759269"/>
                  </a:lnTo>
                  <a:lnTo>
                    <a:pt x="0" y="790867"/>
                  </a:lnTo>
                  <a:lnTo>
                    <a:pt x="466775" y="790867"/>
                  </a:lnTo>
                  <a:lnTo>
                    <a:pt x="466775" y="759269"/>
                  </a:lnTo>
                  <a:close/>
                </a:path>
              </a:pathLst>
            </a:custGeom>
            <a:solidFill>
              <a:srgbClr val="1E9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63409" y="4858410"/>
            <a:ext cx="181610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35" dirty="0">
                <a:solidFill>
                  <a:srgbClr val="2B2A29"/>
                </a:solidFill>
                <a:latin typeface="Arial"/>
                <a:cs typeface="Arial"/>
              </a:rPr>
              <a:t>03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ДОЛГОСРОЧНАЯ</a:t>
            </a:r>
            <a:r>
              <a:rPr spc="-30" dirty="0"/>
              <a:t> </a:t>
            </a:r>
            <a:r>
              <a:rPr spc="-120" dirty="0"/>
              <a:t>СТРАТЕГИЯ</a:t>
            </a:r>
            <a:r>
              <a:rPr spc="-25" dirty="0"/>
              <a:t> </a:t>
            </a:r>
            <a:r>
              <a:rPr spc="-105" dirty="0"/>
              <a:t>РАЗВИТИЯ</a:t>
            </a:r>
            <a:r>
              <a:rPr spc="-25" dirty="0"/>
              <a:t> </a:t>
            </a:r>
            <a:r>
              <a:rPr spc="-50" dirty="0"/>
              <a:t>СЕКТОРА</a:t>
            </a:r>
          </a:p>
        </p:txBody>
      </p:sp>
      <p:sp>
        <p:nvSpPr>
          <p:cNvPr id="3" name="object 3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78775" y="1562911"/>
            <a:ext cx="6696075" cy="2405380"/>
            <a:chOff x="431999" y="799016"/>
            <a:chExt cx="6696075" cy="2405380"/>
          </a:xfrm>
        </p:grpSpPr>
        <p:sp>
          <p:nvSpPr>
            <p:cNvPr id="7" name="object 7"/>
            <p:cNvSpPr/>
            <p:nvPr/>
          </p:nvSpPr>
          <p:spPr>
            <a:xfrm>
              <a:off x="776674" y="1045645"/>
              <a:ext cx="2852420" cy="2159000"/>
            </a:xfrm>
            <a:custGeom>
              <a:avLst/>
              <a:gdLst/>
              <a:ahLst/>
              <a:cxnLst/>
              <a:rect l="l" t="t" r="r" b="b"/>
              <a:pathLst>
                <a:path w="2852420" h="2159000">
                  <a:moveTo>
                    <a:pt x="1847339" y="0"/>
                  </a:moveTo>
                  <a:lnTo>
                    <a:pt x="0" y="0"/>
                  </a:lnTo>
                  <a:lnTo>
                    <a:pt x="0" y="76205"/>
                  </a:lnTo>
                  <a:lnTo>
                    <a:pt x="1811807" y="76205"/>
                  </a:lnTo>
                  <a:lnTo>
                    <a:pt x="2775945" y="1243951"/>
                  </a:lnTo>
                  <a:lnTo>
                    <a:pt x="2775945" y="2158596"/>
                  </a:lnTo>
                  <a:lnTo>
                    <a:pt x="2852150" y="2158596"/>
                  </a:lnTo>
                  <a:lnTo>
                    <a:pt x="2852150" y="1217013"/>
                  </a:lnTo>
                  <a:lnTo>
                    <a:pt x="1847339" y="0"/>
                  </a:lnTo>
                  <a:close/>
                </a:path>
              </a:pathLst>
            </a:custGeom>
            <a:solidFill>
              <a:srgbClr val="BFC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999" y="1848902"/>
              <a:ext cx="3007995" cy="1355725"/>
            </a:xfrm>
            <a:custGeom>
              <a:avLst/>
              <a:gdLst/>
              <a:ahLst/>
              <a:cxnLst/>
              <a:rect l="l" t="t" r="r" b="b"/>
              <a:pathLst>
                <a:path w="3007995" h="1355725">
                  <a:moveTo>
                    <a:pt x="2542608" y="0"/>
                  </a:moveTo>
                  <a:lnTo>
                    <a:pt x="172342" y="0"/>
                  </a:lnTo>
                  <a:lnTo>
                    <a:pt x="172342" y="76205"/>
                  </a:lnTo>
                  <a:lnTo>
                    <a:pt x="2507076" y="76205"/>
                  </a:lnTo>
                  <a:lnTo>
                    <a:pt x="2931340" y="590064"/>
                  </a:lnTo>
                  <a:lnTo>
                    <a:pt x="2931340" y="1279133"/>
                  </a:lnTo>
                  <a:lnTo>
                    <a:pt x="0" y="1279133"/>
                  </a:lnTo>
                  <a:lnTo>
                    <a:pt x="0" y="1355338"/>
                  </a:lnTo>
                  <a:lnTo>
                    <a:pt x="3007549" y="1355338"/>
                  </a:lnTo>
                  <a:lnTo>
                    <a:pt x="3007545" y="563126"/>
                  </a:lnTo>
                  <a:lnTo>
                    <a:pt x="2542608" y="0"/>
                  </a:lnTo>
                  <a:close/>
                </a:path>
              </a:pathLst>
            </a:custGeom>
            <a:solidFill>
              <a:srgbClr val="ED6C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41897" y="2129238"/>
              <a:ext cx="76200" cy="1075055"/>
            </a:xfrm>
            <a:custGeom>
              <a:avLst/>
              <a:gdLst/>
              <a:ahLst/>
              <a:cxnLst/>
              <a:rect l="l" t="t" r="r" b="b"/>
              <a:pathLst>
                <a:path w="76200" h="1075055">
                  <a:moveTo>
                    <a:pt x="76205" y="0"/>
                  </a:moveTo>
                  <a:lnTo>
                    <a:pt x="0" y="0"/>
                  </a:lnTo>
                  <a:lnTo>
                    <a:pt x="0" y="1075002"/>
                  </a:lnTo>
                  <a:lnTo>
                    <a:pt x="76205" y="1075002"/>
                  </a:lnTo>
                  <a:lnTo>
                    <a:pt x="76205" y="0"/>
                  </a:lnTo>
                  <a:close/>
                </a:path>
              </a:pathLst>
            </a:custGeom>
            <a:solidFill>
              <a:srgbClr val="68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31174" y="1045645"/>
              <a:ext cx="2852420" cy="2159000"/>
            </a:xfrm>
            <a:custGeom>
              <a:avLst/>
              <a:gdLst/>
              <a:ahLst/>
              <a:cxnLst/>
              <a:rect l="l" t="t" r="r" b="b"/>
              <a:pathLst>
                <a:path w="2852420" h="2159000">
                  <a:moveTo>
                    <a:pt x="2852150" y="0"/>
                  </a:moveTo>
                  <a:lnTo>
                    <a:pt x="1004811" y="0"/>
                  </a:lnTo>
                  <a:lnTo>
                    <a:pt x="0" y="1217013"/>
                  </a:lnTo>
                  <a:lnTo>
                    <a:pt x="0" y="2158596"/>
                  </a:lnTo>
                  <a:lnTo>
                    <a:pt x="76205" y="2158596"/>
                  </a:lnTo>
                  <a:lnTo>
                    <a:pt x="76205" y="1243951"/>
                  </a:lnTo>
                  <a:lnTo>
                    <a:pt x="1040342" y="76205"/>
                  </a:lnTo>
                  <a:lnTo>
                    <a:pt x="2852150" y="76205"/>
                  </a:lnTo>
                  <a:lnTo>
                    <a:pt x="2852150" y="0"/>
                  </a:lnTo>
                  <a:close/>
                </a:path>
              </a:pathLst>
            </a:custGeom>
            <a:solidFill>
              <a:srgbClr val="FEC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20451" y="1848902"/>
              <a:ext cx="3007995" cy="1355725"/>
            </a:xfrm>
            <a:custGeom>
              <a:avLst/>
              <a:gdLst/>
              <a:ahLst/>
              <a:cxnLst/>
              <a:rect l="l" t="t" r="r" b="b"/>
              <a:pathLst>
                <a:path w="3007995" h="1355725">
                  <a:moveTo>
                    <a:pt x="2835208" y="0"/>
                  </a:moveTo>
                  <a:lnTo>
                    <a:pt x="464940" y="0"/>
                  </a:lnTo>
                  <a:lnTo>
                    <a:pt x="3" y="563126"/>
                  </a:lnTo>
                  <a:lnTo>
                    <a:pt x="0" y="1355338"/>
                  </a:lnTo>
                  <a:lnTo>
                    <a:pt x="3007547" y="1355338"/>
                  </a:lnTo>
                  <a:lnTo>
                    <a:pt x="3007547" y="1279133"/>
                  </a:lnTo>
                  <a:lnTo>
                    <a:pt x="76208" y="1279133"/>
                  </a:lnTo>
                  <a:lnTo>
                    <a:pt x="76208" y="590064"/>
                  </a:lnTo>
                  <a:lnTo>
                    <a:pt x="500472" y="76205"/>
                  </a:lnTo>
                  <a:lnTo>
                    <a:pt x="2835208" y="76205"/>
                  </a:lnTo>
                  <a:lnTo>
                    <a:pt x="2835208" y="0"/>
                  </a:lnTo>
                  <a:close/>
                </a:path>
              </a:pathLst>
            </a:custGeom>
            <a:solidFill>
              <a:srgbClr val="4DB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4507" y="799027"/>
              <a:ext cx="971550" cy="1316990"/>
            </a:xfrm>
            <a:custGeom>
              <a:avLst/>
              <a:gdLst/>
              <a:ahLst/>
              <a:cxnLst/>
              <a:rect l="l" t="t" r="r" b="b"/>
              <a:pathLst>
                <a:path w="971550" h="1316989">
                  <a:moveTo>
                    <a:pt x="665543" y="1272565"/>
                  </a:moveTo>
                  <a:lnTo>
                    <a:pt x="665480" y="1224229"/>
                  </a:lnTo>
                  <a:lnTo>
                    <a:pt x="665073" y="1220597"/>
                  </a:lnTo>
                  <a:lnTo>
                    <a:pt x="661784" y="1217993"/>
                  </a:lnTo>
                  <a:lnTo>
                    <a:pt x="311670" y="1258811"/>
                  </a:lnTo>
                  <a:lnTo>
                    <a:pt x="308190" y="1259014"/>
                  </a:lnTo>
                  <a:lnTo>
                    <a:pt x="305435" y="1261897"/>
                  </a:lnTo>
                  <a:lnTo>
                    <a:pt x="305485" y="1310233"/>
                  </a:lnTo>
                  <a:lnTo>
                    <a:pt x="305892" y="1313865"/>
                  </a:lnTo>
                  <a:lnTo>
                    <a:pt x="309194" y="1316482"/>
                  </a:lnTo>
                  <a:lnTo>
                    <a:pt x="659307" y="1275664"/>
                  </a:lnTo>
                  <a:lnTo>
                    <a:pt x="662774" y="1275448"/>
                  </a:lnTo>
                  <a:lnTo>
                    <a:pt x="665543" y="1272565"/>
                  </a:lnTo>
                  <a:close/>
                </a:path>
                <a:path w="971550" h="1316989">
                  <a:moveTo>
                    <a:pt x="665543" y="1192301"/>
                  </a:moveTo>
                  <a:lnTo>
                    <a:pt x="665480" y="1143965"/>
                  </a:lnTo>
                  <a:lnTo>
                    <a:pt x="665073" y="1140333"/>
                  </a:lnTo>
                  <a:lnTo>
                    <a:pt x="661784" y="1137716"/>
                  </a:lnTo>
                  <a:lnTo>
                    <a:pt x="311670" y="1178534"/>
                  </a:lnTo>
                  <a:lnTo>
                    <a:pt x="308190" y="1178750"/>
                  </a:lnTo>
                  <a:lnTo>
                    <a:pt x="305435" y="1181633"/>
                  </a:lnTo>
                  <a:lnTo>
                    <a:pt x="305485" y="1229969"/>
                  </a:lnTo>
                  <a:lnTo>
                    <a:pt x="305892" y="1233601"/>
                  </a:lnTo>
                  <a:lnTo>
                    <a:pt x="309194" y="1236205"/>
                  </a:lnTo>
                  <a:lnTo>
                    <a:pt x="659307" y="1195387"/>
                  </a:lnTo>
                  <a:lnTo>
                    <a:pt x="662774" y="1195184"/>
                  </a:lnTo>
                  <a:lnTo>
                    <a:pt x="665543" y="1192301"/>
                  </a:lnTo>
                  <a:close/>
                </a:path>
                <a:path w="971550" h="1316989">
                  <a:moveTo>
                    <a:pt x="665543" y="1112012"/>
                  </a:moveTo>
                  <a:lnTo>
                    <a:pt x="665480" y="1063675"/>
                  </a:lnTo>
                  <a:lnTo>
                    <a:pt x="665073" y="1060043"/>
                  </a:lnTo>
                  <a:lnTo>
                    <a:pt x="661784" y="1057427"/>
                  </a:lnTo>
                  <a:lnTo>
                    <a:pt x="311670" y="1098257"/>
                  </a:lnTo>
                  <a:lnTo>
                    <a:pt x="308190" y="1098461"/>
                  </a:lnTo>
                  <a:lnTo>
                    <a:pt x="305435" y="1101344"/>
                  </a:lnTo>
                  <a:lnTo>
                    <a:pt x="305485" y="1149680"/>
                  </a:lnTo>
                  <a:lnTo>
                    <a:pt x="305892" y="1153312"/>
                  </a:lnTo>
                  <a:lnTo>
                    <a:pt x="309194" y="1155928"/>
                  </a:lnTo>
                  <a:lnTo>
                    <a:pt x="659307" y="1115110"/>
                  </a:lnTo>
                  <a:lnTo>
                    <a:pt x="662774" y="1114894"/>
                  </a:lnTo>
                  <a:lnTo>
                    <a:pt x="665543" y="1112012"/>
                  </a:lnTo>
                  <a:close/>
                </a:path>
                <a:path w="971550" h="1316989">
                  <a:moveTo>
                    <a:pt x="970978" y="447916"/>
                  </a:moveTo>
                  <a:lnTo>
                    <a:pt x="967486" y="400685"/>
                  </a:lnTo>
                  <a:lnTo>
                    <a:pt x="957237" y="352996"/>
                  </a:lnTo>
                  <a:lnTo>
                    <a:pt x="940612" y="305574"/>
                  </a:lnTo>
                  <a:lnTo>
                    <a:pt x="924153" y="271818"/>
                  </a:lnTo>
                  <a:lnTo>
                    <a:pt x="924153" y="447916"/>
                  </a:lnTo>
                  <a:lnTo>
                    <a:pt x="922172" y="501548"/>
                  </a:lnTo>
                  <a:lnTo>
                    <a:pt x="916216" y="550494"/>
                  </a:lnTo>
                  <a:lnTo>
                    <a:pt x="906322" y="595287"/>
                  </a:lnTo>
                  <a:lnTo>
                    <a:pt x="892479" y="636460"/>
                  </a:lnTo>
                  <a:lnTo>
                    <a:pt x="874725" y="674560"/>
                  </a:lnTo>
                  <a:lnTo>
                    <a:pt x="846709" y="719188"/>
                  </a:lnTo>
                  <a:lnTo>
                    <a:pt x="812393" y="761199"/>
                  </a:lnTo>
                  <a:lnTo>
                    <a:pt x="771817" y="801624"/>
                  </a:lnTo>
                  <a:lnTo>
                    <a:pt x="725017" y="841476"/>
                  </a:lnTo>
                  <a:lnTo>
                    <a:pt x="719264" y="846074"/>
                  </a:lnTo>
                  <a:lnTo>
                    <a:pt x="716267" y="852830"/>
                  </a:lnTo>
                  <a:lnTo>
                    <a:pt x="716140" y="937298"/>
                  </a:lnTo>
                  <a:lnTo>
                    <a:pt x="651078" y="986955"/>
                  </a:lnTo>
                  <a:lnTo>
                    <a:pt x="498360" y="986955"/>
                  </a:lnTo>
                  <a:lnTo>
                    <a:pt x="498360" y="831481"/>
                  </a:lnTo>
                  <a:lnTo>
                    <a:pt x="521309" y="807897"/>
                  </a:lnTo>
                  <a:lnTo>
                    <a:pt x="667296" y="657821"/>
                  </a:lnTo>
                  <a:lnTo>
                    <a:pt x="670445" y="654583"/>
                  </a:lnTo>
                  <a:lnTo>
                    <a:pt x="673112" y="652233"/>
                  </a:lnTo>
                  <a:lnTo>
                    <a:pt x="674789" y="648779"/>
                  </a:lnTo>
                  <a:lnTo>
                    <a:pt x="674789" y="637832"/>
                  </a:lnTo>
                  <a:lnTo>
                    <a:pt x="669023" y="632066"/>
                  </a:lnTo>
                  <a:lnTo>
                    <a:pt x="631482" y="632066"/>
                  </a:lnTo>
                  <a:lnTo>
                    <a:pt x="631482" y="657821"/>
                  </a:lnTo>
                  <a:lnTo>
                    <a:pt x="485482" y="807897"/>
                  </a:lnTo>
                  <a:lnTo>
                    <a:pt x="339496" y="657821"/>
                  </a:lnTo>
                  <a:lnTo>
                    <a:pt x="631482" y="657821"/>
                  </a:lnTo>
                  <a:lnTo>
                    <a:pt x="631482" y="632066"/>
                  </a:lnTo>
                  <a:lnTo>
                    <a:pt x="301942" y="632066"/>
                  </a:lnTo>
                  <a:lnTo>
                    <a:pt x="296176" y="637832"/>
                  </a:lnTo>
                  <a:lnTo>
                    <a:pt x="296176" y="648779"/>
                  </a:lnTo>
                  <a:lnTo>
                    <a:pt x="297865" y="652233"/>
                  </a:lnTo>
                  <a:lnTo>
                    <a:pt x="300532" y="654583"/>
                  </a:lnTo>
                  <a:lnTo>
                    <a:pt x="472605" y="831481"/>
                  </a:lnTo>
                  <a:lnTo>
                    <a:pt x="472605" y="986955"/>
                  </a:lnTo>
                  <a:lnTo>
                    <a:pt x="319900" y="986955"/>
                  </a:lnTo>
                  <a:lnTo>
                    <a:pt x="254825" y="937298"/>
                  </a:lnTo>
                  <a:lnTo>
                    <a:pt x="254698" y="852830"/>
                  </a:lnTo>
                  <a:lnTo>
                    <a:pt x="251701" y="846074"/>
                  </a:lnTo>
                  <a:lnTo>
                    <a:pt x="199161" y="801624"/>
                  </a:lnTo>
                  <a:lnTo>
                    <a:pt x="158584" y="761199"/>
                  </a:lnTo>
                  <a:lnTo>
                    <a:pt x="124269" y="719188"/>
                  </a:lnTo>
                  <a:lnTo>
                    <a:pt x="96253" y="674560"/>
                  </a:lnTo>
                  <a:lnTo>
                    <a:pt x="78486" y="636460"/>
                  </a:lnTo>
                  <a:lnTo>
                    <a:pt x="64655" y="595287"/>
                  </a:lnTo>
                  <a:lnTo>
                    <a:pt x="54749" y="550494"/>
                  </a:lnTo>
                  <a:lnTo>
                    <a:pt x="48806" y="501548"/>
                  </a:lnTo>
                  <a:lnTo>
                    <a:pt x="46812" y="447916"/>
                  </a:lnTo>
                  <a:lnTo>
                    <a:pt x="49961" y="406158"/>
                  </a:lnTo>
                  <a:lnTo>
                    <a:pt x="59194" y="363893"/>
                  </a:lnTo>
                  <a:lnTo>
                    <a:pt x="74180" y="321754"/>
                  </a:lnTo>
                  <a:lnTo>
                    <a:pt x="94576" y="280365"/>
                  </a:lnTo>
                  <a:lnTo>
                    <a:pt x="120078" y="240360"/>
                  </a:lnTo>
                  <a:lnTo>
                    <a:pt x="150329" y="202374"/>
                  </a:lnTo>
                  <a:lnTo>
                    <a:pt x="185013" y="167030"/>
                  </a:lnTo>
                  <a:lnTo>
                    <a:pt x="219887" y="137934"/>
                  </a:lnTo>
                  <a:lnTo>
                    <a:pt x="257848" y="112039"/>
                  </a:lnTo>
                  <a:lnTo>
                    <a:pt x="298653" y="89801"/>
                  </a:lnTo>
                  <a:lnTo>
                    <a:pt x="342061" y="71691"/>
                  </a:lnTo>
                  <a:lnTo>
                    <a:pt x="387832" y="58191"/>
                  </a:lnTo>
                  <a:lnTo>
                    <a:pt x="435711" y="49733"/>
                  </a:lnTo>
                  <a:lnTo>
                    <a:pt x="485482" y="46812"/>
                  </a:lnTo>
                  <a:lnTo>
                    <a:pt x="535254" y="49733"/>
                  </a:lnTo>
                  <a:lnTo>
                    <a:pt x="583145" y="58191"/>
                  </a:lnTo>
                  <a:lnTo>
                    <a:pt x="628916" y="71691"/>
                  </a:lnTo>
                  <a:lnTo>
                    <a:pt x="672325" y="89801"/>
                  </a:lnTo>
                  <a:lnTo>
                    <a:pt x="713130" y="112039"/>
                  </a:lnTo>
                  <a:lnTo>
                    <a:pt x="751090" y="137934"/>
                  </a:lnTo>
                  <a:lnTo>
                    <a:pt x="785952" y="167030"/>
                  </a:lnTo>
                  <a:lnTo>
                    <a:pt x="820635" y="202374"/>
                  </a:lnTo>
                  <a:lnTo>
                    <a:pt x="850900" y="240360"/>
                  </a:lnTo>
                  <a:lnTo>
                    <a:pt x="876388" y="280365"/>
                  </a:lnTo>
                  <a:lnTo>
                    <a:pt x="896797" y="321754"/>
                  </a:lnTo>
                  <a:lnTo>
                    <a:pt x="911771" y="363893"/>
                  </a:lnTo>
                  <a:lnTo>
                    <a:pt x="921004" y="406158"/>
                  </a:lnTo>
                  <a:lnTo>
                    <a:pt x="924153" y="447916"/>
                  </a:lnTo>
                  <a:lnTo>
                    <a:pt x="924153" y="271818"/>
                  </a:lnTo>
                  <a:lnTo>
                    <a:pt x="889673" y="214337"/>
                  </a:lnTo>
                  <a:lnTo>
                    <a:pt x="856094" y="171945"/>
                  </a:lnTo>
                  <a:lnTo>
                    <a:pt x="817600" y="132651"/>
                  </a:lnTo>
                  <a:lnTo>
                    <a:pt x="779106" y="100545"/>
                  </a:lnTo>
                  <a:lnTo>
                    <a:pt x="737184" y="71958"/>
                  </a:lnTo>
                  <a:lnTo>
                    <a:pt x="692099" y="47421"/>
                  </a:lnTo>
                  <a:lnTo>
                    <a:pt x="644131" y="27444"/>
                  </a:lnTo>
                  <a:lnTo>
                    <a:pt x="593521" y="12534"/>
                  </a:lnTo>
                  <a:lnTo>
                    <a:pt x="540550" y="3213"/>
                  </a:lnTo>
                  <a:lnTo>
                    <a:pt x="485482" y="0"/>
                  </a:lnTo>
                  <a:lnTo>
                    <a:pt x="430415" y="3213"/>
                  </a:lnTo>
                  <a:lnTo>
                    <a:pt x="377444" y="12534"/>
                  </a:lnTo>
                  <a:lnTo>
                    <a:pt x="326847" y="27444"/>
                  </a:lnTo>
                  <a:lnTo>
                    <a:pt x="278866" y="47421"/>
                  </a:lnTo>
                  <a:lnTo>
                    <a:pt x="233781" y="71958"/>
                  </a:lnTo>
                  <a:lnTo>
                    <a:pt x="191858" y="100545"/>
                  </a:lnTo>
                  <a:lnTo>
                    <a:pt x="153377" y="132651"/>
                  </a:lnTo>
                  <a:lnTo>
                    <a:pt x="114884" y="171945"/>
                  </a:lnTo>
                  <a:lnTo>
                    <a:pt x="81305" y="214337"/>
                  </a:lnTo>
                  <a:lnTo>
                    <a:pt x="53009" y="259118"/>
                  </a:lnTo>
                  <a:lnTo>
                    <a:pt x="30365" y="305574"/>
                  </a:lnTo>
                  <a:lnTo>
                    <a:pt x="13728" y="352996"/>
                  </a:lnTo>
                  <a:lnTo>
                    <a:pt x="3492" y="400685"/>
                  </a:lnTo>
                  <a:lnTo>
                    <a:pt x="0" y="447916"/>
                  </a:lnTo>
                  <a:lnTo>
                    <a:pt x="2209" y="506272"/>
                  </a:lnTo>
                  <a:lnTo>
                    <a:pt x="8839" y="559739"/>
                  </a:lnTo>
                  <a:lnTo>
                    <a:pt x="19875" y="608914"/>
                  </a:lnTo>
                  <a:lnTo>
                    <a:pt x="35293" y="654367"/>
                  </a:lnTo>
                  <a:lnTo>
                    <a:pt x="55092" y="696696"/>
                  </a:lnTo>
                  <a:lnTo>
                    <a:pt x="77952" y="734466"/>
                  </a:lnTo>
                  <a:lnTo>
                    <a:pt x="104673" y="770229"/>
                  </a:lnTo>
                  <a:lnTo>
                    <a:pt x="135255" y="804506"/>
                  </a:lnTo>
                  <a:lnTo>
                    <a:pt x="169710" y="837819"/>
                  </a:lnTo>
                  <a:lnTo>
                    <a:pt x="208000" y="870699"/>
                  </a:lnTo>
                  <a:lnTo>
                    <a:pt x="208000" y="956970"/>
                  </a:lnTo>
                  <a:lnTo>
                    <a:pt x="212166" y="964133"/>
                  </a:lnTo>
                  <a:lnTo>
                    <a:pt x="218478" y="968324"/>
                  </a:lnTo>
                  <a:lnTo>
                    <a:pt x="302133" y="1032167"/>
                  </a:lnTo>
                  <a:lnTo>
                    <a:pt x="305447" y="1033208"/>
                  </a:lnTo>
                  <a:lnTo>
                    <a:pt x="305485" y="1069390"/>
                  </a:lnTo>
                  <a:lnTo>
                    <a:pt x="305892" y="1073023"/>
                  </a:lnTo>
                  <a:lnTo>
                    <a:pt x="309194" y="1075639"/>
                  </a:lnTo>
                  <a:lnTo>
                    <a:pt x="659307" y="1034821"/>
                  </a:lnTo>
                  <a:lnTo>
                    <a:pt x="662774" y="1034618"/>
                  </a:lnTo>
                  <a:lnTo>
                    <a:pt x="663613" y="1033741"/>
                  </a:lnTo>
                  <a:lnTo>
                    <a:pt x="663854" y="1033729"/>
                  </a:lnTo>
                  <a:lnTo>
                    <a:pt x="668845" y="1032167"/>
                  </a:lnTo>
                  <a:lnTo>
                    <a:pt x="728078" y="986955"/>
                  </a:lnTo>
                  <a:lnTo>
                    <a:pt x="752487" y="968324"/>
                  </a:lnTo>
                  <a:lnTo>
                    <a:pt x="758799" y="964133"/>
                  </a:lnTo>
                  <a:lnTo>
                    <a:pt x="762965" y="956970"/>
                  </a:lnTo>
                  <a:lnTo>
                    <a:pt x="762965" y="870699"/>
                  </a:lnTo>
                  <a:lnTo>
                    <a:pt x="801268" y="837819"/>
                  </a:lnTo>
                  <a:lnTo>
                    <a:pt x="835710" y="804506"/>
                  </a:lnTo>
                  <a:lnTo>
                    <a:pt x="866305" y="770229"/>
                  </a:lnTo>
                  <a:lnTo>
                    <a:pt x="893025" y="734466"/>
                  </a:lnTo>
                  <a:lnTo>
                    <a:pt x="915873" y="696696"/>
                  </a:lnTo>
                  <a:lnTo>
                    <a:pt x="935672" y="654367"/>
                  </a:lnTo>
                  <a:lnTo>
                    <a:pt x="951090" y="608914"/>
                  </a:lnTo>
                  <a:lnTo>
                    <a:pt x="962126" y="559739"/>
                  </a:lnTo>
                  <a:lnTo>
                    <a:pt x="968756" y="506272"/>
                  </a:lnTo>
                  <a:lnTo>
                    <a:pt x="970978" y="447916"/>
                  </a:lnTo>
                  <a:close/>
                </a:path>
              </a:pathLst>
            </a:custGeom>
            <a:solidFill>
              <a:srgbClr val="689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5076" y="2094281"/>
              <a:ext cx="248608" cy="12142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12675" y="2860207"/>
            <a:ext cx="13595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200"/>
              </a:lnSpc>
              <a:spcBef>
                <a:spcPts val="100"/>
              </a:spcBef>
            </a:pP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УВЕЛИЧЕНИЕ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ЭКСПОРТА </a:t>
            </a:r>
            <a:r>
              <a:rPr sz="900" spc="-45" dirty="0">
                <a:solidFill>
                  <a:srgbClr val="2B2A29"/>
                </a:solidFill>
                <a:latin typeface="Arial"/>
                <a:cs typeface="Arial"/>
              </a:rPr>
              <a:t>ЭЛЕКТРОЭНЕРГИИ</a:t>
            </a:r>
            <a:r>
              <a:rPr sz="900" spc="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10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млрд.кВт.ч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59470" y="4858410"/>
            <a:ext cx="184785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45" dirty="0">
                <a:solidFill>
                  <a:srgbClr val="2B2A29"/>
                </a:solidFill>
                <a:latin typeface="Arial"/>
                <a:cs typeface="Arial"/>
              </a:rPr>
              <a:t>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006" y="2056950"/>
            <a:ext cx="17348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200"/>
              </a:lnSpc>
              <a:spcBef>
                <a:spcPts val="100"/>
              </a:spcBef>
            </a:pPr>
            <a:r>
              <a:rPr sz="900" spc="-60" dirty="0">
                <a:solidFill>
                  <a:srgbClr val="2B2A29"/>
                </a:solidFill>
                <a:latin typeface="Arial"/>
                <a:cs typeface="Arial"/>
              </a:rPr>
              <a:t>УВЕЛИЧЕНИЕ</a:t>
            </a:r>
            <a:r>
              <a:rPr sz="900" spc="3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УСТАНОВЛЕННОЙ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 МОЩНОСТИ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ГЕНЕРАЦИИ</a:t>
            </a:r>
            <a:r>
              <a:rPr sz="9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r>
              <a:rPr sz="900" spc="500" dirty="0">
                <a:solidFill>
                  <a:srgbClr val="2B2A29"/>
                </a:solidFill>
                <a:latin typeface="Arial"/>
                <a:cs typeface="Arial"/>
              </a:rPr>
              <a:t>  </a:t>
            </a: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10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ГВт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01980" y="2056950"/>
            <a:ext cx="14738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1200"/>
              </a:lnSpc>
              <a:spcBef>
                <a:spcPts val="100"/>
              </a:spcBef>
            </a:pP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СНИЖЕНИЕ</a:t>
            </a:r>
            <a:r>
              <a:rPr sz="9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ТЕХНИЧЕСКИХ</a:t>
            </a:r>
            <a:r>
              <a:rPr sz="900" spc="5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ПОТЕРЬ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СЕТЯХ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ДО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900" spc="-80" dirty="0">
                <a:solidFill>
                  <a:srgbClr val="2B2A29"/>
                </a:solidFill>
                <a:latin typeface="Arial"/>
                <a:cs typeface="Arial"/>
              </a:rPr>
              <a:t>10</a:t>
            </a:r>
            <a:r>
              <a:rPr sz="9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2B2A29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63412" y="2860207"/>
            <a:ext cx="1887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195" marR="5080" indent="-405130">
              <a:lnSpc>
                <a:spcPct val="111200"/>
              </a:lnSpc>
              <a:spcBef>
                <a:spcPts val="100"/>
              </a:spcBef>
            </a:pPr>
            <a:r>
              <a:rPr sz="900" spc="-30" dirty="0">
                <a:solidFill>
                  <a:srgbClr val="2B2A29"/>
                </a:solidFill>
                <a:latin typeface="Arial"/>
                <a:cs typeface="Arial"/>
              </a:rPr>
              <a:t>ДИВЕРСИФИКАЦИЯ</a:t>
            </a:r>
            <a:r>
              <a:rPr sz="900" spc="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2B2A29"/>
                </a:solidFill>
                <a:latin typeface="Arial"/>
                <a:cs typeface="Arial"/>
              </a:rPr>
              <a:t>ИСТОЧНИКОВ </a:t>
            </a:r>
            <a:r>
              <a:rPr sz="900" spc="-65" dirty="0">
                <a:solidFill>
                  <a:srgbClr val="2B2A29"/>
                </a:solidFill>
                <a:latin typeface="Arial"/>
                <a:cs typeface="Arial"/>
              </a:rPr>
              <a:t>ГЕНЕРАЦИИ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9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2B2A29"/>
                </a:solidFill>
                <a:latin typeface="Arial"/>
                <a:cs typeface="Arial"/>
              </a:rPr>
              <a:t>10%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0198" y="3364153"/>
            <a:ext cx="1388110" cy="1388110"/>
            <a:chOff x="4830198" y="3364153"/>
            <a:chExt cx="1388110" cy="1388110"/>
          </a:xfrm>
        </p:grpSpPr>
        <p:sp>
          <p:nvSpPr>
            <p:cNvPr id="3" name="object 3"/>
            <p:cNvSpPr/>
            <p:nvPr/>
          </p:nvSpPr>
          <p:spPr>
            <a:xfrm>
              <a:off x="5021949" y="3367238"/>
              <a:ext cx="1196340" cy="1384935"/>
            </a:xfrm>
            <a:custGeom>
              <a:avLst/>
              <a:gdLst/>
              <a:ahLst/>
              <a:cxnLst/>
              <a:rect l="l" t="t" r="r" b="b"/>
              <a:pathLst>
                <a:path w="1196339" h="1384935">
                  <a:moveTo>
                    <a:pt x="503805" y="0"/>
                  </a:moveTo>
                  <a:lnTo>
                    <a:pt x="503805" y="692388"/>
                  </a:lnTo>
                  <a:lnTo>
                    <a:pt x="0" y="1167343"/>
                  </a:lnTo>
                  <a:lnTo>
                    <a:pt x="36928" y="1203684"/>
                  </a:lnTo>
                  <a:lnTo>
                    <a:pt x="76211" y="1236960"/>
                  </a:lnTo>
                  <a:lnTo>
                    <a:pt x="117655" y="1267089"/>
                  </a:lnTo>
                  <a:lnTo>
                    <a:pt x="161066" y="1293986"/>
                  </a:lnTo>
                  <a:lnTo>
                    <a:pt x="206251" y="1317568"/>
                  </a:lnTo>
                  <a:lnTo>
                    <a:pt x="253018" y="1337751"/>
                  </a:lnTo>
                  <a:lnTo>
                    <a:pt x="301173" y="1354452"/>
                  </a:lnTo>
                  <a:lnTo>
                    <a:pt x="350522" y="1367587"/>
                  </a:lnTo>
                  <a:lnTo>
                    <a:pt x="400873" y="1377073"/>
                  </a:lnTo>
                  <a:lnTo>
                    <a:pt x="452031" y="1382826"/>
                  </a:lnTo>
                  <a:lnTo>
                    <a:pt x="503805" y="1384762"/>
                  </a:lnTo>
                  <a:lnTo>
                    <a:pt x="551215" y="1383164"/>
                  </a:lnTo>
                  <a:lnTo>
                    <a:pt x="597768" y="1378441"/>
                  </a:lnTo>
                  <a:lnTo>
                    <a:pt x="643359" y="1370695"/>
                  </a:lnTo>
                  <a:lnTo>
                    <a:pt x="687885" y="1360029"/>
                  </a:lnTo>
                  <a:lnTo>
                    <a:pt x="731245" y="1346546"/>
                  </a:lnTo>
                  <a:lnTo>
                    <a:pt x="773333" y="1330350"/>
                  </a:lnTo>
                  <a:lnTo>
                    <a:pt x="814049" y="1311544"/>
                  </a:lnTo>
                  <a:lnTo>
                    <a:pt x="853287" y="1290230"/>
                  </a:lnTo>
                  <a:lnTo>
                    <a:pt x="890946" y="1266512"/>
                  </a:lnTo>
                  <a:lnTo>
                    <a:pt x="926923" y="1240494"/>
                  </a:lnTo>
                  <a:lnTo>
                    <a:pt x="961113" y="1212277"/>
                  </a:lnTo>
                  <a:lnTo>
                    <a:pt x="993415" y="1181966"/>
                  </a:lnTo>
                  <a:lnTo>
                    <a:pt x="1023725" y="1149664"/>
                  </a:lnTo>
                  <a:lnTo>
                    <a:pt x="1051940" y="1115473"/>
                  </a:lnTo>
                  <a:lnTo>
                    <a:pt x="1077957" y="1079496"/>
                  </a:lnTo>
                  <a:lnTo>
                    <a:pt x="1101673" y="1041838"/>
                  </a:lnTo>
                  <a:lnTo>
                    <a:pt x="1122984" y="1002600"/>
                  </a:lnTo>
                  <a:lnTo>
                    <a:pt x="1141789" y="961887"/>
                  </a:lnTo>
                  <a:lnTo>
                    <a:pt x="1157983" y="919801"/>
                  </a:lnTo>
                  <a:lnTo>
                    <a:pt x="1171464" y="876445"/>
                  </a:lnTo>
                  <a:lnTo>
                    <a:pt x="1182128" y="831923"/>
                  </a:lnTo>
                  <a:lnTo>
                    <a:pt x="1189874" y="786337"/>
                  </a:lnTo>
                  <a:lnTo>
                    <a:pt x="1194596" y="739791"/>
                  </a:lnTo>
                  <a:lnTo>
                    <a:pt x="1196193" y="692388"/>
                  </a:lnTo>
                  <a:lnTo>
                    <a:pt x="1194596" y="644978"/>
                  </a:lnTo>
                  <a:lnTo>
                    <a:pt x="1189874" y="598425"/>
                  </a:lnTo>
                  <a:lnTo>
                    <a:pt x="1182128" y="552834"/>
                  </a:lnTo>
                  <a:lnTo>
                    <a:pt x="1171464" y="508308"/>
                  </a:lnTo>
                  <a:lnTo>
                    <a:pt x="1157983" y="464948"/>
                  </a:lnTo>
                  <a:lnTo>
                    <a:pt x="1141789" y="422859"/>
                  </a:lnTo>
                  <a:lnTo>
                    <a:pt x="1122984" y="382144"/>
                  </a:lnTo>
                  <a:lnTo>
                    <a:pt x="1101673" y="342906"/>
                  </a:lnTo>
                  <a:lnTo>
                    <a:pt x="1077957" y="305246"/>
                  </a:lnTo>
                  <a:lnTo>
                    <a:pt x="1051940" y="269270"/>
                  </a:lnTo>
                  <a:lnTo>
                    <a:pt x="1023725" y="235080"/>
                  </a:lnTo>
                  <a:lnTo>
                    <a:pt x="993415" y="202778"/>
                  </a:lnTo>
                  <a:lnTo>
                    <a:pt x="961113" y="172468"/>
                  </a:lnTo>
                  <a:lnTo>
                    <a:pt x="926923" y="144253"/>
                  </a:lnTo>
                  <a:lnTo>
                    <a:pt x="890946" y="118236"/>
                  </a:lnTo>
                  <a:lnTo>
                    <a:pt x="853287" y="94520"/>
                  </a:lnTo>
                  <a:lnTo>
                    <a:pt x="814049" y="73209"/>
                  </a:lnTo>
                  <a:lnTo>
                    <a:pt x="773333" y="54404"/>
                  </a:lnTo>
                  <a:lnTo>
                    <a:pt x="731245" y="38210"/>
                  </a:lnTo>
                  <a:lnTo>
                    <a:pt x="687885" y="24729"/>
                  </a:lnTo>
                  <a:lnTo>
                    <a:pt x="643359" y="14064"/>
                  </a:lnTo>
                  <a:lnTo>
                    <a:pt x="597768" y="6319"/>
                  </a:lnTo>
                  <a:lnTo>
                    <a:pt x="551215" y="1597"/>
                  </a:lnTo>
                  <a:lnTo>
                    <a:pt x="50380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79527" y="4059627"/>
              <a:ext cx="546735" cy="474980"/>
            </a:xfrm>
            <a:custGeom>
              <a:avLst/>
              <a:gdLst/>
              <a:ahLst/>
              <a:cxnLst/>
              <a:rect l="l" t="t" r="r" b="b"/>
              <a:pathLst>
                <a:path w="546735" h="474979">
                  <a:moveTo>
                    <a:pt x="546226" y="0"/>
                  </a:moveTo>
                  <a:lnTo>
                    <a:pt x="0" y="425461"/>
                  </a:lnTo>
                  <a:lnTo>
                    <a:pt x="10164" y="438208"/>
                  </a:lnTo>
                  <a:lnTo>
                    <a:pt x="20639" y="450709"/>
                  </a:lnTo>
                  <a:lnTo>
                    <a:pt x="31400" y="462959"/>
                  </a:lnTo>
                  <a:lnTo>
                    <a:pt x="42421" y="474954"/>
                  </a:lnTo>
                  <a:lnTo>
                    <a:pt x="54622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9527" y="4059627"/>
              <a:ext cx="546735" cy="474980"/>
            </a:xfrm>
            <a:custGeom>
              <a:avLst/>
              <a:gdLst/>
              <a:ahLst/>
              <a:cxnLst/>
              <a:rect l="l" t="t" r="r" b="b"/>
              <a:pathLst>
                <a:path w="546735" h="474979">
                  <a:moveTo>
                    <a:pt x="42421" y="474954"/>
                  </a:moveTo>
                  <a:lnTo>
                    <a:pt x="31400" y="462959"/>
                  </a:lnTo>
                  <a:lnTo>
                    <a:pt x="20639" y="450709"/>
                  </a:lnTo>
                  <a:lnTo>
                    <a:pt x="10164" y="438208"/>
                  </a:lnTo>
                  <a:lnTo>
                    <a:pt x="0" y="425461"/>
                  </a:lnTo>
                  <a:lnTo>
                    <a:pt x="546226" y="0"/>
                  </a:lnTo>
                  <a:lnTo>
                    <a:pt x="42421" y="47495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33373" y="3367328"/>
              <a:ext cx="692785" cy="1118235"/>
            </a:xfrm>
            <a:custGeom>
              <a:avLst/>
              <a:gdLst/>
              <a:ahLst/>
              <a:cxnLst/>
              <a:rect l="l" t="t" r="r" b="b"/>
              <a:pathLst>
                <a:path w="692785" h="1118235">
                  <a:moveTo>
                    <a:pt x="679314" y="0"/>
                  </a:moveTo>
                  <a:lnTo>
                    <a:pt x="629647" y="2734"/>
                  </a:lnTo>
                  <a:lnTo>
                    <a:pt x="580528" y="8987"/>
                  </a:lnTo>
                  <a:lnTo>
                    <a:pt x="532134" y="18696"/>
                  </a:lnTo>
                  <a:lnTo>
                    <a:pt x="484642" y="31799"/>
                  </a:lnTo>
                  <a:lnTo>
                    <a:pt x="438228" y="48234"/>
                  </a:lnTo>
                  <a:lnTo>
                    <a:pt x="393069" y="67941"/>
                  </a:lnTo>
                  <a:lnTo>
                    <a:pt x="349342" y="90856"/>
                  </a:lnTo>
                  <a:lnTo>
                    <a:pt x="307223" y="116918"/>
                  </a:lnTo>
                  <a:lnTo>
                    <a:pt x="266890" y="146066"/>
                  </a:lnTo>
                  <a:lnTo>
                    <a:pt x="230480" y="176452"/>
                  </a:lnTo>
                  <a:lnTo>
                    <a:pt x="196667" y="208778"/>
                  </a:lnTo>
                  <a:lnTo>
                    <a:pt x="165468" y="242899"/>
                  </a:lnTo>
                  <a:lnTo>
                    <a:pt x="136903" y="278671"/>
                  </a:lnTo>
                  <a:lnTo>
                    <a:pt x="110987" y="315948"/>
                  </a:lnTo>
                  <a:lnTo>
                    <a:pt x="87741" y="354586"/>
                  </a:lnTo>
                  <a:lnTo>
                    <a:pt x="67181" y="394440"/>
                  </a:lnTo>
                  <a:lnTo>
                    <a:pt x="49326" y="435365"/>
                  </a:lnTo>
                  <a:lnTo>
                    <a:pt x="34193" y="477217"/>
                  </a:lnTo>
                  <a:lnTo>
                    <a:pt x="21801" y="519851"/>
                  </a:lnTo>
                  <a:lnTo>
                    <a:pt x="12168" y="563122"/>
                  </a:lnTo>
                  <a:lnTo>
                    <a:pt x="5311" y="606885"/>
                  </a:lnTo>
                  <a:lnTo>
                    <a:pt x="1249" y="650996"/>
                  </a:lnTo>
                  <a:lnTo>
                    <a:pt x="0" y="695310"/>
                  </a:lnTo>
                  <a:lnTo>
                    <a:pt x="1581" y="739682"/>
                  </a:lnTo>
                  <a:lnTo>
                    <a:pt x="6010" y="783967"/>
                  </a:lnTo>
                  <a:lnTo>
                    <a:pt x="13306" y="828021"/>
                  </a:lnTo>
                  <a:lnTo>
                    <a:pt x="23487" y="871699"/>
                  </a:lnTo>
                  <a:lnTo>
                    <a:pt x="36570" y="914855"/>
                  </a:lnTo>
                  <a:lnTo>
                    <a:pt x="52574" y="957347"/>
                  </a:lnTo>
                  <a:lnTo>
                    <a:pt x="71516" y="999027"/>
                  </a:lnTo>
                  <a:lnTo>
                    <a:pt x="93415" y="1039753"/>
                  </a:lnTo>
                  <a:lnTo>
                    <a:pt x="118288" y="1079379"/>
                  </a:lnTo>
                  <a:lnTo>
                    <a:pt x="146154" y="1117760"/>
                  </a:lnTo>
                  <a:lnTo>
                    <a:pt x="692381" y="692298"/>
                  </a:lnTo>
                  <a:lnTo>
                    <a:pt x="679314" y="0"/>
                  </a:lnTo>
                  <a:close/>
                </a:path>
              </a:pathLst>
            </a:custGeom>
            <a:solidFill>
              <a:srgbClr val="BE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3373" y="3367328"/>
              <a:ext cx="692785" cy="1118235"/>
            </a:xfrm>
            <a:custGeom>
              <a:avLst/>
              <a:gdLst/>
              <a:ahLst/>
              <a:cxnLst/>
              <a:rect l="l" t="t" r="r" b="b"/>
              <a:pathLst>
                <a:path w="692785" h="1118235">
                  <a:moveTo>
                    <a:pt x="146154" y="1117760"/>
                  </a:moveTo>
                  <a:lnTo>
                    <a:pt x="118288" y="1079379"/>
                  </a:lnTo>
                  <a:lnTo>
                    <a:pt x="93415" y="1039753"/>
                  </a:lnTo>
                  <a:lnTo>
                    <a:pt x="71516" y="999027"/>
                  </a:lnTo>
                  <a:lnTo>
                    <a:pt x="52574" y="957347"/>
                  </a:lnTo>
                  <a:lnTo>
                    <a:pt x="36570" y="914855"/>
                  </a:lnTo>
                  <a:lnTo>
                    <a:pt x="23487" y="871699"/>
                  </a:lnTo>
                  <a:lnTo>
                    <a:pt x="13306" y="828021"/>
                  </a:lnTo>
                  <a:lnTo>
                    <a:pt x="6010" y="783967"/>
                  </a:lnTo>
                  <a:lnTo>
                    <a:pt x="1581" y="739682"/>
                  </a:lnTo>
                  <a:lnTo>
                    <a:pt x="0" y="695310"/>
                  </a:lnTo>
                  <a:lnTo>
                    <a:pt x="1249" y="650996"/>
                  </a:lnTo>
                  <a:lnTo>
                    <a:pt x="5311" y="606885"/>
                  </a:lnTo>
                  <a:lnTo>
                    <a:pt x="12168" y="563122"/>
                  </a:lnTo>
                  <a:lnTo>
                    <a:pt x="21801" y="519851"/>
                  </a:lnTo>
                  <a:lnTo>
                    <a:pt x="34193" y="477217"/>
                  </a:lnTo>
                  <a:lnTo>
                    <a:pt x="49326" y="435365"/>
                  </a:lnTo>
                  <a:lnTo>
                    <a:pt x="67181" y="394440"/>
                  </a:lnTo>
                  <a:lnTo>
                    <a:pt x="87741" y="354586"/>
                  </a:lnTo>
                  <a:lnTo>
                    <a:pt x="110987" y="315948"/>
                  </a:lnTo>
                  <a:lnTo>
                    <a:pt x="136903" y="278671"/>
                  </a:lnTo>
                  <a:lnTo>
                    <a:pt x="165468" y="242899"/>
                  </a:lnTo>
                  <a:lnTo>
                    <a:pt x="196667" y="208778"/>
                  </a:lnTo>
                  <a:lnTo>
                    <a:pt x="230480" y="176452"/>
                  </a:lnTo>
                  <a:lnTo>
                    <a:pt x="266890" y="146066"/>
                  </a:lnTo>
                  <a:lnTo>
                    <a:pt x="307223" y="116918"/>
                  </a:lnTo>
                  <a:lnTo>
                    <a:pt x="349342" y="90856"/>
                  </a:lnTo>
                  <a:lnTo>
                    <a:pt x="393069" y="67941"/>
                  </a:lnTo>
                  <a:lnTo>
                    <a:pt x="438228" y="48234"/>
                  </a:lnTo>
                  <a:lnTo>
                    <a:pt x="484642" y="31799"/>
                  </a:lnTo>
                  <a:lnTo>
                    <a:pt x="532134" y="18696"/>
                  </a:lnTo>
                  <a:lnTo>
                    <a:pt x="580528" y="8987"/>
                  </a:lnTo>
                  <a:lnTo>
                    <a:pt x="629647" y="2734"/>
                  </a:lnTo>
                  <a:lnTo>
                    <a:pt x="679314" y="0"/>
                  </a:lnTo>
                  <a:lnTo>
                    <a:pt x="692381" y="692298"/>
                  </a:lnTo>
                  <a:lnTo>
                    <a:pt x="146154" y="111776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509512" y="3364063"/>
            <a:ext cx="19685" cy="699135"/>
            <a:chOff x="5509512" y="3364063"/>
            <a:chExt cx="19685" cy="699135"/>
          </a:xfrm>
        </p:grpSpPr>
        <p:sp>
          <p:nvSpPr>
            <p:cNvPr id="9" name="object 9"/>
            <p:cNvSpPr/>
            <p:nvPr/>
          </p:nvSpPr>
          <p:spPr>
            <a:xfrm>
              <a:off x="5512687" y="3367238"/>
              <a:ext cx="13335" cy="692785"/>
            </a:xfrm>
            <a:custGeom>
              <a:avLst/>
              <a:gdLst/>
              <a:ahLst/>
              <a:cxnLst/>
              <a:rect l="l" t="t" r="r" b="b"/>
              <a:pathLst>
                <a:path w="13335" h="692785">
                  <a:moveTo>
                    <a:pt x="13067" y="0"/>
                  </a:moveTo>
                  <a:lnTo>
                    <a:pt x="0" y="90"/>
                  </a:lnTo>
                  <a:lnTo>
                    <a:pt x="13067" y="692388"/>
                  </a:lnTo>
                  <a:lnTo>
                    <a:pt x="1306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12687" y="3367238"/>
              <a:ext cx="13335" cy="692785"/>
            </a:xfrm>
            <a:custGeom>
              <a:avLst/>
              <a:gdLst/>
              <a:ahLst/>
              <a:cxnLst/>
              <a:rect l="l" t="t" r="r" b="b"/>
              <a:pathLst>
                <a:path w="13335" h="692785">
                  <a:moveTo>
                    <a:pt x="0" y="90"/>
                  </a:moveTo>
                  <a:lnTo>
                    <a:pt x="4387" y="0"/>
                  </a:lnTo>
                  <a:lnTo>
                    <a:pt x="8773" y="0"/>
                  </a:lnTo>
                  <a:lnTo>
                    <a:pt x="13067" y="0"/>
                  </a:lnTo>
                  <a:lnTo>
                    <a:pt x="13067" y="692388"/>
                  </a:lnTo>
                  <a:lnTo>
                    <a:pt x="0" y="90"/>
                  </a:lnTo>
                  <a:close/>
                </a:path>
                <a:path w="13335" h="692785">
                  <a:moveTo>
                    <a:pt x="0" y="90"/>
                  </a:moveTo>
                  <a:lnTo>
                    <a:pt x="4387" y="0"/>
                  </a:lnTo>
                  <a:lnTo>
                    <a:pt x="8773" y="0"/>
                  </a:lnTo>
                  <a:lnTo>
                    <a:pt x="13067" y="0"/>
                  </a:lnTo>
                  <a:lnTo>
                    <a:pt x="13067" y="692388"/>
                  </a:lnTo>
                  <a:lnTo>
                    <a:pt x="0" y="9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48735" y="4341622"/>
            <a:ext cx="21590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20" dirty="0">
                <a:solidFill>
                  <a:srgbClr val="626262"/>
                </a:solidFill>
                <a:latin typeface="Calibri"/>
                <a:cs typeface="Calibri"/>
              </a:rPr>
              <a:t>10,1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1769" y="4509552"/>
            <a:ext cx="161290" cy="154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25" dirty="0">
                <a:solidFill>
                  <a:srgbClr val="626262"/>
                </a:solidFill>
                <a:latin typeface="Calibri"/>
                <a:cs typeface="Calibri"/>
              </a:rPr>
              <a:t>0,2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7924" y="3660085"/>
            <a:ext cx="16192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25" dirty="0">
                <a:solidFill>
                  <a:srgbClr val="626262"/>
                </a:solidFill>
                <a:latin typeface="Calibri"/>
                <a:cs typeface="Calibri"/>
              </a:rPr>
              <a:t>5,5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4899" y="3193427"/>
            <a:ext cx="1721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7015" algn="l"/>
              </a:tabLst>
            </a:pPr>
            <a:r>
              <a:rPr sz="900" spc="-10" dirty="0">
                <a:solidFill>
                  <a:srgbClr val="5B5B5B"/>
                </a:solidFill>
                <a:latin typeface="Arial"/>
                <a:cs typeface="Arial"/>
              </a:rPr>
              <a:t>млрд.кВт.ч/год</a:t>
            </a:r>
            <a:r>
              <a:rPr sz="900" dirty="0">
                <a:solidFill>
                  <a:srgbClr val="5B5B5B"/>
                </a:solidFill>
                <a:latin typeface="Arial"/>
                <a:cs typeface="Arial"/>
              </a:rPr>
              <a:t>	</a:t>
            </a:r>
            <a:r>
              <a:rPr sz="850" spc="-20" dirty="0">
                <a:solidFill>
                  <a:srgbClr val="626262"/>
                </a:solidFill>
                <a:latin typeface="Calibri"/>
                <a:cs typeface="Calibri"/>
              </a:rPr>
              <a:t>0,04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7236" y="1411142"/>
            <a:ext cx="3213735" cy="1113155"/>
            <a:chOff x="427236" y="1411142"/>
            <a:chExt cx="3213735" cy="1113155"/>
          </a:xfrm>
        </p:grpSpPr>
        <p:sp>
          <p:nvSpPr>
            <p:cNvPr id="16" name="object 16"/>
            <p:cNvSpPr/>
            <p:nvPr/>
          </p:nvSpPr>
          <p:spPr>
            <a:xfrm>
              <a:off x="431999" y="1415905"/>
              <a:ext cx="2957830" cy="1103630"/>
            </a:xfrm>
            <a:custGeom>
              <a:avLst/>
              <a:gdLst/>
              <a:ahLst/>
              <a:cxnLst/>
              <a:rect l="l" t="t" r="r" b="b"/>
              <a:pathLst>
                <a:path w="2957829" h="1103630">
                  <a:moveTo>
                    <a:pt x="2957454" y="0"/>
                  </a:moveTo>
                  <a:lnTo>
                    <a:pt x="2957454" y="1103115"/>
                  </a:lnTo>
                </a:path>
                <a:path w="2957829" h="1103630">
                  <a:moveTo>
                    <a:pt x="2710912" y="0"/>
                  </a:moveTo>
                  <a:lnTo>
                    <a:pt x="2710912" y="1103115"/>
                  </a:lnTo>
                </a:path>
                <a:path w="2957829" h="1103630">
                  <a:moveTo>
                    <a:pt x="2464370" y="0"/>
                  </a:moveTo>
                  <a:lnTo>
                    <a:pt x="2464370" y="1103115"/>
                  </a:lnTo>
                </a:path>
                <a:path w="2957829" h="1103630">
                  <a:moveTo>
                    <a:pt x="2217827" y="0"/>
                  </a:moveTo>
                  <a:lnTo>
                    <a:pt x="2217827" y="1103115"/>
                  </a:lnTo>
                </a:path>
                <a:path w="2957829" h="1103630">
                  <a:moveTo>
                    <a:pt x="1971288" y="0"/>
                  </a:moveTo>
                  <a:lnTo>
                    <a:pt x="1971288" y="1103115"/>
                  </a:lnTo>
                </a:path>
                <a:path w="2957829" h="1103630">
                  <a:moveTo>
                    <a:pt x="1725797" y="0"/>
                  </a:moveTo>
                  <a:lnTo>
                    <a:pt x="1725797" y="1103115"/>
                  </a:lnTo>
                </a:path>
                <a:path w="2957829" h="1103630">
                  <a:moveTo>
                    <a:pt x="1479255" y="0"/>
                  </a:moveTo>
                  <a:lnTo>
                    <a:pt x="1479255" y="1103115"/>
                  </a:lnTo>
                </a:path>
                <a:path w="2957829" h="1103630">
                  <a:moveTo>
                    <a:pt x="1232708" y="0"/>
                  </a:moveTo>
                  <a:lnTo>
                    <a:pt x="1232708" y="1103115"/>
                  </a:lnTo>
                </a:path>
                <a:path w="2957829" h="1103630">
                  <a:moveTo>
                    <a:pt x="986170" y="0"/>
                  </a:moveTo>
                  <a:lnTo>
                    <a:pt x="986170" y="1103115"/>
                  </a:lnTo>
                </a:path>
                <a:path w="2957829" h="1103630">
                  <a:moveTo>
                    <a:pt x="739627" y="0"/>
                  </a:moveTo>
                  <a:lnTo>
                    <a:pt x="739627" y="1103115"/>
                  </a:lnTo>
                </a:path>
                <a:path w="2957829" h="1103630">
                  <a:moveTo>
                    <a:pt x="493085" y="0"/>
                  </a:moveTo>
                  <a:lnTo>
                    <a:pt x="493085" y="1103115"/>
                  </a:lnTo>
                </a:path>
                <a:path w="2957829" h="1103630">
                  <a:moveTo>
                    <a:pt x="246546" y="0"/>
                  </a:moveTo>
                  <a:lnTo>
                    <a:pt x="246546" y="1103115"/>
                  </a:lnTo>
                </a:path>
                <a:path w="2957829" h="1103630">
                  <a:moveTo>
                    <a:pt x="0" y="0"/>
                  </a:moveTo>
                  <a:lnTo>
                    <a:pt x="0" y="1103115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0994" y="1605553"/>
              <a:ext cx="2738755" cy="913765"/>
            </a:xfrm>
            <a:custGeom>
              <a:avLst/>
              <a:gdLst/>
              <a:ahLst/>
              <a:cxnLst/>
              <a:rect l="l" t="t" r="r" b="b"/>
              <a:pathLst>
                <a:path w="2738755" h="913764">
                  <a:moveTo>
                    <a:pt x="27393" y="194919"/>
                  </a:moveTo>
                  <a:lnTo>
                    <a:pt x="0" y="194919"/>
                  </a:lnTo>
                  <a:lnTo>
                    <a:pt x="0" y="913472"/>
                  </a:lnTo>
                  <a:lnTo>
                    <a:pt x="27393" y="913472"/>
                  </a:lnTo>
                  <a:lnTo>
                    <a:pt x="27393" y="194919"/>
                  </a:lnTo>
                  <a:close/>
                </a:path>
                <a:path w="2738755" h="913764">
                  <a:moveTo>
                    <a:pt x="273939" y="300278"/>
                  </a:moveTo>
                  <a:lnTo>
                    <a:pt x="246545" y="300278"/>
                  </a:lnTo>
                  <a:lnTo>
                    <a:pt x="246545" y="913472"/>
                  </a:lnTo>
                  <a:lnTo>
                    <a:pt x="273939" y="913472"/>
                  </a:lnTo>
                  <a:lnTo>
                    <a:pt x="273939" y="300278"/>
                  </a:lnTo>
                  <a:close/>
                </a:path>
                <a:path w="2738755" h="913764">
                  <a:moveTo>
                    <a:pt x="520484" y="278155"/>
                  </a:moveTo>
                  <a:lnTo>
                    <a:pt x="493090" y="278155"/>
                  </a:lnTo>
                  <a:lnTo>
                    <a:pt x="493090" y="913472"/>
                  </a:lnTo>
                  <a:lnTo>
                    <a:pt x="520484" y="913472"/>
                  </a:lnTo>
                  <a:lnTo>
                    <a:pt x="520484" y="278155"/>
                  </a:lnTo>
                  <a:close/>
                </a:path>
                <a:path w="2738755" h="913764">
                  <a:moveTo>
                    <a:pt x="765962" y="168579"/>
                  </a:moveTo>
                  <a:lnTo>
                    <a:pt x="739622" y="168579"/>
                  </a:lnTo>
                  <a:lnTo>
                    <a:pt x="739622" y="913472"/>
                  </a:lnTo>
                  <a:lnTo>
                    <a:pt x="765962" y="913472"/>
                  </a:lnTo>
                  <a:lnTo>
                    <a:pt x="765962" y="168579"/>
                  </a:lnTo>
                  <a:close/>
                </a:path>
                <a:path w="2738755" h="913764">
                  <a:moveTo>
                    <a:pt x="1012507" y="194919"/>
                  </a:moveTo>
                  <a:lnTo>
                    <a:pt x="986167" y="194919"/>
                  </a:lnTo>
                  <a:lnTo>
                    <a:pt x="986167" y="913472"/>
                  </a:lnTo>
                  <a:lnTo>
                    <a:pt x="1012507" y="913472"/>
                  </a:lnTo>
                  <a:lnTo>
                    <a:pt x="1012507" y="194919"/>
                  </a:lnTo>
                  <a:close/>
                </a:path>
                <a:path w="2738755" h="913764">
                  <a:moveTo>
                    <a:pt x="1259052" y="168579"/>
                  </a:moveTo>
                  <a:lnTo>
                    <a:pt x="1232712" y="168579"/>
                  </a:lnTo>
                  <a:lnTo>
                    <a:pt x="1232712" y="913472"/>
                  </a:lnTo>
                  <a:lnTo>
                    <a:pt x="1259052" y="913472"/>
                  </a:lnTo>
                  <a:lnTo>
                    <a:pt x="1259052" y="168579"/>
                  </a:lnTo>
                  <a:close/>
                </a:path>
                <a:path w="2738755" h="913764">
                  <a:moveTo>
                    <a:pt x="1505597" y="163309"/>
                  </a:moveTo>
                  <a:lnTo>
                    <a:pt x="1479257" y="163309"/>
                  </a:lnTo>
                  <a:lnTo>
                    <a:pt x="1479257" y="913472"/>
                  </a:lnTo>
                  <a:lnTo>
                    <a:pt x="1505597" y="913472"/>
                  </a:lnTo>
                  <a:lnTo>
                    <a:pt x="1505597" y="163309"/>
                  </a:lnTo>
                  <a:close/>
                </a:path>
                <a:path w="2738755" h="913764">
                  <a:moveTo>
                    <a:pt x="1752142" y="114846"/>
                  </a:moveTo>
                  <a:lnTo>
                    <a:pt x="1725803" y="114846"/>
                  </a:lnTo>
                  <a:lnTo>
                    <a:pt x="1725803" y="913472"/>
                  </a:lnTo>
                  <a:lnTo>
                    <a:pt x="1752142" y="913472"/>
                  </a:lnTo>
                  <a:lnTo>
                    <a:pt x="1752142" y="114846"/>
                  </a:lnTo>
                  <a:close/>
                </a:path>
                <a:path w="2738755" h="913764">
                  <a:moveTo>
                    <a:pt x="1998675" y="44246"/>
                  </a:moveTo>
                  <a:lnTo>
                    <a:pt x="1972348" y="44246"/>
                  </a:lnTo>
                  <a:lnTo>
                    <a:pt x="1972348" y="913472"/>
                  </a:lnTo>
                  <a:lnTo>
                    <a:pt x="1998675" y="913472"/>
                  </a:lnTo>
                  <a:lnTo>
                    <a:pt x="1998675" y="44246"/>
                  </a:lnTo>
                  <a:close/>
                </a:path>
                <a:path w="2738755" h="913764">
                  <a:moveTo>
                    <a:pt x="2245220" y="0"/>
                  </a:moveTo>
                  <a:lnTo>
                    <a:pt x="2218880" y="0"/>
                  </a:lnTo>
                  <a:lnTo>
                    <a:pt x="2218880" y="913472"/>
                  </a:lnTo>
                  <a:lnTo>
                    <a:pt x="2245220" y="913472"/>
                  </a:lnTo>
                  <a:lnTo>
                    <a:pt x="2245220" y="0"/>
                  </a:lnTo>
                  <a:close/>
                </a:path>
                <a:path w="2738755" h="913764">
                  <a:moveTo>
                    <a:pt x="2491765" y="44246"/>
                  </a:moveTo>
                  <a:lnTo>
                    <a:pt x="2464371" y="44246"/>
                  </a:lnTo>
                  <a:lnTo>
                    <a:pt x="2464371" y="913472"/>
                  </a:lnTo>
                  <a:lnTo>
                    <a:pt x="2491765" y="913472"/>
                  </a:lnTo>
                  <a:lnTo>
                    <a:pt x="2491765" y="44246"/>
                  </a:lnTo>
                  <a:close/>
                </a:path>
                <a:path w="2738755" h="913764">
                  <a:moveTo>
                    <a:pt x="2738297" y="5270"/>
                  </a:moveTo>
                  <a:lnTo>
                    <a:pt x="2710916" y="5270"/>
                  </a:lnTo>
                  <a:lnTo>
                    <a:pt x="2710916" y="913472"/>
                  </a:lnTo>
                  <a:lnTo>
                    <a:pt x="2738297" y="913472"/>
                  </a:lnTo>
                  <a:lnTo>
                    <a:pt x="2738297" y="527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1566" y="1720400"/>
              <a:ext cx="2738755" cy="798830"/>
            </a:xfrm>
            <a:custGeom>
              <a:avLst/>
              <a:gdLst/>
              <a:ahLst/>
              <a:cxnLst/>
              <a:rect l="l" t="t" r="r" b="b"/>
              <a:pathLst>
                <a:path w="2738754" h="798830">
                  <a:moveTo>
                    <a:pt x="27393" y="70586"/>
                  </a:moveTo>
                  <a:lnTo>
                    <a:pt x="0" y="70586"/>
                  </a:lnTo>
                  <a:lnTo>
                    <a:pt x="0" y="798626"/>
                  </a:lnTo>
                  <a:lnTo>
                    <a:pt x="27393" y="798626"/>
                  </a:lnTo>
                  <a:lnTo>
                    <a:pt x="27393" y="70586"/>
                  </a:lnTo>
                  <a:close/>
                </a:path>
                <a:path w="2738754" h="798830">
                  <a:moveTo>
                    <a:pt x="273939" y="88506"/>
                  </a:moveTo>
                  <a:lnTo>
                    <a:pt x="246545" y="88506"/>
                  </a:lnTo>
                  <a:lnTo>
                    <a:pt x="246545" y="798626"/>
                  </a:lnTo>
                  <a:lnTo>
                    <a:pt x="273939" y="798626"/>
                  </a:lnTo>
                  <a:lnTo>
                    <a:pt x="273939" y="88506"/>
                  </a:lnTo>
                  <a:close/>
                </a:path>
                <a:path w="2738754" h="798830">
                  <a:moveTo>
                    <a:pt x="520484" y="88506"/>
                  </a:moveTo>
                  <a:lnTo>
                    <a:pt x="493090" y="88506"/>
                  </a:lnTo>
                  <a:lnTo>
                    <a:pt x="493090" y="798626"/>
                  </a:lnTo>
                  <a:lnTo>
                    <a:pt x="520484" y="798626"/>
                  </a:lnTo>
                  <a:lnTo>
                    <a:pt x="520484" y="88506"/>
                  </a:lnTo>
                  <a:close/>
                </a:path>
                <a:path w="2738754" h="798830">
                  <a:moveTo>
                    <a:pt x="767029" y="96926"/>
                  </a:moveTo>
                  <a:lnTo>
                    <a:pt x="739635" y="96926"/>
                  </a:lnTo>
                  <a:lnTo>
                    <a:pt x="739635" y="798626"/>
                  </a:lnTo>
                  <a:lnTo>
                    <a:pt x="767029" y="798626"/>
                  </a:lnTo>
                  <a:lnTo>
                    <a:pt x="767029" y="96926"/>
                  </a:lnTo>
                  <a:close/>
                </a:path>
                <a:path w="2738754" h="798830">
                  <a:moveTo>
                    <a:pt x="1012507" y="141185"/>
                  </a:moveTo>
                  <a:lnTo>
                    <a:pt x="986167" y="141185"/>
                  </a:lnTo>
                  <a:lnTo>
                    <a:pt x="986167" y="798626"/>
                  </a:lnTo>
                  <a:lnTo>
                    <a:pt x="1012507" y="798626"/>
                  </a:lnTo>
                  <a:lnTo>
                    <a:pt x="1012507" y="141185"/>
                  </a:lnTo>
                  <a:close/>
                </a:path>
                <a:path w="2738754" h="798830">
                  <a:moveTo>
                    <a:pt x="1259052" y="110629"/>
                  </a:moveTo>
                  <a:lnTo>
                    <a:pt x="1232712" y="110629"/>
                  </a:lnTo>
                  <a:lnTo>
                    <a:pt x="1232712" y="798626"/>
                  </a:lnTo>
                  <a:lnTo>
                    <a:pt x="1259052" y="798626"/>
                  </a:lnTo>
                  <a:lnTo>
                    <a:pt x="1259052" y="110629"/>
                  </a:lnTo>
                  <a:close/>
                </a:path>
                <a:path w="2738754" h="798830">
                  <a:moveTo>
                    <a:pt x="1505597" y="110629"/>
                  </a:moveTo>
                  <a:lnTo>
                    <a:pt x="1479257" y="110629"/>
                  </a:lnTo>
                  <a:lnTo>
                    <a:pt x="1479257" y="798626"/>
                  </a:lnTo>
                  <a:lnTo>
                    <a:pt x="1505597" y="798626"/>
                  </a:lnTo>
                  <a:lnTo>
                    <a:pt x="1505597" y="110629"/>
                  </a:lnTo>
                  <a:close/>
                </a:path>
                <a:path w="2738754" h="798830">
                  <a:moveTo>
                    <a:pt x="1752142" y="66370"/>
                  </a:moveTo>
                  <a:lnTo>
                    <a:pt x="1725803" y="66370"/>
                  </a:lnTo>
                  <a:lnTo>
                    <a:pt x="1725803" y="798626"/>
                  </a:lnTo>
                  <a:lnTo>
                    <a:pt x="1752142" y="798626"/>
                  </a:lnTo>
                  <a:lnTo>
                    <a:pt x="1752142" y="66370"/>
                  </a:lnTo>
                  <a:close/>
                </a:path>
                <a:path w="2738754" h="798830">
                  <a:moveTo>
                    <a:pt x="1998687" y="40043"/>
                  </a:moveTo>
                  <a:lnTo>
                    <a:pt x="1972335" y="40043"/>
                  </a:lnTo>
                  <a:lnTo>
                    <a:pt x="1972335" y="798626"/>
                  </a:lnTo>
                  <a:lnTo>
                    <a:pt x="1998687" y="798626"/>
                  </a:lnTo>
                  <a:lnTo>
                    <a:pt x="1998687" y="40043"/>
                  </a:lnTo>
                  <a:close/>
                </a:path>
                <a:path w="2738754" h="798830">
                  <a:moveTo>
                    <a:pt x="2245220" y="22123"/>
                  </a:moveTo>
                  <a:lnTo>
                    <a:pt x="2218880" y="22123"/>
                  </a:lnTo>
                  <a:lnTo>
                    <a:pt x="2218880" y="798626"/>
                  </a:lnTo>
                  <a:lnTo>
                    <a:pt x="2245220" y="798626"/>
                  </a:lnTo>
                  <a:lnTo>
                    <a:pt x="2245220" y="22123"/>
                  </a:lnTo>
                  <a:close/>
                </a:path>
                <a:path w="2738754" h="798830">
                  <a:moveTo>
                    <a:pt x="2491765" y="9486"/>
                  </a:moveTo>
                  <a:lnTo>
                    <a:pt x="2465425" y="9486"/>
                  </a:lnTo>
                  <a:lnTo>
                    <a:pt x="2465425" y="798626"/>
                  </a:lnTo>
                  <a:lnTo>
                    <a:pt x="2491765" y="798626"/>
                  </a:lnTo>
                  <a:lnTo>
                    <a:pt x="2491765" y="9486"/>
                  </a:lnTo>
                  <a:close/>
                </a:path>
                <a:path w="2738754" h="798830">
                  <a:moveTo>
                    <a:pt x="2738310" y="0"/>
                  </a:moveTo>
                  <a:lnTo>
                    <a:pt x="2710916" y="0"/>
                  </a:lnTo>
                  <a:lnTo>
                    <a:pt x="2710916" y="798626"/>
                  </a:lnTo>
                  <a:lnTo>
                    <a:pt x="2738310" y="798626"/>
                  </a:lnTo>
                  <a:lnTo>
                    <a:pt x="273831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3191" y="2387327"/>
              <a:ext cx="2737485" cy="132080"/>
            </a:xfrm>
            <a:custGeom>
              <a:avLst/>
              <a:gdLst/>
              <a:ahLst/>
              <a:cxnLst/>
              <a:rect l="l" t="t" r="r" b="b"/>
              <a:pathLst>
                <a:path w="2737485" h="132080">
                  <a:moveTo>
                    <a:pt x="26339" y="0"/>
                  </a:moveTo>
                  <a:lnTo>
                    <a:pt x="0" y="0"/>
                  </a:lnTo>
                  <a:lnTo>
                    <a:pt x="0" y="131699"/>
                  </a:lnTo>
                  <a:lnTo>
                    <a:pt x="26339" y="131699"/>
                  </a:lnTo>
                  <a:lnTo>
                    <a:pt x="26339" y="0"/>
                  </a:lnTo>
                  <a:close/>
                </a:path>
                <a:path w="2737485" h="132080">
                  <a:moveTo>
                    <a:pt x="272884" y="22123"/>
                  </a:moveTo>
                  <a:lnTo>
                    <a:pt x="245491" y="22123"/>
                  </a:lnTo>
                  <a:lnTo>
                    <a:pt x="245491" y="131699"/>
                  </a:lnTo>
                  <a:lnTo>
                    <a:pt x="272884" y="131699"/>
                  </a:lnTo>
                  <a:lnTo>
                    <a:pt x="272884" y="22123"/>
                  </a:lnTo>
                  <a:close/>
                </a:path>
                <a:path w="2737485" h="132080">
                  <a:moveTo>
                    <a:pt x="519430" y="12636"/>
                  </a:moveTo>
                  <a:lnTo>
                    <a:pt x="492036" y="12636"/>
                  </a:lnTo>
                  <a:lnTo>
                    <a:pt x="492036" y="131699"/>
                  </a:lnTo>
                  <a:lnTo>
                    <a:pt x="519430" y="131699"/>
                  </a:lnTo>
                  <a:lnTo>
                    <a:pt x="519430" y="12636"/>
                  </a:lnTo>
                  <a:close/>
                </a:path>
                <a:path w="2737485" h="132080">
                  <a:moveTo>
                    <a:pt x="765975" y="16852"/>
                  </a:moveTo>
                  <a:lnTo>
                    <a:pt x="738581" y="16852"/>
                  </a:lnTo>
                  <a:lnTo>
                    <a:pt x="738581" y="131699"/>
                  </a:lnTo>
                  <a:lnTo>
                    <a:pt x="765975" y="131699"/>
                  </a:lnTo>
                  <a:lnTo>
                    <a:pt x="765975" y="16852"/>
                  </a:lnTo>
                  <a:close/>
                </a:path>
                <a:path w="2737485" h="132080">
                  <a:moveTo>
                    <a:pt x="1012507" y="26339"/>
                  </a:moveTo>
                  <a:lnTo>
                    <a:pt x="985126" y="26339"/>
                  </a:lnTo>
                  <a:lnTo>
                    <a:pt x="985126" y="131699"/>
                  </a:lnTo>
                  <a:lnTo>
                    <a:pt x="1012507" y="131699"/>
                  </a:lnTo>
                  <a:lnTo>
                    <a:pt x="1012507" y="26339"/>
                  </a:lnTo>
                  <a:close/>
                </a:path>
                <a:path w="2737485" h="132080">
                  <a:moveTo>
                    <a:pt x="1257998" y="52679"/>
                  </a:moveTo>
                  <a:lnTo>
                    <a:pt x="1231658" y="52679"/>
                  </a:lnTo>
                  <a:lnTo>
                    <a:pt x="1231658" y="131699"/>
                  </a:lnTo>
                  <a:lnTo>
                    <a:pt x="1257998" y="131699"/>
                  </a:lnTo>
                  <a:lnTo>
                    <a:pt x="1257998" y="52679"/>
                  </a:lnTo>
                  <a:close/>
                </a:path>
                <a:path w="2737485" h="132080">
                  <a:moveTo>
                    <a:pt x="1504543" y="83235"/>
                  </a:moveTo>
                  <a:lnTo>
                    <a:pt x="1478203" y="83235"/>
                  </a:lnTo>
                  <a:lnTo>
                    <a:pt x="1478203" y="131699"/>
                  </a:lnTo>
                  <a:lnTo>
                    <a:pt x="1504543" y="131699"/>
                  </a:lnTo>
                  <a:lnTo>
                    <a:pt x="1504543" y="83235"/>
                  </a:lnTo>
                  <a:close/>
                </a:path>
                <a:path w="2737485" h="132080">
                  <a:moveTo>
                    <a:pt x="1751088" y="83235"/>
                  </a:moveTo>
                  <a:lnTo>
                    <a:pt x="1724748" y="83235"/>
                  </a:lnTo>
                  <a:lnTo>
                    <a:pt x="1724748" y="131699"/>
                  </a:lnTo>
                  <a:lnTo>
                    <a:pt x="1751088" y="131699"/>
                  </a:lnTo>
                  <a:lnTo>
                    <a:pt x="1751088" y="83235"/>
                  </a:lnTo>
                  <a:close/>
                </a:path>
                <a:path w="2737485" h="132080">
                  <a:moveTo>
                    <a:pt x="1997633" y="87452"/>
                  </a:moveTo>
                  <a:lnTo>
                    <a:pt x="1971294" y="87452"/>
                  </a:lnTo>
                  <a:lnTo>
                    <a:pt x="1971294" y="131699"/>
                  </a:lnTo>
                  <a:lnTo>
                    <a:pt x="1997633" y="131699"/>
                  </a:lnTo>
                  <a:lnTo>
                    <a:pt x="1997633" y="87452"/>
                  </a:lnTo>
                  <a:close/>
                </a:path>
                <a:path w="2737485" h="132080">
                  <a:moveTo>
                    <a:pt x="2244166" y="87452"/>
                  </a:moveTo>
                  <a:lnTo>
                    <a:pt x="2217826" y="87452"/>
                  </a:lnTo>
                  <a:lnTo>
                    <a:pt x="2217826" y="131699"/>
                  </a:lnTo>
                  <a:lnTo>
                    <a:pt x="2244166" y="131699"/>
                  </a:lnTo>
                  <a:lnTo>
                    <a:pt x="2244166" y="87452"/>
                  </a:lnTo>
                  <a:close/>
                </a:path>
                <a:path w="2737485" h="132080">
                  <a:moveTo>
                    <a:pt x="2490711" y="101142"/>
                  </a:moveTo>
                  <a:lnTo>
                    <a:pt x="2464371" y="101142"/>
                  </a:lnTo>
                  <a:lnTo>
                    <a:pt x="2464371" y="131699"/>
                  </a:lnTo>
                  <a:lnTo>
                    <a:pt x="2490711" y="131699"/>
                  </a:lnTo>
                  <a:lnTo>
                    <a:pt x="2490711" y="101142"/>
                  </a:lnTo>
                  <a:close/>
                </a:path>
                <a:path w="2737485" h="132080">
                  <a:moveTo>
                    <a:pt x="2737256" y="92710"/>
                  </a:moveTo>
                  <a:lnTo>
                    <a:pt x="2710916" y="92710"/>
                  </a:lnTo>
                  <a:lnTo>
                    <a:pt x="2710916" y="131699"/>
                  </a:lnTo>
                  <a:lnTo>
                    <a:pt x="2737256" y="131699"/>
                  </a:lnTo>
                  <a:lnTo>
                    <a:pt x="2737256" y="9271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1999" y="2519020"/>
              <a:ext cx="3204210" cy="0"/>
            </a:xfrm>
            <a:custGeom>
              <a:avLst/>
              <a:gdLst/>
              <a:ahLst/>
              <a:cxnLst/>
              <a:rect l="l" t="t" r="r" b="b"/>
              <a:pathLst>
                <a:path w="3204210">
                  <a:moveTo>
                    <a:pt x="0" y="0"/>
                  </a:moveTo>
                  <a:lnTo>
                    <a:pt x="3203990" y="0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43177" y="1610692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16,3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9720" y="1716493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13,9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6262" y="1694540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14,4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82560" y="1584178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29102" y="1610692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16,3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75645" y="1584178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22011" y="1633397"/>
            <a:ext cx="120014" cy="9715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5" dirty="0">
                <a:solidFill>
                  <a:srgbClr val="9F9FA0"/>
                </a:solidFill>
                <a:latin typeface="Calibri"/>
                <a:cs typeface="Calibri"/>
              </a:rPr>
              <a:t>17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68554" y="1531233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18,1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15096" y="1460640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19,7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08003" y="1460640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19,7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54546" y="1420868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20,6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3963" y="1601826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16,5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0293" y="1619559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86835" y="1619559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33395" y="1628163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15,9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79467" y="1672054"/>
            <a:ext cx="120650" cy="15113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14,9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26218" y="1641508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15,6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72756" y="1641508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15,6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19299" y="1597433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16,6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65669" y="1570919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17,2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61635" y="1416389"/>
            <a:ext cx="170815" cy="28765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25" baseline="-40404" dirty="0">
                <a:solidFill>
                  <a:srgbClr val="9F9FA0"/>
                </a:solidFill>
                <a:latin typeface="Calibri"/>
                <a:cs typeface="Calibri"/>
              </a:rPr>
              <a:t>17,6</a:t>
            </a:r>
            <a:r>
              <a:rPr sz="825" spc="-30" baseline="-40404" dirty="0">
                <a:solidFill>
                  <a:srgbClr val="9F9FA0"/>
                </a:solidFill>
                <a:latin typeface="Calibri"/>
                <a:cs typeface="Calibri"/>
              </a:rPr>
              <a:t> </a:t>
            </a: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20,7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58750" y="1540100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17,9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04910" y="1530873"/>
            <a:ext cx="120650" cy="15113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18,1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8762" y="2274577"/>
            <a:ext cx="151130" cy="7302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50" dirty="0">
                <a:solidFill>
                  <a:srgbClr val="9F9FA0"/>
                </a:solidFill>
                <a:latin typeface="Calibri"/>
                <a:cs typeface="Calibri"/>
              </a:rPr>
              <a:t>3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5305" y="2226163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2,5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1425" y="2217039"/>
            <a:ext cx="151765" cy="14478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2,7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68176" y="2221774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2,6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14719" y="2230641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2,4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61261" y="2256982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1,8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07628" y="2287889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1,1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54170" y="2287889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1,1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00713" y="2362903"/>
            <a:ext cx="151130" cy="7302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50" dirty="0">
                <a:solidFill>
                  <a:srgbClr val="9F9FA0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46784" y="2362800"/>
            <a:ext cx="151765" cy="73660"/>
          </a:xfrm>
          <a:prstGeom prst="rect">
            <a:avLst/>
          </a:prstGeom>
        </p:spPr>
        <p:txBody>
          <a:bodyPr vert="vert270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700" spc="-50" dirty="0">
                <a:solidFill>
                  <a:srgbClr val="9F9FA0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93535" y="2305622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0,7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40076" y="2296755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0,9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0065" y="2547590"/>
            <a:ext cx="3158490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459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3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4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5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3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6</a:t>
            </a:r>
            <a:r>
              <a:rPr sz="550" spc="45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7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8</a:t>
            </a:r>
            <a:r>
              <a:rPr sz="550" spc="459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9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459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50" spc="45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5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5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50" spc="-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384691" y="1411142"/>
            <a:ext cx="192405" cy="1113155"/>
            <a:chOff x="3384691" y="1411142"/>
            <a:chExt cx="192405" cy="1113155"/>
          </a:xfrm>
        </p:grpSpPr>
        <p:sp>
          <p:nvSpPr>
            <p:cNvPr id="58" name="object 58"/>
            <p:cNvSpPr/>
            <p:nvPr/>
          </p:nvSpPr>
          <p:spPr>
            <a:xfrm>
              <a:off x="3389453" y="1415905"/>
              <a:ext cx="0" cy="1103630"/>
            </a:xfrm>
            <a:custGeom>
              <a:avLst/>
              <a:gdLst/>
              <a:ahLst/>
              <a:cxnLst/>
              <a:rect l="l" t="t" r="r" b="b"/>
              <a:pathLst>
                <a:path h="1103630">
                  <a:moveTo>
                    <a:pt x="0" y="0"/>
                  </a:moveTo>
                  <a:lnTo>
                    <a:pt x="0" y="1103115"/>
                  </a:lnTo>
                </a:path>
                <a:path h="1103630">
                  <a:moveTo>
                    <a:pt x="0" y="0"/>
                  </a:moveTo>
                  <a:lnTo>
                    <a:pt x="0" y="1103115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48453" y="1524592"/>
              <a:ext cx="27940" cy="995044"/>
            </a:xfrm>
            <a:custGeom>
              <a:avLst/>
              <a:gdLst/>
              <a:ahLst/>
              <a:cxnLst/>
              <a:rect l="l" t="t" r="r" b="b"/>
              <a:pathLst>
                <a:path w="27939" h="995044">
                  <a:moveTo>
                    <a:pt x="27388" y="0"/>
                  </a:moveTo>
                  <a:lnTo>
                    <a:pt x="0" y="0"/>
                  </a:lnTo>
                  <a:lnTo>
                    <a:pt x="0" y="994427"/>
                  </a:lnTo>
                  <a:lnTo>
                    <a:pt x="27388" y="994427"/>
                  </a:lnTo>
                  <a:lnTo>
                    <a:pt x="27388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50654" y="2480036"/>
              <a:ext cx="26670" cy="39370"/>
            </a:xfrm>
            <a:custGeom>
              <a:avLst/>
              <a:gdLst/>
              <a:ahLst/>
              <a:cxnLst/>
              <a:rect l="l" t="t" r="r" b="b"/>
              <a:pathLst>
                <a:path w="26670" h="39369">
                  <a:moveTo>
                    <a:pt x="26334" y="0"/>
                  </a:moveTo>
                  <a:lnTo>
                    <a:pt x="0" y="0"/>
                  </a:lnTo>
                  <a:lnTo>
                    <a:pt x="0" y="38983"/>
                  </a:lnTo>
                  <a:lnTo>
                    <a:pt x="26334" y="38983"/>
                  </a:lnTo>
                  <a:lnTo>
                    <a:pt x="2633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3401085" y="1350991"/>
            <a:ext cx="120014" cy="15049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50" spc="-20" dirty="0">
                <a:solidFill>
                  <a:srgbClr val="9F9FA0"/>
                </a:solidFill>
                <a:latin typeface="Calibri"/>
                <a:cs typeface="Calibri"/>
              </a:rPr>
              <a:t>21,4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86616" y="2296755"/>
            <a:ext cx="151130" cy="144145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spc="-25" dirty="0">
                <a:solidFill>
                  <a:srgbClr val="9F9FA0"/>
                </a:solidFill>
                <a:latin typeface="Calibri"/>
                <a:cs typeface="Calibri"/>
              </a:rPr>
              <a:t>0,9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27244" y="3454488"/>
            <a:ext cx="2966085" cy="1202690"/>
            <a:chOff x="427244" y="3454488"/>
            <a:chExt cx="2966085" cy="1202690"/>
          </a:xfrm>
        </p:grpSpPr>
        <p:sp>
          <p:nvSpPr>
            <p:cNvPr id="64" name="object 64"/>
            <p:cNvSpPr/>
            <p:nvPr/>
          </p:nvSpPr>
          <p:spPr>
            <a:xfrm>
              <a:off x="432007" y="3459251"/>
              <a:ext cx="2956560" cy="1193165"/>
            </a:xfrm>
            <a:custGeom>
              <a:avLst/>
              <a:gdLst/>
              <a:ahLst/>
              <a:cxnLst/>
              <a:rect l="l" t="t" r="r" b="b"/>
              <a:pathLst>
                <a:path w="2956560" h="1193164">
                  <a:moveTo>
                    <a:pt x="2956427" y="0"/>
                  </a:moveTo>
                  <a:lnTo>
                    <a:pt x="2956427" y="1193148"/>
                  </a:lnTo>
                </a:path>
                <a:path w="2956560" h="1193164">
                  <a:moveTo>
                    <a:pt x="2708968" y="0"/>
                  </a:moveTo>
                  <a:lnTo>
                    <a:pt x="2708968" y="1193148"/>
                  </a:lnTo>
                </a:path>
                <a:path w="2956560" h="1193164">
                  <a:moveTo>
                    <a:pt x="2461928" y="0"/>
                  </a:moveTo>
                  <a:lnTo>
                    <a:pt x="2461928" y="1193148"/>
                  </a:lnTo>
                </a:path>
                <a:path w="2956560" h="1193164">
                  <a:moveTo>
                    <a:pt x="2214472" y="0"/>
                  </a:moveTo>
                  <a:lnTo>
                    <a:pt x="2214472" y="1193148"/>
                  </a:lnTo>
                </a:path>
                <a:path w="2956560" h="1193164">
                  <a:moveTo>
                    <a:pt x="1967015" y="0"/>
                  </a:moveTo>
                  <a:lnTo>
                    <a:pt x="1967015" y="1193148"/>
                  </a:lnTo>
                </a:path>
                <a:path w="2956560" h="1193164">
                  <a:moveTo>
                    <a:pt x="1719558" y="0"/>
                  </a:moveTo>
                  <a:lnTo>
                    <a:pt x="1719558" y="1193148"/>
                  </a:lnTo>
                </a:path>
                <a:path w="2956560" h="1193164">
                  <a:moveTo>
                    <a:pt x="1472097" y="0"/>
                  </a:moveTo>
                  <a:lnTo>
                    <a:pt x="1472097" y="1193148"/>
                  </a:lnTo>
                </a:path>
                <a:path w="2956560" h="1193164">
                  <a:moveTo>
                    <a:pt x="1224644" y="0"/>
                  </a:moveTo>
                  <a:lnTo>
                    <a:pt x="1224644" y="1193148"/>
                  </a:lnTo>
                </a:path>
                <a:path w="2956560" h="1193164">
                  <a:moveTo>
                    <a:pt x="977609" y="0"/>
                  </a:moveTo>
                  <a:lnTo>
                    <a:pt x="977609" y="1193148"/>
                  </a:lnTo>
                </a:path>
                <a:path w="2956560" h="1193164">
                  <a:moveTo>
                    <a:pt x="742370" y="0"/>
                  </a:moveTo>
                  <a:lnTo>
                    <a:pt x="742370" y="1193148"/>
                  </a:lnTo>
                </a:path>
                <a:path w="2956560" h="1193164">
                  <a:moveTo>
                    <a:pt x="494913" y="0"/>
                  </a:moveTo>
                  <a:lnTo>
                    <a:pt x="494913" y="1193148"/>
                  </a:lnTo>
                </a:path>
                <a:path w="2956560" h="1193164">
                  <a:moveTo>
                    <a:pt x="247453" y="0"/>
                  </a:moveTo>
                  <a:lnTo>
                    <a:pt x="247453" y="1193148"/>
                  </a:lnTo>
                </a:path>
                <a:path w="2956560" h="1193164">
                  <a:moveTo>
                    <a:pt x="0" y="0"/>
                  </a:moveTo>
                  <a:lnTo>
                    <a:pt x="0" y="1193148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31659" y="4597280"/>
              <a:ext cx="519430" cy="55244"/>
            </a:xfrm>
            <a:custGeom>
              <a:avLst/>
              <a:gdLst/>
              <a:ahLst/>
              <a:cxnLst/>
              <a:rect l="l" t="t" r="r" b="b"/>
              <a:pathLst>
                <a:path w="519430" h="55245">
                  <a:moveTo>
                    <a:pt x="24295" y="0"/>
                  </a:moveTo>
                  <a:lnTo>
                    <a:pt x="0" y="0"/>
                  </a:lnTo>
                  <a:lnTo>
                    <a:pt x="0" y="55130"/>
                  </a:lnTo>
                  <a:lnTo>
                    <a:pt x="24295" y="55130"/>
                  </a:lnTo>
                  <a:lnTo>
                    <a:pt x="24295" y="0"/>
                  </a:lnTo>
                  <a:close/>
                </a:path>
                <a:path w="519430" h="55245">
                  <a:moveTo>
                    <a:pt x="271564" y="41109"/>
                  </a:moveTo>
                  <a:lnTo>
                    <a:pt x="247269" y="41109"/>
                  </a:lnTo>
                  <a:lnTo>
                    <a:pt x="247269" y="55130"/>
                  </a:lnTo>
                  <a:lnTo>
                    <a:pt x="271564" y="55130"/>
                  </a:lnTo>
                  <a:lnTo>
                    <a:pt x="271564" y="41109"/>
                  </a:lnTo>
                  <a:close/>
                </a:path>
                <a:path w="519430" h="55245">
                  <a:moveTo>
                    <a:pt x="518820" y="39243"/>
                  </a:moveTo>
                  <a:lnTo>
                    <a:pt x="494525" y="39243"/>
                  </a:lnTo>
                  <a:lnTo>
                    <a:pt x="494525" y="55130"/>
                  </a:lnTo>
                  <a:lnTo>
                    <a:pt x="518820" y="55130"/>
                  </a:lnTo>
                  <a:lnTo>
                    <a:pt x="518820" y="39243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168751" y="4388809"/>
            <a:ext cx="137160" cy="21526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10" dirty="0">
                <a:solidFill>
                  <a:srgbClr val="9F9FA0"/>
                </a:solidFill>
                <a:latin typeface="Calibri"/>
                <a:cs typeface="Calibri"/>
              </a:rPr>
              <a:t>0,045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461272" y="4635579"/>
            <a:ext cx="25400" cy="17145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5228" y="0"/>
                </a:moveTo>
                <a:lnTo>
                  <a:pt x="0" y="0"/>
                </a:lnTo>
                <a:lnTo>
                  <a:pt x="0" y="16819"/>
                </a:lnTo>
                <a:lnTo>
                  <a:pt x="25228" y="16819"/>
                </a:lnTo>
                <a:lnTo>
                  <a:pt x="25228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403987" y="4429657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709013" y="4631843"/>
            <a:ext cx="24765" cy="20955"/>
          </a:xfrm>
          <a:custGeom>
            <a:avLst/>
            <a:gdLst/>
            <a:ahLst/>
            <a:cxnLst/>
            <a:rect l="l" t="t" r="r" b="b"/>
            <a:pathLst>
              <a:path w="24764" h="20954">
                <a:moveTo>
                  <a:pt x="24296" y="0"/>
                </a:moveTo>
                <a:lnTo>
                  <a:pt x="0" y="0"/>
                </a:lnTo>
                <a:lnTo>
                  <a:pt x="0" y="20556"/>
                </a:lnTo>
                <a:lnTo>
                  <a:pt x="24296" y="20556"/>
                </a:lnTo>
                <a:lnTo>
                  <a:pt x="24296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651026" y="4426292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0,06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956315" y="4621565"/>
            <a:ext cx="24765" cy="31115"/>
          </a:xfrm>
          <a:custGeom>
            <a:avLst/>
            <a:gdLst/>
            <a:ahLst/>
            <a:cxnLst/>
            <a:rect l="l" t="t" r="r" b="b"/>
            <a:pathLst>
              <a:path w="24764" h="31114">
                <a:moveTo>
                  <a:pt x="24296" y="0"/>
                </a:moveTo>
                <a:lnTo>
                  <a:pt x="0" y="0"/>
                </a:lnTo>
                <a:lnTo>
                  <a:pt x="0" y="30834"/>
                </a:lnTo>
                <a:lnTo>
                  <a:pt x="24296" y="30834"/>
                </a:lnTo>
                <a:lnTo>
                  <a:pt x="24296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898483" y="4416018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203617" y="4618763"/>
            <a:ext cx="24765" cy="33655"/>
          </a:xfrm>
          <a:custGeom>
            <a:avLst/>
            <a:gdLst/>
            <a:ahLst/>
            <a:cxnLst/>
            <a:rect l="l" t="t" r="r" b="b"/>
            <a:pathLst>
              <a:path w="24764" h="33654">
                <a:moveTo>
                  <a:pt x="24292" y="0"/>
                </a:moveTo>
                <a:lnTo>
                  <a:pt x="0" y="0"/>
                </a:lnTo>
                <a:lnTo>
                  <a:pt x="0" y="33635"/>
                </a:lnTo>
                <a:lnTo>
                  <a:pt x="24292" y="33635"/>
                </a:lnTo>
                <a:lnTo>
                  <a:pt x="24292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145940" y="4371058"/>
            <a:ext cx="137160" cy="21526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10" dirty="0">
                <a:solidFill>
                  <a:srgbClr val="9F9FA0"/>
                </a:solidFill>
                <a:latin typeface="Calibri"/>
                <a:cs typeface="Calibri"/>
              </a:rPr>
              <a:t>0,097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450840" y="4615023"/>
            <a:ext cx="24765" cy="37465"/>
          </a:xfrm>
          <a:custGeom>
            <a:avLst/>
            <a:gdLst/>
            <a:ahLst/>
            <a:cxnLst/>
            <a:rect l="l" t="t" r="r" b="b"/>
            <a:pathLst>
              <a:path w="24764" h="37464">
                <a:moveTo>
                  <a:pt x="24292" y="0"/>
                </a:moveTo>
                <a:lnTo>
                  <a:pt x="0" y="0"/>
                </a:lnTo>
                <a:lnTo>
                  <a:pt x="0" y="37376"/>
                </a:lnTo>
                <a:lnTo>
                  <a:pt x="24292" y="37376"/>
                </a:lnTo>
                <a:lnTo>
                  <a:pt x="24292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393395" y="4409289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0,11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98139" y="4635579"/>
            <a:ext cx="25400" cy="17145"/>
          </a:xfrm>
          <a:custGeom>
            <a:avLst/>
            <a:gdLst/>
            <a:ahLst/>
            <a:cxnLst/>
            <a:rect l="l" t="t" r="r" b="b"/>
            <a:pathLst>
              <a:path w="25400" h="17145">
                <a:moveTo>
                  <a:pt x="25228" y="0"/>
                </a:moveTo>
                <a:lnTo>
                  <a:pt x="0" y="0"/>
                </a:lnTo>
                <a:lnTo>
                  <a:pt x="0" y="16819"/>
                </a:lnTo>
                <a:lnTo>
                  <a:pt x="25228" y="16819"/>
                </a:lnTo>
                <a:lnTo>
                  <a:pt x="25228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640852" y="4429657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945364" y="4526262"/>
            <a:ext cx="25400" cy="126364"/>
          </a:xfrm>
          <a:custGeom>
            <a:avLst/>
            <a:gdLst/>
            <a:ahLst/>
            <a:cxnLst/>
            <a:rect l="l" t="t" r="r" b="b"/>
            <a:pathLst>
              <a:path w="25400" h="126364">
                <a:moveTo>
                  <a:pt x="25226" y="0"/>
                </a:moveTo>
                <a:lnTo>
                  <a:pt x="0" y="0"/>
                </a:lnTo>
                <a:lnTo>
                  <a:pt x="0" y="126137"/>
                </a:lnTo>
                <a:lnTo>
                  <a:pt x="25226" y="126137"/>
                </a:lnTo>
                <a:lnTo>
                  <a:pt x="25226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888309" y="4320714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0,37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193182" y="4584193"/>
            <a:ext cx="24765" cy="68580"/>
          </a:xfrm>
          <a:custGeom>
            <a:avLst/>
            <a:gdLst/>
            <a:ahLst/>
            <a:cxnLst/>
            <a:rect l="l" t="t" r="r" b="b"/>
            <a:pathLst>
              <a:path w="24764" h="68579">
                <a:moveTo>
                  <a:pt x="24292" y="0"/>
                </a:moveTo>
                <a:lnTo>
                  <a:pt x="0" y="0"/>
                </a:lnTo>
                <a:lnTo>
                  <a:pt x="0" y="68206"/>
                </a:lnTo>
                <a:lnTo>
                  <a:pt x="24292" y="68206"/>
                </a:lnTo>
                <a:lnTo>
                  <a:pt x="24292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135349" y="4420237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0,2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484402" y="4570178"/>
            <a:ext cx="375920" cy="82550"/>
            <a:chOff x="484402" y="4570178"/>
            <a:chExt cx="375920" cy="82550"/>
          </a:xfrm>
        </p:grpSpPr>
        <p:sp>
          <p:nvSpPr>
            <p:cNvPr id="84" name="object 84"/>
            <p:cNvSpPr/>
            <p:nvPr/>
          </p:nvSpPr>
          <p:spPr>
            <a:xfrm>
              <a:off x="484402" y="4570178"/>
              <a:ext cx="24765" cy="82550"/>
            </a:xfrm>
            <a:custGeom>
              <a:avLst/>
              <a:gdLst/>
              <a:ahLst/>
              <a:cxnLst/>
              <a:rect l="l" t="t" r="r" b="b"/>
              <a:pathLst>
                <a:path w="24765" h="82550">
                  <a:moveTo>
                    <a:pt x="24288" y="0"/>
                  </a:moveTo>
                  <a:lnTo>
                    <a:pt x="0" y="0"/>
                  </a:lnTo>
                  <a:lnTo>
                    <a:pt x="0" y="82221"/>
                  </a:lnTo>
                  <a:lnTo>
                    <a:pt x="24288" y="82221"/>
                  </a:lnTo>
                  <a:lnTo>
                    <a:pt x="24288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8568" y="4594473"/>
              <a:ext cx="271780" cy="58419"/>
            </a:xfrm>
            <a:custGeom>
              <a:avLst/>
              <a:gdLst/>
              <a:ahLst/>
              <a:cxnLst/>
              <a:rect l="l" t="t" r="r" b="b"/>
              <a:pathLst>
                <a:path w="271780" h="58420">
                  <a:moveTo>
                    <a:pt x="24295" y="33642"/>
                  </a:moveTo>
                  <a:lnTo>
                    <a:pt x="0" y="33642"/>
                  </a:lnTo>
                  <a:lnTo>
                    <a:pt x="0" y="57937"/>
                  </a:lnTo>
                  <a:lnTo>
                    <a:pt x="24295" y="57937"/>
                  </a:lnTo>
                  <a:lnTo>
                    <a:pt x="24295" y="33642"/>
                  </a:lnTo>
                  <a:close/>
                </a:path>
                <a:path w="271780" h="58420">
                  <a:moveTo>
                    <a:pt x="271564" y="0"/>
                  </a:moveTo>
                  <a:lnTo>
                    <a:pt x="247269" y="0"/>
                  </a:lnTo>
                  <a:lnTo>
                    <a:pt x="247269" y="57937"/>
                  </a:lnTo>
                  <a:lnTo>
                    <a:pt x="271564" y="57937"/>
                  </a:lnTo>
                  <a:lnTo>
                    <a:pt x="27156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426381" y="4365002"/>
            <a:ext cx="631825" cy="24130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0,24</a:t>
            </a:r>
            <a:endParaRPr sz="6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4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0,07</a:t>
            </a:r>
            <a:endParaRPr sz="65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35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0,16</a:t>
            </a:r>
            <a:endParaRPr sz="65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4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0,17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0,04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083120" y="4400125"/>
            <a:ext cx="24765" cy="252729"/>
          </a:xfrm>
          <a:custGeom>
            <a:avLst/>
            <a:gdLst/>
            <a:ahLst/>
            <a:cxnLst/>
            <a:rect l="l" t="t" r="r" b="b"/>
            <a:pathLst>
              <a:path w="24765" h="252729">
                <a:moveTo>
                  <a:pt x="24296" y="0"/>
                </a:moveTo>
                <a:lnTo>
                  <a:pt x="0" y="0"/>
                </a:lnTo>
                <a:lnTo>
                  <a:pt x="0" y="252274"/>
                </a:lnTo>
                <a:lnTo>
                  <a:pt x="24296" y="252274"/>
                </a:lnTo>
                <a:lnTo>
                  <a:pt x="2429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025475" y="4194578"/>
            <a:ext cx="137160" cy="17272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0" dirty="0">
                <a:solidFill>
                  <a:srgbClr val="9F9FA0"/>
                </a:solidFill>
                <a:latin typeface="Calibri"/>
                <a:cs typeface="Calibri"/>
              </a:rPr>
              <a:t>0,74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329959" y="4311363"/>
            <a:ext cx="24765" cy="341630"/>
          </a:xfrm>
          <a:custGeom>
            <a:avLst/>
            <a:gdLst/>
            <a:ahLst/>
            <a:cxnLst/>
            <a:rect l="l" t="t" r="r" b="b"/>
            <a:pathLst>
              <a:path w="24765" h="341629">
                <a:moveTo>
                  <a:pt x="24292" y="0"/>
                </a:moveTo>
                <a:lnTo>
                  <a:pt x="0" y="0"/>
                </a:lnTo>
                <a:lnTo>
                  <a:pt x="0" y="341035"/>
                </a:lnTo>
                <a:lnTo>
                  <a:pt x="24292" y="341035"/>
                </a:lnTo>
                <a:lnTo>
                  <a:pt x="2429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272514" y="4211102"/>
            <a:ext cx="137160" cy="6794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9F9FA0"/>
                </a:solidFill>
                <a:latin typeface="Calibri"/>
                <a:cs typeface="Calibri"/>
              </a:rPr>
              <a:t>1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565034" y="4174953"/>
            <a:ext cx="25400" cy="477520"/>
          </a:xfrm>
          <a:custGeom>
            <a:avLst/>
            <a:gdLst/>
            <a:ahLst/>
            <a:cxnLst/>
            <a:rect l="l" t="t" r="r" b="b"/>
            <a:pathLst>
              <a:path w="25400" h="477520">
                <a:moveTo>
                  <a:pt x="25226" y="0"/>
                </a:moveTo>
                <a:lnTo>
                  <a:pt x="0" y="0"/>
                </a:lnTo>
                <a:lnTo>
                  <a:pt x="0" y="477446"/>
                </a:lnTo>
                <a:lnTo>
                  <a:pt x="25226" y="477446"/>
                </a:lnTo>
                <a:lnTo>
                  <a:pt x="2522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1507750" y="4011373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1,4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813194" y="4209524"/>
            <a:ext cx="24765" cy="443230"/>
          </a:xfrm>
          <a:custGeom>
            <a:avLst/>
            <a:gdLst/>
            <a:ahLst/>
            <a:cxnLst/>
            <a:rect l="l" t="t" r="r" b="b"/>
            <a:pathLst>
              <a:path w="24764" h="443229">
                <a:moveTo>
                  <a:pt x="24292" y="0"/>
                </a:moveTo>
                <a:lnTo>
                  <a:pt x="0" y="0"/>
                </a:lnTo>
                <a:lnTo>
                  <a:pt x="0" y="442875"/>
                </a:lnTo>
                <a:lnTo>
                  <a:pt x="24292" y="442875"/>
                </a:lnTo>
                <a:lnTo>
                  <a:pt x="2429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755207" y="4045382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1,3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060496" y="4209524"/>
            <a:ext cx="24765" cy="443230"/>
          </a:xfrm>
          <a:custGeom>
            <a:avLst/>
            <a:gdLst/>
            <a:ahLst/>
            <a:cxnLst/>
            <a:rect l="l" t="t" r="r" b="b"/>
            <a:pathLst>
              <a:path w="24764" h="443229">
                <a:moveTo>
                  <a:pt x="24292" y="0"/>
                </a:moveTo>
                <a:lnTo>
                  <a:pt x="0" y="0"/>
                </a:lnTo>
                <a:lnTo>
                  <a:pt x="0" y="442875"/>
                </a:lnTo>
                <a:lnTo>
                  <a:pt x="24292" y="442875"/>
                </a:lnTo>
                <a:lnTo>
                  <a:pt x="2429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2002662" y="4045382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1,3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307798" y="4209524"/>
            <a:ext cx="24765" cy="443230"/>
          </a:xfrm>
          <a:custGeom>
            <a:avLst/>
            <a:gdLst/>
            <a:ahLst/>
            <a:cxnLst/>
            <a:rect l="l" t="t" r="r" b="b"/>
            <a:pathLst>
              <a:path w="24764" h="443229">
                <a:moveTo>
                  <a:pt x="24292" y="0"/>
                </a:moveTo>
                <a:lnTo>
                  <a:pt x="0" y="0"/>
                </a:lnTo>
                <a:lnTo>
                  <a:pt x="0" y="442875"/>
                </a:lnTo>
                <a:lnTo>
                  <a:pt x="24292" y="442875"/>
                </a:lnTo>
                <a:lnTo>
                  <a:pt x="2429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250119" y="4045382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1,3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55020" y="3834853"/>
            <a:ext cx="24765" cy="817880"/>
          </a:xfrm>
          <a:custGeom>
            <a:avLst/>
            <a:gdLst/>
            <a:ahLst/>
            <a:cxnLst/>
            <a:rect l="l" t="t" r="r" b="b"/>
            <a:pathLst>
              <a:path w="24764" h="817879">
                <a:moveTo>
                  <a:pt x="24293" y="0"/>
                </a:moveTo>
                <a:lnTo>
                  <a:pt x="0" y="0"/>
                </a:lnTo>
                <a:lnTo>
                  <a:pt x="0" y="817545"/>
                </a:lnTo>
                <a:lnTo>
                  <a:pt x="24293" y="817545"/>
                </a:lnTo>
                <a:lnTo>
                  <a:pt x="24293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2497576" y="3670494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2,4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802322" y="3663868"/>
            <a:ext cx="25400" cy="988694"/>
          </a:xfrm>
          <a:custGeom>
            <a:avLst/>
            <a:gdLst/>
            <a:ahLst/>
            <a:cxnLst/>
            <a:rect l="l" t="t" r="r" b="b"/>
            <a:pathLst>
              <a:path w="25400" h="988695">
                <a:moveTo>
                  <a:pt x="25229" y="0"/>
                </a:moveTo>
                <a:lnTo>
                  <a:pt x="0" y="0"/>
                </a:lnTo>
                <a:lnTo>
                  <a:pt x="0" y="988531"/>
                </a:lnTo>
                <a:lnTo>
                  <a:pt x="25229" y="988531"/>
                </a:lnTo>
                <a:lnTo>
                  <a:pt x="25229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2745033" y="3500133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2,9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049127" y="4141317"/>
            <a:ext cx="25400" cy="511175"/>
          </a:xfrm>
          <a:custGeom>
            <a:avLst/>
            <a:gdLst/>
            <a:ahLst/>
            <a:cxnLst/>
            <a:rect l="l" t="t" r="r" b="b"/>
            <a:pathLst>
              <a:path w="25400" h="511175">
                <a:moveTo>
                  <a:pt x="25226" y="0"/>
                </a:moveTo>
                <a:lnTo>
                  <a:pt x="0" y="0"/>
                </a:lnTo>
                <a:lnTo>
                  <a:pt x="0" y="511082"/>
                </a:lnTo>
                <a:lnTo>
                  <a:pt x="25226" y="511082"/>
                </a:lnTo>
                <a:lnTo>
                  <a:pt x="25226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992072" y="3977191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1,5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297361" y="3834853"/>
            <a:ext cx="24765" cy="817880"/>
          </a:xfrm>
          <a:custGeom>
            <a:avLst/>
            <a:gdLst/>
            <a:ahLst/>
            <a:cxnLst/>
            <a:rect l="l" t="t" r="r" b="b"/>
            <a:pathLst>
              <a:path w="24764" h="817879">
                <a:moveTo>
                  <a:pt x="24293" y="0"/>
                </a:moveTo>
                <a:lnTo>
                  <a:pt x="0" y="0"/>
                </a:lnTo>
                <a:lnTo>
                  <a:pt x="0" y="817545"/>
                </a:lnTo>
                <a:lnTo>
                  <a:pt x="24293" y="817545"/>
                </a:lnTo>
                <a:lnTo>
                  <a:pt x="24293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239529" y="3670494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2,4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64844" y="4675961"/>
            <a:ext cx="3137535" cy="10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245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3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4</a:t>
            </a:r>
            <a:r>
              <a:rPr sz="500" spc="245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5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6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7</a:t>
            </a:r>
            <a:r>
              <a:rPr sz="500" spc="245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8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9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245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r>
              <a:rPr sz="500" spc="240" dirty="0">
                <a:solidFill>
                  <a:srgbClr val="7C7C7C"/>
                </a:solidFill>
                <a:latin typeface="Calibri"/>
                <a:cs typeface="Calibri"/>
              </a:rPr>
              <a:t> 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0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r>
              <a:rPr sz="500" spc="-45" dirty="0">
                <a:solidFill>
                  <a:srgbClr val="7C7C7C"/>
                </a:solidFill>
                <a:latin typeface="Calibri"/>
                <a:cs typeface="Calibri"/>
              </a:rPr>
              <a:t> </a:t>
            </a:r>
            <a:r>
              <a:rPr sz="500" spc="-50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3440638" y="3454488"/>
            <a:ext cx="200660" cy="1202690"/>
            <a:chOff x="3440638" y="3454488"/>
            <a:chExt cx="200660" cy="1202690"/>
          </a:xfrm>
        </p:grpSpPr>
        <p:sp>
          <p:nvSpPr>
            <p:cNvPr id="109" name="object 109"/>
            <p:cNvSpPr/>
            <p:nvPr/>
          </p:nvSpPr>
          <p:spPr>
            <a:xfrm>
              <a:off x="3635999" y="3459251"/>
              <a:ext cx="0" cy="1193165"/>
            </a:xfrm>
            <a:custGeom>
              <a:avLst/>
              <a:gdLst/>
              <a:ahLst/>
              <a:cxnLst/>
              <a:rect l="l" t="t" r="r" b="b"/>
              <a:pathLst>
                <a:path h="1193164">
                  <a:moveTo>
                    <a:pt x="0" y="0"/>
                  </a:moveTo>
                  <a:lnTo>
                    <a:pt x="0" y="1193148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440638" y="4399650"/>
              <a:ext cx="24765" cy="253365"/>
            </a:xfrm>
            <a:custGeom>
              <a:avLst/>
              <a:gdLst/>
              <a:ahLst/>
              <a:cxnLst/>
              <a:rect l="l" t="t" r="r" b="b"/>
              <a:pathLst>
                <a:path w="24764" h="253364">
                  <a:moveTo>
                    <a:pt x="24293" y="0"/>
                  </a:moveTo>
                  <a:lnTo>
                    <a:pt x="0" y="0"/>
                  </a:lnTo>
                  <a:lnTo>
                    <a:pt x="0" y="252749"/>
                  </a:lnTo>
                  <a:lnTo>
                    <a:pt x="24293" y="252749"/>
                  </a:lnTo>
                  <a:lnTo>
                    <a:pt x="24293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3382805" y="4181946"/>
            <a:ext cx="137160" cy="215265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10" dirty="0">
                <a:solidFill>
                  <a:srgbClr val="9F9FA0"/>
                </a:solidFill>
                <a:latin typeface="Calibri"/>
                <a:cs typeface="Calibri"/>
              </a:rPr>
              <a:t>0,797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544818" y="3745717"/>
            <a:ext cx="24765" cy="906780"/>
          </a:xfrm>
          <a:custGeom>
            <a:avLst/>
            <a:gdLst/>
            <a:ahLst/>
            <a:cxnLst/>
            <a:rect l="l" t="t" r="r" b="b"/>
            <a:pathLst>
              <a:path w="24764" h="906779">
                <a:moveTo>
                  <a:pt x="24292" y="0"/>
                </a:moveTo>
                <a:lnTo>
                  <a:pt x="0" y="0"/>
                </a:lnTo>
                <a:lnTo>
                  <a:pt x="0" y="906682"/>
                </a:lnTo>
                <a:lnTo>
                  <a:pt x="24292" y="906682"/>
                </a:lnTo>
                <a:lnTo>
                  <a:pt x="24292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3486986" y="3607417"/>
            <a:ext cx="137160" cy="130810"/>
          </a:xfrm>
          <a:prstGeom prst="rect">
            <a:avLst/>
          </a:prstGeom>
        </p:spPr>
        <p:txBody>
          <a:bodyPr vert="vert270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9F9FA0"/>
                </a:solidFill>
                <a:latin typeface="Calibri"/>
                <a:cs typeface="Calibri"/>
              </a:rPr>
              <a:t>2,6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635992" y="1415905"/>
            <a:ext cx="0" cy="1103630"/>
          </a:xfrm>
          <a:custGeom>
            <a:avLst/>
            <a:gdLst/>
            <a:ahLst/>
            <a:cxnLst/>
            <a:rect l="l" t="t" r="r" b="b"/>
            <a:pathLst>
              <a:path h="1103630">
                <a:moveTo>
                  <a:pt x="0" y="0"/>
                </a:moveTo>
                <a:lnTo>
                  <a:pt x="0" y="1103115"/>
                </a:lnTo>
              </a:path>
              <a:path h="1103630">
                <a:moveTo>
                  <a:pt x="0" y="0"/>
                </a:moveTo>
                <a:lnTo>
                  <a:pt x="0" y="1103115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5" name="object 115"/>
          <p:cNvGrpSpPr/>
          <p:nvPr/>
        </p:nvGrpSpPr>
        <p:grpSpPr>
          <a:xfrm>
            <a:off x="3919234" y="1354533"/>
            <a:ext cx="2967355" cy="1050925"/>
            <a:chOff x="3919234" y="1354533"/>
            <a:chExt cx="2967355" cy="1050925"/>
          </a:xfrm>
        </p:grpSpPr>
        <p:sp>
          <p:nvSpPr>
            <p:cNvPr id="116" name="object 116"/>
            <p:cNvSpPr/>
            <p:nvPr/>
          </p:nvSpPr>
          <p:spPr>
            <a:xfrm>
              <a:off x="3923996" y="1359296"/>
              <a:ext cx="2957830" cy="1041400"/>
            </a:xfrm>
            <a:custGeom>
              <a:avLst/>
              <a:gdLst/>
              <a:ahLst/>
              <a:cxnLst/>
              <a:rect l="l" t="t" r="r" b="b"/>
              <a:pathLst>
                <a:path w="2957829" h="1041400">
                  <a:moveTo>
                    <a:pt x="2957807" y="0"/>
                  </a:moveTo>
                  <a:lnTo>
                    <a:pt x="2957807" y="1040777"/>
                  </a:lnTo>
                </a:path>
                <a:path w="2957829" h="1041400">
                  <a:moveTo>
                    <a:pt x="2711663" y="0"/>
                  </a:moveTo>
                  <a:lnTo>
                    <a:pt x="2711663" y="1040777"/>
                  </a:lnTo>
                </a:path>
                <a:path w="2957829" h="1041400">
                  <a:moveTo>
                    <a:pt x="2465520" y="0"/>
                  </a:moveTo>
                  <a:lnTo>
                    <a:pt x="2465520" y="1040777"/>
                  </a:lnTo>
                </a:path>
                <a:path w="2957829" h="1041400">
                  <a:moveTo>
                    <a:pt x="2219378" y="0"/>
                  </a:moveTo>
                  <a:lnTo>
                    <a:pt x="2219378" y="1040777"/>
                  </a:lnTo>
                </a:path>
                <a:path w="2957829" h="1041400">
                  <a:moveTo>
                    <a:pt x="1972745" y="0"/>
                  </a:moveTo>
                  <a:lnTo>
                    <a:pt x="1972745" y="1040777"/>
                  </a:lnTo>
                </a:path>
                <a:path w="2957829" h="1041400">
                  <a:moveTo>
                    <a:pt x="1726599" y="0"/>
                  </a:moveTo>
                  <a:lnTo>
                    <a:pt x="1726599" y="1040777"/>
                  </a:lnTo>
                </a:path>
                <a:path w="2957829" h="1041400">
                  <a:moveTo>
                    <a:pt x="1479974" y="0"/>
                  </a:moveTo>
                  <a:lnTo>
                    <a:pt x="1479974" y="1040777"/>
                  </a:lnTo>
                </a:path>
                <a:path w="2957829" h="1041400">
                  <a:moveTo>
                    <a:pt x="1233338" y="0"/>
                  </a:moveTo>
                  <a:lnTo>
                    <a:pt x="1233338" y="1040777"/>
                  </a:lnTo>
                </a:path>
                <a:path w="2957829" h="1041400">
                  <a:moveTo>
                    <a:pt x="986709" y="0"/>
                  </a:moveTo>
                  <a:lnTo>
                    <a:pt x="986709" y="1040777"/>
                  </a:lnTo>
                </a:path>
                <a:path w="2957829" h="1041400">
                  <a:moveTo>
                    <a:pt x="740077" y="0"/>
                  </a:moveTo>
                  <a:lnTo>
                    <a:pt x="740077" y="1040777"/>
                  </a:lnTo>
                </a:path>
                <a:path w="2957829" h="1041400">
                  <a:moveTo>
                    <a:pt x="493444" y="0"/>
                  </a:moveTo>
                  <a:lnTo>
                    <a:pt x="493444" y="1040777"/>
                  </a:lnTo>
                </a:path>
                <a:path w="2957829" h="1041400">
                  <a:moveTo>
                    <a:pt x="246809" y="0"/>
                  </a:moveTo>
                  <a:lnTo>
                    <a:pt x="246809" y="1040777"/>
                  </a:lnTo>
                </a:path>
                <a:path w="2957829" h="1041400">
                  <a:moveTo>
                    <a:pt x="0" y="0"/>
                  </a:moveTo>
                  <a:lnTo>
                    <a:pt x="0" y="1040777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234413" y="2398971"/>
              <a:ext cx="24765" cy="1270"/>
            </a:xfrm>
            <a:custGeom>
              <a:avLst/>
              <a:gdLst/>
              <a:ahLst/>
              <a:cxnLst/>
              <a:rect l="l" t="t" r="r" b="b"/>
              <a:pathLst>
                <a:path w="24764" h="1269">
                  <a:moveTo>
                    <a:pt x="24231" y="0"/>
                  </a:moveTo>
                  <a:lnTo>
                    <a:pt x="0" y="0"/>
                  </a:lnTo>
                  <a:lnTo>
                    <a:pt x="0" y="1102"/>
                  </a:lnTo>
                  <a:lnTo>
                    <a:pt x="24231" y="1102"/>
                  </a:lnTo>
                  <a:lnTo>
                    <a:pt x="24231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4151441" y="2158579"/>
            <a:ext cx="156845" cy="19939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0,04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481322" y="2397881"/>
            <a:ext cx="271780" cy="2540"/>
          </a:xfrm>
          <a:custGeom>
            <a:avLst/>
            <a:gdLst/>
            <a:ahLst/>
            <a:cxnLst/>
            <a:rect l="l" t="t" r="r" b="b"/>
            <a:pathLst>
              <a:path w="271779" h="2539">
                <a:moveTo>
                  <a:pt x="24218" y="0"/>
                </a:moveTo>
                <a:lnTo>
                  <a:pt x="0" y="0"/>
                </a:lnTo>
                <a:lnTo>
                  <a:pt x="0" y="2197"/>
                </a:lnTo>
                <a:lnTo>
                  <a:pt x="24218" y="2197"/>
                </a:lnTo>
                <a:lnTo>
                  <a:pt x="24218" y="0"/>
                </a:lnTo>
                <a:close/>
              </a:path>
              <a:path w="271779" h="2539">
                <a:moveTo>
                  <a:pt x="271310" y="1092"/>
                </a:moveTo>
                <a:lnTo>
                  <a:pt x="247078" y="1092"/>
                </a:lnTo>
                <a:lnTo>
                  <a:pt x="247078" y="2197"/>
                </a:lnTo>
                <a:lnTo>
                  <a:pt x="271310" y="2197"/>
                </a:lnTo>
                <a:lnTo>
                  <a:pt x="271310" y="1092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4398073" y="2158118"/>
            <a:ext cx="403860" cy="20002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0,05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0,04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974120" y="2387962"/>
            <a:ext cx="271145" cy="12700"/>
          </a:xfrm>
          <a:custGeom>
            <a:avLst/>
            <a:gdLst/>
            <a:ahLst/>
            <a:cxnLst/>
            <a:rect l="l" t="t" r="r" b="b"/>
            <a:pathLst>
              <a:path w="271145" h="12700">
                <a:moveTo>
                  <a:pt x="24231" y="5511"/>
                </a:moveTo>
                <a:lnTo>
                  <a:pt x="0" y="5511"/>
                </a:lnTo>
                <a:lnTo>
                  <a:pt x="0" y="12115"/>
                </a:lnTo>
                <a:lnTo>
                  <a:pt x="24231" y="12115"/>
                </a:lnTo>
                <a:lnTo>
                  <a:pt x="24231" y="5511"/>
                </a:lnTo>
                <a:close/>
              </a:path>
              <a:path w="271145" h="12700">
                <a:moveTo>
                  <a:pt x="271043" y="0"/>
                </a:moveTo>
                <a:lnTo>
                  <a:pt x="246811" y="0"/>
                </a:lnTo>
                <a:lnTo>
                  <a:pt x="246811" y="12115"/>
                </a:lnTo>
                <a:lnTo>
                  <a:pt x="271043" y="12115"/>
                </a:lnTo>
                <a:lnTo>
                  <a:pt x="271043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4891334" y="2153711"/>
            <a:ext cx="403860" cy="19939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0,16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7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0,3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468023" y="2359324"/>
            <a:ext cx="271145" cy="41275"/>
          </a:xfrm>
          <a:custGeom>
            <a:avLst/>
            <a:gdLst/>
            <a:ahLst/>
            <a:cxnLst/>
            <a:rect l="l" t="t" r="r" b="b"/>
            <a:pathLst>
              <a:path w="271145" h="41275">
                <a:moveTo>
                  <a:pt x="24231" y="16522"/>
                </a:moveTo>
                <a:lnTo>
                  <a:pt x="0" y="16522"/>
                </a:lnTo>
                <a:lnTo>
                  <a:pt x="0" y="40754"/>
                </a:lnTo>
                <a:lnTo>
                  <a:pt x="24231" y="40754"/>
                </a:lnTo>
                <a:lnTo>
                  <a:pt x="24231" y="16522"/>
                </a:lnTo>
                <a:close/>
              </a:path>
              <a:path w="271145" h="41275">
                <a:moveTo>
                  <a:pt x="271132" y="0"/>
                </a:moveTo>
                <a:lnTo>
                  <a:pt x="245808" y="0"/>
                </a:lnTo>
                <a:lnTo>
                  <a:pt x="245808" y="40754"/>
                </a:lnTo>
                <a:lnTo>
                  <a:pt x="271132" y="40754"/>
                </a:lnTo>
                <a:lnTo>
                  <a:pt x="271132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5384600" y="2119568"/>
            <a:ext cx="403860" cy="214629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0,6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75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0,98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988518" y="2398971"/>
            <a:ext cx="24765" cy="1270"/>
          </a:xfrm>
          <a:custGeom>
            <a:avLst/>
            <a:gdLst/>
            <a:ahLst/>
            <a:cxnLst/>
            <a:rect l="l" t="t" r="r" b="b"/>
            <a:pathLst>
              <a:path w="24764" h="1269">
                <a:moveTo>
                  <a:pt x="24231" y="0"/>
                </a:moveTo>
                <a:lnTo>
                  <a:pt x="0" y="0"/>
                </a:lnTo>
                <a:lnTo>
                  <a:pt x="0" y="1102"/>
                </a:lnTo>
                <a:lnTo>
                  <a:pt x="24231" y="1102"/>
                </a:lnTo>
                <a:lnTo>
                  <a:pt x="24231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3904632" y="2158946"/>
            <a:ext cx="156845" cy="19939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0,03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079722" y="1726051"/>
            <a:ext cx="271780" cy="674370"/>
          </a:xfrm>
          <a:custGeom>
            <a:avLst/>
            <a:gdLst/>
            <a:ahLst/>
            <a:cxnLst/>
            <a:rect l="l" t="t" r="r" b="b"/>
            <a:pathLst>
              <a:path w="271779" h="674369">
                <a:moveTo>
                  <a:pt x="24231" y="0"/>
                </a:moveTo>
                <a:lnTo>
                  <a:pt x="0" y="0"/>
                </a:lnTo>
                <a:lnTo>
                  <a:pt x="0" y="674027"/>
                </a:lnTo>
                <a:lnTo>
                  <a:pt x="24231" y="674027"/>
                </a:lnTo>
                <a:lnTo>
                  <a:pt x="24231" y="0"/>
                </a:lnTo>
                <a:close/>
              </a:path>
              <a:path w="271779" h="674369">
                <a:moveTo>
                  <a:pt x="271170" y="4406"/>
                </a:moveTo>
                <a:lnTo>
                  <a:pt x="246938" y="4406"/>
                </a:lnTo>
                <a:lnTo>
                  <a:pt x="246938" y="674027"/>
                </a:lnTo>
                <a:lnTo>
                  <a:pt x="271170" y="674027"/>
                </a:lnTo>
                <a:lnTo>
                  <a:pt x="271170" y="4406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4012330" y="1485243"/>
            <a:ext cx="403860" cy="20383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16,2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573473" y="1700715"/>
            <a:ext cx="517525" cy="699770"/>
          </a:xfrm>
          <a:custGeom>
            <a:avLst/>
            <a:gdLst/>
            <a:ahLst/>
            <a:cxnLst/>
            <a:rect l="l" t="t" r="r" b="b"/>
            <a:pathLst>
              <a:path w="517525" h="699769">
                <a:moveTo>
                  <a:pt x="24231" y="4406"/>
                </a:moveTo>
                <a:lnTo>
                  <a:pt x="0" y="4406"/>
                </a:lnTo>
                <a:lnTo>
                  <a:pt x="0" y="699363"/>
                </a:lnTo>
                <a:lnTo>
                  <a:pt x="24231" y="699363"/>
                </a:lnTo>
                <a:lnTo>
                  <a:pt x="24231" y="4406"/>
                </a:lnTo>
                <a:close/>
              </a:path>
              <a:path w="517525" h="699769">
                <a:moveTo>
                  <a:pt x="271145" y="0"/>
                </a:moveTo>
                <a:lnTo>
                  <a:pt x="246913" y="0"/>
                </a:lnTo>
                <a:lnTo>
                  <a:pt x="246913" y="699363"/>
                </a:lnTo>
                <a:lnTo>
                  <a:pt x="271145" y="699363"/>
                </a:lnTo>
                <a:lnTo>
                  <a:pt x="271145" y="0"/>
                </a:lnTo>
                <a:close/>
              </a:path>
              <a:path w="517525" h="699769">
                <a:moveTo>
                  <a:pt x="517042" y="29743"/>
                </a:moveTo>
                <a:lnTo>
                  <a:pt x="492810" y="29743"/>
                </a:lnTo>
                <a:lnTo>
                  <a:pt x="492810" y="699363"/>
                </a:lnTo>
                <a:lnTo>
                  <a:pt x="517042" y="699363"/>
                </a:lnTo>
                <a:lnTo>
                  <a:pt x="517042" y="29743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4505858" y="1465961"/>
            <a:ext cx="156845" cy="19812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16,7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752489" y="1461739"/>
            <a:ext cx="403860" cy="227329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16,8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313184" y="1700715"/>
            <a:ext cx="271145" cy="699770"/>
          </a:xfrm>
          <a:custGeom>
            <a:avLst/>
            <a:gdLst/>
            <a:ahLst/>
            <a:cxnLst/>
            <a:rect l="l" t="t" r="r" b="b"/>
            <a:pathLst>
              <a:path w="271145" h="699769">
                <a:moveTo>
                  <a:pt x="24244" y="0"/>
                </a:moveTo>
                <a:lnTo>
                  <a:pt x="0" y="0"/>
                </a:lnTo>
                <a:lnTo>
                  <a:pt x="0" y="699363"/>
                </a:lnTo>
                <a:lnTo>
                  <a:pt x="24244" y="699363"/>
                </a:lnTo>
                <a:lnTo>
                  <a:pt x="24244" y="0"/>
                </a:lnTo>
                <a:close/>
              </a:path>
              <a:path w="271145" h="699769">
                <a:moveTo>
                  <a:pt x="271056" y="8813"/>
                </a:moveTo>
                <a:lnTo>
                  <a:pt x="246824" y="8813"/>
                </a:lnTo>
                <a:lnTo>
                  <a:pt x="246824" y="699363"/>
                </a:lnTo>
                <a:lnTo>
                  <a:pt x="271056" y="699363"/>
                </a:lnTo>
                <a:lnTo>
                  <a:pt x="271056" y="8813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5245751" y="1461739"/>
            <a:ext cx="403860" cy="20637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16,8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16,6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5805511" y="1688598"/>
            <a:ext cx="179070" cy="711835"/>
            <a:chOff x="5805511" y="1688598"/>
            <a:chExt cx="179070" cy="711835"/>
          </a:xfrm>
        </p:grpSpPr>
        <p:sp>
          <p:nvSpPr>
            <p:cNvPr id="135" name="object 135"/>
            <p:cNvSpPr/>
            <p:nvPr/>
          </p:nvSpPr>
          <p:spPr>
            <a:xfrm>
              <a:off x="5805511" y="1688598"/>
              <a:ext cx="24765" cy="711835"/>
            </a:xfrm>
            <a:custGeom>
              <a:avLst/>
              <a:gdLst/>
              <a:ahLst/>
              <a:cxnLst/>
              <a:rect l="l" t="t" r="r" b="b"/>
              <a:pathLst>
                <a:path w="24764" h="711835">
                  <a:moveTo>
                    <a:pt x="24227" y="0"/>
                  </a:moveTo>
                  <a:lnTo>
                    <a:pt x="0" y="0"/>
                  </a:lnTo>
                  <a:lnTo>
                    <a:pt x="0" y="711475"/>
                  </a:lnTo>
                  <a:lnTo>
                    <a:pt x="24227" y="711475"/>
                  </a:lnTo>
                  <a:lnTo>
                    <a:pt x="24227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960159" y="2346106"/>
              <a:ext cx="24765" cy="53975"/>
            </a:xfrm>
            <a:custGeom>
              <a:avLst/>
              <a:gdLst/>
              <a:ahLst/>
              <a:cxnLst/>
              <a:rect l="l" t="t" r="r" b="b"/>
              <a:pathLst>
                <a:path w="24764" h="53975">
                  <a:moveTo>
                    <a:pt x="24231" y="0"/>
                  </a:moveTo>
                  <a:lnTo>
                    <a:pt x="0" y="0"/>
                  </a:lnTo>
                  <a:lnTo>
                    <a:pt x="0" y="53967"/>
                  </a:lnTo>
                  <a:lnTo>
                    <a:pt x="24231" y="53967"/>
                  </a:lnTo>
                  <a:lnTo>
                    <a:pt x="24231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5738526" y="1449257"/>
            <a:ext cx="156845" cy="19812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17,1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877374" y="2155395"/>
            <a:ext cx="156845" cy="14986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1,3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6052327" y="1600488"/>
            <a:ext cx="271145" cy="800100"/>
            <a:chOff x="6052327" y="1600488"/>
            <a:chExt cx="271145" cy="800100"/>
          </a:xfrm>
        </p:grpSpPr>
        <p:sp>
          <p:nvSpPr>
            <p:cNvPr id="140" name="object 140"/>
            <p:cNvSpPr/>
            <p:nvPr/>
          </p:nvSpPr>
          <p:spPr>
            <a:xfrm>
              <a:off x="6052327" y="1634630"/>
              <a:ext cx="24765" cy="765810"/>
            </a:xfrm>
            <a:custGeom>
              <a:avLst/>
              <a:gdLst/>
              <a:ahLst/>
              <a:cxnLst/>
              <a:rect l="l" t="t" r="r" b="b"/>
              <a:pathLst>
                <a:path w="24764" h="765810">
                  <a:moveTo>
                    <a:pt x="24227" y="0"/>
                  </a:moveTo>
                  <a:lnTo>
                    <a:pt x="0" y="0"/>
                  </a:lnTo>
                  <a:lnTo>
                    <a:pt x="0" y="765442"/>
                  </a:lnTo>
                  <a:lnTo>
                    <a:pt x="24227" y="765442"/>
                  </a:lnTo>
                  <a:lnTo>
                    <a:pt x="24227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206762" y="2338398"/>
              <a:ext cx="24765" cy="62230"/>
            </a:xfrm>
            <a:custGeom>
              <a:avLst/>
              <a:gdLst/>
              <a:ahLst/>
              <a:cxnLst/>
              <a:rect l="l" t="t" r="r" b="b"/>
              <a:pathLst>
                <a:path w="24764" h="62230">
                  <a:moveTo>
                    <a:pt x="24229" y="0"/>
                  </a:moveTo>
                  <a:lnTo>
                    <a:pt x="0" y="0"/>
                  </a:lnTo>
                  <a:lnTo>
                    <a:pt x="0" y="61675"/>
                  </a:lnTo>
                  <a:lnTo>
                    <a:pt x="24229" y="61675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298746" y="1600488"/>
              <a:ext cx="24765" cy="800100"/>
            </a:xfrm>
            <a:custGeom>
              <a:avLst/>
              <a:gdLst/>
              <a:ahLst/>
              <a:cxnLst/>
              <a:rect l="l" t="t" r="r" b="b"/>
              <a:pathLst>
                <a:path w="24764" h="800100">
                  <a:moveTo>
                    <a:pt x="24229" y="0"/>
                  </a:moveTo>
                  <a:lnTo>
                    <a:pt x="0" y="0"/>
                  </a:lnTo>
                  <a:lnTo>
                    <a:pt x="0" y="799585"/>
                  </a:lnTo>
                  <a:lnTo>
                    <a:pt x="24229" y="799585"/>
                  </a:lnTo>
                  <a:lnTo>
                    <a:pt x="24229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5985159" y="1361788"/>
            <a:ext cx="403225" cy="2311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18,4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75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19,2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453089" y="2329584"/>
            <a:ext cx="24765" cy="70485"/>
          </a:xfrm>
          <a:custGeom>
            <a:avLst/>
            <a:gdLst/>
            <a:ahLst/>
            <a:cxnLst/>
            <a:rect l="l" t="t" r="r" b="b"/>
            <a:pathLst>
              <a:path w="24764" h="70485">
                <a:moveTo>
                  <a:pt x="24231" y="0"/>
                </a:moveTo>
                <a:lnTo>
                  <a:pt x="0" y="0"/>
                </a:lnTo>
                <a:lnTo>
                  <a:pt x="0" y="70488"/>
                </a:lnTo>
                <a:lnTo>
                  <a:pt x="24231" y="70488"/>
                </a:lnTo>
                <a:lnTo>
                  <a:pt x="24231" y="0"/>
                </a:lnTo>
                <a:close/>
              </a:path>
            </a:pathLst>
          </a:custGeom>
          <a:solidFill>
            <a:srgbClr val="70AD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6123518" y="2138596"/>
            <a:ext cx="403225" cy="15811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1,5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750">
              <a:latin typeface="Calibri"/>
              <a:cs typeface="Calibri"/>
            </a:endParaRPr>
          </a:p>
          <a:p>
            <a:pPr marL="20955">
              <a:lnSpc>
                <a:spcPct val="100000"/>
              </a:lnSpc>
              <a:spcBef>
                <a:spcPts val="5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1,7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6544245" y="1646747"/>
            <a:ext cx="178435" cy="753745"/>
            <a:chOff x="6544245" y="1646747"/>
            <a:chExt cx="178435" cy="753745"/>
          </a:xfrm>
        </p:grpSpPr>
        <p:sp>
          <p:nvSpPr>
            <p:cNvPr id="147" name="object 147"/>
            <p:cNvSpPr/>
            <p:nvPr/>
          </p:nvSpPr>
          <p:spPr>
            <a:xfrm>
              <a:off x="6544245" y="1646747"/>
              <a:ext cx="25400" cy="753745"/>
            </a:xfrm>
            <a:custGeom>
              <a:avLst/>
              <a:gdLst/>
              <a:ahLst/>
              <a:cxnLst/>
              <a:rect l="l" t="t" r="r" b="b"/>
              <a:pathLst>
                <a:path w="25400" h="753744">
                  <a:moveTo>
                    <a:pt x="25333" y="0"/>
                  </a:moveTo>
                  <a:lnTo>
                    <a:pt x="0" y="0"/>
                  </a:lnTo>
                  <a:lnTo>
                    <a:pt x="0" y="753325"/>
                  </a:lnTo>
                  <a:lnTo>
                    <a:pt x="25333" y="753325"/>
                  </a:lnTo>
                  <a:lnTo>
                    <a:pt x="25333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698412" y="2329585"/>
              <a:ext cx="24765" cy="70485"/>
            </a:xfrm>
            <a:custGeom>
              <a:avLst/>
              <a:gdLst/>
              <a:ahLst/>
              <a:cxnLst/>
              <a:rect l="l" t="t" r="r" b="b"/>
              <a:pathLst>
                <a:path w="24765" h="70485">
                  <a:moveTo>
                    <a:pt x="24227" y="0"/>
                  </a:moveTo>
                  <a:lnTo>
                    <a:pt x="0" y="0"/>
                  </a:lnTo>
                  <a:lnTo>
                    <a:pt x="0" y="70488"/>
                  </a:lnTo>
                  <a:lnTo>
                    <a:pt x="24227" y="70488"/>
                  </a:lnTo>
                  <a:lnTo>
                    <a:pt x="24227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6615807" y="2138596"/>
            <a:ext cx="156845" cy="14986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1,7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790575" y="1613707"/>
            <a:ext cx="24765" cy="786765"/>
          </a:xfrm>
          <a:custGeom>
            <a:avLst/>
            <a:gdLst/>
            <a:ahLst/>
            <a:cxnLst/>
            <a:rect l="l" t="t" r="r" b="b"/>
            <a:pathLst>
              <a:path w="24765" h="786764">
                <a:moveTo>
                  <a:pt x="24223" y="0"/>
                </a:moveTo>
                <a:lnTo>
                  <a:pt x="0" y="0"/>
                </a:lnTo>
                <a:lnTo>
                  <a:pt x="0" y="786366"/>
                </a:lnTo>
                <a:lnTo>
                  <a:pt x="24223" y="786366"/>
                </a:lnTo>
                <a:lnTo>
                  <a:pt x="24223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6477444" y="1374366"/>
            <a:ext cx="403225" cy="23114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18,1</a:t>
            </a:r>
            <a:endParaRPr sz="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75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18,9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152" name="object 1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0237" y="2460060"/>
            <a:ext cx="167990" cy="171450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6912" y="2462601"/>
            <a:ext cx="173480" cy="168910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9329" y="2461330"/>
            <a:ext cx="173394" cy="170180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1574" y="2461330"/>
            <a:ext cx="167742" cy="170180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48132" y="2458791"/>
            <a:ext cx="169710" cy="172719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96764" y="2458791"/>
            <a:ext cx="167256" cy="172719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42829" y="2457520"/>
            <a:ext cx="168563" cy="173989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90160" y="2454980"/>
            <a:ext cx="159141" cy="176530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28242" y="2460060"/>
            <a:ext cx="169546" cy="171450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76534" y="2461330"/>
            <a:ext cx="165449" cy="170180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20822" y="2460060"/>
            <a:ext cx="167986" cy="171450"/>
          </a:xfrm>
          <a:prstGeom prst="rect">
            <a:avLst/>
          </a:prstGeom>
        </p:spPr>
      </p:pic>
      <p:grpSp>
        <p:nvGrpSpPr>
          <p:cNvPr id="163" name="object 163"/>
          <p:cNvGrpSpPr/>
          <p:nvPr/>
        </p:nvGrpSpPr>
        <p:grpSpPr>
          <a:xfrm>
            <a:off x="6944554" y="1354533"/>
            <a:ext cx="188595" cy="1050925"/>
            <a:chOff x="6944554" y="1354533"/>
            <a:chExt cx="188595" cy="1050925"/>
          </a:xfrm>
        </p:grpSpPr>
        <p:sp>
          <p:nvSpPr>
            <p:cNvPr id="164" name="object 164"/>
            <p:cNvSpPr/>
            <p:nvPr/>
          </p:nvSpPr>
          <p:spPr>
            <a:xfrm>
              <a:off x="7127993" y="1359296"/>
              <a:ext cx="0" cy="1041400"/>
            </a:xfrm>
            <a:custGeom>
              <a:avLst/>
              <a:gdLst/>
              <a:ahLst/>
              <a:cxnLst/>
              <a:rect l="l" t="t" r="r" b="b"/>
              <a:pathLst>
                <a:path h="1041400">
                  <a:moveTo>
                    <a:pt x="0" y="0"/>
                  </a:moveTo>
                  <a:lnTo>
                    <a:pt x="0" y="1040777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944554" y="2346326"/>
              <a:ext cx="24765" cy="53975"/>
            </a:xfrm>
            <a:custGeom>
              <a:avLst/>
              <a:gdLst/>
              <a:ahLst/>
              <a:cxnLst/>
              <a:rect l="l" t="t" r="r" b="b"/>
              <a:pathLst>
                <a:path w="24765" h="53975">
                  <a:moveTo>
                    <a:pt x="24231" y="0"/>
                  </a:moveTo>
                  <a:lnTo>
                    <a:pt x="0" y="0"/>
                  </a:lnTo>
                  <a:lnTo>
                    <a:pt x="0" y="53747"/>
                  </a:lnTo>
                  <a:lnTo>
                    <a:pt x="24231" y="53747"/>
                  </a:lnTo>
                  <a:lnTo>
                    <a:pt x="24231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6" name="object 16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67480" y="2462601"/>
            <a:ext cx="173480" cy="168910"/>
          </a:xfrm>
          <a:prstGeom prst="rect">
            <a:avLst/>
          </a:prstGeom>
        </p:spPr>
      </p:pic>
      <p:sp>
        <p:nvSpPr>
          <p:cNvPr id="167" name="object 167"/>
          <p:cNvSpPr txBox="1"/>
          <p:nvPr/>
        </p:nvSpPr>
        <p:spPr>
          <a:xfrm>
            <a:off x="6861949" y="2175204"/>
            <a:ext cx="156845" cy="14922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5" dirty="0">
                <a:solidFill>
                  <a:srgbClr val="9F9FA0"/>
                </a:solidFill>
                <a:latin typeface="Calibri"/>
                <a:cs typeface="Calibri"/>
              </a:rPr>
              <a:t>1,5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7036718" y="1491332"/>
            <a:ext cx="24765" cy="909319"/>
          </a:xfrm>
          <a:custGeom>
            <a:avLst/>
            <a:gdLst/>
            <a:ahLst/>
            <a:cxnLst/>
            <a:rect l="l" t="t" r="r" b="b"/>
            <a:pathLst>
              <a:path w="24765" h="909319">
                <a:moveTo>
                  <a:pt x="24227" y="0"/>
                </a:moveTo>
                <a:lnTo>
                  <a:pt x="0" y="0"/>
                </a:lnTo>
                <a:lnTo>
                  <a:pt x="0" y="908740"/>
                </a:lnTo>
                <a:lnTo>
                  <a:pt x="24227" y="908740"/>
                </a:lnTo>
                <a:lnTo>
                  <a:pt x="24227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6969734" y="1256372"/>
            <a:ext cx="156845" cy="198120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0" dirty="0">
                <a:solidFill>
                  <a:srgbClr val="9F9FA0"/>
                </a:solidFill>
                <a:latin typeface="Calibri"/>
                <a:cs typeface="Calibri"/>
              </a:rPr>
              <a:t>19,9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170" name="object 1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19920" y="2463862"/>
            <a:ext cx="169952" cy="167648"/>
          </a:xfrm>
          <a:prstGeom prst="rect">
            <a:avLst/>
          </a:prstGeom>
        </p:spPr>
      </p:pic>
      <p:sp>
        <p:nvSpPr>
          <p:cNvPr id="171" name="object 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ОБЩАЯ</a:t>
            </a:r>
            <a:r>
              <a:rPr spc="-50" dirty="0"/>
              <a:t> </a:t>
            </a:r>
            <a:r>
              <a:rPr spc="-60" dirty="0"/>
              <a:t>СТАТИСТИКА</a:t>
            </a:r>
          </a:p>
        </p:txBody>
      </p:sp>
      <p:sp>
        <p:nvSpPr>
          <p:cNvPr id="172" name="object 172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431999" y="79902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451484">
              <a:lnSpc>
                <a:spcPct val="100000"/>
              </a:lnSpc>
              <a:spcBef>
                <a:spcPts val="195"/>
              </a:spcBef>
            </a:pPr>
            <a:r>
              <a:rPr sz="1100" b="1" spc="-45" dirty="0">
                <a:solidFill>
                  <a:srgbClr val="FEFEFE"/>
                </a:solidFill>
                <a:latin typeface="Arial"/>
                <a:cs typeface="Arial"/>
              </a:rPr>
              <a:t>ПРОИЗВОДСТВО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100" b="1" spc="-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ПОТРЕБЛЕНИЕ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607903" y="1147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49881" y="0"/>
                </a:moveTo>
                <a:lnTo>
                  <a:pt x="0" y="0"/>
                </a:lnTo>
                <a:lnTo>
                  <a:pt x="0" y="49881"/>
                </a:lnTo>
                <a:lnTo>
                  <a:pt x="49881" y="49881"/>
                </a:lnTo>
                <a:lnTo>
                  <a:pt x="49881" y="0"/>
                </a:lnTo>
                <a:close/>
              </a:path>
            </a:pathLst>
          </a:custGeom>
          <a:solidFill>
            <a:srgbClr val="70A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404212" y="1147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49885" y="0"/>
                </a:moveTo>
                <a:lnTo>
                  <a:pt x="0" y="0"/>
                </a:lnTo>
                <a:lnTo>
                  <a:pt x="0" y="49881"/>
                </a:lnTo>
                <a:lnTo>
                  <a:pt x="49885" y="49881"/>
                </a:lnTo>
                <a:lnTo>
                  <a:pt x="49885" y="0"/>
                </a:lnTo>
                <a:close/>
              </a:path>
            </a:pathLst>
          </a:custGeom>
          <a:solidFill>
            <a:srgbClr val="5D9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160252" y="1147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49885" y="0"/>
                </a:moveTo>
                <a:lnTo>
                  <a:pt x="0" y="0"/>
                </a:lnTo>
                <a:lnTo>
                  <a:pt x="0" y="49881"/>
                </a:lnTo>
                <a:lnTo>
                  <a:pt x="49885" y="49881"/>
                </a:lnTo>
                <a:lnTo>
                  <a:pt x="49885" y="0"/>
                </a:lnTo>
                <a:close/>
              </a:path>
            </a:pathLst>
          </a:custGeom>
          <a:solidFill>
            <a:srgbClr val="FCBF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1693040" y="1096185"/>
            <a:ext cx="1957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8355" algn="l"/>
                <a:tab pos="1569085" algn="l"/>
              </a:tabLst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Производство</a:t>
            </a:r>
            <a:r>
              <a:rPr sz="700" dirty="0">
                <a:solidFill>
                  <a:srgbClr val="5B5B5B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Потребление</a:t>
            </a:r>
            <a:r>
              <a:rPr sz="700" dirty="0">
                <a:solidFill>
                  <a:srgbClr val="5B5B5B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Дефицит</a:t>
            </a:r>
            <a:endParaRPr sz="7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412898" y="1070785"/>
            <a:ext cx="791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B5B5B"/>
                </a:solidFill>
                <a:latin typeface="Arial"/>
                <a:cs typeface="Arial"/>
              </a:rPr>
              <a:t>млрд.кВт.ч/год</a:t>
            </a:r>
            <a:endParaRPr sz="900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3924000" y="79902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480059">
              <a:lnSpc>
                <a:spcPct val="100000"/>
              </a:lnSpc>
              <a:spcBef>
                <a:spcPts val="195"/>
              </a:spcBef>
            </a:pPr>
            <a:r>
              <a:rPr sz="1100" b="1" spc="-50" dirty="0">
                <a:solidFill>
                  <a:srgbClr val="FEFEFE"/>
                </a:solidFill>
                <a:latin typeface="Arial"/>
                <a:cs typeface="Arial"/>
              </a:rPr>
              <a:t>ВИДЫ</a:t>
            </a:r>
            <a:r>
              <a:rPr sz="11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40" dirty="0">
                <a:solidFill>
                  <a:srgbClr val="FEFEFE"/>
                </a:solidFill>
                <a:latin typeface="Arial"/>
                <a:cs typeface="Arial"/>
              </a:rPr>
              <a:t>ИСТОЧНИКОВ</a:t>
            </a:r>
            <a:r>
              <a:rPr sz="1100" b="1" spc="-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ГЕНЕРАЦИИ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6488823" y="1147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49881" y="0"/>
                </a:moveTo>
                <a:lnTo>
                  <a:pt x="0" y="0"/>
                </a:lnTo>
                <a:lnTo>
                  <a:pt x="0" y="49881"/>
                </a:lnTo>
                <a:lnTo>
                  <a:pt x="49881" y="49881"/>
                </a:lnTo>
                <a:lnTo>
                  <a:pt x="49881" y="0"/>
                </a:lnTo>
                <a:close/>
              </a:path>
            </a:pathLst>
          </a:custGeom>
          <a:solidFill>
            <a:srgbClr val="70A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66765" y="1147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5">
                <a:moveTo>
                  <a:pt x="49885" y="0"/>
                </a:moveTo>
                <a:lnTo>
                  <a:pt x="0" y="0"/>
                </a:lnTo>
                <a:lnTo>
                  <a:pt x="0" y="49881"/>
                </a:lnTo>
                <a:lnTo>
                  <a:pt x="49885" y="49881"/>
                </a:lnTo>
                <a:lnTo>
                  <a:pt x="49885" y="0"/>
                </a:lnTo>
                <a:close/>
              </a:path>
            </a:pathLst>
          </a:custGeom>
          <a:solidFill>
            <a:srgbClr val="5D9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6573960" y="1096185"/>
            <a:ext cx="5702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0525" algn="l"/>
              </a:tabLst>
            </a:pPr>
            <a:r>
              <a:rPr sz="700" spc="-25" dirty="0">
                <a:solidFill>
                  <a:srgbClr val="5B5B5B"/>
                </a:solidFill>
                <a:latin typeface="Arial"/>
                <a:cs typeface="Arial"/>
              </a:rPr>
              <a:t>ТЭЦ</a:t>
            </a:r>
            <a:r>
              <a:rPr sz="700" dirty="0">
                <a:solidFill>
                  <a:srgbClr val="5B5B5B"/>
                </a:solidFill>
                <a:latin typeface="Arial"/>
                <a:cs typeface="Arial"/>
              </a:rPr>
              <a:t>	</a:t>
            </a:r>
            <a:r>
              <a:rPr sz="700" spc="-25" dirty="0">
                <a:solidFill>
                  <a:srgbClr val="5B5B5B"/>
                </a:solidFill>
                <a:latin typeface="Arial"/>
                <a:cs typeface="Arial"/>
              </a:rPr>
              <a:t>ГЭС</a:t>
            </a:r>
            <a:endParaRPr sz="7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3904899" y="1070785"/>
            <a:ext cx="791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B5B5B"/>
                </a:solidFill>
                <a:latin typeface="Arial"/>
                <a:cs typeface="Arial"/>
              </a:rPr>
              <a:t>млрд.кВт.ч/год</a:t>
            </a:r>
            <a:endParaRPr sz="900">
              <a:latin typeface="Arial"/>
              <a:cs typeface="Arial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3923996" y="2400073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09">
                <a:moveTo>
                  <a:pt x="0" y="0"/>
                </a:moveTo>
                <a:lnTo>
                  <a:pt x="3203992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>
            <a:off x="431999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890269">
              <a:lnSpc>
                <a:spcPct val="100000"/>
              </a:lnSpc>
              <a:spcBef>
                <a:spcPts val="195"/>
              </a:spcBef>
            </a:pP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ИМПОРТ</a:t>
            </a:r>
            <a:r>
              <a:rPr sz="1100" b="1" spc="-5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EFEFE"/>
                </a:solidFill>
                <a:latin typeface="Arial"/>
                <a:cs typeface="Arial"/>
              </a:rPr>
              <a:t>И</a:t>
            </a:r>
            <a:r>
              <a:rPr sz="1100" b="1" spc="-5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ЭКСПОРТ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2669673" y="326839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81" y="0"/>
                </a:moveTo>
                <a:lnTo>
                  <a:pt x="0" y="0"/>
                </a:lnTo>
                <a:lnTo>
                  <a:pt x="0" y="49881"/>
                </a:lnTo>
                <a:lnTo>
                  <a:pt x="49881" y="49881"/>
                </a:lnTo>
                <a:lnTo>
                  <a:pt x="49881" y="0"/>
                </a:lnTo>
                <a:close/>
              </a:path>
            </a:pathLst>
          </a:custGeom>
          <a:solidFill>
            <a:srgbClr val="70A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90388" y="326839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85" y="0"/>
                </a:moveTo>
                <a:lnTo>
                  <a:pt x="0" y="0"/>
                </a:lnTo>
                <a:lnTo>
                  <a:pt x="0" y="49881"/>
                </a:lnTo>
                <a:lnTo>
                  <a:pt x="49885" y="49881"/>
                </a:lnTo>
                <a:lnTo>
                  <a:pt x="49885" y="0"/>
                </a:lnTo>
                <a:close/>
              </a:path>
            </a:pathLst>
          </a:custGeom>
          <a:solidFill>
            <a:srgbClr val="5D9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2754810" y="3216674"/>
            <a:ext cx="8953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765" algn="l"/>
              </a:tabLst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Импорт</a:t>
            </a:r>
            <a:r>
              <a:rPr sz="700" dirty="0">
                <a:solidFill>
                  <a:srgbClr val="5B5B5B"/>
                </a:solidFill>
                <a:latin typeface="Arial"/>
                <a:cs typeface="Arial"/>
              </a:rPr>
              <a:t>	</a:t>
            </a: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Экспорт</a:t>
            </a:r>
            <a:endParaRPr sz="7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412898" y="3191274"/>
            <a:ext cx="791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B5B5B"/>
                </a:solidFill>
                <a:latin typeface="Arial"/>
                <a:cs typeface="Arial"/>
              </a:rPr>
              <a:t>млрд.кВт.ч/год</a:t>
            </a:r>
            <a:endParaRPr sz="900">
              <a:latin typeface="Arial"/>
              <a:cs typeface="Arial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432007" y="4652399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10">
                <a:moveTo>
                  <a:pt x="0" y="0"/>
                </a:moveTo>
                <a:lnTo>
                  <a:pt x="3203992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 txBox="1"/>
          <p:nvPr/>
        </p:nvSpPr>
        <p:spPr>
          <a:xfrm>
            <a:off x="3924000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95"/>
              </a:spcBef>
            </a:pPr>
            <a:r>
              <a:rPr sz="1100" b="1" spc="-50" dirty="0">
                <a:solidFill>
                  <a:srgbClr val="FEFEFE"/>
                </a:solidFill>
                <a:latin typeface="Arial"/>
                <a:cs typeface="Arial"/>
              </a:rPr>
              <a:t>РАЗБИВКА</a:t>
            </a:r>
            <a:r>
              <a:rPr sz="1100" b="1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40" dirty="0">
                <a:solidFill>
                  <a:srgbClr val="FEFEFE"/>
                </a:solidFill>
                <a:latin typeface="Arial"/>
                <a:cs typeface="Arial"/>
              </a:rPr>
              <a:t>ЭКСПОРТА</a:t>
            </a:r>
            <a:r>
              <a:rPr sz="1100" b="1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45" dirty="0">
                <a:solidFill>
                  <a:srgbClr val="FEFEFE"/>
                </a:solidFill>
                <a:latin typeface="Arial"/>
                <a:cs typeface="Arial"/>
              </a:rPr>
              <a:t>ЗА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EFEFE"/>
                </a:solidFill>
                <a:latin typeface="Arial"/>
                <a:cs typeface="Arial"/>
              </a:rPr>
              <a:t>2015-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2022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6535703" y="326839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84" y="0"/>
                </a:moveTo>
                <a:lnTo>
                  <a:pt x="0" y="0"/>
                </a:lnTo>
                <a:lnTo>
                  <a:pt x="0" y="49881"/>
                </a:lnTo>
                <a:lnTo>
                  <a:pt x="49884" y="49881"/>
                </a:lnTo>
                <a:lnTo>
                  <a:pt x="4988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6620843" y="3216674"/>
            <a:ext cx="5137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Афганистан</a:t>
            </a:r>
            <a:endParaRPr sz="700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535703" y="3471530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84" y="0"/>
                </a:moveTo>
                <a:lnTo>
                  <a:pt x="0" y="0"/>
                </a:lnTo>
                <a:lnTo>
                  <a:pt x="0" y="49881"/>
                </a:lnTo>
                <a:lnTo>
                  <a:pt x="49884" y="49881"/>
                </a:lnTo>
                <a:lnTo>
                  <a:pt x="49884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6620840" y="3419812"/>
            <a:ext cx="525145" cy="2343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160"/>
              </a:spcBef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Кыргызская</a:t>
            </a:r>
            <a:r>
              <a:rPr sz="700" spc="500" dirty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Республика</a:t>
            </a:r>
            <a:endParaRPr sz="700">
              <a:latin typeface="Arial"/>
              <a:cs typeface="Arial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6535703" y="377743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84" y="0"/>
                </a:moveTo>
                <a:lnTo>
                  <a:pt x="0" y="0"/>
                </a:lnTo>
                <a:lnTo>
                  <a:pt x="0" y="49881"/>
                </a:lnTo>
                <a:lnTo>
                  <a:pt x="49884" y="49881"/>
                </a:lnTo>
                <a:lnTo>
                  <a:pt x="49884" y="0"/>
                </a:lnTo>
                <a:close/>
              </a:path>
            </a:pathLst>
          </a:custGeom>
          <a:solidFill>
            <a:srgbClr val="BE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6620843" y="3725715"/>
            <a:ext cx="502284" cy="31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Узбекистан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700" spc="-10" dirty="0">
                <a:solidFill>
                  <a:srgbClr val="5B5B5B"/>
                </a:solidFill>
                <a:latin typeface="Arial"/>
                <a:cs typeface="Arial"/>
              </a:rPr>
              <a:t>Казахстан</a:t>
            </a:r>
            <a:endParaRPr sz="700">
              <a:latin typeface="Arial"/>
              <a:cs typeface="Arial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6535703" y="396332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84" y="0"/>
                </a:moveTo>
                <a:lnTo>
                  <a:pt x="0" y="0"/>
                </a:lnTo>
                <a:lnTo>
                  <a:pt x="0" y="49881"/>
                </a:lnTo>
                <a:lnTo>
                  <a:pt x="49884" y="49881"/>
                </a:lnTo>
                <a:lnTo>
                  <a:pt x="4988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6962390" y="4858410"/>
            <a:ext cx="182245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40" dirty="0">
                <a:solidFill>
                  <a:srgbClr val="2B2A29"/>
                </a:solidFill>
                <a:latin typeface="Arial"/>
                <a:cs typeface="Arial"/>
              </a:rPr>
              <a:t>05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958" y="1251554"/>
            <a:ext cx="6501130" cy="0"/>
          </a:xfrm>
          <a:custGeom>
            <a:avLst/>
            <a:gdLst/>
            <a:ahLst/>
            <a:cxnLst/>
            <a:rect l="l" t="t" r="r" b="b"/>
            <a:pathLst>
              <a:path w="6501130">
                <a:moveTo>
                  <a:pt x="0" y="0"/>
                </a:moveTo>
                <a:lnTo>
                  <a:pt x="6501038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6958" y="1637427"/>
            <a:ext cx="6501130" cy="0"/>
          </a:xfrm>
          <a:custGeom>
            <a:avLst/>
            <a:gdLst/>
            <a:ahLst/>
            <a:cxnLst/>
            <a:rect l="l" t="t" r="r" b="b"/>
            <a:pathLst>
              <a:path w="6501130">
                <a:moveTo>
                  <a:pt x="0" y="0"/>
                </a:moveTo>
                <a:lnTo>
                  <a:pt x="6501038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958" y="2024442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60006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029" y="2024442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1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95620" y="2024442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1811" y="2024442"/>
            <a:ext cx="2046605" cy="0"/>
          </a:xfrm>
          <a:custGeom>
            <a:avLst/>
            <a:gdLst/>
            <a:ahLst/>
            <a:cxnLst/>
            <a:rect l="l" t="t" r="r" b="b"/>
            <a:pathLst>
              <a:path w="2046604">
                <a:moveTo>
                  <a:pt x="0" y="0"/>
                </a:moveTo>
                <a:lnTo>
                  <a:pt x="204618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958" y="2411453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60006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1029" y="2411453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1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5620" y="2411453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81811" y="2411453"/>
            <a:ext cx="2046605" cy="0"/>
          </a:xfrm>
          <a:custGeom>
            <a:avLst/>
            <a:gdLst/>
            <a:ahLst/>
            <a:cxnLst/>
            <a:rect l="l" t="t" r="r" b="b"/>
            <a:pathLst>
              <a:path w="2046604">
                <a:moveTo>
                  <a:pt x="0" y="0"/>
                </a:moveTo>
                <a:lnTo>
                  <a:pt x="204618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6958" y="2798467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60006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1029" y="2798467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1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5620" y="2798467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81811" y="2798467"/>
            <a:ext cx="2046605" cy="0"/>
          </a:xfrm>
          <a:custGeom>
            <a:avLst/>
            <a:gdLst/>
            <a:ahLst/>
            <a:cxnLst/>
            <a:rect l="l" t="t" r="r" b="b"/>
            <a:pathLst>
              <a:path w="2046604">
                <a:moveTo>
                  <a:pt x="0" y="0"/>
                </a:moveTo>
                <a:lnTo>
                  <a:pt x="204618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958" y="3185482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60006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1029" y="3185482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1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95620" y="3185482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81811" y="3185482"/>
            <a:ext cx="2046605" cy="0"/>
          </a:xfrm>
          <a:custGeom>
            <a:avLst/>
            <a:gdLst/>
            <a:ahLst/>
            <a:cxnLst/>
            <a:rect l="l" t="t" r="r" b="b"/>
            <a:pathLst>
              <a:path w="2046604">
                <a:moveTo>
                  <a:pt x="0" y="0"/>
                </a:moveTo>
                <a:lnTo>
                  <a:pt x="2046185" y="0"/>
                </a:lnTo>
              </a:path>
            </a:pathLst>
          </a:custGeom>
          <a:ln w="9525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26958" y="1722797"/>
            <a:ext cx="6501130" cy="1854835"/>
            <a:chOff x="626958" y="1722797"/>
            <a:chExt cx="6501130" cy="1854835"/>
          </a:xfrm>
        </p:grpSpPr>
        <p:sp>
          <p:nvSpPr>
            <p:cNvPr id="21" name="object 21"/>
            <p:cNvSpPr/>
            <p:nvPr/>
          </p:nvSpPr>
          <p:spPr>
            <a:xfrm>
              <a:off x="626958" y="3572495"/>
              <a:ext cx="6501130" cy="0"/>
            </a:xfrm>
            <a:custGeom>
              <a:avLst/>
              <a:gdLst/>
              <a:ahLst/>
              <a:cxnLst/>
              <a:rect l="l" t="t" r="r" b="b"/>
              <a:pathLst>
                <a:path w="6501130">
                  <a:moveTo>
                    <a:pt x="0" y="0"/>
                  </a:moveTo>
                  <a:lnTo>
                    <a:pt x="6501038" y="0"/>
                  </a:lnTo>
                </a:path>
              </a:pathLst>
            </a:custGeom>
            <a:ln w="9525">
              <a:solidFill>
                <a:srgbClr val="E5E5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86965" y="1978912"/>
              <a:ext cx="724535" cy="1593850"/>
            </a:xfrm>
            <a:custGeom>
              <a:avLst/>
              <a:gdLst/>
              <a:ahLst/>
              <a:cxnLst/>
              <a:rect l="l" t="t" r="r" b="b"/>
              <a:pathLst>
                <a:path w="724535" h="1593850">
                  <a:moveTo>
                    <a:pt x="724063" y="0"/>
                  </a:moveTo>
                  <a:lnTo>
                    <a:pt x="0" y="0"/>
                  </a:lnTo>
                  <a:lnTo>
                    <a:pt x="0" y="1593583"/>
                  </a:lnTo>
                  <a:lnTo>
                    <a:pt x="724063" y="1593583"/>
                  </a:lnTo>
                  <a:lnTo>
                    <a:pt x="724063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73150" y="1722797"/>
              <a:ext cx="722630" cy="1849755"/>
            </a:xfrm>
            <a:custGeom>
              <a:avLst/>
              <a:gdLst/>
              <a:ahLst/>
              <a:cxnLst/>
              <a:rect l="l" t="t" r="r" b="b"/>
              <a:pathLst>
                <a:path w="722629" h="1849754">
                  <a:moveTo>
                    <a:pt x="722469" y="0"/>
                  </a:moveTo>
                  <a:lnTo>
                    <a:pt x="0" y="0"/>
                  </a:lnTo>
                  <a:lnTo>
                    <a:pt x="0" y="1849697"/>
                  </a:lnTo>
                  <a:lnTo>
                    <a:pt x="722469" y="1849697"/>
                  </a:lnTo>
                  <a:lnTo>
                    <a:pt x="722469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57745" y="1824105"/>
              <a:ext cx="724535" cy="1748789"/>
            </a:xfrm>
            <a:custGeom>
              <a:avLst/>
              <a:gdLst/>
              <a:ahLst/>
              <a:cxnLst/>
              <a:rect l="l" t="t" r="r" b="b"/>
              <a:pathLst>
                <a:path w="724535" h="1748789">
                  <a:moveTo>
                    <a:pt x="724065" y="0"/>
                  </a:moveTo>
                  <a:lnTo>
                    <a:pt x="0" y="0"/>
                  </a:lnTo>
                  <a:lnTo>
                    <a:pt x="0" y="1748389"/>
                  </a:lnTo>
                  <a:lnTo>
                    <a:pt x="724065" y="1748389"/>
                  </a:lnTo>
                  <a:lnTo>
                    <a:pt x="72406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14552" y="373072"/>
            <a:ext cx="6094730" cy="5626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715">
              <a:lnSpc>
                <a:spcPts val="2070"/>
              </a:lnSpc>
              <a:spcBef>
                <a:spcPts val="240"/>
              </a:spcBef>
            </a:pPr>
            <a:r>
              <a:rPr spc="-70" dirty="0"/>
              <a:t>РОСТ</a:t>
            </a:r>
            <a:r>
              <a:rPr spc="-35" dirty="0"/>
              <a:t> </a:t>
            </a:r>
            <a:r>
              <a:rPr spc="-80" dirty="0"/>
              <a:t>ВНУТРЕННЕЙ</a:t>
            </a:r>
            <a:r>
              <a:rPr spc="-30" dirty="0"/>
              <a:t> </a:t>
            </a:r>
            <a:r>
              <a:rPr spc="-95" dirty="0"/>
              <a:t>ПОТРЕБНОСТИ</a:t>
            </a:r>
            <a:r>
              <a:rPr spc="-30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spc="-70" dirty="0"/>
              <a:t>СТРОИТЕЛЬСТВО ГЕНЕРИРУЮЩИХ</a:t>
            </a:r>
            <a:r>
              <a:rPr spc="-45" dirty="0"/>
              <a:t> </a:t>
            </a:r>
            <a:r>
              <a:rPr spc="-10" dirty="0"/>
              <a:t>МОЩНОСТЕЙ</a:t>
            </a:r>
          </a:p>
        </p:txBody>
      </p:sp>
      <p:sp>
        <p:nvSpPr>
          <p:cNvPr id="26" name="object 26"/>
          <p:cNvSpPr/>
          <p:nvPr/>
        </p:nvSpPr>
        <p:spPr>
          <a:xfrm>
            <a:off x="270342" y="0"/>
            <a:ext cx="54610" cy="877569"/>
          </a:xfrm>
          <a:custGeom>
            <a:avLst/>
            <a:gdLst/>
            <a:ahLst/>
            <a:cxnLst/>
            <a:rect l="l" t="t" r="r" b="b"/>
            <a:pathLst>
              <a:path w="54610" h="877569">
                <a:moveTo>
                  <a:pt x="53999" y="0"/>
                </a:moveTo>
                <a:lnTo>
                  <a:pt x="0" y="0"/>
                </a:lnTo>
                <a:lnTo>
                  <a:pt x="0" y="877262"/>
                </a:lnTo>
                <a:lnTo>
                  <a:pt x="53999" y="87726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206" y="3900418"/>
            <a:ext cx="6722109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935">
              <a:lnSpc>
                <a:spcPct val="111200"/>
              </a:lnSpc>
              <a:spcBef>
                <a:spcPts val="100"/>
              </a:spcBef>
              <a:buChar char="-"/>
              <a:tabLst>
                <a:tab pos="127635" algn="l"/>
              </a:tabLst>
            </a:pP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Уровень</a:t>
            </a:r>
            <a:r>
              <a:rPr sz="11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спроса</a:t>
            </a:r>
            <a:r>
              <a:rPr sz="11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11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электроэнергию</a:t>
            </a:r>
            <a:r>
              <a:rPr sz="11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Таджикистане</a:t>
            </a:r>
            <a:r>
              <a:rPr sz="11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и</a:t>
            </a:r>
            <a:r>
              <a:rPr sz="11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11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регионе</a:t>
            </a:r>
            <a:r>
              <a:rPr sz="11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постоянно</a:t>
            </a:r>
            <a:r>
              <a:rPr sz="1100" spc="-4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увеличивается,</a:t>
            </a:r>
            <a:r>
              <a:rPr sz="1100" spc="-5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что</a:t>
            </a:r>
            <a:r>
              <a:rPr sz="11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1100" spc="-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B2A29"/>
                </a:solidFill>
                <a:latin typeface="Arial"/>
                <a:cs typeface="Arial"/>
              </a:rPr>
              <a:t>свою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очередь</a:t>
            </a:r>
            <a:r>
              <a:rPr sz="1100" spc="-1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требует</a:t>
            </a:r>
            <a:r>
              <a:rPr sz="1100" spc="-10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увеличение</a:t>
            </a:r>
            <a:r>
              <a:rPr sz="1100" spc="-1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выработки</a:t>
            </a:r>
            <a:endParaRPr sz="1100">
              <a:latin typeface="Arial"/>
              <a:cs typeface="Arial"/>
            </a:endParaRPr>
          </a:p>
          <a:p>
            <a:pPr marL="12700" marR="5080" indent="114935">
              <a:lnSpc>
                <a:spcPct val="111200"/>
              </a:lnSpc>
              <a:spcBef>
                <a:spcPts val="430"/>
              </a:spcBef>
              <a:buChar char="-"/>
              <a:tabLst>
                <a:tab pos="127635" algn="l"/>
              </a:tabLst>
            </a:pP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Даже после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завершения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строительства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станций,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которые находятся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на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стадии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разработки,</a:t>
            </a:r>
            <a:r>
              <a:rPr sz="11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уровень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спроса</a:t>
            </a:r>
            <a:r>
              <a:rPr sz="11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11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регионе</a:t>
            </a:r>
            <a:r>
              <a:rPr sz="11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будет</a:t>
            </a:r>
            <a:r>
              <a:rPr sz="11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значительно</a:t>
            </a:r>
            <a:r>
              <a:rPr sz="1100" spc="-7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2B2A29"/>
                </a:solidFill>
                <a:latin typeface="Arial"/>
                <a:cs typeface="Arial"/>
              </a:rPr>
              <a:t>выше,</a:t>
            </a:r>
            <a:r>
              <a:rPr sz="11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чем</a:t>
            </a:r>
            <a:r>
              <a:rPr sz="1100" spc="-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2B2A29"/>
                </a:solidFill>
                <a:latin typeface="Arial"/>
                <a:cs typeface="Arial"/>
              </a:rPr>
              <a:t>предложение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57184" y="4858410"/>
            <a:ext cx="184785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50" dirty="0">
                <a:solidFill>
                  <a:srgbClr val="2B2A29"/>
                </a:solidFill>
                <a:latin typeface="Arial"/>
                <a:cs typeface="Arial"/>
              </a:rPr>
              <a:t>06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81646" y="1018350"/>
            <a:ext cx="791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B5B5B"/>
                </a:solidFill>
                <a:latin typeface="Arial"/>
                <a:cs typeface="Arial"/>
              </a:rPr>
              <a:t>млрд.кВт.ч/год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9977" y="3585848"/>
            <a:ext cx="1014730" cy="2641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05130" marR="5080" indent="-393065">
              <a:lnSpc>
                <a:spcPts val="919"/>
              </a:lnSpc>
              <a:spcBef>
                <a:spcPts val="160"/>
              </a:spcBef>
            </a:pPr>
            <a:r>
              <a:rPr sz="800" spc="-25" dirty="0">
                <a:solidFill>
                  <a:srgbClr val="727271"/>
                </a:solidFill>
                <a:latin typeface="Arial"/>
                <a:cs typeface="Arial"/>
              </a:rPr>
              <a:t>Годовая</a:t>
            </a:r>
            <a:r>
              <a:rPr sz="800" spc="-2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выработка</a:t>
            </a:r>
            <a:r>
              <a:rPr sz="800" spc="-2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727271"/>
                </a:solidFill>
                <a:latin typeface="Arial"/>
                <a:cs typeface="Arial"/>
              </a:rPr>
              <a:t>в</a:t>
            </a:r>
            <a:r>
              <a:rPr sz="800" spc="-20" dirty="0">
                <a:solidFill>
                  <a:srgbClr val="727271"/>
                </a:solidFill>
                <a:latin typeface="Arial"/>
                <a:cs typeface="Arial"/>
              </a:rPr>
              <a:t> 2021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81450" y="3585848"/>
            <a:ext cx="1298575" cy="2641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75260" marR="5080" indent="-163195">
              <a:lnSpc>
                <a:spcPts val="919"/>
              </a:lnSpc>
              <a:spcBef>
                <a:spcPts val="160"/>
              </a:spcBef>
            </a:pPr>
            <a:r>
              <a:rPr sz="800" spc="-10" dirty="0">
                <a:solidFill>
                  <a:srgbClr val="727271"/>
                </a:solidFill>
                <a:latin typeface="Arial"/>
                <a:cs typeface="Arial"/>
              </a:rPr>
              <a:t>Выработка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 с</a:t>
            </a:r>
            <a:r>
              <a:rPr sz="800" spc="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учетом </a:t>
            </a:r>
            <a:r>
              <a:rPr sz="800" spc="-10" dirty="0">
                <a:solidFill>
                  <a:srgbClr val="727271"/>
                </a:solidFill>
                <a:latin typeface="Arial"/>
                <a:cs typeface="Arial"/>
              </a:rPr>
              <a:t>новых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мощностей</a:t>
            </a:r>
            <a:r>
              <a:rPr sz="800" spc="2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до</a:t>
            </a:r>
            <a:r>
              <a:rPr sz="800" spc="2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27271"/>
                </a:solidFill>
                <a:latin typeface="Arial"/>
                <a:cs typeface="Arial"/>
              </a:rPr>
              <a:t>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99588" y="3585848"/>
            <a:ext cx="839469" cy="2641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75565" marR="5080" indent="-63500">
              <a:lnSpc>
                <a:spcPts val="919"/>
              </a:lnSpc>
              <a:spcBef>
                <a:spcPts val="160"/>
              </a:spcBef>
            </a:pPr>
            <a:r>
              <a:rPr sz="800" spc="-10" dirty="0">
                <a:solidFill>
                  <a:srgbClr val="727271"/>
                </a:solidFill>
                <a:latin typeface="Arial"/>
                <a:cs typeface="Arial"/>
              </a:rPr>
              <a:t>Прогнозируемый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спрос</a:t>
            </a:r>
            <a:r>
              <a:rPr sz="800" spc="40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до</a:t>
            </a:r>
            <a:r>
              <a:rPr sz="800" spc="4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27271"/>
                </a:solidFill>
                <a:latin typeface="Arial"/>
                <a:cs typeface="Arial"/>
              </a:rPr>
              <a:t>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22024" y="3585848"/>
            <a:ext cx="1366520" cy="2641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6370" marR="5080" indent="-154305">
              <a:lnSpc>
                <a:spcPts val="919"/>
              </a:lnSpc>
              <a:spcBef>
                <a:spcPts val="160"/>
              </a:spcBef>
            </a:pP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Прогнозируемый</a:t>
            </a:r>
            <a:r>
              <a:rPr sz="800" spc="1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727271"/>
                </a:solidFill>
                <a:latin typeface="Arial"/>
                <a:cs typeface="Arial"/>
              </a:rPr>
              <a:t>потенциал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для</a:t>
            </a:r>
            <a:r>
              <a:rPr sz="800" spc="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экспорта</a:t>
            </a:r>
            <a:r>
              <a:rPr sz="800" spc="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727271"/>
                </a:solidFill>
                <a:latin typeface="Arial"/>
                <a:cs typeface="Arial"/>
              </a:rPr>
              <a:t>до</a:t>
            </a:r>
            <a:r>
              <a:rPr sz="800" spc="5" dirty="0">
                <a:solidFill>
                  <a:srgbClr val="727271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727271"/>
                </a:solidFill>
                <a:latin typeface="Arial"/>
                <a:cs typeface="Arial"/>
              </a:rPr>
              <a:t>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49476" y="2689901"/>
            <a:ext cx="2133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FEFEFE"/>
                </a:solidFill>
                <a:latin typeface="Arial"/>
                <a:cs typeface="Arial"/>
              </a:rPr>
              <a:t>20,6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35580" y="2561850"/>
            <a:ext cx="212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FEFEFE"/>
                </a:solidFill>
                <a:latin typeface="Arial"/>
                <a:cs typeface="Arial"/>
              </a:rPr>
              <a:t>23,9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21885" y="2612499"/>
            <a:ext cx="210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FEFEFE"/>
                </a:solidFill>
                <a:latin typeface="Arial"/>
                <a:cs typeface="Arial"/>
              </a:rPr>
              <a:t>22,6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43928" y="3316385"/>
            <a:ext cx="724535" cy="256540"/>
          </a:xfrm>
          <a:prstGeom prst="rect">
            <a:avLst/>
          </a:prstGeom>
          <a:solidFill>
            <a:srgbClr val="43682B"/>
          </a:solidFill>
        </p:spPr>
        <p:txBody>
          <a:bodyPr vert="horz" wrap="square" lIns="0" tIns="546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30"/>
              </a:spcBef>
            </a:pPr>
            <a:r>
              <a:rPr sz="800" b="1" spc="-25" dirty="0">
                <a:solidFill>
                  <a:srgbClr val="FEFEFE"/>
                </a:solidFill>
                <a:latin typeface="Arial"/>
                <a:cs typeface="Arial"/>
              </a:rPr>
              <a:t>3,3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4369" y="3493757"/>
            <a:ext cx="882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727271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9347" y="3106742"/>
            <a:ext cx="831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727271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2059" y="2719472"/>
            <a:ext cx="1206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727271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6455" y="1172866"/>
            <a:ext cx="146050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727271"/>
                </a:solidFill>
                <a:latin typeface="Arial"/>
                <a:cs typeface="Arial"/>
              </a:rPr>
              <a:t>30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8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</a:pPr>
            <a:r>
              <a:rPr sz="800" spc="-25" dirty="0">
                <a:solidFill>
                  <a:srgbClr val="727271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8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</a:pPr>
            <a:r>
              <a:rPr sz="800" spc="-25" dirty="0">
                <a:solidFill>
                  <a:srgbClr val="727271"/>
                </a:solidFill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80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</a:pPr>
            <a:r>
              <a:rPr sz="800" spc="-70" dirty="0">
                <a:solidFill>
                  <a:srgbClr val="727271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874" y="380472"/>
            <a:ext cx="6732905" cy="5035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229"/>
              </a:spcBef>
            </a:pPr>
            <a:r>
              <a:rPr sz="1600" spc="-10" dirty="0"/>
              <a:t>ТАДЖИКИСТАН</a:t>
            </a:r>
            <a:r>
              <a:rPr sz="1600" spc="-65" dirty="0"/>
              <a:t> </a:t>
            </a:r>
            <a:r>
              <a:rPr sz="1600" dirty="0"/>
              <a:t>ОКРУЖЕН</a:t>
            </a:r>
            <a:r>
              <a:rPr sz="1600" spc="-65" dirty="0"/>
              <a:t> </a:t>
            </a:r>
            <a:r>
              <a:rPr sz="1600" spc="-45" dirty="0"/>
              <a:t>СТРАНАМИ</a:t>
            </a:r>
            <a:r>
              <a:rPr sz="1600" spc="-65" dirty="0"/>
              <a:t> </a:t>
            </a:r>
            <a:r>
              <a:rPr sz="1600" spc="-30" dirty="0"/>
              <a:t>СО</a:t>
            </a:r>
            <a:r>
              <a:rPr sz="1600" spc="-65" dirty="0"/>
              <a:t> </a:t>
            </a:r>
            <a:r>
              <a:rPr sz="1600" spc="-10" dirty="0"/>
              <a:t>СТРУКТУРНЫМ </a:t>
            </a:r>
            <a:r>
              <a:rPr sz="1600" spc="-30" dirty="0"/>
              <a:t>ДЕФЕЦИТОМ</a:t>
            </a:r>
            <a:r>
              <a:rPr sz="1600" spc="-55" dirty="0"/>
              <a:t> </a:t>
            </a:r>
            <a:r>
              <a:rPr sz="1600" dirty="0"/>
              <a:t>ИЛИ</a:t>
            </a:r>
            <a:r>
              <a:rPr sz="1600" spc="-50" dirty="0"/>
              <a:t> </a:t>
            </a:r>
            <a:r>
              <a:rPr sz="1600" spc="-70" dirty="0"/>
              <a:t>ВЫСОКОЙ</a:t>
            </a:r>
            <a:r>
              <a:rPr sz="1600" spc="-50" dirty="0"/>
              <a:t> СТОИМОСТЬЮ</a:t>
            </a:r>
            <a:r>
              <a:rPr sz="1600" spc="-55" dirty="0"/>
              <a:t> </a:t>
            </a:r>
            <a:r>
              <a:rPr sz="1600" spc="-10" dirty="0"/>
              <a:t>НА</a:t>
            </a:r>
            <a:r>
              <a:rPr sz="1600" spc="-50" dirty="0"/>
              <a:t> </a:t>
            </a:r>
            <a:r>
              <a:rPr sz="1600" spc="-35" dirty="0"/>
              <a:t>ЭЛЕКТРОЭНЕРГИЮ</a:t>
            </a:r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270342" y="0"/>
            <a:ext cx="54610" cy="830580"/>
          </a:xfrm>
          <a:custGeom>
            <a:avLst/>
            <a:gdLst/>
            <a:ahLst/>
            <a:cxnLst/>
            <a:rect l="l" t="t" r="r" b="b"/>
            <a:pathLst>
              <a:path w="54610" h="830580">
                <a:moveTo>
                  <a:pt x="53999" y="0"/>
                </a:moveTo>
                <a:lnTo>
                  <a:pt x="0" y="0"/>
                </a:lnTo>
                <a:lnTo>
                  <a:pt x="0" y="830563"/>
                </a:lnTo>
                <a:lnTo>
                  <a:pt x="53999" y="830563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1999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95"/>
              </a:spcBef>
            </a:pPr>
            <a:r>
              <a:rPr sz="1100" b="1" spc="-30" dirty="0">
                <a:solidFill>
                  <a:srgbClr val="FEFEFE"/>
                </a:solidFill>
                <a:latin typeface="Arial"/>
                <a:cs typeface="Arial"/>
              </a:rPr>
              <a:t>ДЕФЕЦИТ</a:t>
            </a:r>
            <a:r>
              <a:rPr sz="1100" b="1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60" dirty="0">
                <a:solidFill>
                  <a:srgbClr val="FEFEFE"/>
                </a:solidFill>
                <a:latin typeface="Arial"/>
                <a:cs typeface="Arial"/>
              </a:rPr>
              <a:t>ВЫРАБОТКИ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100" b="1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ПАКИСТАНЕ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4000" y="2919510"/>
            <a:ext cx="3204210" cy="227965"/>
          </a:xfrm>
          <a:prstGeom prst="rect">
            <a:avLst/>
          </a:prstGeom>
          <a:solidFill>
            <a:srgbClr val="1E9EB7"/>
          </a:solidFill>
        </p:spPr>
        <p:txBody>
          <a:bodyPr vert="horz" wrap="square" lIns="0" tIns="24765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95"/>
              </a:spcBef>
            </a:pPr>
            <a:r>
              <a:rPr sz="1100" b="1" spc="-30" dirty="0">
                <a:solidFill>
                  <a:srgbClr val="FEFEFE"/>
                </a:solidFill>
                <a:latin typeface="Arial"/>
                <a:cs typeface="Arial"/>
              </a:rPr>
              <a:t>ДЕФЕЦИТ</a:t>
            </a:r>
            <a:r>
              <a:rPr sz="1100" b="1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60" dirty="0">
                <a:solidFill>
                  <a:srgbClr val="FEFEFE"/>
                </a:solidFill>
                <a:latin typeface="Arial"/>
                <a:cs typeface="Arial"/>
              </a:rPr>
              <a:t>ВЫРАБОТКИ</a:t>
            </a:r>
            <a:r>
              <a:rPr sz="1100" b="1" spc="-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10" dirty="0">
                <a:solidFill>
                  <a:srgbClr val="FEFEFE"/>
                </a:solidFill>
                <a:latin typeface="Arial"/>
                <a:cs typeface="Arial"/>
              </a:rPr>
              <a:t>В</a:t>
            </a:r>
            <a:r>
              <a:rPr sz="1100" b="1" spc="-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EFEFE"/>
                </a:solidFill>
                <a:latin typeface="Arial"/>
                <a:cs typeface="Arial"/>
              </a:rPr>
              <a:t>АФГАНИСТАНЕ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3795" y="3515888"/>
            <a:ext cx="2460625" cy="1070610"/>
          </a:xfrm>
          <a:custGeom>
            <a:avLst/>
            <a:gdLst/>
            <a:ahLst/>
            <a:cxnLst/>
            <a:rect l="l" t="t" r="r" b="b"/>
            <a:pathLst>
              <a:path w="2460625" h="1070610">
                <a:moveTo>
                  <a:pt x="333019" y="795337"/>
                </a:moveTo>
                <a:lnTo>
                  <a:pt x="0" y="795337"/>
                </a:lnTo>
                <a:lnTo>
                  <a:pt x="0" y="1070152"/>
                </a:lnTo>
                <a:lnTo>
                  <a:pt x="333019" y="1070152"/>
                </a:lnTo>
                <a:lnTo>
                  <a:pt x="333019" y="795337"/>
                </a:lnTo>
                <a:close/>
              </a:path>
              <a:path w="2460625" h="1070610">
                <a:moveTo>
                  <a:pt x="1396707" y="0"/>
                </a:moveTo>
                <a:lnTo>
                  <a:pt x="1063688" y="0"/>
                </a:lnTo>
                <a:lnTo>
                  <a:pt x="1063688" y="1070152"/>
                </a:lnTo>
                <a:lnTo>
                  <a:pt x="1396707" y="1070152"/>
                </a:lnTo>
                <a:lnTo>
                  <a:pt x="1396707" y="0"/>
                </a:lnTo>
                <a:close/>
              </a:path>
              <a:path w="2460625" h="1070610">
                <a:moveTo>
                  <a:pt x="2460396" y="950531"/>
                </a:moveTo>
                <a:lnTo>
                  <a:pt x="2127389" y="950531"/>
                </a:lnTo>
                <a:lnTo>
                  <a:pt x="2127389" y="1070152"/>
                </a:lnTo>
                <a:lnTo>
                  <a:pt x="2460396" y="1070152"/>
                </a:lnTo>
                <a:lnTo>
                  <a:pt x="2460396" y="950531"/>
                </a:lnTo>
                <a:close/>
              </a:path>
            </a:pathLst>
          </a:custGeom>
          <a:solidFill>
            <a:srgbClr val="009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6950" y="4617382"/>
            <a:ext cx="7092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2B2A29"/>
                </a:solidFill>
                <a:latin typeface="Arial"/>
                <a:cs typeface="Arial"/>
              </a:rPr>
              <a:t>Уст.</a:t>
            </a:r>
            <a:r>
              <a:rPr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мощность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7008" y="4617382"/>
            <a:ext cx="773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Спрос</a:t>
            </a:r>
            <a:r>
              <a:rPr sz="8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8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2030</a:t>
            </a:r>
            <a:r>
              <a:rPr sz="8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2B2A29"/>
                </a:solidFill>
                <a:latin typeface="Arial"/>
                <a:cs typeface="Arial"/>
              </a:rPr>
              <a:t>г.,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0102" y="4617382"/>
            <a:ext cx="8782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Дефицит</a:t>
            </a: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8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2030</a:t>
            </a: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B2A29"/>
                </a:solidFill>
                <a:latin typeface="Arial"/>
                <a:cs typeface="Arial"/>
              </a:rPr>
              <a:t>г.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95800" y="3515888"/>
            <a:ext cx="2460625" cy="1070610"/>
          </a:xfrm>
          <a:custGeom>
            <a:avLst/>
            <a:gdLst/>
            <a:ahLst/>
            <a:cxnLst/>
            <a:rect l="l" t="t" r="r" b="b"/>
            <a:pathLst>
              <a:path w="2460625" h="1070610">
                <a:moveTo>
                  <a:pt x="333006" y="914438"/>
                </a:moveTo>
                <a:lnTo>
                  <a:pt x="0" y="914438"/>
                </a:lnTo>
                <a:lnTo>
                  <a:pt x="0" y="1070152"/>
                </a:lnTo>
                <a:lnTo>
                  <a:pt x="333006" y="1070152"/>
                </a:lnTo>
                <a:lnTo>
                  <a:pt x="333006" y="914438"/>
                </a:lnTo>
                <a:close/>
              </a:path>
              <a:path w="2460625" h="1070610">
                <a:moveTo>
                  <a:pt x="1396695" y="0"/>
                </a:moveTo>
                <a:lnTo>
                  <a:pt x="1063688" y="0"/>
                </a:lnTo>
                <a:lnTo>
                  <a:pt x="1063688" y="1070152"/>
                </a:lnTo>
                <a:lnTo>
                  <a:pt x="1396695" y="1070152"/>
                </a:lnTo>
                <a:lnTo>
                  <a:pt x="1396695" y="0"/>
                </a:lnTo>
                <a:close/>
              </a:path>
              <a:path w="2460625" h="1070610">
                <a:moveTo>
                  <a:pt x="2460383" y="122288"/>
                </a:moveTo>
                <a:lnTo>
                  <a:pt x="2127377" y="122288"/>
                </a:lnTo>
                <a:lnTo>
                  <a:pt x="2127377" y="1070152"/>
                </a:lnTo>
                <a:lnTo>
                  <a:pt x="2460383" y="1070152"/>
                </a:lnTo>
                <a:lnTo>
                  <a:pt x="2460383" y="122288"/>
                </a:lnTo>
                <a:close/>
              </a:path>
            </a:pathLst>
          </a:custGeom>
          <a:solidFill>
            <a:srgbClr val="E31E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08950" y="4617382"/>
            <a:ext cx="7092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2B2A29"/>
                </a:solidFill>
                <a:latin typeface="Arial"/>
                <a:cs typeface="Arial"/>
              </a:rPr>
              <a:t>Уст.</a:t>
            </a:r>
            <a:r>
              <a:rPr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мощность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3173" y="4617382"/>
            <a:ext cx="7651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Спрос в 2032</a:t>
            </a:r>
            <a:r>
              <a:rPr sz="800" spc="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2B2A29"/>
                </a:solidFill>
                <a:latin typeface="Arial"/>
                <a:cs typeface="Arial"/>
              </a:rPr>
              <a:t>г.,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6266" y="4617382"/>
            <a:ext cx="8699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Дефицит</a:t>
            </a:r>
            <a:r>
              <a:rPr sz="8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800" spc="-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2032</a:t>
            </a:r>
            <a:r>
              <a:rPr sz="800" spc="-25" dirty="0">
                <a:solidFill>
                  <a:srgbClr val="2B2A29"/>
                </a:solidFill>
                <a:latin typeface="Arial"/>
                <a:cs typeface="Arial"/>
              </a:rPr>
              <a:t> г.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6056" y="3114472"/>
            <a:ext cx="336550" cy="3803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395"/>
              </a:spcBef>
            </a:pP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МВт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90000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2892" y="4142308"/>
            <a:ext cx="2952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2B2A29"/>
                </a:solidFill>
                <a:latin typeface="Arial"/>
                <a:cs typeface="Arial"/>
              </a:rPr>
              <a:t>22797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3667" y="4297500"/>
            <a:ext cx="3086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10000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62844" y="4261410"/>
            <a:ext cx="1993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B2A29"/>
                </a:solidFill>
                <a:latin typeface="Arial"/>
                <a:cs typeface="Arial"/>
              </a:rPr>
              <a:t>520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46041" y="3114472"/>
            <a:ext cx="2810510" cy="3803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(с</a:t>
            </a:r>
            <a:r>
              <a:rPr sz="11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учетом</a:t>
            </a:r>
            <a:r>
              <a:rPr sz="11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развития</a:t>
            </a:r>
            <a:r>
              <a:rPr sz="1100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B2A29"/>
                </a:solidFill>
                <a:latin typeface="Arial"/>
                <a:cs typeface="Arial"/>
              </a:rPr>
              <a:t>электрификации)</a:t>
            </a:r>
            <a:r>
              <a:rPr sz="1100" spc="48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B2A29"/>
                </a:solidFill>
                <a:latin typeface="Arial"/>
                <a:cs typeface="Arial"/>
              </a:rPr>
              <a:t>МВт</a:t>
            </a:r>
            <a:endParaRPr sz="1100">
              <a:latin typeface="Arial"/>
              <a:cs typeface="Arial"/>
            </a:endParaRPr>
          </a:p>
          <a:p>
            <a:pPr marR="42545" algn="ctr">
              <a:lnSpc>
                <a:spcPct val="100000"/>
              </a:lnSpc>
              <a:spcBef>
                <a:spcPts val="215"/>
              </a:spcBef>
            </a:pP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3502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69395" y="3469266"/>
            <a:ext cx="241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3100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999" y="4586033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10">
                <a:moveTo>
                  <a:pt x="0" y="0"/>
                </a:moveTo>
                <a:lnTo>
                  <a:pt x="3204000" y="0"/>
                </a:lnTo>
              </a:path>
            </a:pathLst>
          </a:custGeom>
          <a:ln w="12701">
            <a:solidFill>
              <a:srgbClr val="B2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4000" y="4586033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09">
                <a:moveTo>
                  <a:pt x="0" y="0"/>
                </a:moveTo>
                <a:lnTo>
                  <a:pt x="3203999" y="0"/>
                </a:lnTo>
              </a:path>
            </a:pathLst>
          </a:custGeom>
          <a:ln w="12701">
            <a:solidFill>
              <a:srgbClr val="B2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22473" y="1005685"/>
            <a:ext cx="3223260" cy="1635760"/>
            <a:chOff x="422473" y="1005685"/>
            <a:chExt cx="3223260" cy="163576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999" y="1015211"/>
              <a:ext cx="3204000" cy="16162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31999" y="1015211"/>
              <a:ext cx="3204210" cy="1616710"/>
            </a:xfrm>
            <a:custGeom>
              <a:avLst/>
              <a:gdLst/>
              <a:ahLst/>
              <a:cxnLst/>
              <a:rect l="l" t="t" r="r" b="b"/>
              <a:pathLst>
                <a:path w="3204210" h="1616710">
                  <a:moveTo>
                    <a:pt x="0" y="0"/>
                  </a:moveTo>
                  <a:lnTo>
                    <a:pt x="3204000" y="0"/>
                  </a:lnTo>
                  <a:lnTo>
                    <a:pt x="3204000" y="1616299"/>
                  </a:lnTo>
                  <a:lnTo>
                    <a:pt x="0" y="1616299"/>
                  </a:lnTo>
                  <a:lnTo>
                    <a:pt x="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38267" y="1124970"/>
            <a:ext cx="3204210" cy="1289520"/>
          </a:xfrm>
          <a:prstGeom prst="rect">
            <a:avLst/>
          </a:prstGeom>
          <a:ln w="19051">
            <a:solidFill>
              <a:srgbClr val="1E9EB7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00965" marR="94615" algn="just">
              <a:lnSpc>
                <a:spcPct val="114999"/>
              </a:lnSpc>
              <a:spcBef>
                <a:spcPts val="720"/>
              </a:spcBef>
            </a:pPr>
            <a:r>
              <a:rPr sz="1400" dirty="0" err="1">
                <a:solidFill>
                  <a:srgbClr val="2B2A29"/>
                </a:solidFill>
                <a:latin typeface="Arial"/>
                <a:cs typeface="Arial"/>
              </a:rPr>
              <a:t>Гидроэнергетический</a:t>
            </a:r>
            <a:r>
              <a:rPr sz="14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A29"/>
                </a:solidFill>
                <a:latin typeface="Arial"/>
                <a:cs typeface="Arial"/>
              </a:rPr>
              <a:t>потенциал</a:t>
            </a:r>
            <a:r>
              <a:rPr sz="14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A29"/>
                </a:solidFill>
                <a:latin typeface="Arial"/>
                <a:cs typeface="Arial"/>
              </a:rPr>
              <a:t>Таджикистана</a:t>
            </a:r>
            <a:r>
              <a:rPr sz="14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A29"/>
                </a:solidFill>
                <a:latin typeface="Arial"/>
                <a:cs typeface="Arial"/>
              </a:rPr>
              <a:t>в</a:t>
            </a:r>
            <a:r>
              <a:rPr sz="1400" spc="30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A29"/>
                </a:solidFill>
                <a:latin typeface="Arial"/>
                <a:cs typeface="Arial"/>
              </a:rPr>
              <a:t>три</a:t>
            </a:r>
            <a:r>
              <a:rPr sz="1400" spc="29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B2A29"/>
                </a:solidFill>
                <a:latin typeface="Arial"/>
                <a:cs typeface="Arial"/>
              </a:rPr>
              <a:t>раза </a:t>
            </a:r>
            <a:r>
              <a:rPr sz="1400" dirty="0">
                <a:solidFill>
                  <a:srgbClr val="2B2A29"/>
                </a:solidFill>
                <a:latin typeface="Arial"/>
                <a:cs typeface="Arial"/>
              </a:rPr>
              <a:t>превышает</a:t>
            </a:r>
            <a:r>
              <a:rPr sz="1400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A29"/>
                </a:solidFill>
                <a:latin typeface="Arial"/>
                <a:cs typeface="Arial"/>
              </a:rPr>
              <a:t>текущее</a:t>
            </a:r>
            <a:r>
              <a:rPr sz="14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A29"/>
                </a:solidFill>
                <a:latin typeface="Arial"/>
                <a:cs typeface="Arial"/>
              </a:rPr>
              <a:t>потребление</a:t>
            </a:r>
            <a:r>
              <a:rPr sz="14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A29"/>
                </a:solidFill>
                <a:latin typeface="Arial"/>
                <a:cs typeface="Arial"/>
              </a:rPr>
              <a:t>электроэнергии</a:t>
            </a:r>
            <a:r>
              <a:rPr sz="1400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2A29"/>
                </a:solidFill>
                <a:latin typeface="Arial"/>
                <a:cs typeface="Arial"/>
              </a:rPr>
              <a:t>во</a:t>
            </a:r>
            <a:r>
              <a:rPr sz="1400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B2A29"/>
                </a:solidFill>
                <a:latin typeface="Arial"/>
                <a:cs typeface="Arial"/>
              </a:rPr>
              <a:t>всей </a:t>
            </a:r>
            <a:r>
              <a:rPr sz="1400" spc="-10" dirty="0">
                <a:solidFill>
                  <a:srgbClr val="2B2A29"/>
                </a:solidFill>
                <a:latin typeface="Arial"/>
                <a:cs typeface="Arial"/>
              </a:rPr>
              <a:t>Центральной </a:t>
            </a:r>
            <a:r>
              <a:rPr sz="1400" spc="-10" dirty="0" err="1">
                <a:solidFill>
                  <a:srgbClr val="2B2A29"/>
                </a:solidFill>
                <a:latin typeface="Arial"/>
                <a:cs typeface="Arial"/>
              </a:rPr>
              <a:t>Азии</a:t>
            </a:r>
            <a:r>
              <a:rPr sz="1400" spc="-10" dirty="0">
                <a:solidFill>
                  <a:srgbClr val="2B2A29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967217" y="4858410"/>
            <a:ext cx="175260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-25" dirty="0">
                <a:solidFill>
                  <a:srgbClr val="2B2A29"/>
                </a:solidFill>
                <a:latin typeface="Arial"/>
                <a:cs typeface="Arial"/>
              </a:rPr>
              <a:t>07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545" y="373072"/>
            <a:ext cx="6156325" cy="5626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070"/>
              </a:lnSpc>
              <a:spcBef>
                <a:spcPts val="240"/>
              </a:spcBef>
            </a:pPr>
            <a:r>
              <a:rPr spc="-60" dirty="0"/>
              <a:t>КАРТА</a:t>
            </a:r>
            <a:r>
              <a:rPr spc="-35" dirty="0"/>
              <a:t> </a:t>
            </a:r>
            <a:r>
              <a:rPr spc="-75" dirty="0"/>
              <a:t>ПЕРСПЕКТИВНОГО</a:t>
            </a:r>
            <a:r>
              <a:rPr spc="-35" dirty="0"/>
              <a:t> </a:t>
            </a:r>
            <a:r>
              <a:rPr spc="-80" dirty="0"/>
              <a:t>РЕГИОНАЛЬНОГО</a:t>
            </a:r>
            <a:r>
              <a:rPr spc="-35" dirty="0"/>
              <a:t> </a:t>
            </a:r>
            <a:r>
              <a:rPr spc="-75" dirty="0"/>
              <a:t>РАЗВИТИЯ </a:t>
            </a:r>
            <a:r>
              <a:rPr spc="-80" dirty="0"/>
              <a:t>ЭНЕРГЕТИЧЕСКОЙ</a:t>
            </a:r>
            <a:r>
              <a:rPr spc="-55" dirty="0"/>
              <a:t> </a:t>
            </a:r>
            <a:r>
              <a:rPr spc="-20" dirty="0"/>
              <a:t>СЕТИ</a:t>
            </a:r>
          </a:p>
        </p:txBody>
      </p:sp>
      <p:sp>
        <p:nvSpPr>
          <p:cNvPr id="4" name="object 4"/>
          <p:cNvSpPr/>
          <p:nvPr/>
        </p:nvSpPr>
        <p:spPr>
          <a:xfrm>
            <a:off x="270342" y="0"/>
            <a:ext cx="54610" cy="877569"/>
          </a:xfrm>
          <a:custGeom>
            <a:avLst/>
            <a:gdLst/>
            <a:ahLst/>
            <a:cxnLst/>
            <a:rect l="l" t="t" r="r" b="b"/>
            <a:pathLst>
              <a:path w="54610" h="877569">
                <a:moveTo>
                  <a:pt x="53999" y="0"/>
                </a:moveTo>
                <a:lnTo>
                  <a:pt x="0" y="0"/>
                </a:lnTo>
                <a:lnTo>
                  <a:pt x="0" y="877262"/>
                </a:lnTo>
                <a:lnTo>
                  <a:pt x="53999" y="87726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22473" y="1005685"/>
            <a:ext cx="6715125" cy="3756025"/>
            <a:chOff x="422473" y="1005685"/>
            <a:chExt cx="6715125" cy="37560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4100" y="1015211"/>
              <a:ext cx="5503899" cy="37367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24100" y="1015211"/>
              <a:ext cx="5504180" cy="3736975"/>
            </a:xfrm>
            <a:custGeom>
              <a:avLst/>
              <a:gdLst/>
              <a:ahLst/>
              <a:cxnLst/>
              <a:rect l="l" t="t" r="r" b="b"/>
              <a:pathLst>
                <a:path w="5504180" h="3736975">
                  <a:moveTo>
                    <a:pt x="0" y="3736789"/>
                  </a:moveTo>
                  <a:lnTo>
                    <a:pt x="5503899" y="3736789"/>
                  </a:lnTo>
                  <a:lnTo>
                    <a:pt x="5503899" y="0"/>
                  </a:lnTo>
                  <a:lnTo>
                    <a:pt x="0" y="0"/>
                  </a:lnTo>
                  <a:lnTo>
                    <a:pt x="0" y="3736789"/>
                  </a:lnTo>
                  <a:close/>
                </a:path>
              </a:pathLst>
            </a:custGeom>
            <a:ln w="19051">
              <a:solidFill>
                <a:srgbClr val="E31E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999" y="2993688"/>
              <a:ext cx="3896360" cy="1758314"/>
            </a:xfrm>
            <a:custGeom>
              <a:avLst/>
              <a:gdLst/>
              <a:ahLst/>
              <a:cxnLst/>
              <a:rect l="l" t="t" r="r" b="b"/>
              <a:pathLst>
                <a:path w="3896360" h="1758314">
                  <a:moveTo>
                    <a:pt x="3896032" y="0"/>
                  </a:moveTo>
                  <a:lnTo>
                    <a:pt x="0" y="0"/>
                  </a:lnTo>
                  <a:lnTo>
                    <a:pt x="0" y="1758312"/>
                  </a:lnTo>
                  <a:lnTo>
                    <a:pt x="3896032" y="1758312"/>
                  </a:lnTo>
                  <a:lnTo>
                    <a:pt x="3896032" y="0"/>
                  </a:lnTo>
                  <a:close/>
                </a:path>
              </a:pathLst>
            </a:custGeom>
            <a:solidFill>
              <a:srgbClr val="FEFEFE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1999" y="2993688"/>
              <a:ext cx="3896360" cy="1758314"/>
            </a:xfrm>
            <a:custGeom>
              <a:avLst/>
              <a:gdLst/>
              <a:ahLst/>
              <a:cxnLst/>
              <a:rect l="l" t="t" r="r" b="b"/>
              <a:pathLst>
                <a:path w="3896360" h="1758314">
                  <a:moveTo>
                    <a:pt x="0" y="0"/>
                  </a:moveTo>
                  <a:lnTo>
                    <a:pt x="3896032" y="0"/>
                  </a:lnTo>
                  <a:lnTo>
                    <a:pt x="3896032" y="1758312"/>
                  </a:lnTo>
                  <a:lnTo>
                    <a:pt x="0" y="1758312"/>
                  </a:lnTo>
                  <a:lnTo>
                    <a:pt x="0" y="0"/>
                  </a:lnTo>
                  <a:close/>
                </a:path>
              </a:pathLst>
            </a:custGeom>
            <a:ln w="19051">
              <a:solidFill>
                <a:srgbClr val="1E9EB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87632" y="3062447"/>
            <a:ext cx="3617595" cy="98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l">
              <a:lnSpc>
                <a:spcPct val="114999"/>
              </a:lnSpc>
              <a:spcBef>
                <a:spcPts val="100"/>
              </a:spcBef>
            </a:pPr>
            <a:r>
              <a:rPr sz="1400" b="1" spc="60" dirty="0" err="1">
                <a:solidFill>
                  <a:srgbClr val="2B2A29"/>
                </a:solidFill>
                <a:latin typeface="Arial"/>
                <a:cs typeface="Arial"/>
              </a:rPr>
              <a:t>Проекта</a:t>
            </a:r>
            <a:r>
              <a:rPr sz="1400" b="1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2A29"/>
                </a:solidFill>
                <a:latin typeface="Arial"/>
                <a:cs typeface="Arial"/>
              </a:rPr>
              <a:t>по</a:t>
            </a:r>
            <a:r>
              <a:rPr sz="1400" b="1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b="1" spc="70" dirty="0">
                <a:solidFill>
                  <a:srgbClr val="2B2A29"/>
                </a:solidFill>
                <a:latin typeface="Arial"/>
                <a:cs typeface="Arial"/>
              </a:rPr>
              <a:t>переподключению</a:t>
            </a:r>
            <a:r>
              <a:rPr sz="1400" b="1" spc="32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2B2A29"/>
                </a:solidFill>
                <a:latin typeface="Arial"/>
                <a:cs typeface="Arial"/>
              </a:rPr>
              <a:t>энергосистемы</a:t>
            </a:r>
            <a:r>
              <a:rPr sz="1400" b="1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b="1" spc="60" dirty="0">
                <a:solidFill>
                  <a:srgbClr val="2B2A29"/>
                </a:solidFill>
                <a:latin typeface="Arial"/>
                <a:cs typeface="Arial"/>
              </a:rPr>
              <a:t>Таджикистана</a:t>
            </a:r>
            <a:r>
              <a:rPr sz="1400" b="1" spc="3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2B2A29"/>
                </a:solidFill>
                <a:latin typeface="Arial"/>
                <a:cs typeface="Arial"/>
              </a:rPr>
              <a:t>к </a:t>
            </a:r>
            <a:r>
              <a:rPr sz="1400" b="1" dirty="0">
                <a:solidFill>
                  <a:srgbClr val="2B2A29"/>
                </a:solidFill>
                <a:latin typeface="Arial"/>
                <a:cs typeface="Arial"/>
              </a:rPr>
              <a:t>Центрально-азиатской</a:t>
            </a:r>
            <a:r>
              <a:rPr sz="14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2A29"/>
                </a:solidFill>
                <a:latin typeface="Arial"/>
                <a:cs typeface="Arial"/>
              </a:rPr>
              <a:t>энергетической</a:t>
            </a:r>
            <a:r>
              <a:rPr sz="14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B2A29"/>
                </a:solidFill>
                <a:latin typeface="Arial"/>
                <a:cs typeface="Arial"/>
              </a:rPr>
              <a:t>системе</a:t>
            </a:r>
            <a:r>
              <a:rPr sz="1400" b="1" spc="-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2B2A29"/>
                </a:solidFill>
                <a:latin typeface="Arial"/>
                <a:cs typeface="Arial"/>
              </a:rPr>
              <a:t>(ЦАЭС)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8581" y="4858410"/>
            <a:ext cx="183515" cy="1676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45" dirty="0">
                <a:solidFill>
                  <a:srgbClr val="2B2A29"/>
                </a:solidFill>
                <a:latin typeface="Arial"/>
                <a:cs typeface="Arial"/>
              </a:rPr>
              <a:t>08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2986" y="1451607"/>
            <a:ext cx="1616075" cy="0"/>
          </a:xfrm>
          <a:custGeom>
            <a:avLst/>
            <a:gdLst/>
            <a:ahLst/>
            <a:cxnLst/>
            <a:rect l="l" t="t" r="r" b="b"/>
            <a:pathLst>
              <a:path w="1616075">
                <a:moveTo>
                  <a:pt x="161590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3560" y="1722362"/>
            <a:ext cx="1837055" cy="0"/>
          </a:xfrm>
          <a:custGeom>
            <a:avLst/>
            <a:gdLst/>
            <a:ahLst/>
            <a:cxnLst/>
            <a:rect l="l" t="t" r="r" b="b"/>
            <a:pathLst>
              <a:path w="1837054">
                <a:moveTo>
                  <a:pt x="0" y="0"/>
                </a:moveTo>
                <a:lnTo>
                  <a:pt x="183680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2749" y="1256008"/>
            <a:ext cx="157480" cy="195580"/>
          </a:xfrm>
          <a:custGeom>
            <a:avLst/>
            <a:gdLst/>
            <a:ahLst/>
            <a:cxnLst/>
            <a:rect l="l" t="t" r="r" b="b"/>
            <a:pathLst>
              <a:path w="157479" h="195580">
                <a:moveTo>
                  <a:pt x="0" y="0"/>
                </a:moveTo>
                <a:lnTo>
                  <a:pt x="157406" y="19523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7963" y="1183446"/>
            <a:ext cx="1882775" cy="0"/>
          </a:xfrm>
          <a:custGeom>
            <a:avLst/>
            <a:gdLst/>
            <a:ahLst/>
            <a:cxnLst/>
            <a:rect l="l" t="t" r="r" b="b"/>
            <a:pathLst>
              <a:path w="1882775">
                <a:moveTo>
                  <a:pt x="0" y="0"/>
                </a:moveTo>
                <a:lnTo>
                  <a:pt x="188240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101989" y="835212"/>
            <a:ext cx="1356360" cy="1356360"/>
            <a:chOff x="3101989" y="835212"/>
            <a:chExt cx="1356360" cy="1356360"/>
          </a:xfrm>
        </p:grpSpPr>
        <p:sp>
          <p:nvSpPr>
            <p:cNvPr id="7" name="object 7"/>
            <p:cNvSpPr/>
            <p:nvPr/>
          </p:nvSpPr>
          <p:spPr>
            <a:xfrm>
              <a:off x="3780035" y="1258524"/>
              <a:ext cx="678180" cy="821055"/>
            </a:xfrm>
            <a:custGeom>
              <a:avLst/>
              <a:gdLst/>
              <a:ahLst/>
              <a:cxnLst/>
              <a:rect l="l" t="t" r="r" b="b"/>
              <a:pathLst>
                <a:path w="678179" h="821055">
                  <a:moveTo>
                    <a:pt x="628622" y="0"/>
                  </a:moveTo>
                  <a:lnTo>
                    <a:pt x="0" y="254668"/>
                  </a:lnTo>
                  <a:lnTo>
                    <a:pt x="374105" y="820493"/>
                  </a:lnTo>
                  <a:lnTo>
                    <a:pt x="413233" y="792589"/>
                  </a:lnTo>
                  <a:lnTo>
                    <a:pt x="449872" y="762361"/>
                  </a:lnTo>
                  <a:lnTo>
                    <a:pt x="483974" y="729964"/>
                  </a:lnTo>
                  <a:lnTo>
                    <a:pt x="515490" y="695557"/>
                  </a:lnTo>
                  <a:lnTo>
                    <a:pt x="544372" y="659297"/>
                  </a:lnTo>
                  <a:lnTo>
                    <a:pt x="570572" y="621341"/>
                  </a:lnTo>
                  <a:lnTo>
                    <a:pt x="594041" y="581847"/>
                  </a:lnTo>
                  <a:lnTo>
                    <a:pt x="614731" y="540972"/>
                  </a:lnTo>
                  <a:lnTo>
                    <a:pt x="632594" y="498873"/>
                  </a:lnTo>
                  <a:lnTo>
                    <a:pt x="647580" y="455707"/>
                  </a:lnTo>
                  <a:lnTo>
                    <a:pt x="659642" y="411632"/>
                  </a:lnTo>
                  <a:lnTo>
                    <a:pt x="668731" y="366805"/>
                  </a:lnTo>
                  <a:lnTo>
                    <a:pt x="674800" y="321384"/>
                  </a:lnTo>
                  <a:lnTo>
                    <a:pt x="677798" y="275525"/>
                  </a:lnTo>
                  <a:lnTo>
                    <a:pt x="677679" y="229386"/>
                  </a:lnTo>
                  <a:lnTo>
                    <a:pt x="674394" y="183125"/>
                  </a:lnTo>
                  <a:lnTo>
                    <a:pt x="667894" y="136898"/>
                  </a:lnTo>
                  <a:lnTo>
                    <a:pt x="658131" y="90864"/>
                  </a:lnTo>
                  <a:lnTo>
                    <a:pt x="645056" y="45178"/>
                  </a:lnTo>
                  <a:lnTo>
                    <a:pt x="628622" y="0"/>
                  </a:lnTo>
                  <a:close/>
                </a:path>
              </a:pathLst>
            </a:custGeom>
            <a:solidFill>
              <a:srgbClr val="00A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01989" y="835212"/>
              <a:ext cx="1254125" cy="1356360"/>
            </a:xfrm>
            <a:custGeom>
              <a:avLst/>
              <a:gdLst/>
              <a:ahLst/>
              <a:cxnLst/>
              <a:rect l="l" t="t" r="r" b="b"/>
              <a:pathLst>
                <a:path w="1254125" h="1356360">
                  <a:moveTo>
                    <a:pt x="701179" y="69"/>
                  </a:moveTo>
                  <a:lnTo>
                    <a:pt x="655730" y="0"/>
                  </a:lnTo>
                  <a:lnTo>
                    <a:pt x="610239" y="2987"/>
                  </a:lnTo>
                  <a:lnTo>
                    <a:pt x="564863" y="9064"/>
                  </a:lnTo>
                  <a:lnTo>
                    <a:pt x="519761" y="18263"/>
                  </a:lnTo>
                  <a:lnTo>
                    <a:pt x="475093" y="30616"/>
                  </a:lnTo>
                  <a:lnTo>
                    <a:pt x="431019" y="46156"/>
                  </a:lnTo>
                  <a:lnTo>
                    <a:pt x="387696" y="64915"/>
                  </a:lnTo>
                  <a:lnTo>
                    <a:pt x="345283" y="86926"/>
                  </a:lnTo>
                  <a:lnTo>
                    <a:pt x="303942" y="112221"/>
                  </a:lnTo>
                  <a:lnTo>
                    <a:pt x="264469" y="140357"/>
                  </a:lnTo>
                  <a:lnTo>
                    <a:pt x="227601" y="170764"/>
                  </a:lnTo>
                  <a:lnTo>
                    <a:pt x="193368" y="203282"/>
                  </a:lnTo>
                  <a:lnTo>
                    <a:pt x="161805" y="237753"/>
                  </a:lnTo>
                  <a:lnTo>
                    <a:pt x="132942" y="274017"/>
                  </a:lnTo>
                  <a:lnTo>
                    <a:pt x="106813" y="311915"/>
                  </a:lnTo>
                  <a:lnTo>
                    <a:pt x="83450" y="351289"/>
                  </a:lnTo>
                  <a:lnTo>
                    <a:pt x="62884" y="391978"/>
                  </a:lnTo>
                  <a:lnTo>
                    <a:pt x="45150" y="433825"/>
                  </a:lnTo>
                  <a:lnTo>
                    <a:pt x="30278" y="476669"/>
                  </a:lnTo>
                  <a:lnTo>
                    <a:pt x="18302" y="520353"/>
                  </a:lnTo>
                  <a:lnTo>
                    <a:pt x="9254" y="564716"/>
                  </a:lnTo>
                  <a:lnTo>
                    <a:pt x="3166" y="609600"/>
                  </a:lnTo>
                  <a:lnTo>
                    <a:pt x="70" y="654845"/>
                  </a:lnTo>
                  <a:lnTo>
                    <a:pt x="0" y="700293"/>
                  </a:lnTo>
                  <a:lnTo>
                    <a:pt x="2986" y="745785"/>
                  </a:lnTo>
                  <a:lnTo>
                    <a:pt x="9063" y="791161"/>
                  </a:lnTo>
                  <a:lnTo>
                    <a:pt x="18261" y="836262"/>
                  </a:lnTo>
                  <a:lnTo>
                    <a:pt x="30614" y="880930"/>
                  </a:lnTo>
                  <a:lnTo>
                    <a:pt x="46154" y="925004"/>
                  </a:lnTo>
                  <a:lnTo>
                    <a:pt x="64914" y="968327"/>
                  </a:lnTo>
                  <a:lnTo>
                    <a:pt x="86925" y="1010739"/>
                  </a:lnTo>
                  <a:lnTo>
                    <a:pt x="112220" y="1052080"/>
                  </a:lnTo>
                  <a:lnTo>
                    <a:pt x="140355" y="1091553"/>
                  </a:lnTo>
                  <a:lnTo>
                    <a:pt x="170762" y="1128422"/>
                  </a:lnTo>
                  <a:lnTo>
                    <a:pt x="203280" y="1162654"/>
                  </a:lnTo>
                  <a:lnTo>
                    <a:pt x="237750" y="1194218"/>
                  </a:lnTo>
                  <a:lnTo>
                    <a:pt x="274014" y="1223081"/>
                  </a:lnTo>
                  <a:lnTo>
                    <a:pt x="311913" y="1249210"/>
                  </a:lnTo>
                  <a:lnTo>
                    <a:pt x="351287" y="1272574"/>
                  </a:lnTo>
                  <a:lnTo>
                    <a:pt x="391977" y="1293139"/>
                  </a:lnTo>
                  <a:lnTo>
                    <a:pt x="433825" y="1310874"/>
                  </a:lnTo>
                  <a:lnTo>
                    <a:pt x="476671" y="1325746"/>
                  </a:lnTo>
                  <a:lnTo>
                    <a:pt x="520356" y="1337722"/>
                  </a:lnTo>
                  <a:lnTo>
                    <a:pt x="564722" y="1346770"/>
                  </a:lnTo>
                  <a:lnTo>
                    <a:pt x="609609" y="1352858"/>
                  </a:lnTo>
                  <a:lnTo>
                    <a:pt x="654857" y="1355954"/>
                  </a:lnTo>
                  <a:lnTo>
                    <a:pt x="700309" y="1356025"/>
                  </a:lnTo>
                  <a:lnTo>
                    <a:pt x="745805" y="1353038"/>
                  </a:lnTo>
                  <a:lnTo>
                    <a:pt x="791186" y="1346962"/>
                  </a:lnTo>
                  <a:lnTo>
                    <a:pt x="836293" y="1337763"/>
                  </a:lnTo>
                  <a:lnTo>
                    <a:pt x="880967" y="1325410"/>
                  </a:lnTo>
                  <a:lnTo>
                    <a:pt x="925049" y="1309870"/>
                  </a:lnTo>
                  <a:lnTo>
                    <a:pt x="968379" y="1291111"/>
                  </a:lnTo>
                  <a:lnTo>
                    <a:pt x="1010800" y="1269100"/>
                  </a:lnTo>
                  <a:lnTo>
                    <a:pt x="1052151" y="1243805"/>
                  </a:lnTo>
                  <a:lnTo>
                    <a:pt x="678045" y="677979"/>
                  </a:lnTo>
                  <a:lnTo>
                    <a:pt x="1254006" y="319754"/>
                  </a:lnTo>
                  <a:lnTo>
                    <a:pt x="1215664" y="264410"/>
                  </a:lnTo>
                  <a:lnTo>
                    <a:pt x="1185258" y="227550"/>
                  </a:lnTo>
                  <a:lnTo>
                    <a:pt x="1152740" y="193325"/>
                  </a:lnTo>
                  <a:lnTo>
                    <a:pt x="1118270" y="161768"/>
                  </a:lnTo>
                  <a:lnTo>
                    <a:pt x="1082006" y="132911"/>
                  </a:lnTo>
                  <a:lnTo>
                    <a:pt x="1044108" y="106787"/>
                  </a:lnTo>
                  <a:lnTo>
                    <a:pt x="1004735" y="83429"/>
                  </a:lnTo>
                  <a:lnTo>
                    <a:pt x="964046" y="62868"/>
                  </a:lnTo>
                  <a:lnTo>
                    <a:pt x="922199" y="45137"/>
                  </a:lnTo>
                  <a:lnTo>
                    <a:pt x="879355" y="30269"/>
                  </a:lnTo>
                  <a:lnTo>
                    <a:pt x="835671" y="18295"/>
                  </a:lnTo>
                  <a:lnTo>
                    <a:pt x="791308" y="9249"/>
                  </a:lnTo>
                  <a:lnTo>
                    <a:pt x="746424" y="3163"/>
                  </a:lnTo>
                  <a:lnTo>
                    <a:pt x="701179" y="69"/>
                  </a:lnTo>
                  <a:close/>
                </a:path>
              </a:pathLst>
            </a:custGeom>
            <a:solidFill>
              <a:srgbClr val="FFE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80035" y="1154967"/>
              <a:ext cx="626745" cy="358775"/>
            </a:xfrm>
            <a:custGeom>
              <a:avLst/>
              <a:gdLst/>
              <a:ahLst/>
              <a:cxnLst/>
              <a:rect l="l" t="t" r="r" b="b"/>
              <a:pathLst>
                <a:path w="626745" h="358775">
                  <a:moveTo>
                    <a:pt x="575960" y="0"/>
                  </a:moveTo>
                  <a:lnTo>
                    <a:pt x="0" y="358225"/>
                  </a:lnTo>
                  <a:lnTo>
                    <a:pt x="626289" y="97915"/>
                  </a:lnTo>
                  <a:lnTo>
                    <a:pt x="615200" y="72744"/>
                  </a:lnTo>
                  <a:lnTo>
                    <a:pt x="603090" y="47961"/>
                  </a:lnTo>
                  <a:lnTo>
                    <a:pt x="589997" y="23676"/>
                  </a:lnTo>
                  <a:lnTo>
                    <a:pt x="575960" y="0"/>
                  </a:lnTo>
                  <a:close/>
                </a:path>
              </a:pathLst>
            </a:custGeom>
            <a:solidFill>
              <a:srgbClr val="0679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80035" y="1252480"/>
              <a:ext cx="629285" cy="260985"/>
            </a:xfrm>
            <a:custGeom>
              <a:avLst/>
              <a:gdLst/>
              <a:ahLst/>
              <a:cxnLst/>
              <a:rect l="l" t="t" r="r" b="b"/>
              <a:pathLst>
                <a:path w="629285" h="260984">
                  <a:moveTo>
                    <a:pt x="626120" y="0"/>
                  </a:moveTo>
                  <a:lnTo>
                    <a:pt x="0" y="260711"/>
                  </a:lnTo>
                  <a:lnTo>
                    <a:pt x="628848" y="6612"/>
                  </a:lnTo>
                  <a:lnTo>
                    <a:pt x="626120" y="0"/>
                  </a:lnTo>
                  <a:close/>
                </a:path>
              </a:pathLst>
            </a:custGeom>
            <a:solidFill>
              <a:srgbClr val="009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560156" y="1451607"/>
            <a:ext cx="1690370" cy="0"/>
          </a:xfrm>
          <a:custGeom>
            <a:avLst/>
            <a:gdLst/>
            <a:ahLst/>
            <a:cxnLst/>
            <a:rect l="l" t="t" r="r" b="b"/>
            <a:pathLst>
              <a:path w="1690370">
                <a:moveTo>
                  <a:pt x="0" y="0"/>
                </a:moveTo>
                <a:lnTo>
                  <a:pt x="16902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4562" y="373072"/>
            <a:ext cx="6099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РЕСУРСЫ</a:t>
            </a:r>
            <a:r>
              <a:rPr spc="10" dirty="0"/>
              <a:t> </a:t>
            </a:r>
            <a:r>
              <a:rPr spc="-90" dirty="0"/>
              <a:t>ВОЗОБНОВЛЯЕМЫХ</a:t>
            </a:r>
            <a:r>
              <a:rPr spc="15" dirty="0"/>
              <a:t> </a:t>
            </a:r>
            <a:r>
              <a:rPr spc="-70" dirty="0"/>
              <a:t>ИСТОЧНИКОВ</a:t>
            </a:r>
            <a:r>
              <a:rPr spc="10" dirty="0"/>
              <a:t> </a:t>
            </a:r>
            <a:r>
              <a:rPr spc="-30" dirty="0"/>
              <a:t>ЭНЕРГИИ</a:t>
            </a:r>
          </a:p>
        </p:txBody>
      </p:sp>
      <p:sp>
        <p:nvSpPr>
          <p:cNvPr id="13" name="object 13"/>
          <p:cNvSpPr/>
          <p:nvPr/>
        </p:nvSpPr>
        <p:spPr>
          <a:xfrm>
            <a:off x="270342" y="0"/>
            <a:ext cx="54610" cy="614680"/>
          </a:xfrm>
          <a:custGeom>
            <a:avLst/>
            <a:gdLst/>
            <a:ahLst/>
            <a:cxnLst/>
            <a:rect l="l" t="t" r="r" b="b"/>
            <a:pathLst>
              <a:path w="54610" h="614680">
                <a:moveTo>
                  <a:pt x="53999" y="0"/>
                </a:moveTo>
                <a:lnTo>
                  <a:pt x="0" y="0"/>
                </a:lnTo>
                <a:lnTo>
                  <a:pt x="0" y="614372"/>
                </a:lnTo>
                <a:lnTo>
                  <a:pt x="53999" y="614372"/>
                </a:lnTo>
                <a:lnTo>
                  <a:pt x="53999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99999" y="4896001"/>
            <a:ext cx="54610" cy="432434"/>
          </a:xfrm>
          <a:custGeom>
            <a:avLst/>
            <a:gdLst/>
            <a:ahLst/>
            <a:cxnLst/>
            <a:rect l="l" t="t" r="r" b="b"/>
            <a:pathLst>
              <a:path w="54609" h="432435">
                <a:moveTo>
                  <a:pt x="54000" y="0"/>
                </a:moveTo>
                <a:lnTo>
                  <a:pt x="0" y="0"/>
                </a:lnTo>
                <a:lnTo>
                  <a:pt x="0" y="431999"/>
                </a:lnTo>
                <a:lnTo>
                  <a:pt x="54000" y="431999"/>
                </a:lnTo>
                <a:lnTo>
                  <a:pt x="54000" y="0"/>
                </a:lnTo>
                <a:close/>
              </a:path>
            </a:pathLst>
          </a:custGeom>
          <a:solidFill>
            <a:srgbClr val="1E9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30959" y="2364869"/>
          <a:ext cx="6694803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7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Ресурсы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FEFEFE"/>
                      </a:solidFill>
                      <a:prstDash val="solid"/>
                    </a:lnR>
                    <a:solidFill>
                      <a:srgbClr val="009846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700" b="1" spc="-3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Валовый</a:t>
                      </a:r>
                      <a:r>
                        <a:rPr sz="700" b="1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потенциал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FEFEFE"/>
                      </a:solidFill>
                      <a:prstDash val="solid"/>
                    </a:lnL>
                    <a:lnR w="6350">
                      <a:solidFill>
                        <a:srgbClr val="FEFEFE"/>
                      </a:solidFill>
                      <a:prstDash val="solid"/>
                    </a:lnR>
                    <a:solidFill>
                      <a:srgbClr val="009846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7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Технический</a:t>
                      </a:r>
                      <a:r>
                        <a:rPr sz="700" b="1" spc="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потенциал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FEFEFE"/>
                      </a:solidFill>
                      <a:prstDash val="solid"/>
                    </a:lnL>
                    <a:lnR w="6350">
                      <a:solidFill>
                        <a:srgbClr val="FEFEFE"/>
                      </a:solidFill>
                      <a:prstDash val="solid"/>
                    </a:lnR>
                    <a:solidFill>
                      <a:srgbClr val="009846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700" b="1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Экономический</a:t>
                      </a:r>
                      <a:r>
                        <a:rPr sz="700" b="1" spc="-15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EFEFE"/>
                          </a:solidFill>
                          <a:latin typeface="Arial"/>
                          <a:cs typeface="Arial"/>
                        </a:rPr>
                        <a:t>потенциал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FEFEFE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solidFill>
                      <a:srgbClr val="0098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Гидроэнергия,</a:t>
                      </a:r>
                      <a:r>
                        <a:rPr sz="7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общая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700" spc="-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том</a:t>
                      </a:r>
                      <a:r>
                        <a:rPr sz="700" spc="-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числе,</a:t>
                      </a:r>
                      <a:r>
                        <a:rPr sz="700" spc="-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малые</a:t>
                      </a:r>
                      <a:r>
                        <a:rPr sz="700" spc="-1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ГЭС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Солнечная</a:t>
                      </a:r>
                      <a:r>
                        <a:rPr sz="700" spc="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энергия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Энергия</a:t>
                      </a:r>
                      <a:r>
                        <a:rPr sz="700" spc="3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биомассы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Энергия</a:t>
                      </a:r>
                      <a:r>
                        <a:rPr sz="700" spc="3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ветра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7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Геотермальная</a:t>
                      </a:r>
                      <a:r>
                        <a:rPr sz="700" spc="8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энергия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1270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1270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1270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6350">
                      <a:solidFill>
                        <a:srgbClr val="009846"/>
                      </a:solidFill>
                      <a:prstDash val="solid"/>
                    </a:lnT>
                    <a:lnB w="1270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r>
                        <a:rPr sz="700" spc="-5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(без крупных </a:t>
                      </a:r>
                      <a:r>
                        <a:rPr sz="700" spc="-20" dirty="0">
                          <a:solidFill>
                            <a:srgbClr val="2B2A29"/>
                          </a:solidFill>
                          <a:latin typeface="Arial"/>
                          <a:cs typeface="Arial"/>
                        </a:rPr>
                        <a:t>ГЭС)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6350">
                      <a:solidFill>
                        <a:srgbClr val="70AD47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1270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1270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009846"/>
                      </a:solidFill>
                      <a:prstDash val="solid"/>
                    </a:lnR>
                    <a:lnT w="1270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9846"/>
                      </a:solidFill>
                      <a:prstDash val="solid"/>
                    </a:lnL>
                    <a:lnR w="6350">
                      <a:solidFill>
                        <a:srgbClr val="70AD47"/>
                      </a:solidFill>
                      <a:prstDash val="solid"/>
                    </a:lnR>
                    <a:lnT w="12700">
                      <a:solidFill>
                        <a:srgbClr val="009846"/>
                      </a:solidFill>
                      <a:prstDash val="solid"/>
                    </a:lnT>
                    <a:lnB w="6350">
                      <a:solidFill>
                        <a:srgbClr val="0098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7887" y="2706235"/>
            <a:ext cx="164026" cy="6012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4675863" y="2706235"/>
            <a:ext cx="167005" cy="60325"/>
          </a:xfrm>
          <a:custGeom>
            <a:avLst/>
            <a:gdLst/>
            <a:ahLst/>
            <a:cxnLst/>
            <a:rect l="l" t="t" r="r" b="b"/>
            <a:pathLst>
              <a:path w="167004" h="60325">
                <a:moveTo>
                  <a:pt x="27061" y="44071"/>
                </a:moveTo>
                <a:lnTo>
                  <a:pt x="1304" y="44071"/>
                </a:lnTo>
                <a:lnTo>
                  <a:pt x="1123" y="44126"/>
                </a:lnTo>
                <a:lnTo>
                  <a:pt x="194" y="45860"/>
                </a:lnTo>
                <a:lnTo>
                  <a:pt x="194" y="47570"/>
                </a:lnTo>
                <a:lnTo>
                  <a:pt x="1332" y="49244"/>
                </a:lnTo>
                <a:lnTo>
                  <a:pt x="27037" y="49244"/>
                </a:lnTo>
                <a:lnTo>
                  <a:pt x="28173" y="47570"/>
                </a:lnTo>
                <a:lnTo>
                  <a:pt x="28055" y="45209"/>
                </a:lnTo>
                <a:lnTo>
                  <a:pt x="27061" y="44071"/>
                </a:lnTo>
                <a:close/>
              </a:path>
              <a:path w="167004" h="60325">
                <a:moveTo>
                  <a:pt x="18083" y="7164"/>
                </a:moveTo>
                <a:lnTo>
                  <a:pt x="11631" y="7164"/>
                </a:lnTo>
                <a:lnTo>
                  <a:pt x="11631" y="44071"/>
                </a:lnTo>
                <a:lnTo>
                  <a:pt x="18083" y="44071"/>
                </a:lnTo>
                <a:lnTo>
                  <a:pt x="18083" y="7164"/>
                </a:lnTo>
                <a:close/>
              </a:path>
              <a:path w="167004" h="60325">
                <a:moveTo>
                  <a:pt x="15681" y="374"/>
                </a:moveTo>
                <a:lnTo>
                  <a:pt x="14630" y="374"/>
                </a:lnTo>
                <a:lnTo>
                  <a:pt x="13395" y="435"/>
                </a:lnTo>
                <a:lnTo>
                  <a:pt x="0" y="11851"/>
                </a:lnTo>
                <a:lnTo>
                  <a:pt x="123" y="12600"/>
                </a:lnTo>
                <a:lnTo>
                  <a:pt x="241" y="12870"/>
                </a:lnTo>
                <a:lnTo>
                  <a:pt x="594" y="13194"/>
                </a:lnTo>
                <a:lnTo>
                  <a:pt x="824" y="13254"/>
                </a:lnTo>
                <a:lnTo>
                  <a:pt x="1400" y="13150"/>
                </a:lnTo>
                <a:lnTo>
                  <a:pt x="1783" y="13003"/>
                </a:lnTo>
                <a:lnTo>
                  <a:pt x="2254" y="12752"/>
                </a:lnTo>
                <a:lnTo>
                  <a:pt x="11631" y="7164"/>
                </a:lnTo>
                <a:lnTo>
                  <a:pt x="18083" y="7164"/>
                </a:lnTo>
                <a:lnTo>
                  <a:pt x="16182" y="400"/>
                </a:lnTo>
                <a:lnTo>
                  <a:pt x="15681" y="374"/>
                </a:lnTo>
                <a:close/>
              </a:path>
              <a:path w="167004" h="60325">
                <a:moveTo>
                  <a:pt x="55580" y="0"/>
                </a:moveTo>
                <a:lnTo>
                  <a:pt x="49306" y="0"/>
                </a:lnTo>
                <a:lnTo>
                  <a:pt x="46602" y="604"/>
                </a:lnTo>
                <a:lnTo>
                  <a:pt x="35251" y="29091"/>
                </a:lnTo>
                <a:lnTo>
                  <a:pt x="35521" y="32637"/>
                </a:lnTo>
                <a:lnTo>
                  <a:pt x="48478" y="49960"/>
                </a:lnTo>
                <a:lnTo>
                  <a:pt x="54752" y="49960"/>
                </a:lnTo>
                <a:lnTo>
                  <a:pt x="57467" y="49352"/>
                </a:lnTo>
                <a:lnTo>
                  <a:pt x="61870" y="46930"/>
                </a:lnTo>
                <a:lnTo>
                  <a:pt x="63652" y="45215"/>
                </a:lnTo>
                <a:lnTo>
                  <a:pt x="63987" y="44672"/>
                </a:lnTo>
                <a:lnTo>
                  <a:pt x="50105" y="44672"/>
                </a:lnTo>
                <a:lnTo>
                  <a:pt x="48571" y="44309"/>
                </a:lnTo>
                <a:lnTo>
                  <a:pt x="41905" y="29091"/>
                </a:lnTo>
                <a:lnTo>
                  <a:pt x="41991" y="19415"/>
                </a:lnTo>
                <a:lnTo>
                  <a:pt x="50004" y="5288"/>
                </a:lnTo>
                <a:lnTo>
                  <a:pt x="64604" y="5288"/>
                </a:lnTo>
                <a:lnTo>
                  <a:pt x="64019" y="4320"/>
                </a:lnTo>
                <a:lnTo>
                  <a:pt x="62337" y="2717"/>
                </a:lnTo>
                <a:lnTo>
                  <a:pt x="58162" y="543"/>
                </a:lnTo>
                <a:lnTo>
                  <a:pt x="55580" y="0"/>
                </a:lnTo>
                <a:close/>
              </a:path>
              <a:path w="167004" h="60325">
                <a:moveTo>
                  <a:pt x="64604" y="5288"/>
                </a:moveTo>
                <a:lnTo>
                  <a:pt x="53331" y="5288"/>
                </a:lnTo>
                <a:lnTo>
                  <a:pt x="54414" y="5443"/>
                </a:lnTo>
                <a:lnTo>
                  <a:pt x="56337" y="6069"/>
                </a:lnTo>
                <a:lnTo>
                  <a:pt x="62148" y="29091"/>
                </a:lnTo>
                <a:lnTo>
                  <a:pt x="61994" y="31348"/>
                </a:lnTo>
                <a:lnTo>
                  <a:pt x="53309" y="44672"/>
                </a:lnTo>
                <a:lnTo>
                  <a:pt x="63987" y="44672"/>
                </a:lnTo>
                <a:lnTo>
                  <a:pt x="66377" y="40788"/>
                </a:lnTo>
                <a:lnTo>
                  <a:pt x="67353" y="38145"/>
                </a:lnTo>
                <a:lnTo>
                  <a:pt x="68526" y="31993"/>
                </a:lnTo>
                <a:lnTo>
                  <a:pt x="68777" y="29091"/>
                </a:lnTo>
                <a:lnTo>
                  <a:pt x="68710" y="19415"/>
                </a:lnTo>
                <a:lnTo>
                  <a:pt x="68552" y="17324"/>
                </a:lnTo>
                <a:lnTo>
                  <a:pt x="67478" y="11145"/>
                </a:lnTo>
                <a:lnTo>
                  <a:pt x="66572" y="8543"/>
                </a:lnTo>
                <a:lnTo>
                  <a:pt x="64604" y="5288"/>
                </a:lnTo>
                <a:close/>
              </a:path>
              <a:path w="167004" h="60325">
                <a:moveTo>
                  <a:pt x="105434" y="713"/>
                </a:moveTo>
                <a:lnTo>
                  <a:pt x="76575" y="713"/>
                </a:lnTo>
                <a:lnTo>
                  <a:pt x="76373" y="767"/>
                </a:lnTo>
                <a:lnTo>
                  <a:pt x="75496" y="5126"/>
                </a:lnTo>
                <a:lnTo>
                  <a:pt x="75967" y="6127"/>
                </a:lnTo>
                <a:lnTo>
                  <a:pt x="76324" y="6375"/>
                </a:lnTo>
                <a:lnTo>
                  <a:pt x="100091" y="6375"/>
                </a:lnTo>
                <a:lnTo>
                  <a:pt x="81565" y="47884"/>
                </a:lnTo>
                <a:lnTo>
                  <a:pt x="83902" y="49471"/>
                </a:lnTo>
                <a:lnTo>
                  <a:pt x="85403" y="49471"/>
                </a:lnTo>
                <a:lnTo>
                  <a:pt x="106172" y="7725"/>
                </a:lnTo>
                <a:lnTo>
                  <a:pt x="107010" y="4345"/>
                </a:lnTo>
                <a:lnTo>
                  <a:pt x="106996" y="2487"/>
                </a:lnTo>
                <a:lnTo>
                  <a:pt x="105736" y="749"/>
                </a:lnTo>
                <a:lnTo>
                  <a:pt x="105434" y="713"/>
                </a:lnTo>
                <a:close/>
              </a:path>
              <a:path w="167004" h="60325">
                <a:moveTo>
                  <a:pt x="121748" y="40845"/>
                </a:moveTo>
                <a:lnTo>
                  <a:pt x="120474" y="40845"/>
                </a:lnTo>
                <a:lnTo>
                  <a:pt x="119927" y="40882"/>
                </a:lnTo>
                <a:lnTo>
                  <a:pt x="117486" y="48682"/>
                </a:lnTo>
                <a:lnTo>
                  <a:pt x="112400" y="59198"/>
                </a:lnTo>
                <a:lnTo>
                  <a:pt x="112449" y="59792"/>
                </a:lnTo>
                <a:lnTo>
                  <a:pt x="112698" y="59965"/>
                </a:lnTo>
                <a:lnTo>
                  <a:pt x="112904" y="60030"/>
                </a:lnTo>
                <a:lnTo>
                  <a:pt x="113836" y="60124"/>
                </a:lnTo>
                <a:lnTo>
                  <a:pt x="115131" y="60106"/>
                </a:lnTo>
                <a:lnTo>
                  <a:pt x="124654" y="45370"/>
                </a:lnTo>
                <a:lnTo>
                  <a:pt x="124621" y="42670"/>
                </a:lnTo>
                <a:lnTo>
                  <a:pt x="122288" y="40882"/>
                </a:lnTo>
                <a:lnTo>
                  <a:pt x="121748" y="40845"/>
                </a:lnTo>
                <a:close/>
              </a:path>
              <a:path w="167004" h="60325">
                <a:moveTo>
                  <a:pt x="159937" y="38106"/>
                </a:moveTo>
                <a:lnTo>
                  <a:pt x="153673" y="38106"/>
                </a:lnTo>
                <a:lnTo>
                  <a:pt x="153716" y="48676"/>
                </a:lnTo>
                <a:lnTo>
                  <a:pt x="156146" y="49471"/>
                </a:lnTo>
                <a:lnTo>
                  <a:pt x="157374" y="49471"/>
                </a:lnTo>
                <a:lnTo>
                  <a:pt x="159937" y="38106"/>
                </a:lnTo>
                <a:close/>
              </a:path>
              <a:path w="167004" h="60325">
                <a:moveTo>
                  <a:pt x="155959" y="486"/>
                </a:moveTo>
                <a:lnTo>
                  <a:pt x="154386" y="486"/>
                </a:lnTo>
                <a:lnTo>
                  <a:pt x="153734" y="507"/>
                </a:lnTo>
                <a:lnTo>
                  <a:pt x="132281" y="32339"/>
                </a:lnTo>
                <a:lnTo>
                  <a:pt x="131951" y="36346"/>
                </a:lnTo>
                <a:lnTo>
                  <a:pt x="132077" y="37094"/>
                </a:lnTo>
                <a:lnTo>
                  <a:pt x="133344" y="38106"/>
                </a:lnTo>
                <a:lnTo>
                  <a:pt x="165863" y="38106"/>
                </a:lnTo>
                <a:lnTo>
                  <a:pt x="166142" y="37919"/>
                </a:lnTo>
                <a:lnTo>
                  <a:pt x="166259" y="37782"/>
                </a:lnTo>
                <a:lnTo>
                  <a:pt x="166712" y="36918"/>
                </a:lnTo>
                <a:lnTo>
                  <a:pt x="166705" y="33872"/>
                </a:lnTo>
                <a:lnTo>
                  <a:pt x="166179" y="32998"/>
                </a:lnTo>
                <a:lnTo>
                  <a:pt x="165837" y="32782"/>
                </a:lnTo>
                <a:lnTo>
                  <a:pt x="137808" y="32782"/>
                </a:lnTo>
                <a:lnTo>
                  <a:pt x="153597" y="6153"/>
                </a:lnTo>
                <a:lnTo>
                  <a:pt x="159937" y="6153"/>
                </a:lnTo>
                <a:lnTo>
                  <a:pt x="159837" y="1379"/>
                </a:lnTo>
                <a:lnTo>
                  <a:pt x="156679" y="518"/>
                </a:lnTo>
                <a:lnTo>
                  <a:pt x="155959" y="486"/>
                </a:lnTo>
                <a:close/>
              </a:path>
              <a:path w="167004" h="60325">
                <a:moveTo>
                  <a:pt x="159937" y="6153"/>
                </a:moveTo>
                <a:lnTo>
                  <a:pt x="153673" y="6153"/>
                </a:lnTo>
                <a:lnTo>
                  <a:pt x="153673" y="32782"/>
                </a:lnTo>
                <a:lnTo>
                  <a:pt x="159937" y="32782"/>
                </a:lnTo>
                <a:lnTo>
                  <a:pt x="159937" y="6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39127" y="2706235"/>
            <a:ext cx="166370" cy="60325"/>
          </a:xfrm>
          <a:custGeom>
            <a:avLst/>
            <a:gdLst/>
            <a:ahLst/>
            <a:cxnLst/>
            <a:rect l="l" t="t" r="r" b="b"/>
            <a:pathLst>
              <a:path w="166370" h="60325">
                <a:moveTo>
                  <a:pt x="27061" y="44071"/>
                </a:moveTo>
                <a:lnTo>
                  <a:pt x="1303" y="44071"/>
                </a:lnTo>
                <a:lnTo>
                  <a:pt x="1122" y="44126"/>
                </a:lnTo>
                <a:lnTo>
                  <a:pt x="194" y="45860"/>
                </a:lnTo>
                <a:lnTo>
                  <a:pt x="194" y="47570"/>
                </a:lnTo>
                <a:lnTo>
                  <a:pt x="1332" y="49244"/>
                </a:lnTo>
                <a:lnTo>
                  <a:pt x="27035" y="49244"/>
                </a:lnTo>
                <a:lnTo>
                  <a:pt x="28173" y="47570"/>
                </a:lnTo>
                <a:lnTo>
                  <a:pt x="28054" y="45209"/>
                </a:lnTo>
                <a:lnTo>
                  <a:pt x="27061" y="44071"/>
                </a:lnTo>
                <a:close/>
              </a:path>
              <a:path w="166370" h="60325">
                <a:moveTo>
                  <a:pt x="18082" y="7164"/>
                </a:moveTo>
                <a:lnTo>
                  <a:pt x="11631" y="7164"/>
                </a:lnTo>
                <a:lnTo>
                  <a:pt x="11631" y="44071"/>
                </a:lnTo>
                <a:lnTo>
                  <a:pt x="18082" y="44071"/>
                </a:lnTo>
                <a:lnTo>
                  <a:pt x="18082" y="7164"/>
                </a:lnTo>
                <a:close/>
              </a:path>
              <a:path w="166370" h="60325">
                <a:moveTo>
                  <a:pt x="15681" y="374"/>
                </a:moveTo>
                <a:lnTo>
                  <a:pt x="14630" y="374"/>
                </a:lnTo>
                <a:lnTo>
                  <a:pt x="13395" y="435"/>
                </a:lnTo>
                <a:lnTo>
                  <a:pt x="0" y="11851"/>
                </a:lnTo>
                <a:lnTo>
                  <a:pt x="121" y="12600"/>
                </a:lnTo>
                <a:lnTo>
                  <a:pt x="241" y="12870"/>
                </a:lnTo>
                <a:lnTo>
                  <a:pt x="594" y="13194"/>
                </a:lnTo>
                <a:lnTo>
                  <a:pt x="824" y="13254"/>
                </a:lnTo>
                <a:lnTo>
                  <a:pt x="1400" y="13150"/>
                </a:lnTo>
                <a:lnTo>
                  <a:pt x="1781" y="13003"/>
                </a:lnTo>
                <a:lnTo>
                  <a:pt x="2252" y="12752"/>
                </a:lnTo>
                <a:lnTo>
                  <a:pt x="11631" y="7164"/>
                </a:lnTo>
                <a:lnTo>
                  <a:pt x="18082" y="7164"/>
                </a:lnTo>
                <a:lnTo>
                  <a:pt x="16182" y="400"/>
                </a:lnTo>
                <a:lnTo>
                  <a:pt x="15681" y="374"/>
                </a:lnTo>
                <a:close/>
              </a:path>
              <a:path w="166370" h="60325">
                <a:moveTo>
                  <a:pt x="55403" y="0"/>
                </a:moveTo>
                <a:lnTo>
                  <a:pt x="49124" y="0"/>
                </a:lnTo>
                <a:lnTo>
                  <a:pt x="46424" y="604"/>
                </a:lnTo>
                <a:lnTo>
                  <a:pt x="35071" y="29091"/>
                </a:lnTo>
                <a:lnTo>
                  <a:pt x="35341" y="32637"/>
                </a:lnTo>
                <a:lnTo>
                  <a:pt x="48300" y="49960"/>
                </a:lnTo>
                <a:lnTo>
                  <a:pt x="54575" y="49960"/>
                </a:lnTo>
                <a:lnTo>
                  <a:pt x="57289" y="49352"/>
                </a:lnTo>
                <a:lnTo>
                  <a:pt x="61688" y="46930"/>
                </a:lnTo>
                <a:lnTo>
                  <a:pt x="63474" y="45215"/>
                </a:lnTo>
                <a:lnTo>
                  <a:pt x="63808" y="44672"/>
                </a:lnTo>
                <a:lnTo>
                  <a:pt x="49924" y="44672"/>
                </a:lnTo>
                <a:lnTo>
                  <a:pt x="48394" y="44309"/>
                </a:lnTo>
                <a:lnTo>
                  <a:pt x="41724" y="29091"/>
                </a:lnTo>
                <a:lnTo>
                  <a:pt x="41813" y="19415"/>
                </a:lnTo>
                <a:lnTo>
                  <a:pt x="49827" y="5288"/>
                </a:lnTo>
                <a:lnTo>
                  <a:pt x="64426" y="5288"/>
                </a:lnTo>
                <a:lnTo>
                  <a:pt x="63842" y="4320"/>
                </a:lnTo>
                <a:lnTo>
                  <a:pt x="62161" y="2717"/>
                </a:lnTo>
                <a:lnTo>
                  <a:pt x="57985" y="543"/>
                </a:lnTo>
                <a:lnTo>
                  <a:pt x="55403" y="0"/>
                </a:lnTo>
                <a:close/>
              </a:path>
              <a:path w="166370" h="60325">
                <a:moveTo>
                  <a:pt x="64426" y="5288"/>
                </a:moveTo>
                <a:lnTo>
                  <a:pt x="53153" y="5288"/>
                </a:lnTo>
                <a:lnTo>
                  <a:pt x="54234" y="5443"/>
                </a:lnTo>
                <a:lnTo>
                  <a:pt x="56156" y="6069"/>
                </a:lnTo>
                <a:lnTo>
                  <a:pt x="61968" y="29091"/>
                </a:lnTo>
                <a:lnTo>
                  <a:pt x="61813" y="31348"/>
                </a:lnTo>
                <a:lnTo>
                  <a:pt x="53129" y="44672"/>
                </a:lnTo>
                <a:lnTo>
                  <a:pt x="63808" y="44672"/>
                </a:lnTo>
                <a:lnTo>
                  <a:pt x="66196" y="40788"/>
                </a:lnTo>
                <a:lnTo>
                  <a:pt x="67172" y="38145"/>
                </a:lnTo>
                <a:lnTo>
                  <a:pt x="68348" y="31993"/>
                </a:lnTo>
                <a:lnTo>
                  <a:pt x="68598" y="29091"/>
                </a:lnTo>
                <a:lnTo>
                  <a:pt x="68530" y="19415"/>
                </a:lnTo>
                <a:lnTo>
                  <a:pt x="68370" y="17324"/>
                </a:lnTo>
                <a:lnTo>
                  <a:pt x="67298" y="11145"/>
                </a:lnTo>
                <a:lnTo>
                  <a:pt x="66390" y="8543"/>
                </a:lnTo>
                <a:lnTo>
                  <a:pt x="64426" y="5288"/>
                </a:lnTo>
                <a:close/>
              </a:path>
              <a:path w="166370" h="60325">
                <a:moveTo>
                  <a:pt x="105073" y="713"/>
                </a:moveTo>
                <a:lnTo>
                  <a:pt x="76219" y="713"/>
                </a:lnTo>
                <a:lnTo>
                  <a:pt x="76017" y="767"/>
                </a:lnTo>
                <a:lnTo>
                  <a:pt x="75667" y="994"/>
                </a:lnTo>
                <a:lnTo>
                  <a:pt x="75516" y="1170"/>
                </a:lnTo>
                <a:lnTo>
                  <a:pt x="75222" y="1785"/>
                </a:lnTo>
                <a:lnTo>
                  <a:pt x="75135" y="5126"/>
                </a:lnTo>
                <a:lnTo>
                  <a:pt x="75610" y="6127"/>
                </a:lnTo>
                <a:lnTo>
                  <a:pt x="75967" y="6375"/>
                </a:lnTo>
                <a:lnTo>
                  <a:pt x="99734" y="6375"/>
                </a:lnTo>
                <a:lnTo>
                  <a:pt x="81208" y="47884"/>
                </a:lnTo>
                <a:lnTo>
                  <a:pt x="83545" y="49471"/>
                </a:lnTo>
                <a:lnTo>
                  <a:pt x="85046" y="49471"/>
                </a:lnTo>
                <a:lnTo>
                  <a:pt x="105811" y="7725"/>
                </a:lnTo>
                <a:lnTo>
                  <a:pt x="106653" y="4345"/>
                </a:lnTo>
                <a:lnTo>
                  <a:pt x="106635" y="2487"/>
                </a:lnTo>
                <a:lnTo>
                  <a:pt x="105379" y="749"/>
                </a:lnTo>
                <a:lnTo>
                  <a:pt x="105073" y="713"/>
                </a:lnTo>
                <a:close/>
              </a:path>
              <a:path w="166370" h="60325">
                <a:moveTo>
                  <a:pt x="121211" y="40845"/>
                </a:moveTo>
                <a:lnTo>
                  <a:pt x="119937" y="40845"/>
                </a:lnTo>
                <a:lnTo>
                  <a:pt x="119390" y="40882"/>
                </a:lnTo>
                <a:lnTo>
                  <a:pt x="116949" y="48682"/>
                </a:lnTo>
                <a:lnTo>
                  <a:pt x="111862" y="59198"/>
                </a:lnTo>
                <a:lnTo>
                  <a:pt x="111913" y="59792"/>
                </a:lnTo>
                <a:lnTo>
                  <a:pt x="112161" y="59965"/>
                </a:lnTo>
                <a:lnTo>
                  <a:pt x="112367" y="60030"/>
                </a:lnTo>
                <a:lnTo>
                  <a:pt x="113299" y="60124"/>
                </a:lnTo>
                <a:lnTo>
                  <a:pt x="114594" y="60106"/>
                </a:lnTo>
                <a:lnTo>
                  <a:pt x="124117" y="45370"/>
                </a:lnTo>
                <a:lnTo>
                  <a:pt x="124084" y="42670"/>
                </a:lnTo>
                <a:lnTo>
                  <a:pt x="121752" y="40882"/>
                </a:lnTo>
                <a:lnTo>
                  <a:pt x="121211" y="40845"/>
                </a:lnTo>
                <a:close/>
              </a:path>
              <a:path w="166370" h="60325">
                <a:moveTo>
                  <a:pt x="159221" y="38106"/>
                </a:moveTo>
                <a:lnTo>
                  <a:pt x="152956" y="38106"/>
                </a:lnTo>
                <a:lnTo>
                  <a:pt x="152999" y="48676"/>
                </a:lnTo>
                <a:lnTo>
                  <a:pt x="155434" y="49471"/>
                </a:lnTo>
                <a:lnTo>
                  <a:pt x="156657" y="49471"/>
                </a:lnTo>
                <a:lnTo>
                  <a:pt x="159221" y="38106"/>
                </a:lnTo>
                <a:close/>
              </a:path>
              <a:path w="166370" h="60325">
                <a:moveTo>
                  <a:pt x="155242" y="486"/>
                </a:moveTo>
                <a:lnTo>
                  <a:pt x="153669" y="486"/>
                </a:lnTo>
                <a:lnTo>
                  <a:pt x="153018" y="507"/>
                </a:lnTo>
                <a:lnTo>
                  <a:pt x="131565" y="32339"/>
                </a:lnTo>
                <a:lnTo>
                  <a:pt x="131234" y="36346"/>
                </a:lnTo>
                <a:lnTo>
                  <a:pt x="131359" y="37094"/>
                </a:lnTo>
                <a:lnTo>
                  <a:pt x="132627" y="38106"/>
                </a:lnTo>
                <a:lnTo>
                  <a:pt x="165145" y="38106"/>
                </a:lnTo>
                <a:lnTo>
                  <a:pt x="165424" y="37919"/>
                </a:lnTo>
                <a:lnTo>
                  <a:pt x="165542" y="37782"/>
                </a:lnTo>
                <a:lnTo>
                  <a:pt x="165995" y="36918"/>
                </a:lnTo>
                <a:lnTo>
                  <a:pt x="165988" y="33872"/>
                </a:lnTo>
                <a:lnTo>
                  <a:pt x="165467" y="32998"/>
                </a:lnTo>
                <a:lnTo>
                  <a:pt x="165121" y="32782"/>
                </a:lnTo>
                <a:lnTo>
                  <a:pt x="137091" y="32782"/>
                </a:lnTo>
                <a:lnTo>
                  <a:pt x="152881" y="6153"/>
                </a:lnTo>
                <a:lnTo>
                  <a:pt x="159221" y="6153"/>
                </a:lnTo>
                <a:lnTo>
                  <a:pt x="159119" y="1379"/>
                </a:lnTo>
                <a:lnTo>
                  <a:pt x="155962" y="518"/>
                </a:lnTo>
                <a:lnTo>
                  <a:pt x="155242" y="486"/>
                </a:lnTo>
                <a:close/>
              </a:path>
              <a:path w="166370" h="60325">
                <a:moveTo>
                  <a:pt x="159221" y="6153"/>
                </a:moveTo>
                <a:lnTo>
                  <a:pt x="152956" y="6153"/>
                </a:lnTo>
                <a:lnTo>
                  <a:pt x="152956" y="32782"/>
                </a:lnTo>
                <a:lnTo>
                  <a:pt x="159221" y="32782"/>
                </a:lnTo>
                <a:lnTo>
                  <a:pt x="159221" y="6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5832" y="2880946"/>
            <a:ext cx="128245" cy="6012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8697" y="2880946"/>
            <a:ext cx="126993" cy="6012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5522" y="2880946"/>
            <a:ext cx="127530" cy="6012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5436" y="3055651"/>
            <a:ext cx="208960" cy="6012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95126" y="3055651"/>
            <a:ext cx="128286" cy="60123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6259438" y="3055651"/>
            <a:ext cx="125730" cy="60325"/>
          </a:xfrm>
          <a:custGeom>
            <a:avLst/>
            <a:gdLst/>
            <a:ahLst/>
            <a:cxnLst/>
            <a:rect l="l" t="t" r="r" b="b"/>
            <a:pathLst>
              <a:path w="125729" h="60325">
                <a:moveTo>
                  <a:pt x="27061" y="44071"/>
                </a:moveTo>
                <a:lnTo>
                  <a:pt x="1303" y="44071"/>
                </a:lnTo>
                <a:lnTo>
                  <a:pt x="1126" y="44128"/>
                </a:lnTo>
                <a:lnTo>
                  <a:pt x="194" y="45860"/>
                </a:lnTo>
                <a:lnTo>
                  <a:pt x="194" y="47570"/>
                </a:lnTo>
                <a:lnTo>
                  <a:pt x="1332" y="49248"/>
                </a:lnTo>
                <a:lnTo>
                  <a:pt x="27035" y="49248"/>
                </a:lnTo>
                <a:lnTo>
                  <a:pt x="28173" y="47570"/>
                </a:lnTo>
                <a:lnTo>
                  <a:pt x="28054" y="45208"/>
                </a:lnTo>
                <a:lnTo>
                  <a:pt x="27061" y="44071"/>
                </a:lnTo>
                <a:close/>
              </a:path>
              <a:path w="125729" h="60325">
                <a:moveTo>
                  <a:pt x="18082" y="7164"/>
                </a:moveTo>
                <a:lnTo>
                  <a:pt x="11631" y="7164"/>
                </a:lnTo>
                <a:lnTo>
                  <a:pt x="11631" y="44071"/>
                </a:lnTo>
                <a:lnTo>
                  <a:pt x="18082" y="44071"/>
                </a:lnTo>
                <a:lnTo>
                  <a:pt x="18082" y="7164"/>
                </a:lnTo>
                <a:close/>
              </a:path>
              <a:path w="125729" h="60325">
                <a:moveTo>
                  <a:pt x="15681" y="374"/>
                </a:moveTo>
                <a:lnTo>
                  <a:pt x="14634" y="374"/>
                </a:lnTo>
                <a:lnTo>
                  <a:pt x="13395" y="435"/>
                </a:lnTo>
                <a:lnTo>
                  <a:pt x="0" y="11851"/>
                </a:lnTo>
                <a:lnTo>
                  <a:pt x="121" y="12599"/>
                </a:lnTo>
                <a:lnTo>
                  <a:pt x="241" y="12873"/>
                </a:lnTo>
                <a:lnTo>
                  <a:pt x="594" y="13197"/>
                </a:lnTo>
                <a:lnTo>
                  <a:pt x="824" y="13254"/>
                </a:lnTo>
                <a:lnTo>
                  <a:pt x="1400" y="13150"/>
                </a:lnTo>
                <a:lnTo>
                  <a:pt x="1781" y="13003"/>
                </a:lnTo>
                <a:lnTo>
                  <a:pt x="2256" y="12754"/>
                </a:lnTo>
                <a:lnTo>
                  <a:pt x="11631" y="7164"/>
                </a:lnTo>
                <a:lnTo>
                  <a:pt x="18082" y="7164"/>
                </a:lnTo>
                <a:lnTo>
                  <a:pt x="16182" y="400"/>
                </a:lnTo>
                <a:lnTo>
                  <a:pt x="15681" y="374"/>
                </a:lnTo>
                <a:close/>
              </a:path>
              <a:path w="125729" h="60325">
                <a:moveTo>
                  <a:pt x="43351" y="40845"/>
                </a:moveTo>
                <a:lnTo>
                  <a:pt x="42076" y="40845"/>
                </a:lnTo>
                <a:lnTo>
                  <a:pt x="41526" y="40881"/>
                </a:lnTo>
                <a:lnTo>
                  <a:pt x="39089" y="48682"/>
                </a:lnTo>
                <a:lnTo>
                  <a:pt x="33997" y="59198"/>
                </a:lnTo>
                <a:lnTo>
                  <a:pt x="34048" y="59792"/>
                </a:lnTo>
                <a:lnTo>
                  <a:pt x="34300" y="59965"/>
                </a:lnTo>
                <a:lnTo>
                  <a:pt x="34505" y="60030"/>
                </a:lnTo>
                <a:lnTo>
                  <a:pt x="35434" y="60123"/>
                </a:lnTo>
                <a:lnTo>
                  <a:pt x="36730" y="60105"/>
                </a:lnTo>
                <a:lnTo>
                  <a:pt x="46252" y="45370"/>
                </a:lnTo>
                <a:lnTo>
                  <a:pt x="46220" y="42670"/>
                </a:lnTo>
                <a:lnTo>
                  <a:pt x="43887" y="40881"/>
                </a:lnTo>
                <a:lnTo>
                  <a:pt x="43351" y="40845"/>
                </a:lnTo>
                <a:close/>
              </a:path>
              <a:path w="125729" h="60325">
                <a:moveTo>
                  <a:pt x="81356" y="38110"/>
                </a:moveTo>
                <a:lnTo>
                  <a:pt x="75092" y="38110"/>
                </a:lnTo>
                <a:lnTo>
                  <a:pt x="75139" y="48675"/>
                </a:lnTo>
                <a:lnTo>
                  <a:pt x="77569" y="49471"/>
                </a:lnTo>
                <a:lnTo>
                  <a:pt x="78797" y="49471"/>
                </a:lnTo>
                <a:lnTo>
                  <a:pt x="81356" y="38110"/>
                </a:lnTo>
                <a:close/>
              </a:path>
              <a:path w="125729" h="60325">
                <a:moveTo>
                  <a:pt x="77382" y="486"/>
                </a:moveTo>
                <a:lnTo>
                  <a:pt x="75805" y="486"/>
                </a:lnTo>
                <a:lnTo>
                  <a:pt x="75153" y="507"/>
                </a:lnTo>
                <a:lnTo>
                  <a:pt x="53700" y="32339"/>
                </a:lnTo>
                <a:lnTo>
                  <a:pt x="53370" y="36346"/>
                </a:lnTo>
                <a:lnTo>
                  <a:pt x="53496" y="37094"/>
                </a:lnTo>
                <a:lnTo>
                  <a:pt x="54763" y="38110"/>
                </a:lnTo>
                <a:lnTo>
                  <a:pt x="87282" y="38110"/>
                </a:lnTo>
                <a:lnTo>
                  <a:pt x="87565" y="37918"/>
                </a:lnTo>
                <a:lnTo>
                  <a:pt x="87681" y="37782"/>
                </a:lnTo>
                <a:lnTo>
                  <a:pt x="88131" y="36921"/>
                </a:lnTo>
                <a:lnTo>
                  <a:pt x="88127" y="33872"/>
                </a:lnTo>
                <a:lnTo>
                  <a:pt x="87602" y="32997"/>
                </a:lnTo>
                <a:lnTo>
                  <a:pt x="87256" y="32781"/>
                </a:lnTo>
                <a:lnTo>
                  <a:pt x="59227" y="32781"/>
                </a:lnTo>
                <a:lnTo>
                  <a:pt x="75020" y="6151"/>
                </a:lnTo>
                <a:lnTo>
                  <a:pt x="81356" y="6151"/>
                </a:lnTo>
                <a:lnTo>
                  <a:pt x="81259" y="1379"/>
                </a:lnTo>
                <a:lnTo>
                  <a:pt x="78102" y="518"/>
                </a:lnTo>
                <a:lnTo>
                  <a:pt x="77382" y="486"/>
                </a:lnTo>
                <a:close/>
              </a:path>
              <a:path w="125729" h="60325">
                <a:moveTo>
                  <a:pt x="81356" y="6151"/>
                </a:moveTo>
                <a:lnTo>
                  <a:pt x="75092" y="6151"/>
                </a:lnTo>
                <a:lnTo>
                  <a:pt x="75092" y="32781"/>
                </a:lnTo>
                <a:lnTo>
                  <a:pt x="81356" y="32781"/>
                </a:lnTo>
                <a:lnTo>
                  <a:pt x="81356" y="6151"/>
                </a:lnTo>
                <a:close/>
              </a:path>
              <a:path w="125729" h="60325">
                <a:moveTo>
                  <a:pt x="96257" y="42947"/>
                </a:moveTo>
                <a:lnTo>
                  <a:pt x="95784" y="42947"/>
                </a:lnTo>
                <a:lnTo>
                  <a:pt x="95615" y="42976"/>
                </a:lnTo>
                <a:lnTo>
                  <a:pt x="95342" y="43102"/>
                </a:lnTo>
                <a:lnTo>
                  <a:pt x="95086" y="43571"/>
                </a:lnTo>
                <a:lnTo>
                  <a:pt x="94989" y="46626"/>
                </a:lnTo>
                <a:lnTo>
                  <a:pt x="95216" y="47405"/>
                </a:lnTo>
                <a:lnTo>
                  <a:pt x="103686" y="49960"/>
                </a:lnTo>
                <a:lnTo>
                  <a:pt x="107561" y="49960"/>
                </a:lnTo>
                <a:lnTo>
                  <a:pt x="110020" y="49589"/>
                </a:lnTo>
                <a:lnTo>
                  <a:pt x="114242" y="48113"/>
                </a:lnTo>
                <a:lnTo>
                  <a:pt x="116071" y="47095"/>
                </a:lnTo>
                <a:lnTo>
                  <a:pt x="118846" y="44748"/>
                </a:lnTo>
                <a:lnTo>
                  <a:pt x="103899" y="44748"/>
                </a:lnTo>
                <a:lnTo>
                  <a:pt x="102748" y="44650"/>
                </a:lnTo>
                <a:lnTo>
                  <a:pt x="100699" y="44276"/>
                </a:lnTo>
                <a:lnTo>
                  <a:pt x="99806" y="44067"/>
                </a:lnTo>
                <a:lnTo>
                  <a:pt x="97650" y="43412"/>
                </a:lnTo>
                <a:lnTo>
                  <a:pt x="96649" y="43041"/>
                </a:lnTo>
                <a:lnTo>
                  <a:pt x="96257" y="42947"/>
                </a:lnTo>
                <a:close/>
              </a:path>
              <a:path w="125729" h="60325">
                <a:moveTo>
                  <a:pt x="125349" y="27529"/>
                </a:moveTo>
                <a:lnTo>
                  <a:pt x="119052" y="27529"/>
                </a:lnTo>
                <a:lnTo>
                  <a:pt x="119035" y="28303"/>
                </a:lnTo>
                <a:lnTo>
                  <a:pt x="118909" y="30495"/>
                </a:lnTo>
                <a:lnTo>
                  <a:pt x="107600" y="44748"/>
                </a:lnTo>
                <a:lnTo>
                  <a:pt x="118846" y="44748"/>
                </a:lnTo>
                <a:lnTo>
                  <a:pt x="124880" y="31593"/>
                </a:lnTo>
                <a:lnTo>
                  <a:pt x="125349" y="27529"/>
                </a:lnTo>
                <a:close/>
              </a:path>
              <a:path w="125729" h="60325">
                <a:moveTo>
                  <a:pt x="111851" y="0"/>
                </a:moveTo>
                <a:lnTo>
                  <a:pt x="106973" y="0"/>
                </a:lnTo>
                <a:lnTo>
                  <a:pt x="104522" y="439"/>
                </a:lnTo>
                <a:lnTo>
                  <a:pt x="93671" y="19151"/>
                </a:lnTo>
                <a:lnTo>
                  <a:pt x="93790" y="20081"/>
                </a:lnTo>
                <a:lnTo>
                  <a:pt x="105213" y="30495"/>
                </a:lnTo>
                <a:lnTo>
                  <a:pt x="110310" y="30495"/>
                </a:lnTo>
                <a:lnTo>
                  <a:pt x="112438" y="30192"/>
                </a:lnTo>
                <a:lnTo>
                  <a:pt x="116138" y="28990"/>
                </a:lnTo>
                <a:lnTo>
                  <a:pt x="117727" y="28303"/>
                </a:lnTo>
                <a:lnTo>
                  <a:pt x="119052" y="27529"/>
                </a:lnTo>
                <a:lnTo>
                  <a:pt x="125349" y="27529"/>
                </a:lnTo>
                <a:lnTo>
                  <a:pt x="125487" y="25430"/>
                </a:lnTo>
                <a:lnTo>
                  <a:pt x="107312" y="25430"/>
                </a:lnTo>
                <a:lnTo>
                  <a:pt x="105923" y="25199"/>
                </a:lnTo>
                <a:lnTo>
                  <a:pt x="100072" y="17078"/>
                </a:lnTo>
                <a:lnTo>
                  <a:pt x="100118" y="13939"/>
                </a:lnTo>
                <a:lnTo>
                  <a:pt x="107600" y="5140"/>
                </a:lnTo>
                <a:lnTo>
                  <a:pt x="121422" y="5140"/>
                </a:lnTo>
                <a:lnTo>
                  <a:pt x="120423" y="3945"/>
                </a:lnTo>
                <a:lnTo>
                  <a:pt x="118126" y="2019"/>
                </a:lnTo>
                <a:lnTo>
                  <a:pt x="116770" y="1281"/>
                </a:lnTo>
                <a:lnTo>
                  <a:pt x="113644" y="259"/>
                </a:lnTo>
                <a:lnTo>
                  <a:pt x="111851" y="0"/>
                </a:lnTo>
                <a:close/>
              </a:path>
              <a:path w="125729" h="60325">
                <a:moveTo>
                  <a:pt x="121422" y="5140"/>
                </a:moveTo>
                <a:lnTo>
                  <a:pt x="110797" y="5140"/>
                </a:lnTo>
                <a:lnTo>
                  <a:pt x="112186" y="5439"/>
                </a:lnTo>
                <a:lnTo>
                  <a:pt x="114588" y="6638"/>
                </a:lnTo>
                <a:lnTo>
                  <a:pt x="118940" y="22351"/>
                </a:lnTo>
                <a:lnTo>
                  <a:pt x="117665" y="23281"/>
                </a:lnTo>
                <a:lnTo>
                  <a:pt x="116150" y="24023"/>
                </a:lnTo>
                <a:lnTo>
                  <a:pt x="112651" y="25149"/>
                </a:lnTo>
                <a:lnTo>
                  <a:pt x="110836" y="25430"/>
                </a:lnTo>
                <a:lnTo>
                  <a:pt x="125487" y="25430"/>
                </a:lnTo>
                <a:lnTo>
                  <a:pt x="123004" y="7833"/>
                </a:lnTo>
                <a:lnTo>
                  <a:pt x="121422" y="5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5103" y="3230445"/>
            <a:ext cx="130175" cy="60325"/>
          </a:xfrm>
          <a:custGeom>
            <a:avLst/>
            <a:gdLst/>
            <a:ahLst/>
            <a:cxnLst/>
            <a:rect l="l" t="t" r="r" b="b"/>
            <a:pathLst>
              <a:path w="130175" h="60325">
                <a:moveTo>
                  <a:pt x="27985" y="38106"/>
                </a:moveTo>
                <a:lnTo>
                  <a:pt x="21722" y="38106"/>
                </a:lnTo>
                <a:lnTo>
                  <a:pt x="21765" y="48676"/>
                </a:lnTo>
                <a:lnTo>
                  <a:pt x="24194" y="49471"/>
                </a:lnTo>
                <a:lnTo>
                  <a:pt x="25422" y="49471"/>
                </a:lnTo>
                <a:lnTo>
                  <a:pt x="27985" y="38106"/>
                </a:lnTo>
                <a:close/>
              </a:path>
              <a:path w="130175" h="60325">
                <a:moveTo>
                  <a:pt x="24008" y="486"/>
                </a:moveTo>
                <a:lnTo>
                  <a:pt x="22434" y="486"/>
                </a:lnTo>
                <a:lnTo>
                  <a:pt x="21783" y="507"/>
                </a:lnTo>
                <a:lnTo>
                  <a:pt x="331" y="32339"/>
                </a:lnTo>
                <a:lnTo>
                  <a:pt x="0" y="36346"/>
                </a:lnTo>
                <a:lnTo>
                  <a:pt x="125" y="37095"/>
                </a:lnTo>
                <a:lnTo>
                  <a:pt x="1393" y="38106"/>
                </a:lnTo>
                <a:lnTo>
                  <a:pt x="33911" y="38106"/>
                </a:lnTo>
                <a:lnTo>
                  <a:pt x="34190" y="37919"/>
                </a:lnTo>
                <a:lnTo>
                  <a:pt x="34308" y="37782"/>
                </a:lnTo>
                <a:lnTo>
                  <a:pt x="34761" y="36918"/>
                </a:lnTo>
                <a:lnTo>
                  <a:pt x="34753" y="33873"/>
                </a:lnTo>
                <a:lnTo>
                  <a:pt x="34229" y="32998"/>
                </a:lnTo>
                <a:lnTo>
                  <a:pt x="33886" y="32782"/>
                </a:lnTo>
                <a:lnTo>
                  <a:pt x="5857" y="32782"/>
                </a:lnTo>
                <a:lnTo>
                  <a:pt x="21645" y="6153"/>
                </a:lnTo>
                <a:lnTo>
                  <a:pt x="27985" y="6153"/>
                </a:lnTo>
                <a:lnTo>
                  <a:pt x="27885" y="1379"/>
                </a:lnTo>
                <a:lnTo>
                  <a:pt x="24728" y="519"/>
                </a:lnTo>
                <a:lnTo>
                  <a:pt x="24008" y="486"/>
                </a:lnTo>
                <a:close/>
              </a:path>
              <a:path w="130175" h="60325">
                <a:moveTo>
                  <a:pt x="27985" y="6153"/>
                </a:moveTo>
                <a:lnTo>
                  <a:pt x="21722" y="6153"/>
                </a:lnTo>
                <a:lnTo>
                  <a:pt x="21722" y="32782"/>
                </a:lnTo>
                <a:lnTo>
                  <a:pt x="27985" y="32782"/>
                </a:lnTo>
                <a:lnTo>
                  <a:pt x="27985" y="6153"/>
                </a:lnTo>
                <a:close/>
              </a:path>
              <a:path w="130175" h="60325">
                <a:moveTo>
                  <a:pt x="48074" y="40845"/>
                </a:moveTo>
                <a:lnTo>
                  <a:pt x="46799" y="40845"/>
                </a:lnTo>
                <a:lnTo>
                  <a:pt x="46252" y="40882"/>
                </a:lnTo>
                <a:lnTo>
                  <a:pt x="43811" y="48682"/>
                </a:lnTo>
                <a:lnTo>
                  <a:pt x="38724" y="59198"/>
                </a:lnTo>
                <a:lnTo>
                  <a:pt x="38775" y="59792"/>
                </a:lnTo>
                <a:lnTo>
                  <a:pt x="39023" y="59965"/>
                </a:lnTo>
                <a:lnTo>
                  <a:pt x="39232" y="60030"/>
                </a:lnTo>
                <a:lnTo>
                  <a:pt x="40161" y="60124"/>
                </a:lnTo>
                <a:lnTo>
                  <a:pt x="41457" y="60106"/>
                </a:lnTo>
                <a:lnTo>
                  <a:pt x="50979" y="45370"/>
                </a:lnTo>
                <a:lnTo>
                  <a:pt x="50947" y="42670"/>
                </a:lnTo>
                <a:lnTo>
                  <a:pt x="48614" y="40882"/>
                </a:lnTo>
                <a:lnTo>
                  <a:pt x="48074" y="40845"/>
                </a:lnTo>
                <a:close/>
              </a:path>
              <a:path w="130175" h="60325">
                <a:moveTo>
                  <a:pt x="86946" y="5702"/>
                </a:moveTo>
                <a:lnTo>
                  <a:pt x="74778" y="5702"/>
                </a:lnTo>
                <a:lnTo>
                  <a:pt x="75930" y="5915"/>
                </a:lnTo>
                <a:lnTo>
                  <a:pt x="77928" y="6765"/>
                </a:lnTo>
                <a:lnTo>
                  <a:pt x="81360" y="15876"/>
                </a:lnTo>
                <a:lnTo>
                  <a:pt x="80909" y="18331"/>
                </a:lnTo>
                <a:lnTo>
                  <a:pt x="61739" y="42670"/>
                </a:lnTo>
                <a:lnTo>
                  <a:pt x="61494" y="42976"/>
                </a:lnTo>
                <a:lnTo>
                  <a:pt x="60974" y="43826"/>
                </a:lnTo>
                <a:lnTo>
                  <a:pt x="60717" y="44413"/>
                </a:lnTo>
                <a:lnTo>
                  <a:pt x="60653" y="44669"/>
                </a:lnTo>
                <a:lnTo>
                  <a:pt x="60584" y="47444"/>
                </a:lnTo>
                <a:lnTo>
                  <a:pt x="60719" y="48021"/>
                </a:lnTo>
                <a:lnTo>
                  <a:pt x="62326" y="49248"/>
                </a:lnTo>
                <a:lnTo>
                  <a:pt x="89722" y="49248"/>
                </a:lnTo>
                <a:lnTo>
                  <a:pt x="90888" y="47322"/>
                </a:lnTo>
                <a:lnTo>
                  <a:pt x="90766" y="44954"/>
                </a:lnTo>
                <a:lnTo>
                  <a:pt x="68342" y="43773"/>
                </a:lnTo>
                <a:lnTo>
                  <a:pt x="76031" y="35745"/>
                </a:lnTo>
                <a:lnTo>
                  <a:pt x="88706" y="10880"/>
                </a:lnTo>
                <a:lnTo>
                  <a:pt x="88418" y="9251"/>
                </a:lnTo>
                <a:lnTo>
                  <a:pt x="87245" y="6163"/>
                </a:lnTo>
                <a:lnTo>
                  <a:pt x="86946" y="5702"/>
                </a:lnTo>
                <a:close/>
              </a:path>
              <a:path w="130175" h="60325">
                <a:moveTo>
                  <a:pt x="77029" y="0"/>
                </a:moveTo>
                <a:lnTo>
                  <a:pt x="73205" y="0"/>
                </a:lnTo>
                <a:lnTo>
                  <a:pt x="71798" y="151"/>
                </a:lnTo>
                <a:lnTo>
                  <a:pt x="61518" y="8227"/>
                </a:lnTo>
                <a:lnTo>
                  <a:pt x="61635" y="8888"/>
                </a:lnTo>
                <a:lnTo>
                  <a:pt x="61812" y="9338"/>
                </a:lnTo>
                <a:lnTo>
                  <a:pt x="61922" y="9500"/>
                </a:lnTo>
                <a:lnTo>
                  <a:pt x="62196" y="9698"/>
                </a:lnTo>
                <a:lnTo>
                  <a:pt x="62351" y="9752"/>
                </a:lnTo>
                <a:lnTo>
                  <a:pt x="62830" y="9752"/>
                </a:lnTo>
                <a:lnTo>
                  <a:pt x="63339" y="9500"/>
                </a:lnTo>
                <a:lnTo>
                  <a:pt x="64512" y="8690"/>
                </a:lnTo>
                <a:lnTo>
                  <a:pt x="65275" y="8227"/>
                </a:lnTo>
                <a:lnTo>
                  <a:pt x="67100" y="7225"/>
                </a:lnTo>
                <a:lnTo>
                  <a:pt x="68162" y="6765"/>
                </a:lnTo>
                <a:lnTo>
                  <a:pt x="70585" y="5915"/>
                </a:lnTo>
                <a:lnTo>
                  <a:pt x="71953" y="5702"/>
                </a:lnTo>
                <a:lnTo>
                  <a:pt x="86946" y="5702"/>
                </a:lnTo>
                <a:lnTo>
                  <a:pt x="86403" y="4864"/>
                </a:lnTo>
                <a:lnTo>
                  <a:pt x="84074" y="2564"/>
                </a:lnTo>
                <a:lnTo>
                  <a:pt x="82612" y="1656"/>
                </a:lnTo>
                <a:lnTo>
                  <a:pt x="79087" y="331"/>
                </a:lnTo>
                <a:lnTo>
                  <a:pt x="77029" y="0"/>
                </a:lnTo>
                <a:close/>
              </a:path>
              <a:path w="130175" h="60325">
                <a:moveTo>
                  <a:pt x="100321" y="41634"/>
                </a:moveTo>
                <a:lnTo>
                  <a:pt x="99895" y="41634"/>
                </a:lnTo>
                <a:lnTo>
                  <a:pt x="99740" y="41685"/>
                </a:lnTo>
                <a:lnTo>
                  <a:pt x="99467" y="41883"/>
                </a:lnTo>
                <a:lnTo>
                  <a:pt x="99345" y="42040"/>
                </a:lnTo>
                <a:lnTo>
                  <a:pt x="99171" y="42411"/>
                </a:lnTo>
                <a:lnTo>
                  <a:pt x="99093" y="45979"/>
                </a:lnTo>
                <a:lnTo>
                  <a:pt x="99283" y="46584"/>
                </a:lnTo>
                <a:lnTo>
                  <a:pt x="110012" y="49961"/>
                </a:lnTo>
                <a:lnTo>
                  <a:pt x="114213" y="49961"/>
                </a:lnTo>
                <a:lnTo>
                  <a:pt x="116668" y="49597"/>
                </a:lnTo>
                <a:lnTo>
                  <a:pt x="121097" y="48146"/>
                </a:lnTo>
                <a:lnTo>
                  <a:pt x="123000" y="47089"/>
                </a:lnTo>
                <a:lnTo>
                  <a:pt x="125836" y="44632"/>
                </a:lnTo>
                <a:lnTo>
                  <a:pt x="109526" y="44632"/>
                </a:lnTo>
                <a:lnTo>
                  <a:pt x="107967" y="44471"/>
                </a:lnTo>
                <a:lnTo>
                  <a:pt x="100709" y="41789"/>
                </a:lnTo>
                <a:lnTo>
                  <a:pt x="100321" y="41634"/>
                </a:lnTo>
                <a:close/>
              </a:path>
              <a:path w="130175" h="60325">
                <a:moveTo>
                  <a:pt x="126880" y="24829"/>
                </a:moveTo>
                <a:lnTo>
                  <a:pt x="112575" y="24829"/>
                </a:lnTo>
                <a:lnTo>
                  <a:pt x="114425" y="25024"/>
                </a:lnTo>
                <a:lnTo>
                  <a:pt x="117528" y="25797"/>
                </a:lnTo>
                <a:lnTo>
                  <a:pt x="122802" y="32692"/>
                </a:lnTo>
                <a:lnTo>
                  <a:pt x="122774" y="36245"/>
                </a:lnTo>
                <a:lnTo>
                  <a:pt x="112999" y="44632"/>
                </a:lnTo>
                <a:lnTo>
                  <a:pt x="125836" y="44632"/>
                </a:lnTo>
                <a:lnTo>
                  <a:pt x="126201" y="44316"/>
                </a:lnTo>
                <a:lnTo>
                  <a:pt x="127439" y="42605"/>
                </a:lnTo>
                <a:lnTo>
                  <a:pt x="129189" y="38555"/>
                </a:lnTo>
                <a:lnTo>
                  <a:pt x="129628" y="36245"/>
                </a:lnTo>
                <a:lnTo>
                  <a:pt x="129587" y="31324"/>
                </a:lnTo>
                <a:lnTo>
                  <a:pt x="129272" y="29631"/>
                </a:lnTo>
                <a:lnTo>
                  <a:pt x="127847" y="26179"/>
                </a:lnTo>
                <a:lnTo>
                  <a:pt x="126880" y="24829"/>
                </a:lnTo>
                <a:close/>
              </a:path>
              <a:path w="130175" h="60325">
                <a:moveTo>
                  <a:pt x="125402" y="713"/>
                </a:moveTo>
                <a:lnTo>
                  <a:pt x="102988" y="713"/>
                </a:lnTo>
                <a:lnTo>
                  <a:pt x="102430" y="914"/>
                </a:lnTo>
                <a:lnTo>
                  <a:pt x="101653" y="1710"/>
                </a:lnTo>
                <a:lnTo>
                  <a:pt x="101461" y="2326"/>
                </a:lnTo>
                <a:lnTo>
                  <a:pt x="101461" y="23842"/>
                </a:lnTo>
                <a:lnTo>
                  <a:pt x="101610" y="24469"/>
                </a:lnTo>
                <a:lnTo>
                  <a:pt x="102210" y="25118"/>
                </a:lnTo>
                <a:lnTo>
                  <a:pt x="102711" y="25279"/>
                </a:lnTo>
                <a:lnTo>
                  <a:pt x="104359" y="25279"/>
                </a:lnTo>
                <a:lnTo>
                  <a:pt x="105385" y="25204"/>
                </a:lnTo>
                <a:lnTo>
                  <a:pt x="107589" y="24904"/>
                </a:lnTo>
                <a:lnTo>
                  <a:pt x="108899" y="24829"/>
                </a:lnTo>
                <a:lnTo>
                  <a:pt x="126880" y="24829"/>
                </a:lnTo>
                <a:lnTo>
                  <a:pt x="124019" y="22284"/>
                </a:lnTo>
                <a:lnTo>
                  <a:pt x="122288" y="21348"/>
                </a:lnTo>
                <a:lnTo>
                  <a:pt x="118140" y="20024"/>
                </a:lnTo>
                <a:lnTo>
                  <a:pt x="117638" y="19955"/>
                </a:lnTo>
                <a:lnTo>
                  <a:pt x="107085" y="19955"/>
                </a:lnTo>
                <a:lnTo>
                  <a:pt x="107085" y="6339"/>
                </a:lnTo>
                <a:lnTo>
                  <a:pt x="125649" y="6339"/>
                </a:lnTo>
                <a:lnTo>
                  <a:pt x="126003" y="6092"/>
                </a:lnTo>
                <a:lnTo>
                  <a:pt x="126499" y="5091"/>
                </a:lnTo>
                <a:lnTo>
                  <a:pt x="126377" y="1612"/>
                </a:lnTo>
                <a:lnTo>
                  <a:pt x="126128" y="1163"/>
                </a:lnTo>
                <a:lnTo>
                  <a:pt x="125971" y="994"/>
                </a:lnTo>
                <a:lnTo>
                  <a:pt x="125596" y="767"/>
                </a:lnTo>
                <a:lnTo>
                  <a:pt x="125402" y="713"/>
                </a:lnTo>
                <a:close/>
              </a:path>
              <a:path w="130175" h="60325">
                <a:moveTo>
                  <a:pt x="115714" y="19692"/>
                </a:moveTo>
                <a:lnTo>
                  <a:pt x="111735" y="19692"/>
                </a:lnTo>
                <a:lnTo>
                  <a:pt x="108856" y="19753"/>
                </a:lnTo>
                <a:lnTo>
                  <a:pt x="107960" y="19829"/>
                </a:lnTo>
                <a:lnTo>
                  <a:pt x="107085" y="19955"/>
                </a:lnTo>
                <a:lnTo>
                  <a:pt x="117638" y="19955"/>
                </a:lnTo>
                <a:lnTo>
                  <a:pt x="115714" y="1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4197" y="3230445"/>
            <a:ext cx="130175" cy="60325"/>
          </a:xfrm>
          <a:custGeom>
            <a:avLst/>
            <a:gdLst/>
            <a:ahLst/>
            <a:cxnLst/>
            <a:rect l="l" t="t" r="r" b="b"/>
            <a:pathLst>
              <a:path w="130175" h="60325">
                <a:moveTo>
                  <a:pt x="27986" y="38106"/>
                </a:moveTo>
                <a:lnTo>
                  <a:pt x="21722" y="38106"/>
                </a:lnTo>
                <a:lnTo>
                  <a:pt x="21765" y="48676"/>
                </a:lnTo>
                <a:lnTo>
                  <a:pt x="24199" y="49471"/>
                </a:lnTo>
                <a:lnTo>
                  <a:pt x="25422" y="49471"/>
                </a:lnTo>
                <a:lnTo>
                  <a:pt x="27986" y="38106"/>
                </a:lnTo>
                <a:close/>
              </a:path>
              <a:path w="130175" h="60325">
                <a:moveTo>
                  <a:pt x="24008" y="486"/>
                </a:moveTo>
                <a:lnTo>
                  <a:pt x="22435" y="486"/>
                </a:lnTo>
                <a:lnTo>
                  <a:pt x="21784" y="507"/>
                </a:lnTo>
                <a:lnTo>
                  <a:pt x="331" y="32339"/>
                </a:lnTo>
                <a:lnTo>
                  <a:pt x="0" y="36346"/>
                </a:lnTo>
                <a:lnTo>
                  <a:pt x="125" y="37095"/>
                </a:lnTo>
                <a:lnTo>
                  <a:pt x="1393" y="38106"/>
                </a:lnTo>
                <a:lnTo>
                  <a:pt x="33912" y="38106"/>
                </a:lnTo>
                <a:lnTo>
                  <a:pt x="34191" y="37919"/>
                </a:lnTo>
                <a:lnTo>
                  <a:pt x="34309" y="37782"/>
                </a:lnTo>
                <a:lnTo>
                  <a:pt x="34762" y="36918"/>
                </a:lnTo>
                <a:lnTo>
                  <a:pt x="34754" y="33873"/>
                </a:lnTo>
                <a:lnTo>
                  <a:pt x="34232" y="32998"/>
                </a:lnTo>
                <a:lnTo>
                  <a:pt x="33887" y="32782"/>
                </a:lnTo>
                <a:lnTo>
                  <a:pt x="5857" y="32782"/>
                </a:lnTo>
                <a:lnTo>
                  <a:pt x="21647" y="6153"/>
                </a:lnTo>
                <a:lnTo>
                  <a:pt x="27986" y="6153"/>
                </a:lnTo>
                <a:lnTo>
                  <a:pt x="27885" y="1379"/>
                </a:lnTo>
                <a:lnTo>
                  <a:pt x="24728" y="519"/>
                </a:lnTo>
                <a:lnTo>
                  <a:pt x="24008" y="486"/>
                </a:lnTo>
                <a:close/>
              </a:path>
              <a:path w="130175" h="60325">
                <a:moveTo>
                  <a:pt x="27986" y="6153"/>
                </a:moveTo>
                <a:lnTo>
                  <a:pt x="21722" y="6153"/>
                </a:lnTo>
                <a:lnTo>
                  <a:pt x="21722" y="32782"/>
                </a:lnTo>
                <a:lnTo>
                  <a:pt x="27986" y="32782"/>
                </a:lnTo>
                <a:lnTo>
                  <a:pt x="27986" y="6153"/>
                </a:lnTo>
                <a:close/>
              </a:path>
              <a:path w="130175" h="60325">
                <a:moveTo>
                  <a:pt x="48254" y="40845"/>
                </a:moveTo>
                <a:lnTo>
                  <a:pt x="46979" y="40845"/>
                </a:lnTo>
                <a:lnTo>
                  <a:pt x="46432" y="40882"/>
                </a:lnTo>
                <a:lnTo>
                  <a:pt x="43992" y="48682"/>
                </a:lnTo>
                <a:lnTo>
                  <a:pt x="38905" y="59198"/>
                </a:lnTo>
                <a:lnTo>
                  <a:pt x="38955" y="59792"/>
                </a:lnTo>
                <a:lnTo>
                  <a:pt x="39204" y="59965"/>
                </a:lnTo>
                <a:lnTo>
                  <a:pt x="39409" y="60030"/>
                </a:lnTo>
                <a:lnTo>
                  <a:pt x="40341" y="60124"/>
                </a:lnTo>
                <a:lnTo>
                  <a:pt x="41638" y="60106"/>
                </a:lnTo>
                <a:lnTo>
                  <a:pt x="51159" y="45370"/>
                </a:lnTo>
                <a:lnTo>
                  <a:pt x="51127" y="42670"/>
                </a:lnTo>
                <a:lnTo>
                  <a:pt x="48794" y="40882"/>
                </a:lnTo>
                <a:lnTo>
                  <a:pt x="48254" y="40845"/>
                </a:lnTo>
                <a:close/>
              </a:path>
              <a:path w="130175" h="60325">
                <a:moveTo>
                  <a:pt x="87305" y="5702"/>
                </a:moveTo>
                <a:lnTo>
                  <a:pt x="75139" y="5702"/>
                </a:lnTo>
                <a:lnTo>
                  <a:pt x="76291" y="5915"/>
                </a:lnTo>
                <a:lnTo>
                  <a:pt x="78289" y="6765"/>
                </a:lnTo>
                <a:lnTo>
                  <a:pt x="81716" y="15876"/>
                </a:lnTo>
                <a:lnTo>
                  <a:pt x="81267" y="18331"/>
                </a:lnTo>
                <a:lnTo>
                  <a:pt x="62100" y="42670"/>
                </a:lnTo>
                <a:lnTo>
                  <a:pt x="61855" y="42976"/>
                </a:lnTo>
                <a:lnTo>
                  <a:pt x="61480" y="43553"/>
                </a:lnTo>
                <a:lnTo>
                  <a:pt x="61074" y="44413"/>
                </a:lnTo>
                <a:lnTo>
                  <a:pt x="61013" y="44669"/>
                </a:lnTo>
                <a:lnTo>
                  <a:pt x="60940" y="47444"/>
                </a:lnTo>
                <a:lnTo>
                  <a:pt x="61079" y="48021"/>
                </a:lnTo>
                <a:lnTo>
                  <a:pt x="62687" y="49248"/>
                </a:lnTo>
                <a:lnTo>
                  <a:pt x="90079" y="49248"/>
                </a:lnTo>
                <a:lnTo>
                  <a:pt x="91249" y="47322"/>
                </a:lnTo>
                <a:lnTo>
                  <a:pt x="91123" y="44954"/>
                </a:lnTo>
                <a:lnTo>
                  <a:pt x="68703" y="43773"/>
                </a:lnTo>
                <a:lnTo>
                  <a:pt x="76389" y="35745"/>
                </a:lnTo>
                <a:lnTo>
                  <a:pt x="89067" y="10880"/>
                </a:lnTo>
                <a:lnTo>
                  <a:pt x="88779" y="9251"/>
                </a:lnTo>
                <a:lnTo>
                  <a:pt x="87605" y="6163"/>
                </a:lnTo>
                <a:lnTo>
                  <a:pt x="87305" y="5702"/>
                </a:lnTo>
                <a:close/>
              </a:path>
              <a:path w="130175" h="60325">
                <a:moveTo>
                  <a:pt x="77389" y="0"/>
                </a:moveTo>
                <a:lnTo>
                  <a:pt x="73566" y="0"/>
                </a:lnTo>
                <a:lnTo>
                  <a:pt x="72158" y="151"/>
                </a:lnTo>
                <a:lnTo>
                  <a:pt x="61875" y="8227"/>
                </a:lnTo>
                <a:lnTo>
                  <a:pt x="61992" y="8888"/>
                </a:lnTo>
                <a:lnTo>
                  <a:pt x="62169" y="9338"/>
                </a:lnTo>
                <a:lnTo>
                  <a:pt x="62280" y="9500"/>
                </a:lnTo>
                <a:lnTo>
                  <a:pt x="62557" y="9698"/>
                </a:lnTo>
                <a:lnTo>
                  <a:pt x="62712" y="9752"/>
                </a:lnTo>
                <a:lnTo>
                  <a:pt x="63187" y="9752"/>
                </a:lnTo>
                <a:lnTo>
                  <a:pt x="63696" y="9500"/>
                </a:lnTo>
                <a:lnTo>
                  <a:pt x="64869" y="8690"/>
                </a:lnTo>
                <a:lnTo>
                  <a:pt x="65634" y="8227"/>
                </a:lnTo>
                <a:lnTo>
                  <a:pt x="67457" y="7225"/>
                </a:lnTo>
                <a:lnTo>
                  <a:pt x="68519" y="6765"/>
                </a:lnTo>
                <a:lnTo>
                  <a:pt x="70946" y="5915"/>
                </a:lnTo>
                <a:lnTo>
                  <a:pt x="72313" y="5702"/>
                </a:lnTo>
                <a:lnTo>
                  <a:pt x="87305" y="5702"/>
                </a:lnTo>
                <a:lnTo>
                  <a:pt x="86760" y="4864"/>
                </a:lnTo>
                <a:lnTo>
                  <a:pt x="84434" y="2564"/>
                </a:lnTo>
                <a:lnTo>
                  <a:pt x="82972" y="1656"/>
                </a:lnTo>
                <a:lnTo>
                  <a:pt x="79444" y="331"/>
                </a:lnTo>
                <a:lnTo>
                  <a:pt x="77389" y="0"/>
                </a:lnTo>
                <a:close/>
              </a:path>
              <a:path w="130175" h="60325">
                <a:moveTo>
                  <a:pt x="100858" y="41634"/>
                </a:moveTo>
                <a:lnTo>
                  <a:pt x="100436" y="41634"/>
                </a:lnTo>
                <a:lnTo>
                  <a:pt x="100281" y="41685"/>
                </a:lnTo>
                <a:lnTo>
                  <a:pt x="100004" y="41883"/>
                </a:lnTo>
                <a:lnTo>
                  <a:pt x="99885" y="42040"/>
                </a:lnTo>
                <a:lnTo>
                  <a:pt x="99709" y="42411"/>
                </a:lnTo>
                <a:lnTo>
                  <a:pt x="99630" y="45979"/>
                </a:lnTo>
                <a:lnTo>
                  <a:pt x="99752" y="46400"/>
                </a:lnTo>
                <a:lnTo>
                  <a:pt x="110552" y="49961"/>
                </a:lnTo>
                <a:lnTo>
                  <a:pt x="114750" y="49961"/>
                </a:lnTo>
                <a:lnTo>
                  <a:pt x="117205" y="49597"/>
                </a:lnTo>
                <a:lnTo>
                  <a:pt x="121632" y="48146"/>
                </a:lnTo>
                <a:lnTo>
                  <a:pt x="123541" y="47089"/>
                </a:lnTo>
                <a:lnTo>
                  <a:pt x="126373" y="44632"/>
                </a:lnTo>
                <a:lnTo>
                  <a:pt x="110063" y="44632"/>
                </a:lnTo>
                <a:lnTo>
                  <a:pt x="108507" y="44471"/>
                </a:lnTo>
                <a:lnTo>
                  <a:pt x="101250" y="41789"/>
                </a:lnTo>
                <a:lnTo>
                  <a:pt x="100858" y="41634"/>
                </a:lnTo>
                <a:close/>
              </a:path>
              <a:path w="130175" h="60325">
                <a:moveTo>
                  <a:pt x="127418" y="24829"/>
                </a:moveTo>
                <a:lnTo>
                  <a:pt x="113112" y="24829"/>
                </a:lnTo>
                <a:lnTo>
                  <a:pt x="114962" y="25024"/>
                </a:lnTo>
                <a:lnTo>
                  <a:pt x="118065" y="25797"/>
                </a:lnTo>
                <a:lnTo>
                  <a:pt x="123339" y="32692"/>
                </a:lnTo>
                <a:lnTo>
                  <a:pt x="123312" y="36245"/>
                </a:lnTo>
                <a:lnTo>
                  <a:pt x="113540" y="44632"/>
                </a:lnTo>
                <a:lnTo>
                  <a:pt x="126373" y="44632"/>
                </a:lnTo>
                <a:lnTo>
                  <a:pt x="126738" y="44316"/>
                </a:lnTo>
                <a:lnTo>
                  <a:pt x="127976" y="42605"/>
                </a:lnTo>
                <a:lnTo>
                  <a:pt x="129730" y="38555"/>
                </a:lnTo>
                <a:lnTo>
                  <a:pt x="130164" y="36245"/>
                </a:lnTo>
                <a:lnTo>
                  <a:pt x="130124" y="31324"/>
                </a:lnTo>
                <a:lnTo>
                  <a:pt x="129813" y="29631"/>
                </a:lnTo>
                <a:lnTo>
                  <a:pt x="128383" y="26179"/>
                </a:lnTo>
                <a:lnTo>
                  <a:pt x="127418" y="24829"/>
                </a:lnTo>
                <a:close/>
              </a:path>
              <a:path w="130175" h="60325">
                <a:moveTo>
                  <a:pt x="125939" y="713"/>
                </a:moveTo>
                <a:lnTo>
                  <a:pt x="103525" y="713"/>
                </a:lnTo>
                <a:lnTo>
                  <a:pt x="102967" y="914"/>
                </a:lnTo>
                <a:lnTo>
                  <a:pt x="102193" y="1710"/>
                </a:lnTo>
                <a:lnTo>
                  <a:pt x="101998" y="2326"/>
                </a:lnTo>
                <a:lnTo>
                  <a:pt x="101998" y="23842"/>
                </a:lnTo>
                <a:lnTo>
                  <a:pt x="102149" y="24469"/>
                </a:lnTo>
                <a:lnTo>
                  <a:pt x="102748" y="25118"/>
                </a:lnTo>
                <a:lnTo>
                  <a:pt x="103248" y="25279"/>
                </a:lnTo>
                <a:lnTo>
                  <a:pt x="104900" y="25279"/>
                </a:lnTo>
                <a:lnTo>
                  <a:pt x="105926" y="25204"/>
                </a:lnTo>
                <a:lnTo>
                  <a:pt x="108126" y="24904"/>
                </a:lnTo>
                <a:lnTo>
                  <a:pt x="109437" y="24829"/>
                </a:lnTo>
                <a:lnTo>
                  <a:pt x="127418" y="24829"/>
                </a:lnTo>
                <a:lnTo>
                  <a:pt x="124560" y="22284"/>
                </a:lnTo>
                <a:lnTo>
                  <a:pt x="122825" y="21348"/>
                </a:lnTo>
                <a:lnTo>
                  <a:pt x="118677" y="20024"/>
                </a:lnTo>
                <a:lnTo>
                  <a:pt x="118175" y="19955"/>
                </a:lnTo>
                <a:lnTo>
                  <a:pt x="107622" y="19955"/>
                </a:lnTo>
                <a:lnTo>
                  <a:pt x="107622" y="6339"/>
                </a:lnTo>
                <a:lnTo>
                  <a:pt x="126191" y="6339"/>
                </a:lnTo>
                <a:lnTo>
                  <a:pt x="126540" y="6092"/>
                </a:lnTo>
                <a:lnTo>
                  <a:pt x="127040" y="5091"/>
                </a:lnTo>
                <a:lnTo>
                  <a:pt x="126914" y="1612"/>
                </a:lnTo>
                <a:lnTo>
                  <a:pt x="126665" y="1163"/>
                </a:lnTo>
                <a:lnTo>
                  <a:pt x="126507" y="994"/>
                </a:lnTo>
                <a:lnTo>
                  <a:pt x="126133" y="767"/>
                </a:lnTo>
                <a:lnTo>
                  <a:pt x="125939" y="713"/>
                </a:lnTo>
                <a:close/>
              </a:path>
              <a:path w="130175" h="60325">
                <a:moveTo>
                  <a:pt x="116251" y="19692"/>
                </a:moveTo>
                <a:lnTo>
                  <a:pt x="112276" y="19692"/>
                </a:lnTo>
                <a:lnTo>
                  <a:pt x="109393" y="19753"/>
                </a:lnTo>
                <a:lnTo>
                  <a:pt x="108501" y="19829"/>
                </a:lnTo>
                <a:lnTo>
                  <a:pt x="107622" y="19955"/>
                </a:lnTo>
                <a:lnTo>
                  <a:pt x="118175" y="19955"/>
                </a:lnTo>
                <a:lnTo>
                  <a:pt x="116251" y="19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9625" y="3230445"/>
            <a:ext cx="125095" cy="60325"/>
          </a:xfrm>
          <a:custGeom>
            <a:avLst/>
            <a:gdLst/>
            <a:ahLst/>
            <a:cxnLst/>
            <a:rect l="l" t="t" r="r" b="b"/>
            <a:pathLst>
              <a:path w="125095" h="60325">
                <a:moveTo>
                  <a:pt x="27061" y="44071"/>
                </a:moveTo>
                <a:lnTo>
                  <a:pt x="1304" y="44071"/>
                </a:lnTo>
                <a:lnTo>
                  <a:pt x="1127" y="44126"/>
                </a:lnTo>
                <a:lnTo>
                  <a:pt x="194" y="45860"/>
                </a:lnTo>
                <a:lnTo>
                  <a:pt x="194" y="47570"/>
                </a:lnTo>
                <a:lnTo>
                  <a:pt x="1332" y="49248"/>
                </a:lnTo>
                <a:lnTo>
                  <a:pt x="27037" y="49248"/>
                </a:lnTo>
                <a:lnTo>
                  <a:pt x="28173" y="47570"/>
                </a:lnTo>
                <a:lnTo>
                  <a:pt x="28055" y="45209"/>
                </a:lnTo>
                <a:lnTo>
                  <a:pt x="27061" y="44071"/>
                </a:lnTo>
                <a:close/>
              </a:path>
              <a:path w="125095" h="60325">
                <a:moveTo>
                  <a:pt x="18083" y="7164"/>
                </a:moveTo>
                <a:lnTo>
                  <a:pt x="11631" y="7164"/>
                </a:lnTo>
                <a:lnTo>
                  <a:pt x="11631" y="44071"/>
                </a:lnTo>
                <a:lnTo>
                  <a:pt x="18083" y="44071"/>
                </a:lnTo>
                <a:lnTo>
                  <a:pt x="18083" y="7164"/>
                </a:lnTo>
                <a:close/>
              </a:path>
              <a:path w="125095" h="60325">
                <a:moveTo>
                  <a:pt x="15681" y="374"/>
                </a:moveTo>
                <a:lnTo>
                  <a:pt x="14634" y="374"/>
                </a:lnTo>
                <a:lnTo>
                  <a:pt x="13395" y="435"/>
                </a:lnTo>
                <a:lnTo>
                  <a:pt x="0" y="11851"/>
                </a:lnTo>
                <a:lnTo>
                  <a:pt x="123" y="12600"/>
                </a:lnTo>
                <a:lnTo>
                  <a:pt x="241" y="12870"/>
                </a:lnTo>
                <a:lnTo>
                  <a:pt x="594" y="13197"/>
                </a:lnTo>
                <a:lnTo>
                  <a:pt x="825" y="13256"/>
                </a:lnTo>
                <a:lnTo>
                  <a:pt x="1400" y="13150"/>
                </a:lnTo>
                <a:lnTo>
                  <a:pt x="1783" y="13003"/>
                </a:lnTo>
                <a:lnTo>
                  <a:pt x="2258" y="12755"/>
                </a:lnTo>
                <a:lnTo>
                  <a:pt x="11631" y="7164"/>
                </a:lnTo>
                <a:lnTo>
                  <a:pt x="18083" y="7164"/>
                </a:lnTo>
                <a:lnTo>
                  <a:pt x="16182" y="400"/>
                </a:lnTo>
                <a:lnTo>
                  <a:pt x="15681" y="374"/>
                </a:lnTo>
                <a:close/>
              </a:path>
              <a:path w="125095" h="60325">
                <a:moveTo>
                  <a:pt x="43351" y="40845"/>
                </a:moveTo>
                <a:lnTo>
                  <a:pt x="42077" y="40845"/>
                </a:lnTo>
                <a:lnTo>
                  <a:pt x="41526" y="40882"/>
                </a:lnTo>
                <a:lnTo>
                  <a:pt x="39089" y="48682"/>
                </a:lnTo>
                <a:lnTo>
                  <a:pt x="33999" y="59198"/>
                </a:lnTo>
                <a:lnTo>
                  <a:pt x="34048" y="59792"/>
                </a:lnTo>
                <a:lnTo>
                  <a:pt x="34301" y="59965"/>
                </a:lnTo>
                <a:lnTo>
                  <a:pt x="34505" y="60030"/>
                </a:lnTo>
                <a:lnTo>
                  <a:pt x="35435" y="60124"/>
                </a:lnTo>
                <a:lnTo>
                  <a:pt x="36730" y="60106"/>
                </a:lnTo>
                <a:lnTo>
                  <a:pt x="46253" y="45370"/>
                </a:lnTo>
                <a:lnTo>
                  <a:pt x="46220" y="42670"/>
                </a:lnTo>
                <a:lnTo>
                  <a:pt x="43888" y="40882"/>
                </a:lnTo>
                <a:lnTo>
                  <a:pt x="43351" y="40845"/>
                </a:lnTo>
                <a:close/>
              </a:path>
              <a:path w="125095" h="60325">
                <a:moveTo>
                  <a:pt x="85158" y="44071"/>
                </a:moveTo>
                <a:lnTo>
                  <a:pt x="59404" y="44071"/>
                </a:lnTo>
                <a:lnTo>
                  <a:pt x="59223" y="44126"/>
                </a:lnTo>
                <a:lnTo>
                  <a:pt x="58291" y="45860"/>
                </a:lnTo>
                <a:lnTo>
                  <a:pt x="58291" y="47570"/>
                </a:lnTo>
                <a:lnTo>
                  <a:pt x="59429" y="49248"/>
                </a:lnTo>
                <a:lnTo>
                  <a:pt x="85133" y="49248"/>
                </a:lnTo>
                <a:lnTo>
                  <a:pt x="86271" y="47570"/>
                </a:lnTo>
                <a:lnTo>
                  <a:pt x="86151" y="45209"/>
                </a:lnTo>
                <a:lnTo>
                  <a:pt x="85158" y="44071"/>
                </a:lnTo>
                <a:close/>
              </a:path>
              <a:path w="125095" h="60325">
                <a:moveTo>
                  <a:pt x="76179" y="7164"/>
                </a:moveTo>
                <a:lnTo>
                  <a:pt x="69731" y="7164"/>
                </a:lnTo>
                <a:lnTo>
                  <a:pt x="69731" y="44071"/>
                </a:lnTo>
                <a:lnTo>
                  <a:pt x="76179" y="44071"/>
                </a:lnTo>
                <a:lnTo>
                  <a:pt x="76179" y="7164"/>
                </a:lnTo>
                <a:close/>
              </a:path>
              <a:path w="125095" h="60325">
                <a:moveTo>
                  <a:pt x="73781" y="374"/>
                </a:moveTo>
                <a:lnTo>
                  <a:pt x="72731" y="374"/>
                </a:lnTo>
                <a:lnTo>
                  <a:pt x="71493" y="435"/>
                </a:lnTo>
                <a:lnTo>
                  <a:pt x="58097" y="11851"/>
                </a:lnTo>
                <a:lnTo>
                  <a:pt x="58223" y="12600"/>
                </a:lnTo>
                <a:lnTo>
                  <a:pt x="58342" y="12870"/>
                </a:lnTo>
                <a:lnTo>
                  <a:pt x="58691" y="13197"/>
                </a:lnTo>
                <a:lnTo>
                  <a:pt x="58925" y="13256"/>
                </a:lnTo>
                <a:lnTo>
                  <a:pt x="59500" y="13150"/>
                </a:lnTo>
                <a:lnTo>
                  <a:pt x="59879" y="13003"/>
                </a:lnTo>
                <a:lnTo>
                  <a:pt x="60354" y="12755"/>
                </a:lnTo>
                <a:lnTo>
                  <a:pt x="69731" y="7164"/>
                </a:lnTo>
                <a:lnTo>
                  <a:pt x="76179" y="7164"/>
                </a:lnTo>
                <a:lnTo>
                  <a:pt x="74282" y="400"/>
                </a:lnTo>
                <a:lnTo>
                  <a:pt x="73781" y="374"/>
                </a:lnTo>
                <a:close/>
              </a:path>
              <a:path w="125095" h="60325">
                <a:moveTo>
                  <a:pt x="121153" y="5702"/>
                </a:moveTo>
                <a:lnTo>
                  <a:pt x="108986" y="5702"/>
                </a:lnTo>
                <a:lnTo>
                  <a:pt x="110139" y="5915"/>
                </a:lnTo>
                <a:lnTo>
                  <a:pt x="112137" y="6765"/>
                </a:lnTo>
                <a:lnTo>
                  <a:pt x="115563" y="15876"/>
                </a:lnTo>
                <a:lnTo>
                  <a:pt x="115114" y="18331"/>
                </a:lnTo>
                <a:lnTo>
                  <a:pt x="95947" y="42670"/>
                </a:lnTo>
                <a:lnTo>
                  <a:pt x="95703" y="42976"/>
                </a:lnTo>
                <a:lnTo>
                  <a:pt x="95328" y="43553"/>
                </a:lnTo>
                <a:lnTo>
                  <a:pt x="94921" y="44413"/>
                </a:lnTo>
                <a:lnTo>
                  <a:pt x="94860" y="44669"/>
                </a:lnTo>
                <a:lnTo>
                  <a:pt x="94791" y="47444"/>
                </a:lnTo>
                <a:lnTo>
                  <a:pt x="94927" y="48021"/>
                </a:lnTo>
                <a:lnTo>
                  <a:pt x="96533" y="49248"/>
                </a:lnTo>
                <a:lnTo>
                  <a:pt x="123930" y="49248"/>
                </a:lnTo>
                <a:lnTo>
                  <a:pt x="125096" y="47322"/>
                </a:lnTo>
                <a:lnTo>
                  <a:pt x="124970" y="44954"/>
                </a:lnTo>
                <a:lnTo>
                  <a:pt x="102549" y="43773"/>
                </a:lnTo>
                <a:lnTo>
                  <a:pt x="110236" y="35745"/>
                </a:lnTo>
                <a:lnTo>
                  <a:pt x="122915" y="10880"/>
                </a:lnTo>
                <a:lnTo>
                  <a:pt x="122627" y="9251"/>
                </a:lnTo>
                <a:lnTo>
                  <a:pt x="121453" y="6163"/>
                </a:lnTo>
                <a:lnTo>
                  <a:pt x="121153" y="5702"/>
                </a:lnTo>
                <a:close/>
              </a:path>
              <a:path w="125095" h="60325">
                <a:moveTo>
                  <a:pt x="111236" y="0"/>
                </a:moveTo>
                <a:lnTo>
                  <a:pt x="107414" y="0"/>
                </a:lnTo>
                <a:lnTo>
                  <a:pt x="106005" y="151"/>
                </a:lnTo>
                <a:lnTo>
                  <a:pt x="95722" y="8227"/>
                </a:lnTo>
                <a:lnTo>
                  <a:pt x="95839" y="8888"/>
                </a:lnTo>
                <a:lnTo>
                  <a:pt x="96015" y="9338"/>
                </a:lnTo>
                <a:lnTo>
                  <a:pt x="96127" y="9500"/>
                </a:lnTo>
                <a:lnTo>
                  <a:pt x="96404" y="9698"/>
                </a:lnTo>
                <a:lnTo>
                  <a:pt x="96559" y="9752"/>
                </a:lnTo>
                <a:lnTo>
                  <a:pt x="97034" y="9752"/>
                </a:lnTo>
                <a:lnTo>
                  <a:pt x="97543" y="9500"/>
                </a:lnTo>
                <a:lnTo>
                  <a:pt x="98715" y="8690"/>
                </a:lnTo>
                <a:lnTo>
                  <a:pt x="99482" y="8227"/>
                </a:lnTo>
                <a:lnTo>
                  <a:pt x="101304" y="7225"/>
                </a:lnTo>
                <a:lnTo>
                  <a:pt x="102367" y="6765"/>
                </a:lnTo>
                <a:lnTo>
                  <a:pt x="104792" y="5915"/>
                </a:lnTo>
                <a:lnTo>
                  <a:pt x="106160" y="5702"/>
                </a:lnTo>
                <a:lnTo>
                  <a:pt x="121153" y="5702"/>
                </a:lnTo>
                <a:lnTo>
                  <a:pt x="120608" y="4864"/>
                </a:lnTo>
                <a:lnTo>
                  <a:pt x="118281" y="2564"/>
                </a:lnTo>
                <a:lnTo>
                  <a:pt x="116820" y="1656"/>
                </a:lnTo>
                <a:lnTo>
                  <a:pt x="113292" y="331"/>
                </a:lnTo>
                <a:lnTo>
                  <a:pt x="111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7544" y="3405158"/>
            <a:ext cx="124750" cy="6011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76893" y="3405158"/>
            <a:ext cx="164743" cy="6011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57710" y="3405158"/>
            <a:ext cx="129028" cy="60119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3274379" y="3579861"/>
            <a:ext cx="131445" cy="60325"/>
          </a:xfrm>
          <a:custGeom>
            <a:avLst/>
            <a:gdLst/>
            <a:ahLst/>
            <a:cxnLst/>
            <a:rect l="l" t="t" r="r" b="b"/>
            <a:pathLst>
              <a:path w="131445" h="60325">
                <a:moveTo>
                  <a:pt x="20328" y="0"/>
                </a:moveTo>
                <a:lnTo>
                  <a:pt x="14053" y="0"/>
                </a:lnTo>
                <a:lnTo>
                  <a:pt x="11351" y="604"/>
                </a:lnTo>
                <a:lnTo>
                  <a:pt x="0" y="29095"/>
                </a:lnTo>
                <a:lnTo>
                  <a:pt x="270" y="32637"/>
                </a:lnTo>
                <a:lnTo>
                  <a:pt x="13225" y="49964"/>
                </a:lnTo>
                <a:lnTo>
                  <a:pt x="19500" y="49964"/>
                </a:lnTo>
                <a:lnTo>
                  <a:pt x="22216" y="49356"/>
                </a:lnTo>
                <a:lnTo>
                  <a:pt x="26617" y="46930"/>
                </a:lnTo>
                <a:lnTo>
                  <a:pt x="28399" y="45219"/>
                </a:lnTo>
                <a:lnTo>
                  <a:pt x="28736" y="44672"/>
                </a:lnTo>
                <a:lnTo>
                  <a:pt x="14853" y="44672"/>
                </a:lnTo>
                <a:lnTo>
                  <a:pt x="13319" y="44312"/>
                </a:lnTo>
                <a:lnTo>
                  <a:pt x="6652" y="29095"/>
                </a:lnTo>
                <a:lnTo>
                  <a:pt x="6738" y="19414"/>
                </a:lnTo>
                <a:lnTo>
                  <a:pt x="14752" y="5288"/>
                </a:lnTo>
                <a:lnTo>
                  <a:pt x="29352" y="5288"/>
                </a:lnTo>
                <a:lnTo>
                  <a:pt x="28768" y="4320"/>
                </a:lnTo>
                <a:lnTo>
                  <a:pt x="27086" y="2717"/>
                </a:lnTo>
                <a:lnTo>
                  <a:pt x="22910" y="547"/>
                </a:lnTo>
                <a:lnTo>
                  <a:pt x="20328" y="0"/>
                </a:lnTo>
                <a:close/>
              </a:path>
              <a:path w="131445" h="60325">
                <a:moveTo>
                  <a:pt x="29352" y="5288"/>
                </a:moveTo>
                <a:lnTo>
                  <a:pt x="18079" y="5288"/>
                </a:lnTo>
                <a:lnTo>
                  <a:pt x="19163" y="5443"/>
                </a:lnTo>
                <a:lnTo>
                  <a:pt x="21084" y="6069"/>
                </a:lnTo>
                <a:lnTo>
                  <a:pt x="26897" y="29095"/>
                </a:lnTo>
                <a:lnTo>
                  <a:pt x="26742" y="31348"/>
                </a:lnTo>
                <a:lnTo>
                  <a:pt x="18054" y="44672"/>
                </a:lnTo>
                <a:lnTo>
                  <a:pt x="28736" y="44672"/>
                </a:lnTo>
                <a:lnTo>
                  <a:pt x="31125" y="40791"/>
                </a:lnTo>
                <a:lnTo>
                  <a:pt x="32101" y="38145"/>
                </a:lnTo>
                <a:lnTo>
                  <a:pt x="33275" y="31993"/>
                </a:lnTo>
                <a:lnTo>
                  <a:pt x="33526" y="29095"/>
                </a:lnTo>
                <a:lnTo>
                  <a:pt x="33458" y="19414"/>
                </a:lnTo>
                <a:lnTo>
                  <a:pt x="33299" y="17322"/>
                </a:lnTo>
                <a:lnTo>
                  <a:pt x="32227" y="11145"/>
                </a:lnTo>
                <a:lnTo>
                  <a:pt x="31319" y="8543"/>
                </a:lnTo>
                <a:lnTo>
                  <a:pt x="29352" y="5288"/>
                </a:lnTo>
                <a:close/>
              </a:path>
              <a:path w="131445" h="60325">
                <a:moveTo>
                  <a:pt x="47207" y="40845"/>
                </a:moveTo>
                <a:lnTo>
                  <a:pt x="45932" y="40845"/>
                </a:lnTo>
                <a:lnTo>
                  <a:pt x="45384" y="40881"/>
                </a:lnTo>
                <a:lnTo>
                  <a:pt x="42943" y="48686"/>
                </a:lnTo>
                <a:lnTo>
                  <a:pt x="37857" y="59202"/>
                </a:lnTo>
                <a:lnTo>
                  <a:pt x="37908" y="59796"/>
                </a:lnTo>
                <a:lnTo>
                  <a:pt x="38155" y="59969"/>
                </a:lnTo>
                <a:lnTo>
                  <a:pt x="38365" y="60034"/>
                </a:lnTo>
                <a:lnTo>
                  <a:pt x="39293" y="60126"/>
                </a:lnTo>
                <a:lnTo>
                  <a:pt x="40194" y="60126"/>
                </a:lnTo>
                <a:lnTo>
                  <a:pt x="50111" y="45374"/>
                </a:lnTo>
                <a:lnTo>
                  <a:pt x="50079" y="42674"/>
                </a:lnTo>
                <a:lnTo>
                  <a:pt x="47746" y="40881"/>
                </a:lnTo>
                <a:lnTo>
                  <a:pt x="47207" y="40845"/>
                </a:lnTo>
                <a:close/>
              </a:path>
              <a:path w="131445" h="60325">
                <a:moveTo>
                  <a:pt x="78426" y="0"/>
                </a:moveTo>
                <a:lnTo>
                  <a:pt x="72151" y="0"/>
                </a:lnTo>
                <a:lnTo>
                  <a:pt x="69447" y="604"/>
                </a:lnTo>
                <a:lnTo>
                  <a:pt x="58096" y="29095"/>
                </a:lnTo>
                <a:lnTo>
                  <a:pt x="58366" y="32637"/>
                </a:lnTo>
                <a:lnTo>
                  <a:pt x="71323" y="49964"/>
                </a:lnTo>
                <a:lnTo>
                  <a:pt x="77602" y="49964"/>
                </a:lnTo>
                <a:lnTo>
                  <a:pt x="80316" y="49356"/>
                </a:lnTo>
                <a:lnTo>
                  <a:pt x="84715" y="46930"/>
                </a:lnTo>
                <a:lnTo>
                  <a:pt x="86497" y="45219"/>
                </a:lnTo>
                <a:lnTo>
                  <a:pt x="86834" y="44672"/>
                </a:lnTo>
                <a:lnTo>
                  <a:pt x="72950" y="44672"/>
                </a:lnTo>
                <a:lnTo>
                  <a:pt x="71420" y="44312"/>
                </a:lnTo>
                <a:lnTo>
                  <a:pt x="64750" y="29095"/>
                </a:lnTo>
                <a:lnTo>
                  <a:pt x="64839" y="19414"/>
                </a:lnTo>
                <a:lnTo>
                  <a:pt x="72849" y="5288"/>
                </a:lnTo>
                <a:lnTo>
                  <a:pt x="87449" y="5288"/>
                </a:lnTo>
                <a:lnTo>
                  <a:pt x="86864" y="4320"/>
                </a:lnTo>
                <a:lnTo>
                  <a:pt x="85182" y="2717"/>
                </a:lnTo>
                <a:lnTo>
                  <a:pt x="81006" y="547"/>
                </a:lnTo>
                <a:lnTo>
                  <a:pt x="78426" y="0"/>
                </a:lnTo>
                <a:close/>
              </a:path>
              <a:path w="131445" h="60325">
                <a:moveTo>
                  <a:pt x="87449" y="5288"/>
                </a:moveTo>
                <a:lnTo>
                  <a:pt x="76175" y="5288"/>
                </a:lnTo>
                <a:lnTo>
                  <a:pt x="77259" y="5443"/>
                </a:lnTo>
                <a:lnTo>
                  <a:pt x="79181" y="6069"/>
                </a:lnTo>
                <a:lnTo>
                  <a:pt x="84993" y="29095"/>
                </a:lnTo>
                <a:lnTo>
                  <a:pt x="84840" y="31348"/>
                </a:lnTo>
                <a:lnTo>
                  <a:pt x="76154" y="44672"/>
                </a:lnTo>
                <a:lnTo>
                  <a:pt x="86834" y="44672"/>
                </a:lnTo>
                <a:lnTo>
                  <a:pt x="89222" y="40791"/>
                </a:lnTo>
                <a:lnTo>
                  <a:pt x="90197" y="38145"/>
                </a:lnTo>
                <a:lnTo>
                  <a:pt x="91371" y="31993"/>
                </a:lnTo>
                <a:lnTo>
                  <a:pt x="91623" y="29095"/>
                </a:lnTo>
                <a:lnTo>
                  <a:pt x="91556" y="19414"/>
                </a:lnTo>
                <a:lnTo>
                  <a:pt x="91396" y="17322"/>
                </a:lnTo>
                <a:lnTo>
                  <a:pt x="90323" y="11145"/>
                </a:lnTo>
                <a:lnTo>
                  <a:pt x="89416" y="8543"/>
                </a:lnTo>
                <a:lnTo>
                  <a:pt x="87449" y="5288"/>
                </a:lnTo>
                <a:close/>
              </a:path>
              <a:path w="131445" h="60325">
                <a:moveTo>
                  <a:pt x="124150" y="38110"/>
                </a:moveTo>
                <a:lnTo>
                  <a:pt x="117885" y="38110"/>
                </a:lnTo>
                <a:lnTo>
                  <a:pt x="117928" y="48679"/>
                </a:lnTo>
                <a:lnTo>
                  <a:pt x="120359" y="49475"/>
                </a:lnTo>
                <a:lnTo>
                  <a:pt x="121585" y="49475"/>
                </a:lnTo>
                <a:lnTo>
                  <a:pt x="124150" y="38110"/>
                </a:lnTo>
                <a:close/>
              </a:path>
              <a:path w="131445" h="60325">
                <a:moveTo>
                  <a:pt x="120171" y="486"/>
                </a:moveTo>
                <a:lnTo>
                  <a:pt x="118595" y="486"/>
                </a:lnTo>
                <a:lnTo>
                  <a:pt x="117943" y="507"/>
                </a:lnTo>
                <a:lnTo>
                  <a:pt x="96393" y="32637"/>
                </a:lnTo>
                <a:lnTo>
                  <a:pt x="96159" y="36346"/>
                </a:lnTo>
                <a:lnTo>
                  <a:pt x="96285" y="37094"/>
                </a:lnTo>
                <a:lnTo>
                  <a:pt x="97556" y="38110"/>
                </a:lnTo>
                <a:lnTo>
                  <a:pt x="130072" y="38110"/>
                </a:lnTo>
                <a:lnTo>
                  <a:pt x="130356" y="37918"/>
                </a:lnTo>
                <a:lnTo>
                  <a:pt x="130469" y="37786"/>
                </a:lnTo>
                <a:lnTo>
                  <a:pt x="130921" y="36921"/>
                </a:lnTo>
                <a:lnTo>
                  <a:pt x="130917" y="33875"/>
                </a:lnTo>
                <a:lnTo>
                  <a:pt x="130392" y="32997"/>
                </a:lnTo>
                <a:lnTo>
                  <a:pt x="130050" y="32781"/>
                </a:lnTo>
                <a:lnTo>
                  <a:pt x="102016" y="32781"/>
                </a:lnTo>
                <a:lnTo>
                  <a:pt x="117810" y="6151"/>
                </a:lnTo>
                <a:lnTo>
                  <a:pt x="124150" y="6151"/>
                </a:lnTo>
                <a:lnTo>
                  <a:pt x="124048" y="1379"/>
                </a:lnTo>
                <a:lnTo>
                  <a:pt x="120891" y="518"/>
                </a:lnTo>
                <a:lnTo>
                  <a:pt x="120171" y="486"/>
                </a:lnTo>
                <a:close/>
              </a:path>
              <a:path w="131445" h="60325">
                <a:moveTo>
                  <a:pt x="124150" y="6151"/>
                </a:moveTo>
                <a:lnTo>
                  <a:pt x="117885" y="6151"/>
                </a:lnTo>
                <a:lnTo>
                  <a:pt x="117885" y="32781"/>
                </a:lnTo>
                <a:lnTo>
                  <a:pt x="124150" y="32781"/>
                </a:lnTo>
                <a:lnTo>
                  <a:pt x="124150" y="6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93471" y="3579861"/>
            <a:ext cx="132080" cy="60325"/>
          </a:xfrm>
          <a:custGeom>
            <a:avLst/>
            <a:gdLst/>
            <a:ahLst/>
            <a:cxnLst/>
            <a:rect l="l" t="t" r="r" b="b"/>
            <a:pathLst>
              <a:path w="132079" h="60325">
                <a:moveTo>
                  <a:pt x="20328" y="0"/>
                </a:moveTo>
                <a:lnTo>
                  <a:pt x="14053" y="0"/>
                </a:lnTo>
                <a:lnTo>
                  <a:pt x="11349" y="604"/>
                </a:lnTo>
                <a:lnTo>
                  <a:pt x="0" y="29095"/>
                </a:lnTo>
                <a:lnTo>
                  <a:pt x="269" y="32637"/>
                </a:lnTo>
                <a:lnTo>
                  <a:pt x="13225" y="49964"/>
                </a:lnTo>
                <a:lnTo>
                  <a:pt x="19500" y="49964"/>
                </a:lnTo>
                <a:lnTo>
                  <a:pt x="22214" y="49356"/>
                </a:lnTo>
                <a:lnTo>
                  <a:pt x="26617" y="46930"/>
                </a:lnTo>
                <a:lnTo>
                  <a:pt x="28399" y="45219"/>
                </a:lnTo>
                <a:lnTo>
                  <a:pt x="28736" y="44672"/>
                </a:lnTo>
                <a:lnTo>
                  <a:pt x="14852" y="44672"/>
                </a:lnTo>
                <a:lnTo>
                  <a:pt x="13319" y="44312"/>
                </a:lnTo>
                <a:lnTo>
                  <a:pt x="6652" y="29095"/>
                </a:lnTo>
                <a:lnTo>
                  <a:pt x="6738" y="19414"/>
                </a:lnTo>
                <a:lnTo>
                  <a:pt x="14752" y="5288"/>
                </a:lnTo>
                <a:lnTo>
                  <a:pt x="29351" y="5288"/>
                </a:lnTo>
                <a:lnTo>
                  <a:pt x="28766" y="4320"/>
                </a:lnTo>
                <a:lnTo>
                  <a:pt x="27085" y="2717"/>
                </a:lnTo>
                <a:lnTo>
                  <a:pt x="22909" y="547"/>
                </a:lnTo>
                <a:lnTo>
                  <a:pt x="20328" y="0"/>
                </a:lnTo>
                <a:close/>
              </a:path>
              <a:path w="132079" h="60325">
                <a:moveTo>
                  <a:pt x="29351" y="5288"/>
                </a:moveTo>
                <a:lnTo>
                  <a:pt x="18078" y="5288"/>
                </a:lnTo>
                <a:lnTo>
                  <a:pt x="19161" y="5443"/>
                </a:lnTo>
                <a:lnTo>
                  <a:pt x="21084" y="6069"/>
                </a:lnTo>
                <a:lnTo>
                  <a:pt x="26895" y="29095"/>
                </a:lnTo>
                <a:lnTo>
                  <a:pt x="26742" y="31348"/>
                </a:lnTo>
                <a:lnTo>
                  <a:pt x="18056" y="44672"/>
                </a:lnTo>
                <a:lnTo>
                  <a:pt x="28736" y="44672"/>
                </a:lnTo>
                <a:lnTo>
                  <a:pt x="31125" y="40791"/>
                </a:lnTo>
                <a:lnTo>
                  <a:pt x="32100" y="38145"/>
                </a:lnTo>
                <a:lnTo>
                  <a:pt x="33274" y="31993"/>
                </a:lnTo>
                <a:lnTo>
                  <a:pt x="33526" y="29095"/>
                </a:lnTo>
                <a:lnTo>
                  <a:pt x="33458" y="19414"/>
                </a:lnTo>
                <a:lnTo>
                  <a:pt x="33299" y="17322"/>
                </a:lnTo>
                <a:lnTo>
                  <a:pt x="32226" y="11145"/>
                </a:lnTo>
                <a:lnTo>
                  <a:pt x="31319" y="8543"/>
                </a:lnTo>
                <a:lnTo>
                  <a:pt x="29351" y="5288"/>
                </a:lnTo>
                <a:close/>
              </a:path>
              <a:path w="132079" h="60325">
                <a:moveTo>
                  <a:pt x="47386" y="40845"/>
                </a:moveTo>
                <a:lnTo>
                  <a:pt x="46112" y="40845"/>
                </a:lnTo>
                <a:lnTo>
                  <a:pt x="45565" y="40881"/>
                </a:lnTo>
                <a:lnTo>
                  <a:pt x="43124" y="48686"/>
                </a:lnTo>
                <a:lnTo>
                  <a:pt x="38036" y="59202"/>
                </a:lnTo>
                <a:lnTo>
                  <a:pt x="38087" y="59796"/>
                </a:lnTo>
                <a:lnTo>
                  <a:pt x="38336" y="59969"/>
                </a:lnTo>
                <a:lnTo>
                  <a:pt x="38540" y="60034"/>
                </a:lnTo>
                <a:lnTo>
                  <a:pt x="39474" y="60126"/>
                </a:lnTo>
                <a:lnTo>
                  <a:pt x="40373" y="60126"/>
                </a:lnTo>
                <a:lnTo>
                  <a:pt x="50291" y="45374"/>
                </a:lnTo>
                <a:lnTo>
                  <a:pt x="50258" y="42674"/>
                </a:lnTo>
                <a:lnTo>
                  <a:pt x="47925" y="40881"/>
                </a:lnTo>
                <a:lnTo>
                  <a:pt x="47386" y="40845"/>
                </a:lnTo>
                <a:close/>
              </a:path>
              <a:path w="132079" h="60325">
                <a:moveTo>
                  <a:pt x="78785" y="0"/>
                </a:moveTo>
                <a:lnTo>
                  <a:pt x="72510" y="0"/>
                </a:lnTo>
                <a:lnTo>
                  <a:pt x="69806" y="604"/>
                </a:lnTo>
                <a:lnTo>
                  <a:pt x="58456" y="29095"/>
                </a:lnTo>
                <a:lnTo>
                  <a:pt x="58722" y="32637"/>
                </a:lnTo>
                <a:lnTo>
                  <a:pt x="71682" y="49964"/>
                </a:lnTo>
                <a:lnTo>
                  <a:pt x="77957" y="49964"/>
                </a:lnTo>
                <a:lnTo>
                  <a:pt x="80671" y="49356"/>
                </a:lnTo>
                <a:lnTo>
                  <a:pt x="85074" y="46930"/>
                </a:lnTo>
                <a:lnTo>
                  <a:pt x="86856" y="45219"/>
                </a:lnTo>
                <a:lnTo>
                  <a:pt x="87193" y="44672"/>
                </a:lnTo>
                <a:lnTo>
                  <a:pt x="73309" y="44672"/>
                </a:lnTo>
                <a:lnTo>
                  <a:pt x="71776" y="44312"/>
                </a:lnTo>
                <a:lnTo>
                  <a:pt x="65108" y="29095"/>
                </a:lnTo>
                <a:lnTo>
                  <a:pt x="65195" y="19414"/>
                </a:lnTo>
                <a:lnTo>
                  <a:pt x="73209" y="5288"/>
                </a:lnTo>
                <a:lnTo>
                  <a:pt x="87807" y="5288"/>
                </a:lnTo>
                <a:lnTo>
                  <a:pt x="87223" y="4320"/>
                </a:lnTo>
                <a:lnTo>
                  <a:pt x="85542" y="2717"/>
                </a:lnTo>
                <a:lnTo>
                  <a:pt x="81366" y="547"/>
                </a:lnTo>
                <a:lnTo>
                  <a:pt x="78785" y="0"/>
                </a:lnTo>
                <a:close/>
              </a:path>
              <a:path w="132079" h="60325">
                <a:moveTo>
                  <a:pt x="87807" y="5288"/>
                </a:moveTo>
                <a:lnTo>
                  <a:pt x="76535" y="5288"/>
                </a:lnTo>
                <a:lnTo>
                  <a:pt x="77616" y="5443"/>
                </a:lnTo>
                <a:lnTo>
                  <a:pt x="79541" y="6069"/>
                </a:lnTo>
                <a:lnTo>
                  <a:pt x="85352" y="29095"/>
                </a:lnTo>
                <a:lnTo>
                  <a:pt x="85196" y="31348"/>
                </a:lnTo>
                <a:lnTo>
                  <a:pt x="76509" y="44672"/>
                </a:lnTo>
                <a:lnTo>
                  <a:pt x="87193" y="44672"/>
                </a:lnTo>
                <a:lnTo>
                  <a:pt x="89581" y="40791"/>
                </a:lnTo>
                <a:lnTo>
                  <a:pt x="90553" y="38145"/>
                </a:lnTo>
                <a:lnTo>
                  <a:pt x="91730" y="31993"/>
                </a:lnTo>
                <a:lnTo>
                  <a:pt x="91979" y="29095"/>
                </a:lnTo>
                <a:lnTo>
                  <a:pt x="91913" y="19414"/>
                </a:lnTo>
                <a:lnTo>
                  <a:pt x="91756" y="17322"/>
                </a:lnTo>
                <a:lnTo>
                  <a:pt x="90680" y="11145"/>
                </a:lnTo>
                <a:lnTo>
                  <a:pt x="89772" y="8543"/>
                </a:lnTo>
                <a:lnTo>
                  <a:pt x="87807" y="5288"/>
                </a:lnTo>
                <a:close/>
              </a:path>
              <a:path w="132079" h="60325">
                <a:moveTo>
                  <a:pt x="124686" y="38110"/>
                </a:moveTo>
                <a:lnTo>
                  <a:pt x="118421" y="38110"/>
                </a:lnTo>
                <a:lnTo>
                  <a:pt x="118464" y="48679"/>
                </a:lnTo>
                <a:lnTo>
                  <a:pt x="120895" y="49475"/>
                </a:lnTo>
                <a:lnTo>
                  <a:pt x="122121" y="49475"/>
                </a:lnTo>
                <a:lnTo>
                  <a:pt x="124686" y="38110"/>
                </a:lnTo>
                <a:close/>
              </a:path>
              <a:path w="132079" h="60325">
                <a:moveTo>
                  <a:pt x="120707" y="486"/>
                </a:moveTo>
                <a:lnTo>
                  <a:pt x="119134" y="486"/>
                </a:lnTo>
                <a:lnTo>
                  <a:pt x="118482" y="507"/>
                </a:lnTo>
                <a:lnTo>
                  <a:pt x="97030" y="32339"/>
                </a:lnTo>
                <a:lnTo>
                  <a:pt x="96699" y="36346"/>
                </a:lnTo>
                <a:lnTo>
                  <a:pt x="96824" y="37094"/>
                </a:lnTo>
                <a:lnTo>
                  <a:pt x="98092" y="38110"/>
                </a:lnTo>
                <a:lnTo>
                  <a:pt x="130610" y="38110"/>
                </a:lnTo>
                <a:lnTo>
                  <a:pt x="130892" y="37918"/>
                </a:lnTo>
                <a:lnTo>
                  <a:pt x="131005" y="37786"/>
                </a:lnTo>
                <a:lnTo>
                  <a:pt x="131460" y="36921"/>
                </a:lnTo>
                <a:lnTo>
                  <a:pt x="131453" y="33875"/>
                </a:lnTo>
                <a:lnTo>
                  <a:pt x="130928" y="32997"/>
                </a:lnTo>
                <a:lnTo>
                  <a:pt x="130586" y="32781"/>
                </a:lnTo>
                <a:lnTo>
                  <a:pt x="102556" y="32781"/>
                </a:lnTo>
                <a:lnTo>
                  <a:pt x="118346" y="6151"/>
                </a:lnTo>
                <a:lnTo>
                  <a:pt x="124686" y="6151"/>
                </a:lnTo>
                <a:lnTo>
                  <a:pt x="124584" y="1379"/>
                </a:lnTo>
                <a:lnTo>
                  <a:pt x="121427" y="518"/>
                </a:lnTo>
                <a:lnTo>
                  <a:pt x="120707" y="486"/>
                </a:lnTo>
                <a:close/>
              </a:path>
              <a:path w="132079" h="60325">
                <a:moveTo>
                  <a:pt x="124686" y="6151"/>
                </a:moveTo>
                <a:lnTo>
                  <a:pt x="118421" y="6151"/>
                </a:lnTo>
                <a:lnTo>
                  <a:pt x="118421" y="32781"/>
                </a:lnTo>
                <a:lnTo>
                  <a:pt x="124686" y="32781"/>
                </a:lnTo>
                <a:lnTo>
                  <a:pt x="124686" y="6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56648" y="3579861"/>
            <a:ext cx="131445" cy="60325"/>
          </a:xfrm>
          <a:custGeom>
            <a:avLst/>
            <a:gdLst/>
            <a:ahLst/>
            <a:cxnLst/>
            <a:rect l="l" t="t" r="r" b="b"/>
            <a:pathLst>
              <a:path w="131445" h="60325">
                <a:moveTo>
                  <a:pt x="20328" y="0"/>
                </a:moveTo>
                <a:lnTo>
                  <a:pt x="14055" y="0"/>
                </a:lnTo>
                <a:lnTo>
                  <a:pt x="11351" y="604"/>
                </a:lnTo>
                <a:lnTo>
                  <a:pt x="0" y="29095"/>
                </a:lnTo>
                <a:lnTo>
                  <a:pt x="270" y="32637"/>
                </a:lnTo>
                <a:lnTo>
                  <a:pt x="13227" y="49964"/>
                </a:lnTo>
                <a:lnTo>
                  <a:pt x="19504" y="49964"/>
                </a:lnTo>
                <a:lnTo>
                  <a:pt x="22219" y="49356"/>
                </a:lnTo>
                <a:lnTo>
                  <a:pt x="26617" y="46930"/>
                </a:lnTo>
                <a:lnTo>
                  <a:pt x="28401" y="45219"/>
                </a:lnTo>
                <a:lnTo>
                  <a:pt x="28737" y="44672"/>
                </a:lnTo>
                <a:lnTo>
                  <a:pt x="14853" y="44672"/>
                </a:lnTo>
                <a:lnTo>
                  <a:pt x="13319" y="44312"/>
                </a:lnTo>
                <a:lnTo>
                  <a:pt x="6653" y="29095"/>
                </a:lnTo>
                <a:lnTo>
                  <a:pt x="6742" y="19414"/>
                </a:lnTo>
                <a:lnTo>
                  <a:pt x="14752" y="5288"/>
                </a:lnTo>
                <a:lnTo>
                  <a:pt x="29353" y="5288"/>
                </a:lnTo>
                <a:lnTo>
                  <a:pt x="28768" y="4320"/>
                </a:lnTo>
                <a:lnTo>
                  <a:pt x="27086" y="2717"/>
                </a:lnTo>
                <a:lnTo>
                  <a:pt x="22910" y="547"/>
                </a:lnTo>
                <a:lnTo>
                  <a:pt x="20328" y="0"/>
                </a:lnTo>
                <a:close/>
              </a:path>
              <a:path w="131445" h="60325">
                <a:moveTo>
                  <a:pt x="29353" y="5288"/>
                </a:moveTo>
                <a:lnTo>
                  <a:pt x="18079" y="5288"/>
                </a:lnTo>
                <a:lnTo>
                  <a:pt x="19163" y="5443"/>
                </a:lnTo>
                <a:lnTo>
                  <a:pt x="21085" y="6069"/>
                </a:lnTo>
                <a:lnTo>
                  <a:pt x="26897" y="29095"/>
                </a:lnTo>
                <a:lnTo>
                  <a:pt x="26742" y="31348"/>
                </a:lnTo>
                <a:lnTo>
                  <a:pt x="18058" y="44672"/>
                </a:lnTo>
                <a:lnTo>
                  <a:pt x="28737" y="44672"/>
                </a:lnTo>
                <a:lnTo>
                  <a:pt x="31125" y="40791"/>
                </a:lnTo>
                <a:lnTo>
                  <a:pt x="32101" y="38145"/>
                </a:lnTo>
                <a:lnTo>
                  <a:pt x="33275" y="31993"/>
                </a:lnTo>
                <a:lnTo>
                  <a:pt x="33526" y="29095"/>
                </a:lnTo>
                <a:lnTo>
                  <a:pt x="33459" y="19414"/>
                </a:lnTo>
                <a:lnTo>
                  <a:pt x="33300" y="17322"/>
                </a:lnTo>
                <a:lnTo>
                  <a:pt x="32227" y="11145"/>
                </a:lnTo>
                <a:lnTo>
                  <a:pt x="31320" y="8543"/>
                </a:lnTo>
                <a:lnTo>
                  <a:pt x="29353" y="5288"/>
                </a:lnTo>
                <a:close/>
              </a:path>
              <a:path w="131445" h="60325">
                <a:moveTo>
                  <a:pt x="47210" y="40845"/>
                </a:moveTo>
                <a:lnTo>
                  <a:pt x="45935" y="40845"/>
                </a:lnTo>
                <a:lnTo>
                  <a:pt x="45384" y="40881"/>
                </a:lnTo>
                <a:lnTo>
                  <a:pt x="42947" y="48686"/>
                </a:lnTo>
                <a:lnTo>
                  <a:pt x="37857" y="59202"/>
                </a:lnTo>
                <a:lnTo>
                  <a:pt x="37908" y="59796"/>
                </a:lnTo>
                <a:lnTo>
                  <a:pt x="38159" y="59969"/>
                </a:lnTo>
                <a:lnTo>
                  <a:pt x="38365" y="60034"/>
                </a:lnTo>
                <a:lnTo>
                  <a:pt x="39293" y="60126"/>
                </a:lnTo>
                <a:lnTo>
                  <a:pt x="40194" y="60126"/>
                </a:lnTo>
                <a:lnTo>
                  <a:pt x="50111" y="45374"/>
                </a:lnTo>
                <a:lnTo>
                  <a:pt x="50079" y="42674"/>
                </a:lnTo>
                <a:lnTo>
                  <a:pt x="47746" y="40881"/>
                </a:lnTo>
                <a:lnTo>
                  <a:pt x="47210" y="40845"/>
                </a:lnTo>
                <a:close/>
              </a:path>
              <a:path w="131445" h="60325">
                <a:moveTo>
                  <a:pt x="78430" y="0"/>
                </a:moveTo>
                <a:lnTo>
                  <a:pt x="72151" y="0"/>
                </a:lnTo>
                <a:lnTo>
                  <a:pt x="69451" y="604"/>
                </a:lnTo>
                <a:lnTo>
                  <a:pt x="58099" y="29095"/>
                </a:lnTo>
                <a:lnTo>
                  <a:pt x="58366" y="32637"/>
                </a:lnTo>
                <a:lnTo>
                  <a:pt x="71327" y="49964"/>
                </a:lnTo>
                <a:lnTo>
                  <a:pt x="77602" y="49964"/>
                </a:lnTo>
                <a:lnTo>
                  <a:pt x="80316" y="49356"/>
                </a:lnTo>
                <a:lnTo>
                  <a:pt x="84715" y="46930"/>
                </a:lnTo>
                <a:lnTo>
                  <a:pt x="86500" y="45219"/>
                </a:lnTo>
                <a:lnTo>
                  <a:pt x="86837" y="44672"/>
                </a:lnTo>
                <a:lnTo>
                  <a:pt x="72950" y="44672"/>
                </a:lnTo>
                <a:lnTo>
                  <a:pt x="71420" y="44312"/>
                </a:lnTo>
                <a:lnTo>
                  <a:pt x="64753" y="29095"/>
                </a:lnTo>
                <a:lnTo>
                  <a:pt x="64839" y="19414"/>
                </a:lnTo>
                <a:lnTo>
                  <a:pt x="72853" y="5288"/>
                </a:lnTo>
                <a:lnTo>
                  <a:pt x="87452" y="5288"/>
                </a:lnTo>
                <a:lnTo>
                  <a:pt x="86868" y="4320"/>
                </a:lnTo>
                <a:lnTo>
                  <a:pt x="85186" y="2717"/>
                </a:lnTo>
                <a:lnTo>
                  <a:pt x="81010" y="547"/>
                </a:lnTo>
                <a:lnTo>
                  <a:pt x="78430" y="0"/>
                </a:lnTo>
                <a:close/>
              </a:path>
              <a:path w="131445" h="60325">
                <a:moveTo>
                  <a:pt x="87452" y="5288"/>
                </a:moveTo>
                <a:lnTo>
                  <a:pt x="76179" y="5288"/>
                </a:lnTo>
                <a:lnTo>
                  <a:pt x="77259" y="5443"/>
                </a:lnTo>
                <a:lnTo>
                  <a:pt x="79181" y="6069"/>
                </a:lnTo>
                <a:lnTo>
                  <a:pt x="84993" y="29095"/>
                </a:lnTo>
                <a:lnTo>
                  <a:pt x="84840" y="31348"/>
                </a:lnTo>
                <a:lnTo>
                  <a:pt x="76154" y="44672"/>
                </a:lnTo>
                <a:lnTo>
                  <a:pt x="86837" y="44672"/>
                </a:lnTo>
                <a:lnTo>
                  <a:pt x="89222" y="40791"/>
                </a:lnTo>
                <a:lnTo>
                  <a:pt x="90197" y="38145"/>
                </a:lnTo>
                <a:lnTo>
                  <a:pt x="91375" y="31993"/>
                </a:lnTo>
                <a:lnTo>
                  <a:pt x="91624" y="29095"/>
                </a:lnTo>
                <a:lnTo>
                  <a:pt x="91556" y="19414"/>
                </a:lnTo>
                <a:lnTo>
                  <a:pt x="91396" y="17322"/>
                </a:lnTo>
                <a:lnTo>
                  <a:pt x="90323" y="11145"/>
                </a:lnTo>
                <a:lnTo>
                  <a:pt x="89416" y="8543"/>
                </a:lnTo>
                <a:lnTo>
                  <a:pt x="87452" y="5288"/>
                </a:lnTo>
                <a:close/>
              </a:path>
              <a:path w="131445" h="60325">
                <a:moveTo>
                  <a:pt x="124150" y="38110"/>
                </a:moveTo>
                <a:lnTo>
                  <a:pt x="117885" y="38110"/>
                </a:lnTo>
                <a:lnTo>
                  <a:pt x="117928" y="48679"/>
                </a:lnTo>
                <a:lnTo>
                  <a:pt x="120359" y="49475"/>
                </a:lnTo>
                <a:lnTo>
                  <a:pt x="121585" y="49475"/>
                </a:lnTo>
                <a:lnTo>
                  <a:pt x="124150" y="38110"/>
                </a:lnTo>
                <a:close/>
              </a:path>
              <a:path w="131445" h="60325">
                <a:moveTo>
                  <a:pt x="120171" y="486"/>
                </a:moveTo>
                <a:lnTo>
                  <a:pt x="118595" y="486"/>
                </a:lnTo>
                <a:lnTo>
                  <a:pt x="117947" y="507"/>
                </a:lnTo>
                <a:lnTo>
                  <a:pt x="96494" y="32339"/>
                </a:lnTo>
                <a:lnTo>
                  <a:pt x="96163" y="36346"/>
                </a:lnTo>
                <a:lnTo>
                  <a:pt x="96288" y="37094"/>
                </a:lnTo>
                <a:lnTo>
                  <a:pt x="97556" y="38110"/>
                </a:lnTo>
                <a:lnTo>
                  <a:pt x="130075" y="38110"/>
                </a:lnTo>
                <a:lnTo>
                  <a:pt x="130356" y="37918"/>
                </a:lnTo>
                <a:lnTo>
                  <a:pt x="130469" y="37786"/>
                </a:lnTo>
                <a:lnTo>
                  <a:pt x="130921" y="36921"/>
                </a:lnTo>
                <a:lnTo>
                  <a:pt x="130917" y="33875"/>
                </a:lnTo>
                <a:lnTo>
                  <a:pt x="130392" y="32997"/>
                </a:lnTo>
                <a:lnTo>
                  <a:pt x="130050" y="32781"/>
                </a:lnTo>
                <a:lnTo>
                  <a:pt x="102020" y="32781"/>
                </a:lnTo>
                <a:lnTo>
                  <a:pt x="117810" y="6151"/>
                </a:lnTo>
                <a:lnTo>
                  <a:pt x="124150" y="6151"/>
                </a:lnTo>
                <a:lnTo>
                  <a:pt x="124048" y="1379"/>
                </a:lnTo>
                <a:lnTo>
                  <a:pt x="120891" y="518"/>
                </a:lnTo>
                <a:lnTo>
                  <a:pt x="120171" y="486"/>
                </a:lnTo>
                <a:close/>
              </a:path>
              <a:path w="131445" h="60325">
                <a:moveTo>
                  <a:pt x="124150" y="6151"/>
                </a:moveTo>
                <a:lnTo>
                  <a:pt x="117885" y="6151"/>
                </a:lnTo>
                <a:lnTo>
                  <a:pt x="117885" y="32781"/>
                </a:lnTo>
                <a:lnTo>
                  <a:pt x="124150" y="32781"/>
                </a:lnTo>
                <a:lnTo>
                  <a:pt x="124150" y="6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97638" y="3754421"/>
            <a:ext cx="284633" cy="6034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75028" y="3754421"/>
            <a:ext cx="168565" cy="6034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38066" y="3754421"/>
            <a:ext cx="168267" cy="60346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1685653" y="4061798"/>
            <a:ext cx="660400" cy="660400"/>
            <a:chOff x="1685653" y="4061798"/>
            <a:chExt cx="660400" cy="660400"/>
          </a:xfrm>
        </p:grpSpPr>
        <p:sp>
          <p:nvSpPr>
            <p:cNvPr id="38" name="object 38"/>
            <p:cNvSpPr/>
            <p:nvPr/>
          </p:nvSpPr>
          <p:spPr>
            <a:xfrm>
              <a:off x="1685653" y="4061798"/>
              <a:ext cx="660400" cy="660400"/>
            </a:xfrm>
            <a:custGeom>
              <a:avLst/>
              <a:gdLst/>
              <a:ahLst/>
              <a:cxnLst/>
              <a:rect l="l" t="t" r="r" b="b"/>
              <a:pathLst>
                <a:path w="660400" h="660400">
                  <a:moveTo>
                    <a:pt x="479444" y="246380"/>
                  </a:moveTo>
                  <a:lnTo>
                    <a:pt x="180947" y="246380"/>
                  </a:lnTo>
                  <a:lnTo>
                    <a:pt x="174098" y="247650"/>
                  </a:lnTo>
                  <a:lnTo>
                    <a:pt x="167705" y="252730"/>
                  </a:lnTo>
                  <a:lnTo>
                    <a:pt x="162980" y="259080"/>
                  </a:lnTo>
                  <a:lnTo>
                    <a:pt x="161136" y="265430"/>
                  </a:lnTo>
                  <a:lnTo>
                    <a:pt x="161136" y="273050"/>
                  </a:lnTo>
                  <a:lnTo>
                    <a:pt x="164011" y="281940"/>
                  </a:lnTo>
                  <a:lnTo>
                    <a:pt x="171333" y="288290"/>
                  </a:lnTo>
                  <a:lnTo>
                    <a:pt x="181151" y="290830"/>
                  </a:lnTo>
                  <a:lnTo>
                    <a:pt x="191512" y="292100"/>
                  </a:lnTo>
                  <a:lnTo>
                    <a:pt x="191512" y="369569"/>
                  </a:lnTo>
                  <a:lnTo>
                    <a:pt x="209984" y="438150"/>
                  </a:lnTo>
                  <a:lnTo>
                    <a:pt x="258869" y="487680"/>
                  </a:lnTo>
                  <a:lnTo>
                    <a:pt x="276044" y="496570"/>
                  </a:lnTo>
                  <a:lnTo>
                    <a:pt x="275502" y="519430"/>
                  </a:lnTo>
                  <a:lnTo>
                    <a:pt x="277130" y="537210"/>
                  </a:lnTo>
                  <a:lnTo>
                    <a:pt x="285810" y="548640"/>
                  </a:lnTo>
                  <a:lnTo>
                    <a:pt x="306421" y="553720"/>
                  </a:lnTo>
                  <a:lnTo>
                    <a:pt x="306421" y="637540"/>
                  </a:lnTo>
                  <a:lnTo>
                    <a:pt x="312893" y="654050"/>
                  </a:lnTo>
                  <a:lnTo>
                    <a:pt x="328526" y="660400"/>
                  </a:lnTo>
                  <a:lnTo>
                    <a:pt x="347647" y="660400"/>
                  </a:lnTo>
                  <a:lnTo>
                    <a:pt x="374367" y="659130"/>
                  </a:lnTo>
                  <a:lnTo>
                    <a:pt x="383829" y="656590"/>
                  </a:lnTo>
                  <a:lnTo>
                    <a:pt x="402285" y="654050"/>
                  </a:lnTo>
                  <a:lnTo>
                    <a:pt x="408240" y="652780"/>
                  </a:lnTo>
                  <a:lnTo>
                    <a:pt x="413463" y="651510"/>
                  </a:lnTo>
                  <a:lnTo>
                    <a:pt x="419169" y="648970"/>
                  </a:lnTo>
                  <a:lnTo>
                    <a:pt x="431462" y="645160"/>
                  </a:lnTo>
                  <a:lnTo>
                    <a:pt x="323693" y="645160"/>
                  </a:lnTo>
                  <a:lnTo>
                    <a:pt x="322271" y="638810"/>
                  </a:lnTo>
                  <a:lnTo>
                    <a:pt x="322271" y="553720"/>
                  </a:lnTo>
                  <a:lnTo>
                    <a:pt x="353970" y="553720"/>
                  </a:lnTo>
                  <a:lnTo>
                    <a:pt x="374342" y="549910"/>
                  </a:lnTo>
                  <a:lnTo>
                    <a:pt x="382177" y="538480"/>
                  </a:lnTo>
                  <a:lnTo>
                    <a:pt x="301139" y="538480"/>
                  </a:lnTo>
                  <a:lnTo>
                    <a:pt x="294290" y="534670"/>
                  </a:lnTo>
                  <a:lnTo>
                    <a:pt x="291712" y="527050"/>
                  </a:lnTo>
                  <a:lnTo>
                    <a:pt x="291594" y="519430"/>
                  </a:lnTo>
                  <a:lnTo>
                    <a:pt x="291697" y="509270"/>
                  </a:lnTo>
                  <a:lnTo>
                    <a:pt x="291891" y="501650"/>
                  </a:lnTo>
                  <a:lnTo>
                    <a:pt x="384449" y="501650"/>
                  </a:lnTo>
                  <a:lnTo>
                    <a:pt x="384346" y="496570"/>
                  </a:lnTo>
                  <a:lnTo>
                    <a:pt x="393307" y="492759"/>
                  </a:lnTo>
                  <a:lnTo>
                    <a:pt x="397327" y="490220"/>
                  </a:lnTo>
                  <a:lnTo>
                    <a:pt x="308685" y="490220"/>
                  </a:lnTo>
                  <a:lnTo>
                    <a:pt x="272265" y="477520"/>
                  </a:lnTo>
                  <a:lnTo>
                    <a:pt x="240968" y="453390"/>
                  </a:lnTo>
                  <a:lnTo>
                    <a:pt x="217890" y="417830"/>
                  </a:lnTo>
                  <a:lnTo>
                    <a:pt x="208130" y="381000"/>
                  </a:lnTo>
                  <a:lnTo>
                    <a:pt x="207363" y="292100"/>
                  </a:lnTo>
                  <a:lnTo>
                    <a:pt x="476802" y="292100"/>
                  </a:lnTo>
                  <a:lnTo>
                    <a:pt x="484833" y="290830"/>
                  </a:lnTo>
                  <a:lnTo>
                    <a:pt x="492048" y="285750"/>
                  </a:lnTo>
                  <a:lnTo>
                    <a:pt x="497254" y="279400"/>
                  </a:lnTo>
                  <a:lnTo>
                    <a:pt x="498054" y="276859"/>
                  </a:lnTo>
                  <a:lnTo>
                    <a:pt x="180511" y="276859"/>
                  </a:lnTo>
                  <a:lnTo>
                    <a:pt x="176987" y="273050"/>
                  </a:lnTo>
                  <a:lnTo>
                    <a:pt x="176987" y="265430"/>
                  </a:lnTo>
                  <a:lnTo>
                    <a:pt x="180366" y="261619"/>
                  </a:lnTo>
                  <a:lnTo>
                    <a:pt x="498148" y="261619"/>
                  </a:lnTo>
                  <a:lnTo>
                    <a:pt x="497410" y="259080"/>
                  </a:lnTo>
                  <a:lnTo>
                    <a:pt x="492685" y="252730"/>
                  </a:lnTo>
                  <a:lnTo>
                    <a:pt x="486292" y="247650"/>
                  </a:lnTo>
                  <a:lnTo>
                    <a:pt x="479444" y="246380"/>
                  </a:lnTo>
                  <a:close/>
                </a:path>
                <a:path w="660400" h="660400">
                  <a:moveTo>
                    <a:pt x="333268" y="0"/>
                  </a:moveTo>
                  <a:lnTo>
                    <a:pt x="286472" y="2540"/>
                  </a:lnTo>
                  <a:lnTo>
                    <a:pt x="240675" y="12700"/>
                  </a:lnTo>
                  <a:lnTo>
                    <a:pt x="196734" y="27940"/>
                  </a:lnTo>
                  <a:lnTo>
                    <a:pt x="155505" y="49530"/>
                  </a:lnTo>
                  <a:lnTo>
                    <a:pt x="117845" y="77469"/>
                  </a:lnTo>
                  <a:lnTo>
                    <a:pt x="113587" y="81280"/>
                  </a:lnTo>
                  <a:lnTo>
                    <a:pt x="111527" y="82550"/>
                  </a:lnTo>
                  <a:lnTo>
                    <a:pt x="103485" y="90169"/>
                  </a:lnTo>
                  <a:lnTo>
                    <a:pt x="100752" y="91440"/>
                  </a:lnTo>
                  <a:lnTo>
                    <a:pt x="96724" y="95250"/>
                  </a:lnTo>
                  <a:lnTo>
                    <a:pt x="69351" y="127000"/>
                  </a:lnTo>
                  <a:lnTo>
                    <a:pt x="45449" y="162559"/>
                  </a:lnTo>
                  <a:lnTo>
                    <a:pt x="14024" y="233680"/>
                  </a:lnTo>
                  <a:lnTo>
                    <a:pt x="3838" y="274319"/>
                  </a:lnTo>
                  <a:lnTo>
                    <a:pt x="0" y="314959"/>
                  </a:lnTo>
                  <a:lnTo>
                    <a:pt x="726" y="353059"/>
                  </a:lnTo>
                  <a:lnTo>
                    <a:pt x="11158" y="420369"/>
                  </a:lnTo>
                  <a:lnTo>
                    <a:pt x="32936" y="476250"/>
                  </a:lnTo>
                  <a:lnTo>
                    <a:pt x="53717" y="511809"/>
                  </a:lnTo>
                  <a:lnTo>
                    <a:pt x="82727" y="549910"/>
                  </a:lnTo>
                  <a:lnTo>
                    <a:pt x="122015" y="588010"/>
                  </a:lnTo>
                  <a:lnTo>
                    <a:pt x="153509" y="609600"/>
                  </a:lnTo>
                  <a:lnTo>
                    <a:pt x="163578" y="615950"/>
                  </a:lnTo>
                  <a:lnTo>
                    <a:pt x="173876" y="622300"/>
                  </a:lnTo>
                  <a:lnTo>
                    <a:pt x="184910" y="627380"/>
                  </a:lnTo>
                  <a:lnTo>
                    <a:pt x="197102" y="633730"/>
                  </a:lnTo>
                  <a:lnTo>
                    <a:pt x="211255" y="640080"/>
                  </a:lnTo>
                  <a:lnTo>
                    <a:pt x="225774" y="643890"/>
                  </a:lnTo>
                  <a:lnTo>
                    <a:pt x="239060" y="646430"/>
                  </a:lnTo>
                  <a:lnTo>
                    <a:pt x="245958" y="643890"/>
                  </a:lnTo>
                  <a:lnTo>
                    <a:pt x="252346" y="640080"/>
                  </a:lnTo>
                  <a:lnTo>
                    <a:pt x="257044" y="633730"/>
                  </a:lnTo>
                  <a:lnTo>
                    <a:pt x="257958" y="629920"/>
                  </a:lnTo>
                  <a:lnTo>
                    <a:pt x="237504" y="629920"/>
                  </a:lnTo>
                  <a:lnTo>
                    <a:pt x="224530" y="627380"/>
                  </a:lnTo>
                  <a:lnTo>
                    <a:pt x="183928" y="609600"/>
                  </a:lnTo>
                  <a:lnTo>
                    <a:pt x="145295" y="585470"/>
                  </a:lnTo>
                  <a:lnTo>
                    <a:pt x="122083" y="566420"/>
                  </a:lnTo>
                  <a:lnTo>
                    <a:pt x="109498" y="556260"/>
                  </a:lnTo>
                  <a:lnTo>
                    <a:pt x="74846" y="514350"/>
                  </a:lnTo>
                  <a:lnTo>
                    <a:pt x="53025" y="480059"/>
                  </a:lnTo>
                  <a:lnTo>
                    <a:pt x="35741" y="444500"/>
                  </a:lnTo>
                  <a:lnTo>
                    <a:pt x="23428" y="402590"/>
                  </a:lnTo>
                  <a:lnTo>
                    <a:pt x="21132" y="391159"/>
                  </a:lnTo>
                  <a:lnTo>
                    <a:pt x="18735" y="379730"/>
                  </a:lnTo>
                  <a:lnTo>
                    <a:pt x="16781" y="367030"/>
                  </a:lnTo>
                  <a:lnTo>
                    <a:pt x="15811" y="354330"/>
                  </a:lnTo>
                  <a:lnTo>
                    <a:pt x="15329" y="341630"/>
                  </a:lnTo>
                  <a:lnTo>
                    <a:pt x="14914" y="327659"/>
                  </a:lnTo>
                  <a:lnTo>
                    <a:pt x="15046" y="314959"/>
                  </a:lnTo>
                  <a:lnTo>
                    <a:pt x="19919" y="276859"/>
                  </a:lnTo>
                  <a:lnTo>
                    <a:pt x="30238" y="233680"/>
                  </a:lnTo>
                  <a:lnTo>
                    <a:pt x="46462" y="193040"/>
                  </a:lnTo>
                  <a:lnTo>
                    <a:pt x="66324" y="157480"/>
                  </a:lnTo>
                  <a:lnTo>
                    <a:pt x="83548" y="134619"/>
                  </a:lnTo>
                  <a:lnTo>
                    <a:pt x="99364" y="115569"/>
                  </a:lnTo>
                  <a:lnTo>
                    <a:pt x="151458" y="69850"/>
                  </a:lnTo>
                  <a:lnTo>
                    <a:pt x="192717" y="46990"/>
                  </a:lnTo>
                  <a:lnTo>
                    <a:pt x="238750" y="29209"/>
                  </a:lnTo>
                  <a:lnTo>
                    <a:pt x="287337" y="17780"/>
                  </a:lnTo>
                  <a:lnTo>
                    <a:pt x="312977" y="15240"/>
                  </a:lnTo>
                  <a:lnTo>
                    <a:pt x="429620" y="15240"/>
                  </a:lnTo>
                  <a:lnTo>
                    <a:pt x="426431" y="13969"/>
                  </a:lnTo>
                  <a:lnTo>
                    <a:pt x="380206" y="3809"/>
                  </a:lnTo>
                  <a:lnTo>
                    <a:pt x="333268" y="0"/>
                  </a:lnTo>
                  <a:close/>
                </a:path>
                <a:path w="660400" h="660400">
                  <a:moveTo>
                    <a:pt x="429620" y="15240"/>
                  </a:moveTo>
                  <a:lnTo>
                    <a:pt x="338877" y="15240"/>
                  </a:lnTo>
                  <a:lnTo>
                    <a:pt x="388875" y="20319"/>
                  </a:lnTo>
                  <a:lnTo>
                    <a:pt x="411791" y="26669"/>
                  </a:lnTo>
                  <a:lnTo>
                    <a:pt x="432877" y="33019"/>
                  </a:lnTo>
                  <a:lnTo>
                    <a:pt x="452622" y="40640"/>
                  </a:lnTo>
                  <a:lnTo>
                    <a:pt x="471516" y="49530"/>
                  </a:lnTo>
                  <a:lnTo>
                    <a:pt x="480780" y="54609"/>
                  </a:lnTo>
                  <a:lnTo>
                    <a:pt x="489451" y="58419"/>
                  </a:lnTo>
                  <a:lnTo>
                    <a:pt x="497941" y="63500"/>
                  </a:lnTo>
                  <a:lnTo>
                    <a:pt x="506660" y="69850"/>
                  </a:lnTo>
                  <a:lnTo>
                    <a:pt x="537912" y="93980"/>
                  </a:lnTo>
                  <a:lnTo>
                    <a:pt x="543167" y="99059"/>
                  </a:lnTo>
                  <a:lnTo>
                    <a:pt x="547372" y="101600"/>
                  </a:lnTo>
                  <a:lnTo>
                    <a:pt x="582906" y="142240"/>
                  </a:lnTo>
                  <a:lnTo>
                    <a:pt x="608364" y="182880"/>
                  </a:lnTo>
                  <a:lnTo>
                    <a:pt x="627792" y="227330"/>
                  </a:lnTo>
                  <a:lnTo>
                    <a:pt x="640185" y="273050"/>
                  </a:lnTo>
                  <a:lnTo>
                    <a:pt x="644540" y="320040"/>
                  </a:lnTo>
                  <a:lnTo>
                    <a:pt x="643172" y="360680"/>
                  </a:lnTo>
                  <a:lnTo>
                    <a:pt x="629547" y="427990"/>
                  </a:lnTo>
                  <a:lnTo>
                    <a:pt x="588895" y="509270"/>
                  </a:lnTo>
                  <a:lnTo>
                    <a:pt x="552951" y="552450"/>
                  </a:lnTo>
                  <a:lnTo>
                    <a:pt x="510211" y="589280"/>
                  </a:lnTo>
                  <a:lnTo>
                    <a:pt x="463215" y="615950"/>
                  </a:lnTo>
                  <a:lnTo>
                    <a:pt x="458665" y="617220"/>
                  </a:lnTo>
                  <a:lnTo>
                    <a:pt x="454863" y="619760"/>
                  </a:lnTo>
                  <a:lnTo>
                    <a:pt x="450424" y="621030"/>
                  </a:lnTo>
                  <a:lnTo>
                    <a:pt x="421556" y="632460"/>
                  </a:lnTo>
                  <a:lnTo>
                    <a:pt x="391644" y="638810"/>
                  </a:lnTo>
                  <a:lnTo>
                    <a:pt x="360735" y="643890"/>
                  </a:lnTo>
                  <a:lnTo>
                    <a:pt x="328874" y="645160"/>
                  </a:lnTo>
                  <a:lnTo>
                    <a:pt x="431462" y="645160"/>
                  </a:lnTo>
                  <a:lnTo>
                    <a:pt x="477537" y="627380"/>
                  </a:lnTo>
                  <a:lnTo>
                    <a:pt x="516125" y="604520"/>
                  </a:lnTo>
                  <a:lnTo>
                    <a:pt x="538822" y="586740"/>
                  </a:lnTo>
                  <a:lnTo>
                    <a:pt x="543420" y="584200"/>
                  </a:lnTo>
                  <a:lnTo>
                    <a:pt x="547156" y="580390"/>
                  </a:lnTo>
                  <a:lnTo>
                    <a:pt x="552887" y="575310"/>
                  </a:lnTo>
                  <a:lnTo>
                    <a:pt x="563968" y="565150"/>
                  </a:lnTo>
                  <a:lnTo>
                    <a:pt x="589640" y="535940"/>
                  </a:lnTo>
                  <a:lnTo>
                    <a:pt x="624979" y="481330"/>
                  </a:lnTo>
                  <a:lnTo>
                    <a:pt x="648669" y="420369"/>
                  </a:lnTo>
                  <a:lnTo>
                    <a:pt x="658985" y="368300"/>
                  </a:lnTo>
                  <a:lnTo>
                    <a:pt x="660391" y="314959"/>
                  </a:lnTo>
                  <a:lnTo>
                    <a:pt x="654846" y="265430"/>
                  </a:lnTo>
                  <a:lnTo>
                    <a:pt x="639849" y="214630"/>
                  </a:lnTo>
                  <a:lnTo>
                    <a:pt x="617849" y="167640"/>
                  </a:lnTo>
                  <a:lnTo>
                    <a:pt x="591300" y="127000"/>
                  </a:lnTo>
                  <a:lnTo>
                    <a:pt x="572900" y="106680"/>
                  </a:lnTo>
                  <a:lnTo>
                    <a:pt x="565324" y="97790"/>
                  </a:lnTo>
                  <a:lnTo>
                    <a:pt x="561726" y="93980"/>
                  </a:lnTo>
                  <a:lnTo>
                    <a:pt x="558919" y="92709"/>
                  </a:lnTo>
                  <a:lnTo>
                    <a:pt x="553712" y="87630"/>
                  </a:lnTo>
                  <a:lnTo>
                    <a:pt x="549464" y="82550"/>
                  </a:lnTo>
                  <a:lnTo>
                    <a:pt x="547844" y="81280"/>
                  </a:lnTo>
                  <a:lnTo>
                    <a:pt x="543251" y="77469"/>
                  </a:lnTo>
                  <a:lnTo>
                    <a:pt x="526388" y="64769"/>
                  </a:lnTo>
                  <a:lnTo>
                    <a:pt x="508773" y="52069"/>
                  </a:lnTo>
                  <a:lnTo>
                    <a:pt x="490355" y="40640"/>
                  </a:lnTo>
                  <a:lnTo>
                    <a:pt x="471084" y="31750"/>
                  </a:lnTo>
                  <a:lnTo>
                    <a:pt x="429620" y="15240"/>
                  </a:lnTo>
                  <a:close/>
                </a:path>
                <a:path w="660400" h="660400">
                  <a:moveTo>
                    <a:pt x="316345" y="30480"/>
                  </a:moveTo>
                  <a:lnTo>
                    <a:pt x="272868" y="35559"/>
                  </a:lnTo>
                  <a:lnTo>
                    <a:pt x="232642" y="46990"/>
                  </a:lnTo>
                  <a:lnTo>
                    <a:pt x="195088" y="62230"/>
                  </a:lnTo>
                  <a:lnTo>
                    <a:pt x="159818" y="83819"/>
                  </a:lnTo>
                  <a:lnTo>
                    <a:pt x="119188" y="116840"/>
                  </a:lnTo>
                  <a:lnTo>
                    <a:pt x="93742" y="146050"/>
                  </a:lnTo>
                  <a:lnTo>
                    <a:pt x="71357" y="179069"/>
                  </a:lnTo>
                  <a:lnTo>
                    <a:pt x="48272" y="228600"/>
                  </a:lnTo>
                  <a:lnTo>
                    <a:pt x="32823" y="288290"/>
                  </a:lnTo>
                  <a:lnTo>
                    <a:pt x="30474" y="320040"/>
                  </a:lnTo>
                  <a:lnTo>
                    <a:pt x="30481" y="325119"/>
                  </a:lnTo>
                  <a:lnTo>
                    <a:pt x="34633" y="384809"/>
                  </a:lnTo>
                  <a:lnTo>
                    <a:pt x="51339" y="441959"/>
                  </a:lnTo>
                  <a:lnTo>
                    <a:pt x="54057" y="447040"/>
                  </a:lnTo>
                  <a:lnTo>
                    <a:pt x="57791" y="455930"/>
                  </a:lnTo>
                  <a:lnTo>
                    <a:pt x="84488" y="502920"/>
                  </a:lnTo>
                  <a:lnTo>
                    <a:pt x="112392" y="537210"/>
                  </a:lnTo>
                  <a:lnTo>
                    <a:pt x="144655" y="566420"/>
                  </a:lnTo>
                  <a:lnTo>
                    <a:pt x="181467" y="590550"/>
                  </a:lnTo>
                  <a:lnTo>
                    <a:pt x="223019" y="610870"/>
                  </a:lnTo>
                  <a:lnTo>
                    <a:pt x="243024" y="615950"/>
                  </a:lnTo>
                  <a:lnTo>
                    <a:pt x="243024" y="623570"/>
                  </a:lnTo>
                  <a:lnTo>
                    <a:pt x="237504" y="629920"/>
                  </a:lnTo>
                  <a:lnTo>
                    <a:pt x="257958" y="629920"/>
                  </a:lnTo>
                  <a:lnTo>
                    <a:pt x="258872" y="626110"/>
                  </a:lnTo>
                  <a:lnTo>
                    <a:pt x="258630" y="619760"/>
                  </a:lnTo>
                  <a:lnTo>
                    <a:pt x="229596" y="595630"/>
                  </a:lnTo>
                  <a:lnTo>
                    <a:pt x="223005" y="593090"/>
                  </a:lnTo>
                  <a:lnTo>
                    <a:pt x="178940" y="571500"/>
                  </a:lnTo>
                  <a:lnTo>
                    <a:pt x="140358" y="542290"/>
                  </a:lnTo>
                  <a:lnTo>
                    <a:pt x="107731" y="508000"/>
                  </a:lnTo>
                  <a:lnTo>
                    <a:pt x="81532" y="467359"/>
                  </a:lnTo>
                  <a:lnTo>
                    <a:pt x="62234" y="424180"/>
                  </a:lnTo>
                  <a:lnTo>
                    <a:pt x="50308" y="375919"/>
                  </a:lnTo>
                  <a:lnTo>
                    <a:pt x="46332" y="327659"/>
                  </a:lnTo>
                  <a:lnTo>
                    <a:pt x="46307" y="325119"/>
                  </a:lnTo>
                  <a:lnTo>
                    <a:pt x="48301" y="293369"/>
                  </a:lnTo>
                  <a:lnTo>
                    <a:pt x="62068" y="237490"/>
                  </a:lnTo>
                  <a:lnTo>
                    <a:pt x="77434" y="200659"/>
                  </a:lnTo>
                  <a:lnTo>
                    <a:pt x="97462" y="167640"/>
                  </a:lnTo>
                  <a:lnTo>
                    <a:pt x="129081" y="129540"/>
                  </a:lnTo>
                  <a:lnTo>
                    <a:pt x="179311" y="90169"/>
                  </a:lnTo>
                  <a:lnTo>
                    <a:pt x="236588" y="62230"/>
                  </a:lnTo>
                  <a:lnTo>
                    <a:pt x="291045" y="49530"/>
                  </a:lnTo>
                  <a:lnTo>
                    <a:pt x="343786" y="46990"/>
                  </a:lnTo>
                  <a:lnTo>
                    <a:pt x="426881" y="46990"/>
                  </a:lnTo>
                  <a:lnTo>
                    <a:pt x="402051" y="39369"/>
                  </a:lnTo>
                  <a:lnTo>
                    <a:pt x="360323" y="31750"/>
                  </a:lnTo>
                  <a:lnTo>
                    <a:pt x="316345" y="30480"/>
                  </a:lnTo>
                  <a:close/>
                </a:path>
                <a:path w="660400" h="660400">
                  <a:moveTo>
                    <a:pt x="353970" y="553720"/>
                  </a:moveTo>
                  <a:lnTo>
                    <a:pt x="338119" y="553720"/>
                  </a:lnTo>
                  <a:lnTo>
                    <a:pt x="338119" y="623570"/>
                  </a:lnTo>
                  <a:lnTo>
                    <a:pt x="341371" y="628650"/>
                  </a:lnTo>
                  <a:lnTo>
                    <a:pt x="349150" y="629920"/>
                  </a:lnTo>
                  <a:lnTo>
                    <a:pt x="358494" y="629920"/>
                  </a:lnTo>
                  <a:lnTo>
                    <a:pt x="375207" y="627380"/>
                  </a:lnTo>
                  <a:lnTo>
                    <a:pt x="390405" y="624840"/>
                  </a:lnTo>
                  <a:lnTo>
                    <a:pt x="397885" y="622300"/>
                  </a:lnTo>
                  <a:lnTo>
                    <a:pt x="419006" y="617220"/>
                  </a:lnTo>
                  <a:lnTo>
                    <a:pt x="429244" y="613410"/>
                  </a:lnTo>
                  <a:lnTo>
                    <a:pt x="353970" y="613410"/>
                  </a:lnTo>
                  <a:lnTo>
                    <a:pt x="353970" y="553720"/>
                  </a:lnTo>
                  <a:close/>
                </a:path>
                <a:path w="660400" h="660400">
                  <a:moveTo>
                    <a:pt x="426881" y="46990"/>
                  </a:moveTo>
                  <a:lnTo>
                    <a:pt x="343786" y="46990"/>
                  </a:lnTo>
                  <a:lnTo>
                    <a:pt x="396143" y="54609"/>
                  </a:lnTo>
                  <a:lnTo>
                    <a:pt x="449449" y="72390"/>
                  </a:lnTo>
                  <a:lnTo>
                    <a:pt x="488109" y="93980"/>
                  </a:lnTo>
                  <a:lnTo>
                    <a:pt x="522709" y="121919"/>
                  </a:lnTo>
                  <a:lnTo>
                    <a:pt x="526622" y="125730"/>
                  </a:lnTo>
                  <a:lnTo>
                    <a:pt x="528925" y="127000"/>
                  </a:lnTo>
                  <a:lnTo>
                    <a:pt x="563914" y="168909"/>
                  </a:lnTo>
                  <a:lnTo>
                    <a:pt x="589089" y="214630"/>
                  </a:lnTo>
                  <a:lnTo>
                    <a:pt x="604964" y="260350"/>
                  </a:lnTo>
                  <a:lnTo>
                    <a:pt x="612758" y="307340"/>
                  </a:lnTo>
                  <a:lnTo>
                    <a:pt x="612644" y="355600"/>
                  </a:lnTo>
                  <a:lnTo>
                    <a:pt x="604794" y="402590"/>
                  </a:lnTo>
                  <a:lnTo>
                    <a:pt x="589381" y="447040"/>
                  </a:lnTo>
                  <a:lnTo>
                    <a:pt x="566577" y="488950"/>
                  </a:lnTo>
                  <a:lnTo>
                    <a:pt x="536554" y="524510"/>
                  </a:lnTo>
                  <a:lnTo>
                    <a:pt x="499490" y="558800"/>
                  </a:lnTo>
                  <a:lnTo>
                    <a:pt x="460094" y="582930"/>
                  </a:lnTo>
                  <a:lnTo>
                    <a:pt x="408668" y="603250"/>
                  </a:lnTo>
                  <a:lnTo>
                    <a:pt x="353970" y="613410"/>
                  </a:lnTo>
                  <a:lnTo>
                    <a:pt x="429244" y="613410"/>
                  </a:lnTo>
                  <a:lnTo>
                    <a:pt x="477716" y="591820"/>
                  </a:lnTo>
                  <a:lnTo>
                    <a:pt x="489541" y="584200"/>
                  </a:lnTo>
                  <a:lnTo>
                    <a:pt x="495068" y="581660"/>
                  </a:lnTo>
                  <a:lnTo>
                    <a:pt x="531270" y="552450"/>
                  </a:lnTo>
                  <a:lnTo>
                    <a:pt x="567032" y="514350"/>
                  </a:lnTo>
                  <a:lnTo>
                    <a:pt x="595650" y="471170"/>
                  </a:lnTo>
                  <a:lnTo>
                    <a:pt x="615659" y="424180"/>
                  </a:lnTo>
                  <a:lnTo>
                    <a:pt x="627004" y="373380"/>
                  </a:lnTo>
                  <a:lnTo>
                    <a:pt x="629631" y="321309"/>
                  </a:lnTo>
                  <a:lnTo>
                    <a:pt x="623486" y="269240"/>
                  </a:lnTo>
                  <a:lnTo>
                    <a:pt x="608515" y="218440"/>
                  </a:lnTo>
                  <a:lnTo>
                    <a:pt x="587476" y="176530"/>
                  </a:lnTo>
                  <a:lnTo>
                    <a:pt x="560426" y="138430"/>
                  </a:lnTo>
                  <a:lnTo>
                    <a:pt x="503481" y="86359"/>
                  </a:lnTo>
                  <a:lnTo>
                    <a:pt x="456803" y="58419"/>
                  </a:lnTo>
                  <a:lnTo>
                    <a:pt x="442602" y="53340"/>
                  </a:lnTo>
                  <a:lnTo>
                    <a:pt x="431019" y="48259"/>
                  </a:lnTo>
                  <a:lnTo>
                    <a:pt x="426881" y="46990"/>
                  </a:lnTo>
                  <a:close/>
                </a:path>
                <a:path w="660400" h="660400">
                  <a:moveTo>
                    <a:pt x="384449" y="501650"/>
                  </a:moveTo>
                  <a:lnTo>
                    <a:pt x="368499" y="501650"/>
                  </a:lnTo>
                  <a:lnTo>
                    <a:pt x="368693" y="509270"/>
                  </a:lnTo>
                  <a:lnTo>
                    <a:pt x="368796" y="519430"/>
                  </a:lnTo>
                  <a:lnTo>
                    <a:pt x="368678" y="527050"/>
                  </a:lnTo>
                  <a:lnTo>
                    <a:pt x="366100" y="534670"/>
                  </a:lnTo>
                  <a:lnTo>
                    <a:pt x="359251" y="538480"/>
                  </a:lnTo>
                  <a:lnTo>
                    <a:pt x="382177" y="538480"/>
                  </a:lnTo>
                  <a:lnTo>
                    <a:pt x="383048" y="537210"/>
                  </a:lnTo>
                  <a:lnTo>
                    <a:pt x="384808" y="519430"/>
                  </a:lnTo>
                  <a:lnTo>
                    <a:pt x="384449" y="501650"/>
                  </a:lnTo>
                  <a:close/>
                </a:path>
                <a:path w="660400" h="660400">
                  <a:moveTo>
                    <a:pt x="368499" y="501650"/>
                  </a:moveTo>
                  <a:lnTo>
                    <a:pt x="291891" y="501650"/>
                  </a:lnTo>
                  <a:lnTo>
                    <a:pt x="312580" y="506730"/>
                  </a:lnTo>
                  <a:lnTo>
                    <a:pt x="330195" y="508000"/>
                  </a:lnTo>
                  <a:lnTo>
                    <a:pt x="347810" y="506730"/>
                  </a:lnTo>
                  <a:lnTo>
                    <a:pt x="368499" y="501650"/>
                  </a:lnTo>
                  <a:close/>
                </a:path>
                <a:path w="660400" h="660400">
                  <a:moveTo>
                    <a:pt x="468878" y="292100"/>
                  </a:moveTo>
                  <a:lnTo>
                    <a:pt x="453028" y="292100"/>
                  </a:lnTo>
                  <a:lnTo>
                    <a:pt x="453360" y="314959"/>
                  </a:lnTo>
                  <a:lnTo>
                    <a:pt x="453431" y="358140"/>
                  </a:lnTo>
                  <a:lnTo>
                    <a:pt x="442501" y="417830"/>
                  </a:lnTo>
                  <a:lnTo>
                    <a:pt x="417722" y="454659"/>
                  </a:lnTo>
                  <a:lnTo>
                    <a:pt x="384509" y="478790"/>
                  </a:lnTo>
                  <a:lnTo>
                    <a:pt x="347132" y="490220"/>
                  </a:lnTo>
                  <a:lnTo>
                    <a:pt x="397327" y="490220"/>
                  </a:lnTo>
                  <a:lnTo>
                    <a:pt x="431123" y="463550"/>
                  </a:lnTo>
                  <a:lnTo>
                    <a:pt x="460800" y="415290"/>
                  </a:lnTo>
                  <a:lnTo>
                    <a:pt x="468878" y="369569"/>
                  </a:lnTo>
                  <a:lnTo>
                    <a:pt x="468878" y="292100"/>
                  </a:lnTo>
                  <a:close/>
                </a:path>
                <a:path w="660400" h="660400">
                  <a:moveTo>
                    <a:pt x="498148" y="261619"/>
                  </a:moveTo>
                  <a:lnTo>
                    <a:pt x="485446" y="261619"/>
                  </a:lnTo>
                  <a:lnTo>
                    <a:pt x="485446" y="276859"/>
                  </a:lnTo>
                  <a:lnTo>
                    <a:pt x="498054" y="276859"/>
                  </a:lnTo>
                  <a:lnTo>
                    <a:pt x="499254" y="273050"/>
                  </a:lnTo>
                  <a:lnTo>
                    <a:pt x="499254" y="265430"/>
                  </a:lnTo>
                  <a:lnTo>
                    <a:pt x="498148" y="261619"/>
                  </a:lnTo>
                  <a:close/>
                </a:path>
                <a:path w="660400" h="660400">
                  <a:moveTo>
                    <a:pt x="272080" y="123190"/>
                  </a:moveTo>
                  <a:lnTo>
                    <a:pt x="265478" y="123190"/>
                  </a:lnTo>
                  <a:lnTo>
                    <a:pt x="255169" y="125730"/>
                  </a:lnTo>
                  <a:lnTo>
                    <a:pt x="246298" y="132080"/>
                  </a:lnTo>
                  <a:lnTo>
                    <a:pt x="240082" y="142240"/>
                  </a:lnTo>
                  <a:lnTo>
                    <a:pt x="237740" y="152400"/>
                  </a:lnTo>
                  <a:lnTo>
                    <a:pt x="237740" y="246380"/>
                  </a:lnTo>
                  <a:lnTo>
                    <a:pt x="253591" y="246380"/>
                  </a:lnTo>
                  <a:lnTo>
                    <a:pt x="253591" y="153669"/>
                  </a:lnTo>
                  <a:lnTo>
                    <a:pt x="258337" y="143509"/>
                  </a:lnTo>
                  <a:lnTo>
                    <a:pt x="268779" y="138430"/>
                  </a:lnTo>
                  <a:lnTo>
                    <a:pt x="295144" y="138430"/>
                  </a:lnTo>
                  <a:lnTo>
                    <a:pt x="291258" y="132080"/>
                  </a:lnTo>
                  <a:lnTo>
                    <a:pt x="282386" y="125730"/>
                  </a:lnTo>
                  <a:lnTo>
                    <a:pt x="272080" y="123190"/>
                  </a:lnTo>
                  <a:close/>
                </a:path>
                <a:path w="660400" h="660400">
                  <a:moveTo>
                    <a:pt x="295144" y="138430"/>
                  </a:moveTo>
                  <a:lnTo>
                    <a:pt x="268779" y="138430"/>
                  </a:lnTo>
                  <a:lnTo>
                    <a:pt x="279221" y="143509"/>
                  </a:lnTo>
                  <a:lnTo>
                    <a:pt x="283968" y="156209"/>
                  </a:lnTo>
                  <a:lnTo>
                    <a:pt x="283968" y="246380"/>
                  </a:lnTo>
                  <a:lnTo>
                    <a:pt x="299819" y="246380"/>
                  </a:lnTo>
                  <a:lnTo>
                    <a:pt x="299819" y="152400"/>
                  </a:lnTo>
                  <a:lnTo>
                    <a:pt x="297475" y="142240"/>
                  </a:lnTo>
                  <a:lnTo>
                    <a:pt x="295144" y="138430"/>
                  </a:lnTo>
                  <a:close/>
                </a:path>
                <a:path w="660400" h="660400">
                  <a:moveTo>
                    <a:pt x="394912" y="123190"/>
                  </a:moveTo>
                  <a:lnTo>
                    <a:pt x="388310" y="123190"/>
                  </a:lnTo>
                  <a:lnTo>
                    <a:pt x="378004" y="125730"/>
                  </a:lnTo>
                  <a:lnTo>
                    <a:pt x="369132" y="132080"/>
                  </a:lnTo>
                  <a:lnTo>
                    <a:pt x="362915" y="142240"/>
                  </a:lnTo>
                  <a:lnTo>
                    <a:pt x="360572" y="152400"/>
                  </a:lnTo>
                  <a:lnTo>
                    <a:pt x="360572" y="246380"/>
                  </a:lnTo>
                  <a:lnTo>
                    <a:pt x="376422" y="246380"/>
                  </a:lnTo>
                  <a:lnTo>
                    <a:pt x="376422" y="156209"/>
                  </a:lnTo>
                  <a:lnTo>
                    <a:pt x="381169" y="143509"/>
                  </a:lnTo>
                  <a:lnTo>
                    <a:pt x="391611" y="138430"/>
                  </a:lnTo>
                  <a:lnTo>
                    <a:pt x="417977" y="138430"/>
                  </a:lnTo>
                  <a:lnTo>
                    <a:pt x="414092" y="132080"/>
                  </a:lnTo>
                  <a:lnTo>
                    <a:pt x="405221" y="125730"/>
                  </a:lnTo>
                  <a:lnTo>
                    <a:pt x="394912" y="123190"/>
                  </a:lnTo>
                  <a:close/>
                </a:path>
                <a:path w="660400" h="660400">
                  <a:moveTo>
                    <a:pt x="417977" y="138430"/>
                  </a:moveTo>
                  <a:lnTo>
                    <a:pt x="391611" y="138430"/>
                  </a:lnTo>
                  <a:lnTo>
                    <a:pt x="402053" y="143509"/>
                  </a:lnTo>
                  <a:lnTo>
                    <a:pt x="406800" y="153669"/>
                  </a:lnTo>
                  <a:lnTo>
                    <a:pt x="406800" y="246380"/>
                  </a:lnTo>
                  <a:lnTo>
                    <a:pt x="422650" y="246380"/>
                  </a:lnTo>
                  <a:lnTo>
                    <a:pt x="422650" y="152400"/>
                  </a:lnTo>
                  <a:lnTo>
                    <a:pt x="420308" y="142240"/>
                  </a:lnTo>
                  <a:lnTo>
                    <a:pt x="417977" y="138430"/>
                  </a:lnTo>
                  <a:close/>
                </a:path>
              </a:pathLst>
            </a:custGeom>
            <a:solidFill>
              <a:srgbClr val="009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36814" y="4383796"/>
              <a:ext cx="157535" cy="123541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31999" y="4054011"/>
            <a:ext cx="685728" cy="675421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4200601" y="4033235"/>
            <a:ext cx="520065" cy="717550"/>
          </a:xfrm>
          <a:custGeom>
            <a:avLst/>
            <a:gdLst/>
            <a:ahLst/>
            <a:cxnLst/>
            <a:rect l="l" t="t" r="r" b="b"/>
            <a:pathLst>
              <a:path w="520064" h="717550">
                <a:moveTo>
                  <a:pt x="205130" y="624738"/>
                </a:moveTo>
                <a:lnTo>
                  <a:pt x="202641" y="613689"/>
                </a:lnTo>
                <a:lnTo>
                  <a:pt x="196024" y="604253"/>
                </a:lnTo>
                <a:lnTo>
                  <a:pt x="186588" y="597674"/>
                </a:lnTo>
                <a:lnTo>
                  <a:pt x="175602" y="595198"/>
                </a:lnTo>
                <a:lnTo>
                  <a:pt x="163880" y="597560"/>
                </a:lnTo>
                <a:lnTo>
                  <a:pt x="154012" y="603948"/>
                </a:lnTo>
                <a:lnTo>
                  <a:pt x="147205" y="613346"/>
                </a:lnTo>
                <a:lnTo>
                  <a:pt x="144665" y="624738"/>
                </a:lnTo>
                <a:lnTo>
                  <a:pt x="144665" y="636028"/>
                </a:lnTo>
                <a:lnTo>
                  <a:pt x="154851" y="637362"/>
                </a:lnTo>
                <a:lnTo>
                  <a:pt x="167132" y="633717"/>
                </a:lnTo>
                <a:lnTo>
                  <a:pt x="165290" y="625932"/>
                </a:lnTo>
                <a:lnTo>
                  <a:pt x="168567" y="619112"/>
                </a:lnTo>
                <a:lnTo>
                  <a:pt x="179120" y="618591"/>
                </a:lnTo>
                <a:lnTo>
                  <a:pt x="182537" y="622820"/>
                </a:lnTo>
                <a:lnTo>
                  <a:pt x="183819" y="629158"/>
                </a:lnTo>
                <a:lnTo>
                  <a:pt x="188023" y="634923"/>
                </a:lnTo>
                <a:lnTo>
                  <a:pt x="193941" y="636701"/>
                </a:lnTo>
                <a:lnTo>
                  <a:pt x="199466" y="635215"/>
                </a:lnTo>
                <a:lnTo>
                  <a:pt x="203542" y="631024"/>
                </a:lnTo>
                <a:lnTo>
                  <a:pt x="205130" y="624738"/>
                </a:lnTo>
                <a:close/>
              </a:path>
              <a:path w="520064" h="717550">
                <a:moveTo>
                  <a:pt x="250126" y="405130"/>
                </a:moveTo>
                <a:lnTo>
                  <a:pt x="233819" y="398780"/>
                </a:lnTo>
                <a:lnTo>
                  <a:pt x="218490" y="387350"/>
                </a:lnTo>
                <a:lnTo>
                  <a:pt x="207022" y="372110"/>
                </a:lnTo>
                <a:lnTo>
                  <a:pt x="205994" y="368503"/>
                </a:lnTo>
                <a:lnTo>
                  <a:pt x="163817" y="394563"/>
                </a:lnTo>
                <a:lnTo>
                  <a:pt x="165709" y="398780"/>
                </a:lnTo>
                <a:lnTo>
                  <a:pt x="167614" y="406400"/>
                </a:lnTo>
                <a:lnTo>
                  <a:pt x="250126" y="406400"/>
                </a:lnTo>
                <a:lnTo>
                  <a:pt x="250126" y="405130"/>
                </a:lnTo>
                <a:close/>
              </a:path>
              <a:path w="520064" h="717550">
                <a:moveTo>
                  <a:pt x="292315" y="645833"/>
                </a:moveTo>
                <a:lnTo>
                  <a:pt x="291388" y="643305"/>
                </a:lnTo>
                <a:lnTo>
                  <a:pt x="288163" y="639203"/>
                </a:lnTo>
                <a:lnTo>
                  <a:pt x="281990" y="637616"/>
                </a:lnTo>
                <a:lnTo>
                  <a:pt x="272237" y="642620"/>
                </a:lnTo>
                <a:lnTo>
                  <a:pt x="261975" y="647166"/>
                </a:lnTo>
                <a:lnTo>
                  <a:pt x="253974" y="644779"/>
                </a:lnTo>
                <a:lnTo>
                  <a:pt x="247472" y="639991"/>
                </a:lnTo>
                <a:lnTo>
                  <a:pt x="241693" y="637387"/>
                </a:lnTo>
                <a:lnTo>
                  <a:pt x="236550" y="637387"/>
                </a:lnTo>
                <a:lnTo>
                  <a:pt x="230441" y="641273"/>
                </a:lnTo>
                <a:lnTo>
                  <a:pt x="230441" y="645833"/>
                </a:lnTo>
                <a:lnTo>
                  <a:pt x="240106" y="662660"/>
                </a:lnTo>
                <a:lnTo>
                  <a:pt x="261378" y="668274"/>
                </a:lnTo>
                <a:lnTo>
                  <a:pt x="282651" y="662660"/>
                </a:lnTo>
                <a:lnTo>
                  <a:pt x="292315" y="645833"/>
                </a:lnTo>
                <a:close/>
              </a:path>
              <a:path w="520064" h="717550">
                <a:moveTo>
                  <a:pt x="292315" y="253479"/>
                </a:moveTo>
                <a:lnTo>
                  <a:pt x="288582" y="245592"/>
                </a:lnTo>
                <a:lnTo>
                  <a:pt x="279793" y="242404"/>
                </a:lnTo>
                <a:lnTo>
                  <a:pt x="269519" y="241947"/>
                </a:lnTo>
                <a:lnTo>
                  <a:pt x="261378" y="242239"/>
                </a:lnTo>
                <a:lnTo>
                  <a:pt x="265430" y="233616"/>
                </a:lnTo>
                <a:lnTo>
                  <a:pt x="278320" y="211785"/>
                </a:lnTo>
                <a:lnTo>
                  <a:pt x="281063" y="204266"/>
                </a:lnTo>
                <a:lnTo>
                  <a:pt x="279184" y="199377"/>
                </a:lnTo>
                <a:lnTo>
                  <a:pt x="274066" y="194119"/>
                </a:lnTo>
                <a:lnTo>
                  <a:pt x="266484" y="193941"/>
                </a:lnTo>
                <a:lnTo>
                  <a:pt x="257213" y="204317"/>
                </a:lnTo>
                <a:lnTo>
                  <a:pt x="242176" y="230657"/>
                </a:lnTo>
                <a:lnTo>
                  <a:pt x="234010" y="245592"/>
                </a:lnTo>
                <a:lnTo>
                  <a:pt x="230441" y="253479"/>
                </a:lnTo>
                <a:lnTo>
                  <a:pt x="233934" y="261391"/>
                </a:lnTo>
                <a:lnTo>
                  <a:pt x="242328" y="264579"/>
                </a:lnTo>
                <a:lnTo>
                  <a:pt x="252514" y="265023"/>
                </a:lnTo>
                <a:lnTo>
                  <a:pt x="261378" y="264731"/>
                </a:lnTo>
                <a:lnTo>
                  <a:pt x="260235" y="269633"/>
                </a:lnTo>
                <a:lnTo>
                  <a:pt x="254101" y="278765"/>
                </a:lnTo>
                <a:lnTo>
                  <a:pt x="249770" y="286283"/>
                </a:lnTo>
                <a:lnTo>
                  <a:pt x="241693" y="299618"/>
                </a:lnTo>
                <a:lnTo>
                  <a:pt x="241693" y="302704"/>
                </a:lnTo>
                <a:lnTo>
                  <a:pt x="243801" y="308622"/>
                </a:lnTo>
                <a:lnTo>
                  <a:pt x="249326" y="313448"/>
                </a:lnTo>
                <a:lnTo>
                  <a:pt x="257009" y="312902"/>
                </a:lnTo>
                <a:lnTo>
                  <a:pt x="265607" y="302717"/>
                </a:lnTo>
                <a:lnTo>
                  <a:pt x="280644" y="276593"/>
                </a:lnTo>
                <a:lnTo>
                  <a:pt x="288772" y="261886"/>
                </a:lnTo>
                <a:lnTo>
                  <a:pt x="292315" y="253479"/>
                </a:lnTo>
                <a:close/>
              </a:path>
              <a:path w="520064" h="717550">
                <a:moveTo>
                  <a:pt x="378104" y="624738"/>
                </a:moveTo>
                <a:lnTo>
                  <a:pt x="375602" y="613689"/>
                </a:lnTo>
                <a:lnTo>
                  <a:pt x="368998" y="604253"/>
                </a:lnTo>
                <a:lnTo>
                  <a:pt x="359549" y="597674"/>
                </a:lnTo>
                <a:lnTo>
                  <a:pt x="348564" y="595198"/>
                </a:lnTo>
                <a:lnTo>
                  <a:pt x="336854" y="597560"/>
                </a:lnTo>
                <a:lnTo>
                  <a:pt x="326986" y="603948"/>
                </a:lnTo>
                <a:lnTo>
                  <a:pt x="320167" y="613346"/>
                </a:lnTo>
                <a:lnTo>
                  <a:pt x="317627" y="624738"/>
                </a:lnTo>
                <a:lnTo>
                  <a:pt x="317627" y="637743"/>
                </a:lnTo>
                <a:lnTo>
                  <a:pt x="330339" y="637679"/>
                </a:lnTo>
                <a:lnTo>
                  <a:pt x="334746" y="634923"/>
                </a:lnTo>
                <a:lnTo>
                  <a:pt x="339001" y="629107"/>
                </a:lnTo>
                <a:lnTo>
                  <a:pt x="340207" y="622808"/>
                </a:lnTo>
                <a:lnTo>
                  <a:pt x="343560" y="618604"/>
                </a:lnTo>
                <a:lnTo>
                  <a:pt x="354190" y="619112"/>
                </a:lnTo>
                <a:lnTo>
                  <a:pt x="357327" y="625652"/>
                </a:lnTo>
                <a:lnTo>
                  <a:pt x="355777" y="632955"/>
                </a:lnTo>
                <a:lnTo>
                  <a:pt x="367055" y="637501"/>
                </a:lnTo>
                <a:lnTo>
                  <a:pt x="378104" y="636612"/>
                </a:lnTo>
                <a:lnTo>
                  <a:pt x="378104" y="624738"/>
                </a:lnTo>
                <a:close/>
              </a:path>
              <a:path w="520064" h="717550">
                <a:moveTo>
                  <a:pt x="383260" y="356870"/>
                </a:moveTo>
                <a:lnTo>
                  <a:pt x="320154" y="356870"/>
                </a:lnTo>
                <a:lnTo>
                  <a:pt x="318439" y="364490"/>
                </a:lnTo>
                <a:lnTo>
                  <a:pt x="314515" y="373380"/>
                </a:lnTo>
                <a:lnTo>
                  <a:pt x="281482" y="402590"/>
                </a:lnTo>
                <a:lnTo>
                  <a:pt x="272630" y="405130"/>
                </a:lnTo>
                <a:lnTo>
                  <a:pt x="272630" y="406400"/>
                </a:lnTo>
                <a:lnTo>
                  <a:pt x="354761" y="406400"/>
                </a:lnTo>
                <a:lnTo>
                  <a:pt x="355282" y="403860"/>
                </a:lnTo>
                <a:lnTo>
                  <a:pt x="363753" y="382270"/>
                </a:lnTo>
                <a:lnTo>
                  <a:pt x="383260" y="356870"/>
                </a:lnTo>
                <a:close/>
              </a:path>
              <a:path w="520064" h="717550">
                <a:moveTo>
                  <a:pt x="405460" y="130810"/>
                </a:moveTo>
                <a:lnTo>
                  <a:pt x="399567" y="118110"/>
                </a:lnTo>
                <a:lnTo>
                  <a:pt x="394271" y="106680"/>
                </a:lnTo>
                <a:lnTo>
                  <a:pt x="383717" y="103136"/>
                </a:lnTo>
                <a:lnTo>
                  <a:pt x="383717" y="134620"/>
                </a:lnTo>
                <a:lnTo>
                  <a:pt x="378917" y="147320"/>
                </a:lnTo>
                <a:lnTo>
                  <a:pt x="366560" y="152400"/>
                </a:lnTo>
                <a:lnTo>
                  <a:pt x="349783" y="153670"/>
                </a:lnTo>
                <a:lnTo>
                  <a:pt x="331698" y="152400"/>
                </a:lnTo>
                <a:lnTo>
                  <a:pt x="286283" y="152400"/>
                </a:lnTo>
                <a:lnTo>
                  <a:pt x="278282" y="153670"/>
                </a:lnTo>
                <a:lnTo>
                  <a:pt x="273075" y="156210"/>
                </a:lnTo>
                <a:lnTo>
                  <a:pt x="271221" y="163830"/>
                </a:lnTo>
                <a:lnTo>
                  <a:pt x="271221" y="171450"/>
                </a:lnTo>
                <a:lnTo>
                  <a:pt x="276999" y="173990"/>
                </a:lnTo>
                <a:lnTo>
                  <a:pt x="355600" y="173990"/>
                </a:lnTo>
                <a:lnTo>
                  <a:pt x="355600" y="293370"/>
                </a:lnTo>
                <a:lnTo>
                  <a:pt x="352183" y="307340"/>
                </a:lnTo>
                <a:lnTo>
                  <a:pt x="342988" y="321310"/>
                </a:lnTo>
                <a:lnTo>
                  <a:pt x="329539" y="330200"/>
                </a:lnTo>
                <a:lnTo>
                  <a:pt x="313410" y="334010"/>
                </a:lnTo>
                <a:lnTo>
                  <a:pt x="209346" y="334010"/>
                </a:lnTo>
                <a:lnTo>
                  <a:pt x="193230" y="330200"/>
                </a:lnTo>
                <a:lnTo>
                  <a:pt x="179793" y="321310"/>
                </a:lnTo>
                <a:lnTo>
                  <a:pt x="170573" y="307340"/>
                </a:lnTo>
                <a:lnTo>
                  <a:pt x="167157" y="293370"/>
                </a:lnTo>
                <a:lnTo>
                  <a:pt x="167157" y="173990"/>
                </a:lnTo>
                <a:lnTo>
                  <a:pt x="234657" y="173990"/>
                </a:lnTo>
                <a:lnTo>
                  <a:pt x="240245" y="171450"/>
                </a:lnTo>
                <a:lnTo>
                  <a:pt x="243065" y="165100"/>
                </a:lnTo>
                <a:lnTo>
                  <a:pt x="241960" y="157480"/>
                </a:lnTo>
                <a:lnTo>
                  <a:pt x="235737" y="153670"/>
                </a:lnTo>
                <a:lnTo>
                  <a:pt x="186855" y="152400"/>
                </a:lnTo>
                <a:lnTo>
                  <a:pt x="170535" y="153670"/>
                </a:lnTo>
                <a:lnTo>
                  <a:pt x="155079" y="152400"/>
                </a:lnTo>
                <a:lnTo>
                  <a:pt x="143560" y="147320"/>
                </a:lnTo>
                <a:lnTo>
                  <a:pt x="139039" y="135890"/>
                </a:lnTo>
                <a:lnTo>
                  <a:pt x="140462" y="128270"/>
                </a:lnTo>
                <a:lnTo>
                  <a:pt x="144462" y="121920"/>
                </a:lnTo>
                <a:lnTo>
                  <a:pt x="150672" y="119380"/>
                </a:lnTo>
                <a:lnTo>
                  <a:pt x="158724" y="118110"/>
                </a:lnTo>
                <a:lnTo>
                  <a:pt x="364032" y="118110"/>
                </a:lnTo>
                <a:lnTo>
                  <a:pt x="371563" y="119380"/>
                </a:lnTo>
                <a:lnTo>
                  <a:pt x="377837" y="121920"/>
                </a:lnTo>
                <a:lnTo>
                  <a:pt x="382130" y="127000"/>
                </a:lnTo>
                <a:lnTo>
                  <a:pt x="383717" y="134620"/>
                </a:lnTo>
                <a:lnTo>
                  <a:pt x="383717" y="103136"/>
                </a:lnTo>
                <a:lnTo>
                  <a:pt x="364032" y="96520"/>
                </a:lnTo>
                <a:lnTo>
                  <a:pt x="360692" y="96520"/>
                </a:lnTo>
                <a:lnTo>
                  <a:pt x="360616" y="30480"/>
                </a:lnTo>
                <a:lnTo>
                  <a:pt x="341642" y="2667"/>
                </a:lnTo>
                <a:lnTo>
                  <a:pt x="341642" y="25400"/>
                </a:lnTo>
                <a:lnTo>
                  <a:pt x="341642" y="96520"/>
                </a:lnTo>
                <a:lnTo>
                  <a:pt x="314921" y="96520"/>
                </a:lnTo>
                <a:lnTo>
                  <a:pt x="314921" y="26670"/>
                </a:lnTo>
                <a:lnTo>
                  <a:pt x="321132" y="20320"/>
                </a:lnTo>
                <a:lnTo>
                  <a:pt x="334695" y="19050"/>
                </a:lnTo>
                <a:lnTo>
                  <a:pt x="341642" y="25400"/>
                </a:lnTo>
                <a:lnTo>
                  <a:pt x="341642" y="2667"/>
                </a:lnTo>
                <a:lnTo>
                  <a:pt x="336296" y="0"/>
                </a:lnTo>
                <a:lnTo>
                  <a:pt x="328231" y="0"/>
                </a:lnTo>
                <a:lnTo>
                  <a:pt x="327863" y="1270"/>
                </a:lnTo>
                <a:lnTo>
                  <a:pt x="319252" y="1270"/>
                </a:lnTo>
                <a:lnTo>
                  <a:pt x="312115" y="3810"/>
                </a:lnTo>
                <a:lnTo>
                  <a:pt x="300266" y="13970"/>
                </a:lnTo>
                <a:lnTo>
                  <a:pt x="295871" y="22860"/>
                </a:lnTo>
                <a:lnTo>
                  <a:pt x="295871" y="96520"/>
                </a:lnTo>
                <a:lnTo>
                  <a:pt x="227088" y="96520"/>
                </a:lnTo>
                <a:lnTo>
                  <a:pt x="227088" y="24130"/>
                </a:lnTo>
                <a:lnTo>
                  <a:pt x="225615" y="20320"/>
                </a:lnTo>
                <a:lnTo>
                  <a:pt x="224142" y="16510"/>
                </a:lnTo>
                <a:lnTo>
                  <a:pt x="219303" y="11430"/>
                </a:lnTo>
                <a:lnTo>
                  <a:pt x="216458" y="8890"/>
                </a:lnTo>
                <a:lnTo>
                  <a:pt x="212699" y="6350"/>
                </a:lnTo>
                <a:lnTo>
                  <a:pt x="208038" y="4292"/>
                </a:lnTo>
                <a:lnTo>
                  <a:pt x="208038" y="30480"/>
                </a:lnTo>
                <a:lnTo>
                  <a:pt x="208038" y="96520"/>
                </a:lnTo>
                <a:lnTo>
                  <a:pt x="181317" y="96520"/>
                </a:lnTo>
                <a:lnTo>
                  <a:pt x="181317" y="27940"/>
                </a:lnTo>
                <a:lnTo>
                  <a:pt x="184175" y="24130"/>
                </a:lnTo>
                <a:lnTo>
                  <a:pt x="185356" y="22860"/>
                </a:lnTo>
                <a:lnTo>
                  <a:pt x="192836" y="20320"/>
                </a:lnTo>
                <a:lnTo>
                  <a:pt x="200202" y="21590"/>
                </a:lnTo>
                <a:lnTo>
                  <a:pt x="205816" y="25400"/>
                </a:lnTo>
                <a:lnTo>
                  <a:pt x="208038" y="30480"/>
                </a:lnTo>
                <a:lnTo>
                  <a:pt x="208038" y="4292"/>
                </a:lnTo>
                <a:lnTo>
                  <a:pt x="204089" y="2540"/>
                </a:lnTo>
                <a:lnTo>
                  <a:pt x="199199" y="1270"/>
                </a:lnTo>
                <a:lnTo>
                  <a:pt x="186753" y="1270"/>
                </a:lnTo>
                <a:lnTo>
                  <a:pt x="179133" y="2540"/>
                </a:lnTo>
                <a:lnTo>
                  <a:pt x="172478" y="8890"/>
                </a:lnTo>
                <a:lnTo>
                  <a:pt x="170675" y="11430"/>
                </a:lnTo>
                <a:lnTo>
                  <a:pt x="167728" y="15240"/>
                </a:lnTo>
                <a:lnTo>
                  <a:pt x="163830" y="21590"/>
                </a:lnTo>
                <a:lnTo>
                  <a:pt x="162267" y="26670"/>
                </a:lnTo>
                <a:lnTo>
                  <a:pt x="162267" y="96520"/>
                </a:lnTo>
                <a:lnTo>
                  <a:pt x="158724" y="96520"/>
                </a:lnTo>
                <a:lnTo>
                  <a:pt x="128524" y="106680"/>
                </a:lnTo>
                <a:lnTo>
                  <a:pt x="117233" y="130810"/>
                </a:lnTo>
                <a:lnTo>
                  <a:pt x="123177" y="157480"/>
                </a:lnTo>
                <a:lnTo>
                  <a:pt x="144665" y="172720"/>
                </a:lnTo>
                <a:lnTo>
                  <a:pt x="144487" y="199390"/>
                </a:lnTo>
                <a:lnTo>
                  <a:pt x="144195" y="234950"/>
                </a:lnTo>
                <a:lnTo>
                  <a:pt x="144157" y="269240"/>
                </a:lnTo>
                <a:lnTo>
                  <a:pt x="144729" y="292100"/>
                </a:lnTo>
                <a:lnTo>
                  <a:pt x="150901" y="316230"/>
                </a:lnTo>
                <a:lnTo>
                  <a:pt x="164045" y="336550"/>
                </a:lnTo>
                <a:lnTo>
                  <a:pt x="181927" y="350520"/>
                </a:lnTo>
                <a:lnTo>
                  <a:pt x="202323" y="355600"/>
                </a:lnTo>
                <a:lnTo>
                  <a:pt x="205994" y="368503"/>
                </a:lnTo>
                <a:lnTo>
                  <a:pt x="224815" y="356870"/>
                </a:lnTo>
                <a:lnTo>
                  <a:pt x="226822" y="360680"/>
                </a:lnTo>
                <a:lnTo>
                  <a:pt x="225145" y="360680"/>
                </a:lnTo>
                <a:lnTo>
                  <a:pt x="232295" y="370840"/>
                </a:lnTo>
                <a:lnTo>
                  <a:pt x="234022" y="373380"/>
                </a:lnTo>
                <a:lnTo>
                  <a:pt x="237223" y="375920"/>
                </a:lnTo>
                <a:lnTo>
                  <a:pt x="255295" y="383540"/>
                </a:lnTo>
                <a:lnTo>
                  <a:pt x="273837" y="381000"/>
                </a:lnTo>
                <a:lnTo>
                  <a:pt x="289242" y="372110"/>
                </a:lnTo>
                <a:lnTo>
                  <a:pt x="297942" y="356870"/>
                </a:lnTo>
                <a:lnTo>
                  <a:pt x="320154" y="356870"/>
                </a:lnTo>
                <a:lnTo>
                  <a:pt x="320446" y="355600"/>
                </a:lnTo>
                <a:lnTo>
                  <a:pt x="340233" y="350520"/>
                </a:lnTo>
                <a:lnTo>
                  <a:pt x="357911" y="336550"/>
                </a:lnTo>
                <a:lnTo>
                  <a:pt x="359676" y="334010"/>
                </a:lnTo>
                <a:lnTo>
                  <a:pt x="371221" y="317500"/>
                </a:lnTo>
                <a:lnTo>
                  <a:pt x="377913" y="293370"/>
                </a:lnTo>
                <a:lnTo>
                  <a:pt x="378104" y="172720"/>
                </a:lnTo>
                <a:lnTo>
                  <a:pt x="399453" y="157480"/>
                </a:lnTo>
                <a:lnTo>
                  <a:pt x="400304" y="153670"/>
                </a:lnTo>
                <a:lnTo>
                  <a:pt x="405460" y="130810"/>
                </a:lnTo>
                <a:close/>
              </a:path>
              <a:path w="520064" h="717550">
                <a:moveTo>
                  <a:pt x="418934" y="351790"/>
                </a:moveTo>
                <a:lnTo>
                  <a:pt x="417614" y="344170"/>
                </a:lnTo>
                <a:lnTo>
                  <a:pt x="414147" y="337820"/>
                </a:lnTo>
                <a:lnTo>
                  <a:pt x="406615" y="337820"/>
                </a:lnTo>
                <a:lnTo>
                  <a:pt x="395135" y="344170"/>
                </a:lnTo>
                <a:lnTo>
                  <a:pt x="390855" y="349250"/>
                </a:lnTo>
                <a:lnTo>
                  <a:pt x="386181" y="353060"/>
                </a:lnTo>
                <a:lnTo>
                  <a:pt x="383260" y="356870"/>
                </a:lnTo>
                <a:lnTo>
                  <a:pt x="415607" y="356870"/>
                </a:lnTo>
                <a:lnTo>
                  <a:pt x="418934" y="351790"/>
                </a:lnTo>
                <a:close/>
              </a:path>
              <a:path w="520064" h="717550">
                <a:moveTo>
                  <a:pt x="500964" y="359410"/>
                </a:moveTo>
                <a:lnTo>
                  <a:pt x="499478" y="356870"/>
                </a:lnTo>
                <a:lnTo>
                  <a:pt x="415607" y="356870"/>
                </a:lnTo>
                <a:lnTo>
                  <a:pt x="409778" y="361950"/>
                </a:lnTo>
                <a:lnTo>
                  <a:pt x="403606" y="367030"/>
                </a:lnTo>
                <a:lnTo>
                  <a:pt x="400062" y="370840"/>
                </a:lnTo>
                <a:lnTo>
                  <a:pt x="394284" y="377190"/>
                </a:lnTo>
                <a:lnTo>
                  <a:pt x="390321" y="381000"/>
                </a:lnTo>
                <a:lnTo>
                  <a:pt x="383019" y="392430"/>
                </a:lnTo>
                <a:lnTo>
                  <a:pt x="378548" y="400050"/>
                </a:lnTo>
                <a:lnTo>
                  <a:pt x="378104" y="406400"/>
                </a:lnTo>
                <a:lnTo>
                  <a:pt x="391299" y="398780"/>
                </a:lnTo>
                <a:lnTo>
                  <a:pt x="405841" y="389890"/>
                </a:lnTo>
                <a:lnTo>
                  <a:pt x="420712" y="382270"/>
                </a:lnTo>
                <a:lnTo>
                  <a:pt x="434898" y="375920"/>
                </a:lnTo>
                <a:lnTo>
                  <a:pt x="442785" y="372110"/>
                </a:lnTo>
                <a:lnTo>
                  <a:pt x="450659" y="374650"/>
                </a:lnTo>
                <a:lnTo>
                  <a:pt x="452247" y="393700"/>
                </a:lnTo>
                <a:lnTo>
                  <a:pt x="443522" y="396240"/>
                </a:lnTo>
                <a:lnTo>
                  <a:pt x="437146" y="398780"/>
                </a:lnTo>
                <a:lnTo>
                  <a:pt x="425450" y="405130"/>
                </a:lnTo>
                <a:lnTo>
                  <a:pt x="422668" y="406400"/>
                </a:lnTo>
                <a:lnTo>
                  <a:pt x="474433" y="406400"/>
                </a:lnTo>
                <a:lnTo>
                  <a:pt x="477596" y="403860"/>
                </a:lnTo>
                <a:lnTo>
                  <a:pt x="494080" y="381000"/>
                </a:lnTo>
                <a:lnTo>
                  <a:pt x="496912" y="372110"/>
                </a:lnTo>
                <a:lnTo>
                  <a:pt x="500964" y="359410"/>
                </a:lnTo>
                <a:close/>
              </a:path>
              <a:path w="520064" h="717550">
                <a:moveTo>
                  <a:pt x="502335" y="406400"/>
                </a:moveTo>
                <a:lnTo>
                  <a:pt x="474433" y="406400"/>
                </a:lnTo>
                <a:lnTo>
                  <a:pt x="455460" y="421640"/>
                </a:lnTo>
                <a:lnTo>
                  <a:pt x="441312" y="427990"/>
                </a:lnTo>
                <a:lnTo>
                  <a:pt x="429653" y="431800"/>
                </a:lnTo>
                <a:lnTo>
                  <a:pt x="417855" y="433070"/>
                </a:lnTo>
                <a:lnTo>
                  <a:pt x="394512" y="433070"/>
                </a:lnTo>
                <a:lnTo>
                  <a:pt x="390982" y="430530"/>
                </a:lnTo>
                <a:lnTo>
                  <a:pt x="383717" y="430530"/>
                </a:lnTo>
                <a:lnTo>
                  <a:pt x="392912" y="422910"/>
                </a:lnTo>
                <a:lnTo>
                  <a:pt x="408762" y="412750"/>
                </a:lnTo>
                <a:lnTo>
                  <a:pt x="422668" y="406400"/>
                </a:lnTo>
                <a:lnTo>
                  <a:pt x="378104" y="406400"/>
                </a:lnTo>
                <a:lnTo>
                  <a:pt x="354761" y="406400"/>
                </a:lnTo>
                <a:lnTo>
                  <a:pt x="352158" y="419100"/>
                </a:lnTo>
                <a:lnTo>
                  <a:pt x="345795" y="430530"/>
                </a:lnTo>
                <a:lnTo>
                  <a:pt x="336727" y="436880"/>
                </a:lnTo>
                <a:lnTo>
                  <a:pt x="324891" y="448310"/>
                </a:lnTo>
                <a:lnTo>
                  <a:pt x="313410" y="458470"/>
                </a:lnTo>
                <a:lnTo>
                  <a:pt x="305396" y="467360"/>
                </a:lnTo>
                <a:lnTo>
                  <a:pt x="282181" y="495300"/>
                </a:lnTo>
                <a:lnTo>
                  <a:pt x="279069" y="500380"/>
                </a:lnTo>
                <a:lnTo>
                  <a:pt x="272630" y="500380"/>
                </a:lnTo>
                <a:lnTo>
                  <a:pt x="272630" y="406400"/>
                </a:lnTo>
                <a:lnTo>
                  <a:pt x="250126" y="406400"/>
                </a:lnTo>
                <a:lnTo>
                  <a:pt x="250126" y="500380"/>
                </a:lnTo>
                <a:lnTo>
                  <a:pt x="244068" y="500380"/>
                </a:lnTo>
                <a:lnTo>
                  <a:pt x="245224" y="501650"/>
                </a:lnTo>
                <a:lnTo>
                  <a:pt x="243090" y="500380"/>
                </a:lnTo>
                <a:lnTo>
                  <a:pt x="244068" y="500380"/>
                </a:lnTo>
                <a:lnTo>
                  <a:pt x="241782" y="497840"/>
                </a:lnTo>
                <a:lnTo>
                  <a:pt x="216725" y="466090"/>
                </a:lnTo>
                <a:lnTo>
                  <a:pt x="208457" y="457200"/>
                </a:lnTo>
                <a:lnTo>
                  <a:pt x="199250" y="449580"/>
                </a:lnTo>
                <a:lnTo>
                  <a:pt x="195008" y="445770"/>
                </a:lnTo>
                <a:lnTo>
                  <a:pt x="180860" y="433070"/>
                </a:lnTo>
                <a:lnTo>
                  <a:pt x="176225" y="429260"/>
                </a:lnTo>
                <a:lnTo>
                  <a:pt x="174675" y="427990"/>
                </a:lnTo>
                <a:lnTo>
                  <a:pt x="172694" y="429260"/>
                </a:lnTo>
                <a:lnTo>
                  <a:pt x="171094" y="420370"/>
                </a:lnTo>
                <a:lnTo>
                  <a:pt x="167614" y="406400"/>
                </a:lnTo>
                <a:lnTo>
                  <a:pt x="144665" y="406400"/>
                </a:lnTo>
                <a:lnTo>
                  <a:pt x="99656" y="381000"/>
                </a:lnTo>
                <a:lnTo>
                  <a:pt x="88036" y="375920"/>
                </a:lnTo>
                <a:lnTo>
                  <a:pt x="77431" y="374650"/>
                </a:lnTo>
                <a:lnTo>
                  <a:pt x="71526" y="382270"/>
                </a:lnTo>
                <a:lnTo>
                  <a:pt x="72656" y="389890"/>
                </a:lnTo>
                <a:lnTo>
                  <a:pt x="78930" y="396240"/>
                </a:lnTo>
                <a:lnTo>
                  <a:pt x="89471" y="401320"/>
                </a:lnTo>
                <a:lnTo>
                  <a:pt x="103428" y="407670"/>
                </a:lnTo>
                <a:lnTo>
                  <a:pt x="111899" y="412750"/>
                </a:lnTo>
                <a:lnTo>
                  <a:pt x="122732" y="417830"/>
                </a:lnTo>
                <a:lnTo>
                  <a:pt x="132829" y="424180"/>
                </a:lnTo>
                <a:lnTo>
                  <a:pt x="139039" y="430530"/>
                </a:lnTo>
                <a:lnTo>
                  <a:pt x="119100" y="433070"/>
                </a:lnTo>
                <a:lnTo>
                  <a:pt x="106883" y="433070"/>
                </a:lnTo>
                <a:lnTo>
                  <a:pt x="67208" y="421640"/>
                </a:lnTo>
                <a:lnTo>
                  <a:pt x="35039" y="392430"/>
                </a:lnTo>
                <a:lnTo>
                  <a:pt x="21424" y="355600"/>
                </a:lnTo>
                <a:lnTo>
                  <a:pt x="30734" y="346710"/>
                </a:lnTo>
                <a:lnTo>
                  <a:pt x="50965" y="342900"/>
                </a:lnTo>
                <a:lnTo>
                  <a:pt x="75641" y="345440"/>
                </a:lnTo>
                <a:lnTo>
                  <a:pt x="112801" y="361950"/>
                </a:lnTo>
                <a:lnTo>
                  <a:pt x="139255" y="391160"/>
                </a:lnTo>
                <a:lnTo>
                  <a:pt x="144665" y="406400"/>
                </a:lnTo>
                <a:lnTo>
                  <a:pt x="163817" y="394563"/>
                </a:lnTo>
                <a:lnTo>
                  <a:pt x="157137" y="379730"/>
                </a:lnTo>
                <a:lnTo>
                  <a:pt x="145122" y="361950"/>
                </a:lnTo>
                <a:lnTo>
                  <a:pt x="129413" y="346710"/>
                </a:lnTo>
                <a:lnTo>
                  <a:pt x="123774" y="342900"/>
                </a:lnTo>
                <a:lnTo>
                  <a:pt x="116268" y="337820"/>
                </a:lnTo>
                <a:lnTo>
                  <a:pt x="100088" y="328930"/>
                </a:lnTo>
                <a:lnTo>
                  <a:pt x="81635" y="323850"/>
                </a:lnTo>
                <a:lnTo>
                  <a:pt x="61709" y="321310"/>
                </a:lnTo>
                <a:lnTo>
                  <a:pt x="49961" y="321310"/>
                </a:lnTo>
                <a:lnTo>
                  <a:pt x="11226" y="331470"/>
                </a:lnTo>
                <a:lnTo>
                  <a:pt x="0" y="361950"/>
                </a:lnTo>
                <a:lnTo>
                  <a:pt x="3048" y="375920"/>
                </a:lnTo>
                <a:lnTo>
                  <a:pt x="25806" y="415290"/>
                </a:lnTo>
                <a:lnTo>
                  <a:pt x="93294" y="453390"/>
                </a:lnTo>
                <a:lnTo>
                  <a:pt x="127139" y="454660"/>
                </a:lnTo>
                <a:lnTo>
                  <a:pt x="150406" y="448310"/>
                </a:lnTo>
                <a:lnTo>
                  <a:pt x="161544" y="445770"/>
                </a:lnTo>
                <a:lnTo>
                  <a:pt x="164655" y="447040"/>
                </a:lnTo>
                <a:lnTo>
                  <a:pt x="165442" y="448310"/>
                </a:lnTo>
                <a:lnTo>
                  <a:pt x="168376" y="450850"/>
                </a:lnTo>
                <a:lnTo>
                  <a:pt x="216382" y="500380"/>
                </a:lnTo>
                <a:lnTo>
                  <a:pt x="139369" y="499110"/>
                </a:lnTo>
                <a:lnTo>
                  <a:pt x="94564" y="500380"/>
                </a:lnTo>
                <a:lnTo>
                  <a:pt x="70434" y="500380"/>
                </a:lnTo>
                <a:lnTo>
                  <a:pt x="63766" y="502920"/>
                </a:lnTo>
                <a:lnTo>
                  <a:pt x="57797" y="505460"/>
                </a:lnTo>
                <a:lnTo>
                  <a:pt x="52539" y="510540"/>
                </a:lnTo>
                <a:lnTo>
                  <a:pt x="48006" y="514350"/>
                </a:lnTo>
                <a:lnTo>
                  <a:pt x="39725" y="534670"/>
                </a:lnTo>
                <a:lnTo>
                  <a:pt x="42824" y="554990"/>
                </a:lnTo>
                <a:lnTo>
                  <a:pt x="55803" y="571500"/>
                </a:lnTo>
                <a:lnTo>
                  <a:pt x="77165" y="577850"/>
                </a:lnTo>
                <a:lnTo>
                  <a:pt x="92913" y="641350"/>
                </a:lnTo>
                <a:lnTo>
                  <a:pt x="106616" y="689610"/>
                </a:lnTo>
                <a:lnTo>
                  <a:pt x="144195" y="717550"/>
                </a:lnTo>
                <a:lnTo>
                  <a:pt x="379310" y="717550"/>
                </a:lnTo>
                <a:lnTo>
                  <a:pt x="389191" y="715010"/>
                </a:lnTo>
                <a:lnTo>
                  <a:pt x="398284" y="709930"/>
                </a:lnTo>
                <a:lnTo>
                  <a:pt x="407327" y="702310"/>
                </a:lnTo>
                <a:lnTo>
                  <a:pt x="410413" y="697230"/>
                </a:lnTo>
                <a:lnTo>
                  <a:pt x="417385" y="685800"/>
                </a:lnTo>
                <a:lnTo>
                  <a:pt x="425500" y="661670"/>
                </a:lnTo>
                <a:lnTo>
                  <a:pt x="432130" y="635000"/>
                </a:lnTo>
                <a:lnTo>
                  <a:pt x="437730" y="610870"/>
                </a:lnTo>
                <a:lnTo>
                  <a:pt x="439826" y="603250"/>
                </a:lnTo>
                <a:lnTo>
                  <a:pt x="442264" y="593090"/>
                </a:lnTo>
                <a:lnTo>
                  <a:pt x="444398" y="585470"/>
                </a:lnTo>
                <a:lnTo>
                  <a:pt x="445604" y="577850"/>
                </a:lnTo>
                <a:lnTo>
                  <a:pt x="482701" y="546100"/>
                </a:lnTo>
                <a:lnTo>
                  <a:pt x="480949" y="525780"/>
                </a:lnTo>
                <a:lnTo>
                  <a:pt x="477469" y="520700"/>
                </a:lnTo>
                <a:lnTo>
                  <a:pt x="469646" y="509270"/>
                </a:lnTo>
                <a:lnTo>
                  <a:pt x="461073" y="504875"/>
                </a:lnTo>
                <a:lnTo>
                  <a:pt x="461073" y="538480"/>
                </a:lnTo>
                <a:lnTo>
                  <a:pt x="456933" y="549910"/>
                </a:lnTo>
                <a:lnTo>
                  <a:pt x="446163" y="556260"/>
                </a:lnTo>
                <a:lnTo>
                  <a:pt x="234759" y="556260"/>
                </a:lnTo>
                <a:lnTo>
                  <a:pt x="228536" y="560070"/>
                </a:lnTo>
                <a:lnTo>
                  <a:pt x="226110" y="565150"/>
                </a:lnTo>
                <a:lnTo>
                  <a:pt x="227203" y="571500"/>
                </a:lnTo>
                <a:lnTo>
                  <a:pt x="231559" y="576580"/>
                </a:lnTo>
                <a:lnTo>
                  <a:pt x="262623" y="577850"/>
                </a:lnTo>
                <a:lnTo>
                  <a:pt x="423100" y="577850"/>
                </a:lnTo>
                <a:lnTo>
                  <a:pt x="418846" y="595630"/>
                </a:lnTo>
                <a:lnTo>
                  <a:pt x="414439" y="613410"/>
                </a:lnTo>
                <a:lnTo>
                  <a:pt x="409917" y="629920"/>
                </a:lnTo>
                <a:lnTo>
                  <a:pt x="405384" y="648970"/>
                </a:lnTo>
                <a:lnTo>
                  <a:pt x="400837" y="666750"/>
                </a:lnTo>
                <a:lnTo>
                  <a:pt x="394855" y="683260"/>
                </a:lnTo>
                <a:lnTo>
                  <a:pt x="383806" y="693420"/>
                </a:lnTo>
                <a:lnTo>
                  <a:pt x="364032" y="697230"/>
                </a:lnTo>
                <a:lnTo>
                  <a:pt x="158724" y="697230"/>
                </a:lnTo>
                <a:lnTo>
                  <a:pt x="139128" y="693420"/>
                </a:lnTo>
                <a:lnTo>
                  <a:pt x="128130" y="683260"/>
                </a:lnTo>
                <a:lnTo>
                  <a:pt x="122148" y="668020"/>
                </a:lnTo>
                <a:lnTo>
                  <a:pt x="117652" y="648970"/>
                </a:lnTo>
                <a:lnTo>
                  <a:pt x="113157" y="631190"/>
                </a:lnTo>
                <a:lnTo>
                  <a:pt x="108546" y="613410"/>
                </a:lnTo>
                <a:lnTo>
                  <a:pt x="104000" y="595630"/>
                </a:lnTo>
                <a:lnTo>
                  <a:pt x="99656" y="577850"/>
                </a:lnTo>
                <a:lnTo>
                  <a:pt x="176453" y="577850"/>
                </a:lnTo>
                <a:lnTo>
                  <a:pt x="191808" y="576580"/>
                </a:lnTo>
                <a:lnTo>
                  <a:pt x="196723" y="572770"/>
                </a:lnTo>
                <a:lnTo>
                  <a:pt x="198247" y="565150"/>
                </a:lnTo>
                <a:lnTo>
                  <a:pt x="195338" y="560070"/>
                </a:lnTo>
                <a:lnTo>
                  <a:pt x="189750" y="557530"/>
                </a:lnTo>
                <a:lnTo>
                  <a:pt x="186956" y="556260"/>
                </a:lnTo>
                <a:lnTo>
                  <a:pt x="126377" y="556260"/>
                </a:lnTo>
                <a:lnTo>
                  <a:pt x="106311" y="557530"/>
                </a:lnTo>
                <a:lnTo>
                  <a:pt x="85178" y="557530"/>
                </a:lnTo>
                <a:lnTo>
                  <a:pt x="68478" y="552450"/>
                </a:lnTo>
                <a:lnTo>
                  <a:pt x="61696" y="539750"/>
                </a:lnTo>
                <a:lnTo>
                  <a:pt x="63106" y="532130"/>
                </a:lnTo>
                <a:lnTo>
                  <a:pt x="67119" y="525780"/>
                </a:lnTo>
                <a:lnTo>
                  <a:pt x="73329" y="521970"/>
                </a:lnTo>
                <a:lnTo>
                  <a:pt x="81381" y="520700"/>
                </a:lnTo>
                <a:lnTo>
                  <a:pt x="441375" y="520700"/>
                </a:lnTo>
                <a:lnTo>
                  <a:pt x="448919" y="521970"/>
                </a:lnTo>
                <a:lnTo>
                  <a:pt x="455180" y="525780"/>
                </a:lnTo>
                <a:lnTo>
                  <a:pt x="459473" y="530860"/>
                </a:lnTo>
                <a:lnTo>
                  <a:pt x="461073" y="538480"/>
                </a:lnTo>
                <a:lnTo>
                  <a:pt x="461073" y="504875"/>
                </a:lnTo>
                <a:lnTo>
                  <a:pt x="454799" y="501650"/>
                </a:lnTo>
                <a:lnTo>
                  <a:pt x="452323" y="500380"/>
                </a:lnTo>
                <a:lnTo>
                  <a:pt x="428193" y="500380"/>
                </a:lnTo>
                <a:lnTo>
                  <a:pt x="383387" y="499110"/>
                </a:lnTo>
                <a:lnTo>
                  <a:pt x="306374" y="500380"/>
                </a:lnTo>
                <a:lnTo>
                  <a:pt x="316839" y="487680"/>
                </a:lnTo>
                <a:lnTo>
                  <a:pt x="333743" y="469900"/>
                </a:lnTo>
                <a:lnTo>
                  <a:pt x="350672" y="453390"/>
                </a:lnTo>
                <a:lnTo>
                  <a:pt x="361226" y="445770"/>
                </a:lnTo>
                <a:lnTo>
                  <a:pt x="394538" y="454660"/>
                </a:lnTo>
                <a:lnTo>
                  <a:pt x="412153" y="455930"/>
                </a:lnTo>
                <a:lnTo>
                  <a:pt x="430745" y="453390"/>
                </a:lnTo>
                <a:lnTo>
                  <a:pt x="448703" y="448310"/>
                </a:lnTo>
                <a:lnTo>
                  <a:pt x="454952" y="445770"/>
                </a:lnTo>
                <a:lnTo>
                  <a:pt x="464337" y="441960"/>
                </a:lnTo>
                <a:lnTo>
                  <a:pt x="474980" y="433070"/>
                </a:lnTo>
                <a:lnTo>
                  <a:pt x="497789" y="414020"/>
                </a:lnTo>
                <a:lnTo>
                  <a:pt x="502335" y="406400"/>
                </a:lnTo>
                <a:close/>
              </a:path>
              <a:path w="520064" h="717550">
                <a:moveTo>
                  <a:pt x="519861" y="342900"/>
                </a:moveTo>
                <a:lnTo>
                  <a:pt x="487629" y="322580"/>
                </a:lnTo>
                <a:lnTo>
                  <a:pt x="454329" y="322580"/>
                </a:lnTo>
                <a:lnTo>
                  <a:pt x="442823" y="330200"/>
                </a:lnTo>
                <a:lnTo>
                  <a:pt x="446163" y="339090"/>
                </a:lnTo>
                <a:lnTo>
                  <a:pt x="457390" y="342900"/>
                </a:lnTo>
                <a:lnTo>
                  <a:pt x="466852" y="342900"/>
                </a:lnTo>
                <a:lnTo>
                  <a:pt x="486359" y="345440"/>
                </a:lnTo>
                <a:lnTo>
                  <a:pt x="494284" y="347980"/>
                </a:lnTo>
                <a:lnTo>
                  <a:pt x="499478" y="356870"/>
                </a:lnTo>
                <a:lnTo>
                  <a:pt x="519823" y="356870"/>
                </a:lnTo>
                <a:lnTo>
                  <a:pt x="519861" y="342900"/>
                </a:lnTo>
                <a:close/>
              </a:path>
            </a:pathLst>
          </a:custGeom>
          <a:solidFill>
            <a:srgbClr val="009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13189" y="4032003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237324" y="91135"/>
                </a:moveTo>
                <a:lnTo>
                  <a:pt x="236867" y="85280"/>
                </a:lnTo>
                <a:lnTo>
                  <a:pt x="233210" y="80632"/>
                </a:lnTo>
                <a:lnTo>
                  <a:pt x="226415" y="78752"/>
                </a:lnTo>
                <a:lnTo>
                  <a:pt x="175387" y="78752"/>
                </a:lnTo>
                <a:lnTo>
                  <a:pt x="170167" y="83083"/>
                </a:lnTo>
                <a:lnTo>
                  <a:pt x="170167" y="88595"/>
                </a:lnTo>
                <a:lnTo>
                  <a:pt x="170167" y="95402"/>
                </a:lnTo>
                <a:lnTo>
                  <a:pt x="174612" y="99847"/>
                </a:lnTo>
                <a:lnTo>
                  <a:pt x="181406" y="99847"/>
                </a:lnTo>
                <a:lnTo>
                  <a:pt x="211226" y="100418"/>
                </a:lnTo>
                <a:lnTo>
                  <a:pt x="225983" y="99606"/>
                </a:lnTo>
                <a:lnTo>
                  <a:pt x="234518" y="96697"/>
                </a:lnTo>
                <a:lnTo>
                  <a:pt x="237324" y="91135"/>
                </a:lnTo>
                <a:close/>
              </a:path>
              <a:path w="720089" h="720089">
                <a:moveTo>
                  <a:pt x="277266" y="182524"/>
                </a:moveTo>
                <a:lnTo>
                  <a:pt x="275361" y="178993"/>
                </a:lnTo>
                <a:lnTo>
                  <a:pt x="266776" y="172910"/>
                </a:lnTo>
                <a:lnTo>
                  <a:pt x="256374" y="177533"/>
                </a:lnTo>
                <a:lnTo>
                  <a:pt x="245783" y="187439"/>
                </a:lnTo>
                <a:lnTo>
                  <a:pt x="236601" y="197231"/>
                </a:lnTo>
                <a:lnTo>
                  <a:pt x="230708" y="202717"/>
                </a:lnTo>
                <a:lnTo>
                  <a:pt x="225628" y="207975"/>
                </a:lnTo>
                <a:lnTo>
                  <a:pt x="222885" y="213626"/>
                </a:lnTo>
                <a:lnTo>
                  <a:pt x="223989" y="220256"/>
                </a:lnTo>
                <a:lnTo>
                  <a:pt x="225386" y="223139"/>
                </a:lnTo>
                <a:lnTo>
                  <a:pt x="228574" y="226415"/>
                </a:lnTo>
                <a:lnTo>
                  <a:pt x="232029" y="226415"/>
                </a:lnTo>
                <a:lnTo>
                  <a:pt x="239534" y="224066"/>
                </a:lnTo>
                <a:lnTo>
                  <a:pt x="247180" y="218122"/>
                </a:lnTo>
                <a:lnTo>
                  <a:pt x="254901" y="210273"/>
                </a:lnTo>
                <a:lnTo>
                  <a:pt x="262623" y="202145"/>
                </a:lnTo>
                <a:lnTo>
                  <a:pt x="266560" y="198208"/>
                </a:lnTo>
                <a:lnTo>
                  <a:pt x="273456" y="192798"/>
                </a:lnTo>
                <a:lnTo>
                  <a:pt x="277241" y="184619"/>
                </a:lnTo>
                <a:lnTo>
                  <a:pt x="277266" y="182524"/>
                </a:lnTo>
                <a:close/>
              </a:path>
              <a:path w="720089" h="720089">
                <a:moveTo>
                  <a:pt x="371259" y="223596"/>
                </a:moveTo>
                <a:lnTo>
                  <a:pt x="367741" y="215099"/>
                </a:lnTo>
                <a:lnTo>
                  <a:pt x="360006" y="212280"/>
                </a:lnTo>
                <a:lnTo>
                  <a:pt x="352272" y="215099"/>
                </a:lnTo>
                <a:lnTo>
                  <a:pt x="348754" y="223596"/>
                </a:lnTo>
                <a:lnTo>
                  <a:pt x="348754" y="267195"/>
                </a:lnTo>
                <a:lnTo>
                  <a:pt x="352272" y="275539"/>
                </a:lnTo>
                <a:lnTo>
                  <a:pt x="360006" y="278701"/>
                </a:lnTo>
                <a:lnTo>
                  <a:pt x="367741" y="275412"/>
                </a:lnTo>
                <a:lnTo>
                  <a:pt x="371259" y="264375"/>
                </a:lnTo>
                <a:lnTo>
                  <a:pt x="371259" y="223596"/>
                </a:lnTo>
                <a:close/>
              </a:path>
              <a:path w="720089" h="720089">
                <a:moveTo>
                  <a:pt x="455371" y="104228"/>
                </a:moveTo>
                <a:lnTo>
                  <a:pt x="429260" y="29184"/>
                </a:lnTo>
                <a:lnTo>
                  <a:pt x="380517" y="2019"/>
                </a:lnTo>
                <a:lnTo>
                  <a:pt x="361111" y="0"/>
                </a:lnTo>
                <a:lnTo>
                  <a:pt x="347700" y="774"/>
                </a:lnTo>
                <a:lnTo>
                  <a:pt x="300329" y="22123"/>
                </a:lnTo>
                <a:lnTo>
                  <a:pt x="298526" y="30492"/>
                </a:lnTo>
                <a:lnTo>
                  <a:pt x="303263" y="35991"/>
                </a:lnTo>
                <a:lnTo>
                  <a:pt x="309372" y="37973"/>
                </a:lnTo>
                <a:lnTo>
                  <a:pt x="316560" y="35331"/>
                </a:lnTo>
                <a:lnTo>
                  <a:pt x="327202" y="29540"/>
                </a:lnTo>
                <a:lnTo>
                  <a:pt x="341236" y="23736"/>
                </a:lnTo>
                <a:lnTo>
                  <a:pt x="387553" y="26949"/>
                </a:lnTo>
                <a:lnTo>
                  <a:pt x="427253" y="64477"/>
                </a:lnTo>
                <a:lnTo>
                  <a:pt x="433133" y="90004"/>
                </a:lnTo>
                <a:lnTo>
                  <a:pt x="431965" y="106972"/>
                </a:lnTo>
                <a:lnTo>
                  <a:pt x="411035" y="148056"/>
                </a:lnTo>
                <a:lnTo>
                  <a:pt x="373646" y="167157"/>
                </a:lnTo>
                <a:lnTo>
                  <a:pt x="352412" y="167932"/>
                </a:lnTo>
                <a:lnTo>
                  <a:pt x="331025" y="162572"/>
                </a:lnTo>
                <a:lnTo>
                  <a:pt x="290715" y="120840"/>
                </a:lnTo>
                <a:lnTo>
                  <a:pt x="286791" y="94957"/>
                </a:lnTo>
                <a:lnTo>
                  <a:pt x="289852" y="73736"/>
                </a:lnTo>
                <a:lnTo>
                  <a:pt x="292506" y="60477"/>
                </a:lnTo>
                <a:lnTo>
                  <a:pt x="292506" y="53886"/>
                </a:lnTo>
                <a:lnTo>
                  <a:pt x="285292" y="52031"/>
                </a:lnTo>
                <a:lnTo>
                  <a:pt x="279844" y="52031"/>
                </a:lnTo>
                <a:lnTo>
                  <a:pt x="268630" y="66751"/>
                </a:lnTo>
                <a:lnTo>
                  <a:pt x="264909" y="101930"/>
                </a:lnTo>
                <a:lnTo>
                  <a:pt x="278142" y="144157"/>
                </a:lnTo>
                <a:lnTo>
                  <a:pt x="317804" y="180009"/>
                </a:lnTo>
                <a:lnTo>
                  <a:pt x="356108" y="190322"/>
                </a:lnTo>
                <a:lnTo>
                  <a:pt x="392112" y="184721"/>
                </a:lnTo>
                <a:lnTo>
                  <a:pt x="422732" y="166395"/>
                </a:lnTo>
                <a:lnTo>
                  <a:pt x="444842" y="138506"/>
                </a:lnTo>
                <a:lnTo>
                  <a:pt x="455371" y="104228"/>
                </a:lnTo>
                <a:close/>
              </a:path>
              <a:path w="720089" h="720089">
                <a:moveTo>
                  <a:pt x="499173" y="217449"/>
                </a:moveTo>
                <a:lnTo>
                  <a:pt x="494334" y="206667"/>
                </a:lnTo>
                <a:lnTo>
                  <a:pt x="487273" y="201104"/>
                </a:lnTo>
                <a:lnTo>
                  <a:pt x="470039" y="183870"/>
                </a:lnTo>
                <a:lnTo>
                  <a:pt x="465950" y="179641"/>
                </a:lnTo>
                <a:lnTo>
                  <a:pt x="459638" y="174688"/>
                </a:lnTo>
                <a:lnTo>
                  <a:pt x="452323" y="172885"/>
                </a:lnTo>
                <a:lnTo>
                  <a:pt x="445185" y="178104"/>
                </a:lnTo>
                <a:lnTo>
                  <a:pt x="444068" y="186309"/>
                </a:lnTo>
                <a:lnTo>
                  <a:pt x="449630" y="195110"/>
                </a:lnTo>
                <a:lnTo>
                  <a:pt x="459359" y="204749"/>
                </a:lnTo>
                <a:lnTo>
                  <a:pt x="470750" y="215506"/>
                </a:lnTo>
                <a:lnTo>
                  <a:pt x="474865" y="219646"/>
                </a:lnTo>
                <a:lnTo>
                  <a:pt x="479310" y="226415"/>
                </a:lnTo>
                <a:lnTo>
                  <a:pt x="486562" y="226415"/>
                </a:lnTo>
                <a:lnTo>
                  <a:pt x="494855" y="226415"/>
                </a:lnTo>
                <a:lnTo>
                  <a:pt x="499173" y="217449"/>
                </a:lnTo>
                <a:close/>
              </a:path>
              <a:path w="720089" h="720089">
                <a:moveTo>
                  <a:pt x="549516" y="91135"/>
                </a:moveTo>
                <a:lnTo>
                  <a:pt x="549059" y="85280"/>
                </a:lnTo>
                <a:lnTo>
                  <a:pt x="545401" y="80632"/>
                </a:lnTo>
                <a:lnTo>
                  <a:pt x="538594" y="78752"/>
                </a:lnTo>
                <a:lnTo>
                  <a:pt x="487578" y="78752"/>
                </a:lnTo>
                <a:lnTo>
                  <a:pt x="482346" y="83083"/>
                </a:lnTo>
                <a:lnTo>
                  <a:pt x="482346" y="88595"/>
                </a:lnTo>
                <a:lnTo>
                  <a:pt x="482346" y="95402"/>
                </a:lnTo>
                <a:lnTo>
                  <a:pt x="486791" y="99847"/>
                </a:lnTo>
                <a:lnTo>
                  <a:pt x="493598" y="99847"/>
                </a:lnTo>
                <a:lnTo>
                  <a:pt x="523417" y="100418"/>
                </a:lnTo>
                <a:lnTo>
                  <a:pt x="538162" y="99606"/>
                </a:lnTo>
                <a:lnTo>
                  <a:pt x="546709" y="96697"/>
                </a:lnTo>
                <a:lnTo>
                  <a:pt x="549516" y="91135"/>
                </a:lnTo>
                <a:close/>
              </a:path>
              <a:path w="720089" h="720089">
                <a:moveTo>
                  <a:pt x="720001" y="656717"/>
                </a:moveTo>
                <a:lnTo>
                  <a:pt x="716788" y="645477"/>
                </a:lnTo>
                <a:lnTo>
                  <a:pt x="711669" y="627608"/>
                </a:lnTo>
                <a:lnTo>
                  <a:pt x="694690" y="576364"/>
                </a:lnTo>
                <a:lnTo>
                  <a:pt x="694690" y="645477"/>
                </a:lnTo>
                <a:lnTo>
                  <a:pt x="666559" y="645477"/>
                </a:lnTo>
                <a:lnTo>
                  <a:pt x="666559" y="666559"/>
                </a:lnTo>
                <a:lnTo>
                  <a:pt x="660984" y="672947"/>
                </a:lnTo>
                <a:lnTo>
                  <a:pt x="650455" y="683920"/>
                </a:lnTo>
                <a:lnTo>
                  <a:pt x="639546" y="694296"/>
                </a:lnTo>
                <a:lnTo>
                  <a:pt x="632815" y="698906"/>
                </a:lnTo>
                <a:lnTo>
                  <a:pt x="87198" y="698906"/>
                </a:lnTo>
                <a:lnTo>
                  <a:pt x="80810" y="694588"/>
                </a:lnTo>
                <a:lnTo>
                  <a:pt x="70180" y="684695"/>
                </a:lnTo>
                <a:lnTo>
                  <a:pt x="59982" y="673811"/>
                </a:lnTo>
                <a:lnTo>
                  <a:pt x="54851" y="666559"/>
                </a:lnTo>
                <a:lnTo>
                  <a:pt x="666559" y="666559"/>
                </a:lnTo>
                <a:lnTo>
                  <a:pt x="666559" y="645477"/>
                </a:lnTo>
                <a:lnTo>
                  <a:pt x="490778" y="645477"/>
                </a:lnTo>
                <a:lnTo>
                  <a:pt x="489026" y="621461"/>
                </a:lnTo>
                <a:lnTo>
                  <a:pt x="481291" y="561619"/>
                </a:lnTo>
                <a:lnTo>
                  <a:pt x="479539" y="537197"/>
                </a:lnTo>
                <a:lnTo>
                  <a:pt x="658126" y="537197"/>
                </a:lnTo>
                <a:lnTo>
                  <a:pt x="694690" y="645477"/>
                </a:lnTo>
                <a:lnTo>
                  <a:pt x="694690" y="576364"/>
                </a:lnTo>
                <a:lnTo>
                  <a:pt x="693039" y="571373"/>
                </a:lnTo>
                <a:lnTo>
                  <a:pt x="681367" y="537197"/>
                </a:lnTo>
                <a:lnTo>
                  <a:pt x="673823" y="515112"/>
                </a:lnTo>
                <a:lnTo>
                  <a:pt x="662851" y="483146"/>
                </a:lnTo>
                <a:lnTo>
                  <a:pt x="649693" y="444093"/>
                </a:lnTo>
                <a:lnTo>
                  <a:pt x="649693" y="514692"/>
                </a:lnTo>
                <a:lnTo>
                  <a:pt x="506260" y="514692"/>
                </a:lnTo>
                <a:lnTo>
                  <a:pt x="486384" y="515112"/>
                </a:lnTo>
                <a:lnTo>
                  <a:pt x="482879" y="514692"/>
                </a:lnTo>
                <a:lnTo>
                  <a:pt x="477481" y="514045"/>
                </a:lnTo>
                <a:lnTo>
                  <a:pt x="474853" y="508076"/>
                </a:lnTo>
                <a:lnTo>
                  <a:pt x="473786" y="493725"/>
                </a:lnTo>
                <a:lnTo>
                  <a:pt x="469696" y="459930"/>
                </a:lnTo>
                <a:lnTo>
                  <a:pt x="469696" y="645477"/>
                </a:lnTo>
                <a:lnTo>
                  <a:pt x="248907" y="645477"/>
                </a:lnTo>
                <a:lnTo>
                  <a:pt x="255689" y="591769"/>
                </a:lnTo>
                <a:lnTo>
                  <a:pt x="256514" y="584974"/>
                </a:lnTo>
                <a:lnTo>
                  <a:pt x="258749" y="565315"/>
                </a:lnTo>
                <a:lnTo>
                  <a:pt x="259613" y="558482"/>
                </a:lnTo>
                <a:lnTo>
                  <a:pt x="260540" y="551484"/>
                </a:lnTo>
                <a:lnTo>
                  <a:pt x="261264" y="544360"/>
                </a:lnTo>
                <a:lnTo>
                  <a:pt x="261569" y="537197"/>
                </a:lnTo>
                <a:lnTo>
                  <a:pt x="457034" y="537197"/>
                </a:lnTo>
                <a:lnTo>
                  <a:pt x="469696" y="645477"/>
                </a:lnTo>
                <a:lnTo>
                  <a:pt x="469696" y="459930"/>
                </a:lnTo>
                <a:lnTo>
                  <a:pt x="464070" y="413435"/>
                </a:lnTo>
                <a:lnTo>
                  <a:pt x="615937" y="413435"/>
                </a:lnTo>
                <a:lnTo>
                  <a:pt x="633349" y="463537"/>
                </a:lnTo>
                <a:lnTo>
                  <a:pt x="641794" y="488873"/>
                </a:lnTo>
                <a:lnTo>
                  <a:pt x="646379" y="501904"/>
                </a:lnTo>
                <a:lnTo>
                  <a:pt x="648550" y="508901"/>
                </a:lnTo>
                <a:lnTo>
                  <a:pt x="649693" y="514692"/>
                </a:lnTo>
                <a:lnTo>
                  <a:pt x="649693" y="444093"/>
                </a:lnTo>
                <a:lnTo>
                  <a:pt x="639368" y="413435"/>
                </a:lnTo>
                <a:lnTo>
                  <a:pt x="631799" y="391007"/>
                </a:lnTo>
                <a:lnTo>
                  <a:pt x="619277" y="353847"/>
                </a:lnTo>
                <a:lnTo>
                  <a:pt x="613537" y="336092"/>
                </a:lnTo>
                <a:lnTo>
                  <a:pt x="611263" y="329069"/>
                </a:lnTo>
                <a:lnTo>
                  <a:pt x="605904" y="317804"/>
                </a:lnTo>
                <a:lnTo>
                  <a:pt x="597954" y="314833"/>
                </a:lnTo>
                <a:lnTo>
                  <a:pt x="582193" y="314998"/>
                </a:lnTo>
                <a:lnTo>
                  <a:pt x="576986" y="317411"/>
                </a:lnTo>
                <a:lnTo>
                  <a:pt x="573976" y="323075"/>
                </a:lnTo>
                <a:lnTo>
                  <a:pt x="574294" y="329704"/>
                </a:lnTo>
                <a:lnTo>
                  <a:pt x="579081" y="334987"/>
                </a:lnTo>
                <a:lnTo>
                  <a:pt x="582612" y="336804"/>
                </a:lnTo>
                <a:lnTo>
                  <a:pt x="585825" y="336092"/>
                </a:lnTo>
                <a:lnTo>
                  <a:pt x="590626" y="336092"/>
                </a:lnTo>
                <a:lnTo>
                  <a:pt x="608698" y="391007"/>
                </a:lnTo>
                <a:lnTo>
                  <a:pt x="454228" y="390994"/>
                </a:lnTo>
                <a:lnTo>
                  <a:pt x="454228" y="514692"/>
                </a:lnTo>
                <a:lnTo>
                  <a:pt x="264375" y="514692"/>
                </a:lnTo>
                <a:lnTo>
                  <a:pt x="267335" y="494677"/>
                </a:lnTo>
                <a:lnTo>
                  <a:pt x="273977" y="433908"/>
                </a:lnTo>
                <a:lnTo>
                  <a:pt x="277037" y="413435"/>
                </a:lnTo>
                <a:lnTo>
                  <a:pt x="442976" y="413435"/>
                </a:lnTo>
                <a:lnTo>
                  <a:pt x="443204" y="420636"/>
                </a:lnTo>
                <a:lnTo>
                  <a:pt x="443788" y="427101"/>
                </a:lnTo>
                <a:lnTo>
                  <a:pt x="445477" y="439978"/>
                </a:lnTo>
                <a:lnTo>
                  <a:pt x="454228" y="514692"/>
                </a:lnTo>
                <a:lnTo>
                  <a:pt x="454228" y="390994"/>
                </a:lnTo>
                <a:lnTo>
                  <a:pt x="111099" y="390944"/>
                </a:lnTo>
                <a:lnTo>
                  <a:pt x="129184" y="336029"/>
                </a:lnTo>
                <a:lnTo>
                  <a:pt x="264375" y="336092"/>
                </a:lnTo>
                <a:lnTo>
                  <a:pt x="262801" y="344906"/>
                </a:lnTo>
                <a:lnTo>
                  <a:pt x="260438" y="362381"/>
                </a:lnTo>
                <a:lnTo>
                  <a:pt x="258279" y="380415"/>
                </a:lnTo>
                <a:lnTo>
                  <a:pt x="257340" y="390944"/>
                </a:lnTo>
                <a:lnTo>
                  <a:pt x="279844" y="390944"/>
                </a:lnTo>
                <a:lnTo>
                  <a:pt x="280720" y="377228"/>
                </a:lnTo>
                <a:lnTo>
                  <a:pt x="284594" y="349808"/>
                </a:lnTo>
                <a:lnTo>
                  <a:pt x="285470" y="336092"/>
                </a:lnTo>
                <a:lnTo>
                  <a:pt x="433133" y="336092"/>
                </a:lnTo>
                <a:lnTo>
                  <a:pt x="434098" y="346760"/>
                </a:lnTo>
                <a:lnTo>
                  <a:pt x="436219" y="364718"/>
                </a:lnTo>
                <a:lnTo>
                  <a:pt x="438543" y="382079"/>
                </a:lnTo>
                <a:lnTo>
                  <a:pt x="440156" y="390944"/>
                </a:lnTo>
                <a:lnTo>
                  <a:pt x="461251" y="390944"/>
                </a:lnTo>
                <a:lnTo>
                  <a:pt x="460375" y="377228"/>
                </a:lnTo>
                <a:lnTo>
                  <a:pt x="456501" y="349808"/>
                </a:lnTo>
                <a:lnTo>
                  <a:pt x="455625" y="336092"/>
                </a:lnTo>
                <a:lnTo>
                  <a:pt x="540004" y="336092"/>
                </a:lnTo>
                <a:lnTo>
                  <a:pt x="540156" y="336029"/>
                </a:lnTo>
                <a:lnTo>
                  <a:pt x="547954" y="332803"/>
                </a:lnTo>
                <a:lnTo>
                  <a:pt x="550608" y="325551"/>
                </a:lnTo>
                <a:lnTo>
                  <a:pt x="547954" y="318300"/>
                </a:lnTo>
                <a:lnTo>
                  <a:pt x="540004" y="314998"/>
                </a:lnTo>
                <a:lnTo>
                  <a:pt x="110705" y="314998"/>
                </a:lnTo>
                <a:lnTo>
                  <a:pt x="109474" y="326136"/>
                </a:lnTo>
                <a:lnTo>
                  <a:pt x="98259" y="359829"/>
                </a:lnTo>
                <a:lnTo>
                  <a:pt x="92506" y="376034"/>
                </a:lnTo>
                <a:lnTo>
                  <a:pt x="82397" y="404825"/>
                </a:lnTo>
                <a:lnTo>
                  <a:pt x="73075" y="433425"/>
                </a:lnTo>
                <a:lnTo>
                  <a:pt x="69634" y="449199"/>
                </a:lnTo>
                <a:lnTo>
                  <a:pt x="70802" y="454113"/>
                </a:lnTo>
                <a:lnTo>
                  <a:pt x="73964" y="457047"/>
                </a:lnTo>
                <a:lnTo>
                  <a:pt x="89420" y="458736"/>
                </a:lnTo>
                <a:lnTo>
                  <a:pt x="91452" y="447852"/>
                </a:lnTo>
                <a:lnTo>
                  <a:pt x="94043" y="439978"/>
                </a:lnTo>
                <a:lnTo>
                  <a:pt x="96393" y="433171"/>
                </a:lnTo>
                <a:lnTo>
                  <a:pt x="98666" y="426707"/>
                </a:lnTo>
                <a:lnTo>
                  <a:pt x="100876" y="420001"/>
                </a:lnTo>
                <a:lnTo>
                  <a:pt x="102666" y="413435"/>
                </a:lnTo>
                <a:lnTo>
                  <a:pt x="254533" y="413435"/>
                </a:lnTo>
                <a:lnTo>
                  <a:pt x="248780" y="463943"/>
                </a:lnTo>
                <a:lnTo>
                  <a:pt x="247281" y="476199"/>
                </a:lnTo>
                <a:lnTo>
                  <a:pt x="245402" y="489381"/>
                </a:lnTo>
                <a:lnTo>
                  <a:pt x="243928" y="501904"/>
                </a:lnTo>
                <a:lnTo>
                  <a:pt x="243281" y="514692"/>
                </a:lnTo>
                <a:lnTo>
                  <a:pt x="240474" y="514692"/>
                </a:lnTo>
                <a:lnTo>
                  <a:pt x="240474" y="537197"/>
                </a:lnTo>
                <a:lnTo>
                  <a:pt x="237909" y="553974"/>
                </a:lnTo>
                <a:lnTo>
                  <a:pt x="233616" y="588772"/>
                </a:lnTo>
                <a:lnTo>
                  <a:pt x="229590" y="624852"/>
                </a:lnTo>
                <a:lnTo>
                  <a:pt x="227812" y="645477"/>
                </a:lnTo>
                <a:lnTo>
                  <a:pt x="25311" y="645477"/>
                </a:lnTo>
                <a:lnTo>
                  <a:pt x="27698" y="639686"/>
                </a:lnTo>
                <a:lnTo>
                  <a:pt x="29997" y="632904"/>
                </a:lnTo>
                <a:lnTo>
                  <a:pt x="32194" y="625868"/>
                </a:lnTo>
                <a:lnTo>
                  <a:pt x="34277" y="619277"/>
                </a:lnTo>
                <a:lnTo>
                  <a:pt x="36690" y="612190"/>
                </a:lnTo>
                <a:lnTo>
                  <a:pt x="39116" y="605218"/>
                </a:lnTo>
                <a:lnTo>
                  <a:pt x="41351" y="598932"/>
                </a:lnTo>
                <a:lnTo>
                  <a:pt x="43776" y="592213"/>
                </a:lnTo>
                <a:lnTo>
                  <a:pt x="61874" y="537197"/>
                </a:lnTo>
                <a:lnTo>
                  <a:pt x="240474" y="537197"/>
                </a:lnTo>
                <a:lnTo>
                  <a:pt x="240474" y="514692"/>
                </a:lnTo>
                <a:lnTo>
                  <a:pt x="70319" y="514692"/>
                </a:lnTo>
                <a:lnTo>
                  <a:pt x="71742" y="508076"/>
                </a:lnTo>
                <a:lnTo>
                  <a:pt x="74091" y="501548"/>
                </a:lnTo>
                <a:lnTo>
                  <a:pt x="76352" y="495185"/>
                </a:lnTo>
                <a:lnTo>
                  <a:pt x="77343" y="489381"/>
                </a:lnTo>
                <a:lnTo>
                  <a:pt x="75514" y="483146"/>
                </a:lnTo>
                <a:lnTo>
                  <a:pt x="70954" y="479437"/>
                </a:lnTo>
                <a:lnTo>
                  <a:pt x="65112" y="478650"/>
                </a:lnTo>
                <a:lnTo>
                  <a:pt x="59372" y="481203"/>
                </a:lnTo>
                <a:lnTo>
                  <a:pt x="51054" y="500989"/>
                </a:lnTo>
                <a:lnTo>
                  <a:pt x="37045" y="541375"/>
                </a:lnTo>
                <a:lnTo>
                  <a:pt x="23368" y="582688"/>
                </a:lnTo>
                <a:lnTo>
                  <a:pt x="15900" y="605497"/>
                </a:lnTo>
                <a:lnTo>
                  <a:pt x="11887" y="616978"/>
                </a:lnTo>
                <a:lnTo>
                  <a:pt x="6565" y="632345"/>
                </a:lnTo>
                <a:lnTo>
                  <a:pt x="1968" y="647369"/>
                </a:lnTo>
                <a:lnTo>
                  <a:pt x="0" y="658126"/>
                </a:lnTo>
                <a:lnTo>
                  <a:pt x="3048" y="664273"/>
                </a:lnTo>
                <a:lnTo>
                  <a:pt x="10134" y="666356"/>
                </a:lnTo>
                <a:lnTo>
                  <a:pt x="18186" y="666724"/>
                </a:lnTo>
                <a:lnTo>
                  <a:pt x="24168" y="667715"/>
                </a:lnTo>
                <a:lnTo>
                  <a:pt x="58712" y="703478"/>
                </a:lnTo>
                <a:lnTo>
                  <a:pt x="62153" y="706907"/>
                </a:lnTo>
                <a:lnTo>
                  <a:pt x="72872" y="720001"/>
                </a:lnTo>
                <a:lnTo>
                  <a:pt x="642658" y="720001"/>
                </a:lnTo>
                <a:lnTo>
                  <a:pt x="652932" y="712304"/>
                </a:lnTo>
                <a:lnTo>
                  <a:pt x="666026" y="698906"/>
                </a:lnTo>
                <a:lnTo>
                  <a:pt x="669696" y="695147"/>
                </a:lnTo>
                <a:lnTo>
                  <a:pt x="686028" y="677494"/>
                </a:lnTo>
                <a:lnTo>
                  <a:pt x="694994" y="668274"/>
                </a:lnTo>
                <a:lnTo>
                  <a:pt x="701852" y="666584"/>
                </a:lnTo>
                <a:lnTo>
                  <a:pt x="702335" y="666559"/>
                </a:lnTo>
                <a:lnTo>
                  <a:pt x="710120" y="666343"/>
                </a:lnTo>
                <a:lnTo>
                  <a:pt x="717080" y="664184"/>
                </a:lnTo>
                <a:lnTo>
                  <a:pt x="720001" y="656717"/>
                </a:lnTo>
                <a:close/>
              </a:path>
            </a:pathLst>
          </a:custGeom>
          <a:solidFill>
            <a:srgbClr val="009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6407999" y="4033180"/>
            <a:ext cx="720090" cy="718820"/>
            <a:chOff x="6407999" y="4033180"/>
            <a:chExt cx="720090" cy="718820"/>
          </a:xfrm>
        </p:grpSpPr>
        <p:sp>
          <p:nvSpPr>
            <p:cNvPr id="44" name="object 44"/>
            <p:cNvSpPr/>
            <p:nvPr/>
          </p:nvSpPr>
          <p:spPr>
            <a:xfrm>
              <a:off x="6407999" y="4033180"/>
              <a:ext cx="720090" cy="718820"/>
            </a:xfrm>
            <a:custGeom>
              <a:avLst/>
              <a:gdLst/>
              <a:ahLst/>
              <a:cxnLst/>
              <a:rect l="l" t="t" r="r" b="b"/>
              <a:pathLst>
                <a:path w="720090" h="718820">
                  <a:moveTo>
                    <a:pt x="348750" y="438149"/>
                  </a:moveTo>
                  <a:lnTo>
                    <a:pt x="326250" y="438149"/>
                  </a:lnTo>
                  <a:lnTo>
                    <a:pt x="326250" y="520699"/>
                  </a:lnTo>
                  <a:lnTo>
                    <a:pt x="306286" y="527049"/>
                  </a:lnTo>
                  <a:lnTo>
                    <a:pt x="264559" y="552449"/>
                  </a:lnTo>
                  <a:lnTo>
                    <a:pt x="230113" y="595629"/>
                  </a:lnTo>
                  <a:lnTo>
                    <a:pt x="213259" y="664209"/>
                  </a:lnTo>
                  <a:lnTo>
                    <a:pt x="218113" y="699769"/>
                  </a:lnTo>
                  <a:lnTo>
                    <a:pt x="220089" y="707389"/>
                  </a:lnTo>
                  <a:lnTo>
                    <a:pt x="223207" y="715009"/>
                  </a:lnTo>
                  <a:lnTo>
                    <a:pt x="226437" y="718819"/>
                  </a:lnTo>
                  <a:lnTo>
                    <a:pt x="489374" y="718819"/>
                  </a:lnTo>
                  <a:lnTo>
                    <a:pt x="500424" y="704849"/>
                  </a:lnTo>
                  <a:lnTo>
                    <a:pt x="501743" y="697229"/>
                  </a:lnTo>
                  <a:lnTo>
                    <a:pt x="241874" y="697229"/>
                  </a:lnTo>
                  <a:lnTo>
                    <a:pt x="237080" y="678179"/>
                  </a:lnTo>
                  <a:lnTo>
                    <a:pt x="240547" y="632459"/>
                  </a:lnTo>
                  <a:lnTo>
                    <a:pt x="259935" y="590549"/>
                  </a:lnTo>
                  <a:lnTo>
                    <a:pt x="270026" y="579119"/>
                  </a:lnTo>
                  <a:lnTo>
                    <a:pt x="274911" y="574039"/>
                  </a:lnTo>
                  <a:lnTo>
                    <a:pt x="280517" y="568959"/>
                  </a:lnTo>
                  <a:lnTo>
                    <a:pt x="287978" y="562609"/>
                  </a:lnTo>
                  <a:lnTo>
                    <a:pt x="314745" y="548639"/>
                  </a:lnTo>
                  <a:lnTo>
                    <a:pt x="345012" y="538479"/>
                  </a:lnTo>
                  <a:lnTo>
                    <a:pt x="348750" y="530859"/>
                  </a:lnTo>
                  <a:lnTo>
                    <a:pt x="348750" y="438149"/>
                  </a:lnTo>
                  <a:close/>
                </a:path>
                <a:path w="720090" h="718820">
                  <a:moveTo>
                    <a:pt x="367031" y="561339"/>
                  </a:moveTo>
                  <a:lnTo>
                    <a:pt x="352503" y="562609"/>
                  </a:lnTo>
                  <a:lnTo>
                    <a:pt x="341093" y="562609"/>
                  </a:lnTo>
                  <a:lnTo>
                    <a:pt x="329950" y="566419"/>
                  </a:lnTo>
                  <a:lnTo>
                    <a:pt x="294103" y="585469"/>
                  </a:lnTo>
                  <a:lnTo>
                    <a:pt x="263350" y="629919"/>
                  </a:lnTo>
                  <a:lnTo>
                    <a:pt x="258749" y="656589"/>
                  </a:lnTo>
                  <a:lnTo>
                    <a:pt x="258837" y="670559"/>
                  </a:lnTo>
                  <a:lnTo>
                    <a:pt x="259452" y="678179"/>
                  </a:lnTo>
                  <a:lnTo>
                    <a:pt x="264373" y="697229"/>
                  </a:lnTo>
                  <a:lnTo>
                    <a:pt x="289688" y="697229"/>
                  </a:lnTo>
                  <a:lnTo>
                    <a:pt x="283675" y="680719"/>
                  </a:lnTo>
                  <a:lnTo>
                    <a:pt x="281559" y="664209"/>
                  </a:lnTo>
                  <a:lnTo>
                    <a:pt x="283267" y="647699"/>
                  </a:lnTo>
                  <a:lnTo>
                    <a:pt x="288730" y="631189"/>
                  </a:lnTo>
                  <a:lnTo>
                    <a:pt x="319157" y="596899"/>
                  </a:lnTo>
                  <a:lnTo>
                    <a:pt x="359999" y="585469"/>
                  </a:lnTo>
                  <a:lnTo>
                    <a:pt x="422930" y="585469"/>
                  </a:lnTo>
                  <a:lnTo>
                    <a:pt x="401627" y="570229"/>
                  </a:lnTo>
                  <a:lnTo>
                    <a:pt x="367031" y="561339"/>
                  </a:lnTo>
                  <a:close/>
                </a:path>
                <a:path w="720090" h="718820">
                  <a:moveTo>
                    <a:pt x="364219" y="607059"/>
                  </a:moveTo>
                  <a:lnTo>
                    <a:pt x="355781" y="607059"/>
                  </a:lnTo>
                  <a:lnTo>
                    <a:pt x="336707" y="610869"/>
                  </a:lnTo>
                  <a:lnTo>
                    <a:pt x="320037" y="623569"/>
                  </a:lnTo>
                  <a:lnTo>
                    <a:pt x="308232" y="640079"/>
                  </a:lnTo>
                  <a:lnTo>
                    <a:pt x="303750" y="659129"/>
                  </a:lnTo>
                  <a:lnTo>
                    <a:pt x="304055" y="670559"/>
                  </a:lnTo>
                  <a:lnTo>
                    <a:pt x="305501" y="679449"/>
                  </a:lnTo>
                  <a:lnTo>
                    <a:pt x="308883" y="687069"/>
                  </a:lnTo>
                  <a:lnTo>
                    <a:pt x="315000" y="697229"/>
                  </a:lnTo>
                  <a:lnTo>
                    <a:pt x="360000" y="697229"/>
                  </a:lnTo>
                  <a:lnTo>
                    <a:pt x="347466" y="694689"/>
                  </a:lnTo>
                  <a:lnTo>
                    <a:pt x="336395" y="687069"/>
                  </a:lnTo>
                  <a:lnTo>
                    <a:pt x="332885" y="681989"/>
                  </a:lnTo>
                  <a:lnTo>
                    <a:pt x="329612" y="676909"/>
                  </a:lnTo>
                  <a:lnTo>
                    <a:pt x="327194" y="669289"/>
                  </a:lnTo>
                  <a:lnTo>
                    <a:pt x="326250" y="662939"/>
                  </a:lnTo>
                  <a:lnTo>
                    <a:pt x="327153" y="656589"/>
                  </a:lnTo>
                  <a:lnTo>
                    <a:pt x="329502" y="650239"/>
                  </a:lnTo>
                  <a:lnTo>
                    <a:pt x="332756" y="643889"/>
                  </a:lnTo>
                  <a:lnTo>
                    <a:pt x="336377" y="640079"/>
                  </a:lnTo>
                  <a:lnTo>
                    <a:pt x="361228" y="629919"/>
                  </a:lnTo>
                  <a:lnTo>
                    <a:pt x="403909" y="629919"/>
                  </a:lnTo>
                  <a:lnTo>
                    <a:pt x="389129" y="614679"/>
                  </a:lnTo>
                  <a:lnTo>
                    <a:pt x="364219" y="607059"/>
                  </a:lnTo>
                  <a:close/>
                </a:path>
                <a:path w="720090" h="718820">
                  <a:moveTo>
                    <a:pt x="403909" y="629919"/>
                  </a:moveTo>
                  <a:lnTo>
                    <a:pt x="361228" y="629919"/>
                  </a:lnTo>
                  <a:lnTo>
                    <a:pt x="383288" y="640079"/>
                  </a:lnTo>
                  <a:lnTo>
                    <a:pt x="393699" y="661669"/>
                  </a:lnTo>
                  <a:lnTo>
                    <a:pt x="383606" y="687069"/>
                  </a:lnTo>
                  <a:lnTo>
                    <a:pt x="372534" y="694689"/>
                  </a:lnTo>
                  <a:lnTo>
                    <a:pt x="360000" y="697229"/>
                  </a:lnTo>
                  <a:lnTo>
                    <a:pt x="405000" y="697229"/>
                  </a:lnTo>
                  <a:lnTo>
                    <a:pt x="416431" y="662939"/>
                  </a:lnTo>
                  <a:lnTo>
                    <a:pt x="408836" y="634999"/>
                  </a:lnTo>
                  <a:lnTo>
                    <a:pt x="403909" y="629919"/>
                  </a:lnTo>
                  <a:close/>
                </a:path>
                <a:path w="720090" h="718820">
                  <a:moveTo>
                    <a:pt x="422930" y="585469"/>
                  </a:moveTo>
                  <a:lnTo>
                    <a:pt x="359999" y="585469"/>
                  </a:lnTo>
                  <a:lnTo>
                    <a:pt x="400841" y="596899"/>
                  </a:lnTo>
                  <a:lnTo>
                    <a:pt x="431269" y="631189"/>
                  </a:lnTo>
                  <a:lnTo>
                    <a:pt x="436732" y="647699"/>
                  </a:lnTo>
                  <a:lnTo>
                    <a:pt x="438440" y="664209"/>
                  </a:lnTo>
                  <a:lnTo>
                    <a:pt x="436324" y="680719"/>
                  </a:lnTo>
                  <a:lnTo>
                    <a:pt x="430311" y="697229"/>
                  </a:lnTo>
                  <a:lnTo>
                    <a:pt x="455623" y="697229"/>
                  </a:lnTo>
                  <a:lnTo>
                    <a:pt x="460546" y="678179"/>
                  </a:lnTo>
                  <a:lnTo>
                    <a:pt x="461162" y="670559"/>
                  </a:lnTo>
                  <a:lnTo>
                    <a:pt x="461250" y="656589"/>
                  </a:lnTo>
                  <a:lnTo>
                    <a:pt x="453153" y="621029"/>
                  </a:lnTo>
                  <a:lnTo>
                    <a:pt x="431806" y="591819"/>
                  </a:lnTo>
                  <a:lnTo>
                    <a:pt x="422930" y="585469"/>
                  </a:lnTo>
                  <a:close/>
                </a:path>
                <a:path w="720090" h="718820">
                  <a:moveTo>
                    <a:pt x="393750" y="438149"/>
                  </a:moveTo>
                  <a:lnTo>
                    <a:pt x="371250" y="438149"/>
                  </a:lnTo>
                  <a:lnTo>
                    <a:pt x="371250" y="530859"/>
                  </a:lnTo>
                  <a:lnTo>
                    <a:pt x="377882" y="541019"/>
                  </a:lnTo>
                  <a:lnTo>
                    <a:pt x="395825" y="546099"/>
                  </a:lnTo>
                  <a:lnTo>
                    <a:pt x="422144" y="556259"/>
                  </a:lnTo>
                  <a:lnTo>
                    <a:pt x="453906" y="582929"/>
                  </a:lnTo>
                  <a:lnTo>
                    <a:pt x="475512" y="619759"/>
                  </a:lnTo>
                  <a:lnTo>
                    <a:pt x="483750" y="661669"/>
                  </a:lnTo>
                  <a:lnTo>
                    <a:pt x="483256" y="670559"/>
                  </a:lnTo>
                  <a:lnTo>
                    <a:pt x="481963" y="680719"/>
                  </a:lnTo>
                  <a:lnTo>
                    <a:pt x="480157" y="690879"/>
                  </a:lnTo>
                  <a:lnTo>
                    <a:pt x="478123" y="697229"/>
                  </a:lnTo>
                  <a:lnTo>
                    <a:pt x="501743" y="697229"/>
                  </a:lnTo>
                  <a:lnTo>
                    <a:pt x="499621" y="619759"/>
                  </a:lnTo>
                  <a:lnTo>
                    <a:pt x="471316" y="567689"/>
                  </a:lnTo>
                  <a:lnTo>
                    <a:pt x="435056" y="537209"/>
                  </a:lnTo>
                  <a:lnTo>
                    <a:pt x="393750" y="520699"/>
                  </a:lnTo>
                  <a:lnTo>
                    <a:pt x="393750" y="438149"/>
                  </a:lnTo>
                  <a:close/>
                </a:path>
                <a:path w="720090" h="718820">
                  <a:moveTo>
                    <a:pt x="715709" y="415289"/>
                  </a:moveTo>
                  <a:lnTo>
                    <a:pt x="15083" y="415289"/>
                  </a:lnTo>
                  <a:lnTo>
                    <a:pt x="7782" y="416559"/>
                  </a:lnTo>
                  <a:lnTo>
                    <a:pt x="2215" y="419099"/>
                  </a:lnTo>
                  <a:lnTo>
                    <a:pt x="0" y="426719"/>
                  </a:lnTo>
                  <a:lnTo>
                    <a:pt x="0" y="434339"/>
                  </a:lnTo>
                  <a:lnTo>
                    <a:pt x="4446" y="438149"/>
                  </a:lnTo>
                  <a:lnTo>
                    <a:pt x="715709" y="438149"/>
                  </a:lnTo>
                  <a:lnTo>
                    <a:pt x="719460" y="433069"/>
                  </a:lnTo>
                  <a:lnTo>
                    <a:pt x="719999" y="427989"/>
                  </a:lnTo>
                  <a:lnTo>
                    <a:pt x="719999" y="425449"/>
                  </a:lnTo>
                  <a:lnTo>
                    <a:pt x="719460" y="420369"/>
                  </a:lnTo>
                  <a:lnTo>
                    <a:pt x="715709" y="415289"/>
                  </a:lnTo>
                  <a:close/>
                </a:path>
                <a:path w="720090" h="718820">
                  <a:moveTo>
                    <a:pt x="121256" y="302259"/>
                  </a:moveTo>
                  <a:lnTo>
                    <a:pt x="95540" y="302259"/>
                  </a:lnTo>
                  <a:lnTo>
                    <a:pt x="71758" y="303529"/>
                  </a:lnTo>
                  <a:lnTo>
                    <a:pt x="53889" y="308609"/>
                  </a:lnTo>
                  <a:lnTo>
                    <a:pt x="38087" y="320039"/>
                  </a:lnTo>
                  <a:lnTo>
                    <a:pt x="26806" y="336549"/>
                  </a:lnTo>
                  <a:lnTo>
                    <a:pt x="22500" y="355599"/>
                  </a:lnTo>
                  <a:lnTo>
                    <a:pt x="22500" y="415289"/>
                  </a:lnTo>
                  <a:lnTo>
                    <a:pt x="44999" y="415289"/>
                  </a:lnTo>
                  <a:lnTo>
                    <a:pt x="44999" y="361949"/>
                  </a:lnTo>
                  <a:lnTo>
                    <a:pt x="47643" y="347979"/>
                  </a:lnTo>
                  <a:lnTo>
                    <a:pt x="55097" y="335279"/>
                  </a:lnTo>
                  <a:lnTo>
                    <a:pt x="66642" y="328929"/>
                  </a:lnTo>
                  <a:lnTo>
                    <a:pt x="81561" y="325119"/>
                  </a:lnTo>
                  <a:lnTo>
                    <a:pt x="247330" y="325119"/>
                  </a:lnTo>
                  <a:lnTo>
                    <a:pt x="246445" y="323849"/>
                  </a:lnTo>
                  <a:lnTo>
                    <a:pt x="239447" y="317499"/>
                  </a:lnTo>
                  <a:lnTo>
                    <a:pt x="230817" y="309879"/>
                  </a:lnTo>
                  <a:lnTo>
                    <a:pt x="221330" y="306069"/>
                  </a:lnTo>
                  <a:lnTo>
                    <a:pt x="209906" y="303529"/>
                  </a:lnTo>
                  <a:lnTo>
                    <a:pt x="147174" y="303529"/>
                  </a:lnTo>
                  <a:lnTo>
                    <a:pt x="121256" y="302259"/>
                  </a:lnTo>
                  <a:close/>
                </a:path>
                <a:path w="720090" h="718820">
                  <a:moveTo>
                    <a:pt x="191250" y="370839"/>
                  </a:moveTo>
                  <a:lnTo>
                    <a:pt x="83196" y="370839"/>
                  </a:lnTo>
                  <a:lnTo>
                    <a:pt x="78750" y="374649"/>
                  </a:lnTo>
                  <a:lnTo>
                    <a:pt x="78750" y="415289"/>
                  </a:lnTo>
                  <a:lnTo>
                    <a:pt x="101250" y="415289"/>
                  </a:lnTo>
                  <a:lnTo>
                    <a:pt x="101250" y="393699"/>
                  </a:lnTo>
                  <a:lnTo>
                    <a:pt x="202892" y="393699"/>
                  </a:lnTo>
                  <a:lnTo>
                    <a:pt x="202780" y="384809"/>
                  </a:lnTo>
                  <a:lnTo>
                    <a:pt x="199651" y="374649"/>
                  </a:lnTo>
                  <a:lnTo>
                    <a:pt x="191250" y="370839"/>
                  </a:lnTo>
                  <a:close/>
                </a:path>
                <a:path w="720090" h="718820">
                  <a:moveTo>
                    <a:pt x="202892" y="393699"/>
                  </a:moveTo>
                  <a:lnTo>
                    <a:pt x="180000" y="393699"/>
                  </a:lnTo>
                  <a:lnTo>
                    <a:pt x="180000" y="415289"/>
                  </a:lnTo>
                  <a:lnTo>
                    <a:pt x="202500" y="415289"/>
                  </a:lnTo>
                  <a:lnTo>
                    <a:pt x="202956" y="398779"/>
                  </a:lnTo>
                  <a:lnTo>
                    <a:pt x="202892" y="393699"/>
                  </a:lnTo>
                  <a:close/>
                </a:path>
                <a:path w="720090" h="718820">
                  <a:moveTo>
                    <a:pt x="247330" y="325119"/>
                  </a:moveTo>
                  <a:lnTo>
                    <a:pt x="199688" y="325119"/>
                  </a:lnTo>
                  <a:lnTo>
                    <a:pt x="214475" y="328929"/>
                  </a:lnTo>
                  <a:lnTo>
                    <a:pt x="226035" y="336549"/>
                  </a:lnTo>
                  <a:lnTo>
                    <a:pt x="233562" y="347979"/>
                  </a:lnTo>
                  <a:lnTo>
                    <a:pt x="236250" y="361949"/>
                  </a:lnTo>
                  <a:lnTo>
                    <a:pt x="236250" y="415289"/>
                  </a:lnTo>
                  <a:lnTo>
                    <a:pt x="258749" y="415289"/>
                  </a:lnTo>
                  <a:lnTo>
                    <a:pt x="258749" y="355599"/>
                  </a:lnTo>
                  <a:lnTo>
                    <a:pt x="257061" y="342899"/>
                  </a:lnTo>
                  <a:lnTo>
                    <a:pt x="252638" y="332739"/>
                  </a:lnTo>
                  <a:lnTo>
                    <a:pt x="247330" y="325119"/>
                  </a:lnTo>
                  <a:close/>
                </a:path>
                <a:path w="720090" h="718820">
                  <a:moveTo>
                    <a:pt x="450065" y="167639"/>
                  </a:moveTo>
                  <a:lnTo>
                    <a:pt x="360000" y="167639"/>
                  </a:lnTo>
                  <a:lnTo>
                    <a:pt x="389008" y="171449"/>
                  </a:lnTo>
                  <a:lnTo>
                    <a:pt x="397418" y="172719"/>
                  </a:lnTo>
                  <a:lnTo>
                    <a:pt x="455295" y="198119"/>
                  </a:lnTo>
                  <a:lnTo>
                    <a:pt x="499435" y="242569"/>
                  </a:lnTo>
                  <a:lnTo>
                    <a:pt x="507778" y="256539"/>
                  </a:lnTo>
                  <a:lnTo>
                    <a:pt x="511449" y="262889"/>
                  </a:lnTo>
                  <a:lnTo>
                    <a:pt x="524887" y="306069"/>
                  </a:lnTo>
                  <a:lnTo>
                    <a:pt x="529053" y="361949"/>
                  </a:lnTo>
                  <a:lnTo>
                    <a:pt x="529142" y="383539"/>
                  </a:lnTo>
                  <a:lnTo>
                    <a:pt x="528750" y="415289"/>
                  </a:lnTo>
                  <a:lnTo>
                    <a:pt x="551249" y="415289"/>
                  </a:lnTo>
                  <a:lnTo>
                    <a:pt x="551644" y="383539"/>
                  </a:lnTo>
                  <a:lnTo>
                    <a:pt x="551702" y="347979"/>
                  </a:lnTo>
                  <a:lnTo>
                    <a:pt x="549736" y="312419"/>
                  </a:lnTo>
                  <a:lnTo>
                    <a:pt x="544057" y="283209"/>
                  </a:lnTo>
                  <a:lnTo>
                    <a:pt x="528750" y="243839"/>
                  </a:lnTo>
                  <a:lnTo>
                    <a:pt x="528750" y="213359"/>
                  </a:lnTo>
                  <a:lnTo>
                    <a:pt x="506249" y="213359"/>
                  </a:lnTo>
                  <a:lnTo>
                    <a:pt x="492878" y="199389"/>
                  </a:lnTo>
                  <a:lnTo>
                    <a:pt x="480082" y="187959"/>
                  </a:lnTo>
                  <a:lnTo>
                    <a:pt x="466324" y="177799"/>
                  </a:lnTo>
                  <a:lnTo>
                    <a:pt x="450065" y="167639"/>
                  </a:lnTo>
                  <a:close/>
                </a:path>
                <a:path w="720090" h="718820">
                  <a:moveTo>
                    <a:pt x="596249" y="134619"/>
                  </a:moveTo>
                  <a:lnTo>
                    <a:pt x="573750" y="134619"/>
                  </a:lnTo>
                  <a:lnTo>
                    <a:pt x="573750" y="415289"/>
                  </a:lnTo>
                  <a:lnTo>
                    <a:pt x="596249" y="415289"/>
                  </a:lnTo>
                  <a:lnTo>
                    <a:pt x="596249" y="325119"/>
                  </a:lnTo>
                  <a:lnTo>
                    <a:pt x="684845" y="325119"/>
                  </a:lnTo>
                  <a:lnTo>
                    <a:pt x="681213" y="320039"/>
                  </a:lnTo>
                  <a:lnTo>
                    <a:pt x="664543" y="307339"/>
                  </a:lnTo>
                  <a:lnTo>
                    <a:pt x="645469" y="303529"/>
                  </a:lnTo>
                  <a:lnTo>
                    <a:pt x="596249" y="303529"/>
                  </a:lnTo>
                  <a:lnTo>
                    <a:pt x="596249" y="134619"/>
                  </a:lnTo>
                  <a:close/>
                </a:path>
                <a:path w="720090" h="718820">
                  <a:moveTo>
                    <a:pt x="684845" y="325119"/>
                  </a:moveTo>
                  <a:lnTo>
                    <a:pt x="638439" y="325119"/>
                  </a:lnTo>
                  <a:lnTo>
                    <a:pt x="653226" y="328929"/>
                  </a:lnTo>
                  <a:lnTo>
                    <a:pt x="664785" y="336549"/>
                  </a:lnTo>
                  <a:lnTo>
                    <a:pt x="672312" y="347979"/>
                  </a:lnTo>
                  <a:lnTo>
                    <a:pt x="674999" y="361949"/>
                  </a:lnTo>
                  <a:lnTo>
                    <a:pt x="674999" y="415289"/>
                  </a:lnTo>
                  <a:lnTo>
                    <a:pt x="697500" y="415289"/>
                  </a:lnTo>
                  <a:lnTo>
                    <a:pt x="697500" y="355599"/>
                  </a:lnTo>
                  <a:lnTo>
                    <a:pt x="693018" y="336549"/>
                  </a:lnTo>
                  <a:lnTo>
                    <a:pt x="684845" y="325119"/>
                  </a:lnTo>
                  <a:close/>
                </a:path>
                <a:path w="720090" h="718820">
                  <a:moveTo>
                    <a:pt x="367616" y="146049"/>
                  </a:moveTo>
                  <a:lnTo>
                    <a:pt x="323597" y="148589"/>
                  </a:lnTo>
                  <a:lnTo>
                    <a:pt x="283114" y="161289"/>
                  </a:lnTo>
                  <a:lnTo>
                    <a:pt x="244123" y="184149"/>
                  </a:lnTo>
                  <a:lnTo>
                    <a:pt x="211367" y="215899"/>
                  </a:lnTo>
                  <a:lnTo>
                    <a:pt x="186550" y="256539"/>
                  </a:lnTo>
                  <a:lnTo>
                    <a:pt x="171561" y="303529"/>
                  </a:lnTo>
                  <a:lnTo>
                    <a:pt x="195469" y="303529"/>
                  </a:lnTo>
                  <a:lnTo>
                    <a:pt x="198311" y="289559"/>
                  </a:lnTo>
                  <a:lnTo>
                    <a:pt x="203876" y="274319"/>
                  </a:lnTo>
                  <a:lnTo>
                    <a:pt x="232277" y="227329"/>
                  </a:lnTo>
                  <a:lnTo>
                    <a:pt x="272191" y="193039"/>
                  </a:lnTo>
                  <a:lnTo>
                    <a:pt x="310445" y="176529"/>
                  </a:lnTo>
                  <a:lnTo>
                    <a:pt x="360000" y="167639"/>
                  </a:lnTo>
                  <a:lnTo>
                    <a:pt x="450065" y="167639"/>
                  </a:lnTo>
                  <a:lnTo>
                    <a:pt x="411121" y="152399"/>
                  </a:lnTo>
                  <a:lnTo>
                    <a:pt x="367616" y="146049"/>
                  </a:lnTo>
                  <a:close/>
                </a:path>
                <a:path w="720090" h="718820">
                  <a:moveTo>
                    <a:pt x="528750" y="21589"/>
                  </a:moveTo>
                  <a:lnTo>
                    <a:pt x="506249" y="21589"/>
                  </a:lnTo>
                  <a:lnTo>
                    <a:pt x="506249" y="55879"/>
                  </a:lnTo>
                  <a:lnTo>
                    <a:pt x="497619" y="59689"/>
                  </a:lnTo>
                  <a:lnTo>
                    <a:pt x="494742" y="67309"/>
                  </a:lnTo>
                  <a:lnTo>
                    <a:pt x="497619" y="74929"/>
                  </a:lnTo>
                  <a:lnTo>
                    <a:pt x="506249" y="78739"/>
                  </a:lnTo>
                  <a:lnTo>
                    <a:pt x="506249" y="111759"/>
                  </a:lnTo>
                  <a:lnTo>
                    <a:pt x="497619" y="115569"/>
                  </a:lnTo>
                  <a:lnTo>
                    <a:pt x="494742" y="123189"/>
                  </a:lnTo>
                  <a:lnTo>
                    <a:pt x="497619" y="130809"/>
                  </a:lnTo>
                  <a:lnTo>
                    <a:pt x="506249" y="134619"/>
                  </a:lnTo>
                  <a:lnTo>
                    <a:pt x="506249" y="213359"/>
                  </a:lnTo>
                  <a:lnTo>
                    <a:pt x="528750" y="213359"/>
                  </a:lnTo>
                  <a:lnTo>
                    <a:pt x="528750" y="134619"/>
                  </a:lnTo>
                  <a:lnTo>
                    <a:pt x="596249" y="134619"/>
                  </a:lnTo>
                  <a:lnTo>
                    <a:pt x="604880" y="130809"/>
                  </a:lnTo>
                  <a:lnTo>
                    <a:pt x="607757" y="123189"/>
                  </a:lnTo>
                  <a:lnTo>
                    <a:pt x="604880" y="115569"/>
                  </a:lnTo>
                  <a:lnTo>
                    <a:pt x="596249" y="111759"/>
                  </a:lnTo>
                  <a:lnTo>
                    <a:pt x="528750" y="111759"/>
                  </a:lnTo>
                  <a:lnTo>
                    <a:pt x="528750" y="78739"/>
                  </a:lnTo>
                  <a:lnTo>
                    <a:pt x="596249" y="78739"/>
                  </a:lnTo>
                  <a:lnTo>
                    <a:pt x="604880" y="74929"/>
                  </a:lnTo>
                  <a:lnTo>
                    <a:pt x="607757" y="67309"/>
                  </a:lnTo>
                  <a:lnTo>
                    <a:pt x="604880" y="59689"/>
                  </a:lnTo>
                  <a:lnTo>
                    <a:pt x="596249" y="55879"/>
                  </a:lnTo>
                  <a:lnTo>
                    <a:pt x="528750" y="55879"/>
                  </a:lnTo>
                  <a:lnTo>
                    <a:pt x="528750" y="21589"/>
                  </a:lnTo>
                  <a:close/>
                </a:path>
                <a:path w="720090" h="718820">
                  <a:moveTo>
                    <a:pt x="596249" y="78739"/>
                  </a:moveTo>
                  <a:lnTo>
                    <a:pt x="573750" y="78739"/>
                  </a:lnTo>
                  <a:lnTo>
                    <a:pt x="573750" y="111759"/>
                  </a:lnTo>
                  <a:lnTo>
                    <a:pt x="596249" y="111759"/>
                  </a:lnTo>
                  <a:lnTo>
                    <a:pt x="596249" y="78739"/>
                  </a:lnTo>
                  <a:close/>
                </a:path>
                <a:path w="720090" h="718820">
                  <a:moveTo>
                    <a:pt x="596249" y="0"/>
                  </a:moveTo>
                  <a:lnTo>
                    <a:pt x="499446" y="0"/>
                  </a:lnTo>
                  <a:lnTo>
                    <a:pt x="495000" y="3809"/>
                  </a:lnTo>
                  <a:lnTo>
                    <a:pt x="495000" y="17779"/>
                  </a:lnTo>
                  <a:lnTo>
                    <a:pt x="499327" y="21589"/>
                  </a:lnTo>
                  <a:lnTo>
                    <a:pt x="573750" y="21589"/>
                  </a:lnTo>
                  <a:lnTo>
                    <a:pt x="573750" y="55879"/>
                  </a:lnTo>
                  <a:lnTo>
                    <a:pt x="596249" y="55879"/>
                  </a:lnTo>
                  <a:lnTo>
                    <a:pt x="596249" y="21589"/>
                  </a:lnTo>
                  <a:lnTo>
                    <a:pt x="605168" y="17779"/>
                  </a:lnTo>
                  <a:lnTo>
                    <a:pt x="607683" y="10159"/>
                  </a:lnTo>
                  <a:lnTo>
                    <a:pt x="604480" y="2539"/>
                  </a:lnTo>
                  <a:lnTo>
                    <a:pt x="596249" y="0"/>
                  </a:lnTo>
                  <a:close/>
                </a:path>
              </a:pathLst>
            </a:custGeom>
            <a:solidFill>
              <a:srgbClr val="009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0499" y="4234864"/>
              <a:ext cx="134999" cy="179270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5290973" y="4032000"/>
            <a:ext cx="549910" cy="720090"/>
          </a:xfrm>
          <a:custGeom>
            <a:avLst/>
            <a:gdLst/>
            <a:ahLst/>
            <a:cxnLst/>
            <a:rect l="l" t="t" r="r" b="b"/>
            <a:pathLst>
              <a:path w="549910" h="720089">
                <a:moveTo>
                  <a:pt x="272812" y="338907"/>
                </a:moveTo>
                <a:lnTo>
                  <a:pt x="251719" y="338907"/>
                </a:lnTo>
                <a:lnTo>
                  <a:pt x="246711" y="385930"/>
                </a:lnTo>
                <a:lnTo>
                  <a:pt x="242307" y="420475"/>
                </a:lnTo>
                <a:lnTo>
                  <a:pt x="238115" y="457655"/>
                </a:lnTo>
                <a:lnTo>
                  <a:pt x="234135" y="494964"/>
                </a:lnTo>
                <a:lnTo>
                  <a:pt x="230371" y="529901"/>
                </a:lnTo>
                <a:lnTo>
                  <a:pt x="227647" y="553319"/>
                </a:lnTo>
                <a:lnTo>
                  <a:pt x="224765" y="577120"/>
                </a:lnTo>
                <a:lnTo>
                  <a:pt x="221970" y="600963"/>
                </a:lnTo>
                <a:lnTo>
                  <a:pt x="219502" y="624505"/>
                </a:lnTo>
                <a:lnTo>
                  <a:pt x="217530" y="643882"/>
                </a:lnTo>
                <a:lnTo>
                  <a:pt x="214151" y="675149"/>
                </a:lnTo>
                <a:lnTo>
                  <a:pt x="210602" y="704968"/>
                </a:lnTo>
                <a:lnTo>
                  <a:pt x="208123" y="719999"/>
                </a:lnTo>
                <a:lnTo>
                  <a:pt x="345935" y="719999"/>
                </a:lnTo>
                <a:lnTo>
                  <a:pt x="345935" y="713141"/>
                </a:lnTo>
                <a:lnTo>
                  <a:pt x="344318" y="702773"/>
                </a:lnTo>
                <a:lnTo>
                  <a:pt x="343987" y="700311"/>
                </a:lnTo>
                <a:lnTo>
                  <a:pt x="232031" y="700311"/>
                </a:lnTo>
                <a:lnTo>
                  <a:pt x="232031" y="690958"/>
                </a:lnTo>
                <a:lnTo>
                  <a:pt x="233438" y="688139"/>
                </a:lnTo>
                <a:lnTo>
                  <a:pt x="233438" y="679218"/>
                </a:lnTo>
                <a:lnTo>
                  <a:pt x="341528" y="679218"/>
                </a:lnTo>
                <a:lnTo>
                  <a:pt x="339138" y="658122"/>
                </a:lnTo>
                <a:lnTo>
                  <a:pt x="236250" y="658122"/>
                </a:lnTo>
                <a:lnTo>
                  <a:pt x="259179" y="456054"/>
                </a:lnTo>
                <a:lnTo>
                  <a:pt x="260334" y="446429"/>
                </a:lnTo>
                <a:lnTo>
                  <a:pt x="262493" y="426022"/>
                </a:lnTo>
                <a:lnTo>
                  <a:pt x="263947" y="414095"/>
                </a:lnTo>
                <a:lnTo>
                  <a:pt x="270623" y="354818"/>
                </a:lnTo>
                <a:lnTo>
                  <a:pt x="271533" y="348169"/>
                </a:lnTo>
                <a:lnTo>
                  <a:pt x="272812" y="339810"/>
                </a:lnTo>
                <a:lnTo>
                  <a:pt x="272812" y="338907"/>
                </a:lnTo>
                <a:close/>
              </a:path>
              <a:path w="549910" h="720089">
                <a:moveTo>
                  <a:pt x="341528" y="679218"/>
                </a:moveTo>
                <a:lnTo>
                  <a:pt x="322934" y="679218"/>
                </a:lnTo>
                <a:lnTo>
                  <a:pt x="321851" y="682670"/>
                </a:lnTo>
                <a:lnTo>
                  <a:pt x="322604" y="693668"/>
                </a:lnTo>
                <a:lnTo>
                  <a:pt x="323434" y="694029"/>
                </a:lnTo>
                <a:lnTo>
                  <a:pt x="323434" y="700311"/>
                </a:lnTo>
                <a:lnTo>
                  <a:pt x="343987" y="700311"/>
                </a:lnTo>
                <a:lnTo>
                  <a:pt x="343551" y="697071"/>
                </a:lnTo>
                <a:lnTo>
                  <a:pt x="341528" y="679218"/>
                </a:lnTo>
                <a:close/>
              </a:path>
              <a:path w="549910" h="720089">
                <a:moveTo>
                  <a:pt x="329640" y="333204"/>
                </a:moveTo>
                <a:lnTo>
                  <a:pt x="278879" y="333204"/>
                </a:lnTo>
                <a:lnTo>
                  <a:pt x="281768" y="334495"/>
                </a:lnTo>
                <a:lnTo>
                  <a:pt x="282960" y="339429"/>
                </a:lnTo>
                <a:lnTo>
                  <a:pt x="283936" y="350282"/>
                </a:lnTo>
                <a:lnTo>
                  <a:pt x="304905" y="534624"/>
                </a:lnTo>
                <a:lnTo>
                  <a:pt x="307642" y="560417"/>
                </a:lnTo>
                <a:lnTo>
                  <a:pt x="311804" y="599134"/>
                </a:lnTo>
                <a:lnTo>
                  <a:pt x="316095" y="636470"/>
                </a:lnTo>
                <a:lnTo>
                  <a:pt x="319219" y="658122"/>
                </a:lnTo>
                <a:lnTo>
                  <a:pt x="339138" y="658122"/>
                </a:lnTo>
                <a:lnTo>
                  <a:pt x="324802" y="531600"/>
                </a:lnTo>
                <a:lnTo>
                  <a:pt x="323682" y="520015"/>
                </a:lnTo>
                <a:lnTo>
                  <a:pt x="322336" y="508070"/>
                </a:lnTo>
                <a:lnTo>
                  <a:pt x="320893" y="496214"/>
                </a:lnTo>
                <a:lnTo>
                  <a:pt x="319478" y="484893"/>
                </a:lnTo>
                <a:lnTo>
                  <a:pt x="318044" y="472707"/>
                </a:lnTo>
                <a:lnTo>
                  <a:pt x="315384" y="448499"/>
                </a:lnTo>
                <a:lnTo>
                  <a:pt x="314006" y="436932"/>
                </a:lnTo>
                <a:lnTo>
                  <a:pt x="306147" y="366036"/>
                </a:lnTo>
                <a:lnTo>
                  <a:pt x="305269" y="359171"/>
                </a:lnTo>
                <a:lnTo>
                  <a:pt x="303822" y="350282"/>
                </a:lnTo>
                <a:lnTo>
                  <a:pt x="303749" y="341718"/>
                </a:lnTo>
                <a:lnTo>
                  <a:pt x="343652" y="341718"/>
                </a:lnTo>
                <a:lnTo>
                  <a:pt x="329640" y="333204"/>
                </a:lnTo>
                <a:close/>
              </a:path>
              <a:path w="549910" h="720089">
                <a:moveTo>
                  <a:pt x="343652" y="341718"/>
                </a:moveTo>
                <a:lnTo>
                  <a:pt x="303749" y="341718"/>
                </a:lnTo>
                <a:lnTo>
                  <a:pt x="325804" y="354818"/>
                </a:lnTo>
                <a:lnTo>
                  <a:pt x="360582" y="374399"/>
                </a:lnTo>
                <a:lnTo>
                  <a:pt x="396345" y="391153"/>
                </a:lnTo>
                <a:lnTo>
                  <a:pt x="435010" y="405625"/>
                </a:lnTo>
                <a:lnTo>
                  <a:pt x="499286" y="418070"/>
                </a:lnTo>
                <a:lnTo>
                  <a:pt x="541407" y="419060"/>
                </a:lnTo>
                <a:lnTo>
                  <a:pt x="546361" y="419060"/>
                </a:lnTo>
                <a:lnTo>
                  <a:pt x="545306" y="414978"/>
                </a:lnTo>
                <a:lnTo>
                  <a:pt x="549842" y="406407"/>
                </a:lnTo>
                <a:lnTo>
                  <a:pt x="543746" y="399373"/>
                </a:lnTo>
                <a:lnTo>
                  <a:pt x="516092" y="399373"/>
                </a:lnTo>
                <a:lnTo>
                  <a:pt x="487318" y="396860"/>
                </a:lnTo>
                <a:lnTo>
                  <a:pt x="427325" y="381107"/>
                </a:lnTo>
                <a:lnTo>
                  <a:pt x="382995" y="362395"/>
                </a:lnTo>
                <a:lnTo>
                  <a:pt x="347196" y="343867"/>
                </a:lnTo>
                <a:lnTo>
                  <a:pt x="343652" y="341718"/>
                </a:lnTo>
                <a:close/>
              </a:path>
              <a:path w="549910" h="720089">
                <a:moveTo>
                  <a:pt x="281250" y="0"/>
                </a:moveTo>
                <a:lnTo>
                  <a:pt x="274025" y="0"/>
                </a:lnTo>
                <a:lnTo>
                  <a:pt x="268711" y="243"/>
                </a:lnTo>
                <a:lnTo>
                  <a:pt x="268740" y="1990"/>
                </a:lnTo>
                <a:lnTo>
                  <a:pt x="263886" y="12167"/>
                </a:lnTo>
                <a:lnTo>
                  <a:pt x="252192" y="41355"/>
                </a:lnTo>
                <a:lnTo>
                  <a:pt x="243512" y="72964"/>
                </a:lnTo>
                <a:lnTo>
                  <a:pt x="238109" y="105585"/>
                </a:lnTo>
                <a:lnTo>
                  <a:pt x="236250" y="137811"/>
                </a:lnTo>
                <a:lnTo>
                  <a:pt x="236286" y="160102"/>
                </a:lnTo>
                <a:lnTo>
                  <a:pt x="236675" y="179324"/>
                </a:lnTo>
                <a:lnTo>
                  <a:pt x="237841" y="198596"/>
                </a:lnTo>
                <a:lnTo>
                  <a:pt x="240206" y="221039"/>
                </a:lnTo>
                <a:lnTo>
                  <a:pt x="243977" y="244237"/>
                </a:lnTo>
                <a:lnTo>
                  <a:pt x="246695" y="261189"/>
                </a:lnTo>
                <a:lnTo>
                  <a:pt x="245298" y="272181"/>
                </a:lnTo>
                <a:lnTo>
                  <a:pt x="236721" y="277501"/>
                </a:lnTo>
                <a:lnTo>
                  <a:pt x="233403" y="278150"/>
                </a:lnTo>
                <a:lnTo>
                  <a:pt x="227167" y="278952"/>
                </a:lnTo>
                <a:lnTo>
                  <a:pt x="223448" y="279698"/>
                </a:lnTo>
                <a:lnTo>
                  <a:pt x="182917" y="289453"/>
                </a:lnTo>
                <a:lnTo>
                  <a:pt x="141896" y="302663"/>
                </a:lnTo>
                <a:lnTo>
                  <a:pt x="102461" y="318988"/>
                </a:lnTo>
                <a:lnTo>
                  <a:pt x="66686" y="338093"/>
                </a:lnTo>
                <a:lnTo>
                  <a:pt x="19201" y="374399"/>
                </a:lnTo>
                <a:lnTo>
                  <a:pt x="7609" y="386563"/>
                </a:lnTo>
                <a:lnTo>
                  <a:pt x="0" y="393749"/>
                </a:lnTo>
                <a:lnTo>
                  <a:pt x="2239" y="398418"/>
                </a:lnTo>
                <a:lnTo>
                  <a:pt x="3096" y="403033"/>
                </a:lnTo>
                <a:lnTo>
                  <a:pt x="5623" y="407810"/>
                </a:lnTo>
                <a:lnTo>
                  <a:pt x="74690" y="407050"/>
                </a:lnTo>
                <a:lnTo>
                  <a:pt x="133227" y="393530"/>
                </a:lnTo>
                <a:lnTo>
                  <a:pt x="144623" y="389530"/>
                </a:lnTo>
                <a:lnTo>
                  <a:pt x="33750" y="389530"/>
                </a:lnTo>
                <a:lnTo>
                  <a:pt x="41178" y="382114"/>
                </a:lnTo>
                <a:lnTo>
                  <a:pt x="74801" y="357458"/>
                </a:lnTo>
                <a:lnTo>
                  <a:pt x="138697" y="325918"/>
                </a:lnTo>
                <a:lnTo>
                  <a:pt x="207521" y="304552"/>
                </a:lnTo>
                <a:lnTo>
                  <a:pt x="239062" y="298122"/>
                </a:lnTo>
                <a:lnTo>
                  <a:pt x="260503" y="298122"/>
                </a:lnTo>
                <a:lnTo>
                  <a:pt x="258749" y="293903"/>
                </a:lnTo>
                <a:lnTo>
                  <a:pt x="258749" y="289194"/>
                </a:lnTo>
                <a:lnTo>
                  <a:pt x="261663" y="283599"/>
                </a:lnTo>
                <a:lnTo>
                  <a:pt x="264071" y="280943"/>
                </a:lnTo>
                <a:lnTo>
                  <a:pt x="271617" y="276640"/>
                </a:lnTo>
                <a:lnTo>
                  <a:pt x="282060" y="276012"/>
                </a:lnTo>
                <a:lnTo>
                  <a:pt x="311670" y="276012"/>
                </a:lnTo>
                <a:lnTo>
                  <a:pt x="306990" y="268274"/>
                </a:lnTo>
                <a:lnTo>
                  <a:pt x="307393" y="264193"/>
                </a:lnTo>
                <a:lnTo>
                  <a:pt x="308788" y="255938"/>
                </a:lnTo>
                <a:lnTo>
                  <a:pt x="265780" y="255938"/>
                </a:lnTo>
                <a:lnTo>
                  <a:pt x="264462" y="242112"/>
                </a:lnTo>
                <a:lnTo>
                  <a:pt x="261532" y="221039"/>
                </a:lnTo>
                <a:lnTo>
                  <a:pt x="258661" y="196343"/>
                </a:lnTo>
                <a:lnTo>
                  <a:pt x="257342" y="170153"/>
                </a:lnTo>
                <a:lnTo>
                  <a:pt x="257297" y="146869"/>
                </a:lnTo>
                <a:lnTo>
                  <a:pt x="257699" y="125860"/>
                </a:lnTo>
                <a:lnTo>
                  <a:pt x="263077" y="81668"/>
                </a:lnTo>
                <a:lnTo>
                  <a:pt x="273570" y="42160"/>
                </a:lnTo>
                <a:lnTo>
                  <a:pt x="278438" y="33748"/>
                </a:lnTo>
                <a:lnTo>
                  <a:pt x="299186" y="33748"/>
                </a:lnTo>
                <a:lnTo>
                  <a:pt x="298156" y="30653"/>
                </a:lnTo>
                <a:lnTo>
                  <a:pt x="289244" y="9395"/>
                </a:lnTo>
                <a:lnTo>
                  <a:pt x="281250" y="0"/>
                </a:lnTo>
                <a:close/>
              </a:path>
              <a:path w="549910" h="720089">
                <a:moveTo>
                  <a:pt x="388259" y="299530"/>
                </a:moveTo>
                <a:lnTo>
                  <a:pt x="316403" y="299530"/>
                </a:lnTo>
                <a:lnTo>
                  <a:pt x="323789" y="301292"/>
                </a:lnTo>
                <a:lnTo>
                  <a:pt x="330952" y="303091"/>
                </a:lnTo>
                <a:lnTo>
                  <a:pt x="374619" y="315845"/>
                </a:lnTo>
                <a:lnTo>
                  <a:pt x="426526" y="337095"/>
                </a:lnTo>
                <a:lnTo>
                  <a:pt x="475030" y="364496"/>
                </a:lnTo>
                <a:lnTo>
                  <a:pt x="508225" y="390352"/>
                </a:lnTo>
                <a:lnTo>
                  <a:pt x="516092" y="399373"/>
                </a:lnTo>
                <a:lnTo>
                  <a:pt x="543746" y="399373"/>
                </a:lnTo>
                <a:lnTo>
                  <a:pt x="516958" y="371015"/>
                </a:lnTo>
                <a:lnTo>
                  <a:pt x="484038" y="345645"/>
                </a:lnTo>
                <a:lnTo>
                  <a:pt x="445685" y="323709"/>
                </a:lnTo>
                <a:lnTo>
                  <a:pt x="408114" y="306550"/>
                </a:lnTo>
                <a:lnTo>
                  <a:pt x="388259" y="299530"/>
                </a:lnTo>
                <a:close/>
              </a:path>
              <a:path w="549910" h="720089">
                <a:moveTo>
                  <a:pt x="260503" y="298122"/>
                </a:moveTo>
                <a:lnTo>
                  <a:pt x="239062" y="298122"/>
                </a:lnTo>
                <a:lnTo>
                  <a:pt x="239238" y="306017"/>
                </a:lnTo>
                <a:lnTo>
                  <a:pt x="243204" y="312350"/>
                </a:lnTo>
                <a:lnTo>
                  <a:pt x="246092" y="317811"/>
                </a:lnTo>
                <a:lnTo>
                  <a:pt x="179594" y="353523"/>
                </a:lnTo>
                <a:lnTo>
                  <a:pt x="132493" y="372181"/>
                </a:lnTo>
                <a:lnTo>
                  <a:pt x="83589" y="384856"/>
                </a:lnTo>
                <a:lnTo>
                  <a:pt x="33750" y="389530"/>
                </a:lnTo>
                <a:lnTo>
                  <a:pt x="144623" y="389530"/>
                </a:lnTo>
                <a:lnTo>
                  <a:pt x="158316" y="384723"/>
                </a:lnTo>
                <a:lnTo>
                  <a:pt x="186381" y="373201"/>
                </a:lnTo>
                <a:lnTo>
                  <a:pt x="207273" y="363078"/>
                </a:lnTo>
                <a:lnTo>
                  <a:pt x="251719" y="338907"/>
                </a:lnTo>
                <a:lnTo>
                  <a:pt x="272812" y="338907"/>
                </a:lnTo>
                <a:lnTo>
                  <a:pt x="272812" y="333279"/>
                </a:lnTo>
                <a:lnTo>
                  <a:pt x="278879" y="333204"/>
                </a:lnTo>
                <a:lnTo>
                  <a:pt x="329640" y="333204"/>
                </a:lnTo>
                <a:lnTo>
                  <a:pt x="313482" y="322850"/>
                </a:lnTo>
                <a:lnTo>
                  <a:pt x="307969" y="319218"/>
                </a:lnTo>
                <a:lnTo>
                  <a:pt x="309082" y="315053"/>
                </a:lnTo>
                <a:lnTo>
                  <a:pt x="310760" y="313883"/>
                </a:lnTo>
                <a:lnTo>
                  <a:pt x="311575" y="312215"/>
                </a:lnTo>
                <a:lnTo>
                  <a:pt x="277030" y="312215"/>
                </a:lnTo>
                <a:lnTo>
                  <a:pt x="264462" y="307648"/>
                </a:lnTo>
                <a:lnTo>
                  <a:pt x="260503" y="298122"/>
                </a:lnTo>
                <a:close/>
              </a:path>
              <a:path w="549910" h="720089">
                <a:moveTo>
                  <a:pt x="311670" y="276012"/>
                </a:moveTo>
                <a:lnTo>
                  <a:pt x="282060" y="276012"/>
                </a:lnTo>
                <a:lnTo>
                  <a:pt x="291318" y="281793"/>
                </a:lnTo>
                <a:lnTo>
                  <a:pt x="295311" y="296718"/>
                </a:lnTo>
                <a:lnTo>
                  <a:pt x="289599" y="308330"/>
                </a:lnTo>
                <a:lnTo>
                  <a:pt x="277030" y="312215"/>
                </a:lnTo>
                <a:lnTo>
                  <a:pt x="311575" y="312215"/>
                </a:lnTo>
                <a:lnTo>
                  <a:pt x="314849" y="305517"/>
                </a:lnTo>
                <a:lnTo>
                  <a:pt x="314770" y="304552"/>
                </a:lnTo>
                <a:lnTo>
                  <a:pt x="314694" y="303091"/>
                </a:lnTo>
                <a:lnTo>
                  <a:pt x="316403" y="299530"/>
                </a:lnTo>
                <a:lnTo>
                  <a:pt x="388259" y="299530"/>
                </a:lnTo>
                <a:lnTo>
                  <a:pt x="369130" y="292768"/>
                </a:lnTo>
                <a:lnTo>
                  <a:pt x="326448" y="280943"/>
                </a:lnTo>
                <a:lnTo>
                  <a:pt x="325520" y="280709"/>
                </a:lnTo>
                <a:lnTo>
                  <a:pt x="315789" y="278588"/>
                </a:lnTo>
                <a:lnTo>
                  <a:pt x="314092" y="278588"/>
                </a:lnTo>
                <a:lnTo>
                  <a:pt x="310911" y="276357"/>
                </a:lnTo>
                <a:lnTo>
                  <a:pt x="311971" y="276357"/>
                </a:lnTo>
                <a:lnTo>
                  <a:pt x="311717" y="276090"/>
                </a:lnTo>
                <a:close/>
              </a:path>
              <a:path w="549910" h="720089">
                <a:moveTo>
                  <a:pt x="312936" y="277372"/>
                </a:moveTo>
                <a:lnTo>
                  <a:pt x="314092" y="278588"/>
                </a:lnTo>
                <a:lnTo>
                  <a:pt x="315789" y="278588"/>
                </a:lnTo>
                <a:lnTo>
                  <a:pt x="315032" y="278423"/>
                </a:lnTo>
                <a:lnTo>
                  <a:pt x="312936" y="277372"/>
                </a:lnTo>
                <a:close/>
              </a:path>
              <a:path w="549910" h="720089">
                <a:moveTo>
                  <a:pt x="311971" y="276357"/>
                </a:moveTo>
                <a:lnTo>
                  <a:pt x="310911" y="276357"/>
                </a:lnTo>
                <a:lnTo>
                  <a:pt x="312936" y="277372"/>
                </a:lnTo>
                <a:lnTo>
                  <a:pt x="311971" y="276357"/>
                </a:lnTo>
                <a:close/>
              </a:path>
              <a:path w="549910" h="720089">
                <a:moveTo>
                  <a:pt x="299186" y="33748"/>
                </a:moveTo>
                <a:lnTo>
                  <a:pt x="278438" y="33748"/>
                </a:lnTo>
                <a:lnTo>
                  <a:pt x="281711" y="45320"/>
                </a:lnTo>
                <a:lnTo>
                  <a:pt x="285258" y="55713"/>
                </a:lnTo>
                <a:lnTo>
                  <a:pt x="288912" y="68129"/>
                </a:lnTo>
                <a:lnTo>
                  <a:pt x="292507" y="85769"/>
                </a:lnTo>
                <a:lnTo>
                  <a:pt x="296914" y="122531"/>
                </a:lnTo>
                <a:lnTo>
                  <a:pt x="297950" y="154654"/>
                </a:lnTo>
                <a:lnTo>
                  <a:pt x="298007" y="160102"/>
                </a:lnTo>
                <a:lnTo>
                  <a:pt x="296349" y="194745"/>
                </a:lnTo>
                <a:lnTo>
                  <a:pt x="292079" y="231608"/>
                </a:lnTo>
                <a:lnTo>
                  <a:pt x="291711" y="234129"/>
                </a:lnTo>
                <a:lnTo>
                  <a:pt x="290992" y="240104"/>
                </a:lnTo>
                <a:lnTo>
                  <a:pt x="289336" y="249076"/>
                </a:lnTo>
                <a:lnTo>
                  <a:pt x="288392" y="250847"/>
                </a:lnTo>
                <a:lnTo>
                  <a:pt x="288281" y="255938"/>
                </a:lnTo>
                <a:lnTo>
                  <a:pt x="308788" y="255938"/>
                </a:lnTo>
                <a:lnTo>
                  <a:pt x="310172" y="248254"/>
                </a:lnTo>
                <a:lnTo>
                  <a:pt x="311212" y="242112"/>
                </a:lnTo>
                <a:lnTo>
                  <a:pt x="316518" y="198241"/>
                </a:lnTo>
                <a:lnTo>
                  <a:pt x="318851" y="154654"/>
                </a:lnTo>
                <a:lnTo>
                  <a:pt x="316975" y="111111"/>
                </a:lnTo>
                <a:lnTo>
                  <a:pt x="309671" y="67204"/>
                </a:lnTo>
                <a:lnTo>
                  <a:pt x="305720" y="53386"/>
                </a:lnTo>
                <a:lnTo>
                  <a:pt x="299186" y="33748"/>
                </a:lnTo>
                <a:close/>
              </a:path>
            </a:pathLst>
          </a:custGeom>
          <a:solidFill>
            <a:srgbClr val="009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94195" y="1023501"/>
            <a:ext cx="127317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Энергия</a:t>
            </a:r>
            <a:r>
              <a:rPr sz="800" spc="1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2B2A29"/>
                </a:solidFill>
                <a:latin typeface="Arial"/>
                <a:cs typeface="Arial"/>
              </a:rPr>
              <a:t>ветра,</a:t>
            </a:r>
            <a:r>
              <a:rPr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2.58%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8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Энергия</a:t>
            </a:r>
            <a:r>
              <a:rPr sz="8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биомассы,</a:t>
            </a:r>
            <a:r>
              <a:rPr sz="800" spc="-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2B2A29"/>
                </a:solidFill>
                <a:latin typeface="Arial"/>
                <a:cs typeface="Arial"/>
              </a:rPr>
              <a:t>0.07%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Гидроэнергия,</a:t>
            </a:r>
            <a:r>
              <a:rPr sz="800" spc="-3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21.83%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8" name="object 48"/>
          <p:cNvSpPr txBox="1"/>
          <p:nvPr/>
        </p:nvSpPr>
        <p:spPr>
          <a:xfrm>
            <a:off x="1496020" y="1295441"/>
            <a:ext cx="13182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B2A29"/>
                </a:solidFill>
                <a:latin typeface="Arial"/>
                <a:cs typeface="Arial"/>
              </a:rPr>
              <a:t>Солнечная</a:t>
            </a:r>
            <a:r>
              <a:rPr sz="800" spc="2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B2A29"/>
                </a:solidFill>
                <a:latin typeface="Arial"/>
                <a:cs typeface="Arial"/>
              </a:rPr>
              <a:t>энергия</a:t>
            </a:r>
            <a:r>
              <a:rPr sz="800" spc="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B2A29"/>
                </a:solidFill>
                <a:latin typeface="Arial"/>
                <a:cs typeface="Arial"/>
              </a:rPr>
              <a:t>75.52%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B2A2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583AD1E5-E91E-4B86-9DE2-BFD4BDF9BB35}"/>
</file>

<file path=customXml/itemProps2.xml><?xml version="1.0" encoding="utf-8"?>
<ds:datastoreItem xmlns:ds="http://schemas.openxmlformats.org/officeDocument/2006/customXml" ds:itemID="{8801A867-BFF9-47C6-83A3-2A3B3F9C6E56}"/>
</file>

<file path=customXml/itemProps3.xml><?xml version="1.0" encoding="utf-8"?>
<ds:datastoreItem xmlns:ds="http://schemas.openxmlformats.org/officeDocument/2006/customXml" ds:itemID="{2613248B-F8C7-48D4-83BB-F576249D86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2227</Words>
  <Application>Microsoft Macintosh PowerPoint</Application>
  <PresentationFormat>Custom</PresentationFormat>
  <Paragraphs>355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ИНВЕСТИЦИОННЫЕ ВОЗМОЖНОСТИ В ЭНЕРГЕТИЧЕСКОМ СЕКТОРЕ ТАДЖИКИСТАНА</vt:lpstr>
      <vt:lpstr>ТАДЖИКИСТАН – ОБЗОР СТРАНЫ</vt:lpstr>
      <vt:lpstr>ОБЗОР ЭНЕРГЕТИЧЕСКОГО СЕКТОРА ТАДЖИКИСТАНА</vt:lpstr>
      <vt:lpstr>ДОЛГОСРОЧНАЯ СТРАТЕГИЯ РАЗВИТИЯ СЕКТОРА</vt:lpstr>
      <vt:lpstr>ОБЩАЯ СТАТИСТИКА</vt:lpstr>
      <vt:lpstr>РОСТ ВНУТРЕННЕЙ ПОТРЕБНОСТИ И СТРОИТЕЛЬСТВО ГЕНЕРИРУЮЩИХ МОЩНОСТЕЙ</vt:lpstr>
      <vt:lpstr>ТАДЖИКИСТАН ОКРУЖЕН СТРАНАМИ СО СТРУКТУРНЫМ ДЕФЕЦИТОМ ИЛИ ВЫСОКОЙ СТОИМОСТЬЮ НА ЭЛЕКТРОЭНЕРГИЮ</vt:lpstr>
      <vt:lpstr>КАРТА ПЕРСПЕКТИВНОГО РЕГИОНАЛЬНОГО РАЗВИТИЯ ЭНЕРГЕТИЧЕСКОЙ СЕТИ</vt:lpstr>
      <vt:lpstr>РЕСУРСЫ ВОЗОБНОВЛЯЕМЫХ ИСТОЧНИКОВ ЭНЕРГИИ</vt:lpstr>
      <vt:lpstr>ИНВЕСТИЦИОННЫЕ ВОЗМОЖНОСТИ - ГИДРОЭНЕРГЕТИКА</vt:lpstr>
      <vt:lpstr>РАЗЛИЧНЫЕ МЕХАНИЗМЫ СОТРДУНИЧЕСТВА</vt:lpstr>
      <vt:lpstr>БЛАГОПРИЯТНЫЙ ИНВЕСТИЦИОННЫЙ КЛИМАТ</vt:lpstr>
      <vt:lpstr>ПРИМЕРЫ ПРОЕКТОВ ПО ГЧП (PPP), CУВ (BOO), СУП (BOT)</vt:lpstr>
      <vt:lpstr>УСПЕШНЫЙ РЕГИОНАЛЬНЫЙ ПРОЕКТ ЭЛЕКТРОПЕРЕДАЧ</vt:lpstr>
      <vt:lpstr>ЦЕНТРАЛЬНО-АЗИАТСКАЯ ЮЖНО-АЗИАТСКАЯ ЛИНИЯ ЭЛЕКТРОПЕРЕДАЧ - CASA 1000</vt:lpstr>
      <vt:lpstr>ВЫГОДЫ ОТ ОСВОЕНИЯ ВОДНО-ЭНЕРГЕТИЧЕСКИХ РЕСУРСОВ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Brochure_2023-09-26_RU.cdr</dc:title>
  <dc:creator>Amirbekov Bezhan</dc:creator>
  <cp:lastModifiedBy>Ramziya Muborakshoeva</cp:lastModifiedBy>
  <cp:revision>2</cp:revision>
  <dcterms:created xsi:type="dcterms:W3CDTF">2023-11-17T05:24:58Z</dcterms:created>
  <dcterms:modified xsi:type="dcterms:W3CDTF">2023-11-17T05:38:03Z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2023-11-17T00:00:00Z</vt:filetime>
  </property>
  <property fmtid="{D5CDD505-2E9C-101B-9397-08002B2CF9AE}" pid="5" name="Producer">
    <vt:lpwstr>Corel PDF Engine Version 23.0.0.363</vt:lpwstr>
  </property>
  <property fmtid="{D5CDD505-2E9C-101B-9397-08002B2CF9AE}" pid="6" name="ContentTypeId">
    <vt:lpwstr>0x0101006D424368B706EE4FB77F211FDCEB8A37</vt:lpwstr>
  </property>
</Properties>
</file>