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8" r:id="rId7"/>
    <p:sldId id="260" r:id="rId8"/>
    <p:sldId id="265" r:id="rId9"/>
    <p:sldId id="266" r:id="rId10"/>
    <p:sldId id="267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99D51E-6354-F75F-ADF3-D996868AAA25}" v="55" dt="2023-10-17T06:49:57.197"/>
    <p1510:client id="{6DEFF623-6F79-4292-95AA-D8D4F8F2D8CE}" v="6" dt="2023-10-18T02:49:35.975"/>
    <p1510:client id="{E3757AFA-6458-E79A-55ED-A6F1B5C847EF}" v="5" dt="2023-10-17T07:04:06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an Mogilevskii" userId="27133d05-2074-4e89-aab1-707d50296c8d" providerId="ADAL" clId="{6DEFF623-6F79-4292-95AA-D8D4F8F2D8CE}"/>
    <pc:docChg chg="custSel modSld">
      <pc:chgData name="Roman Mogilevskii" userId="27133d05-2074-4e89-aab1-707d50296c8d" providerId="ADAL" clId="{6DEFF623-6F79-4292-95AA-D8D4F8F2D8CE}" dt="2023-10-18T03:04:21.506" v="333" actId="14100"/>
      <pc:docMkLst>
        <pc:docMk/>
      </pc:docMkLst>
      <pc:sldChg chg="modSp mod">
        <pc:chgData name="Roman Mogilevskii" userId="27133d05-2074-4e89-aab1-707d50296c8d" providerId="ADAL" clId="{6DEFF623-6F79-4292-95AA-D8D4F8F2D8CE}" dt="2023-10-18T02:54:20.017" v="74" actId="6549"/>
        <pc:sldMkLst>
          <pc:docMk/>
          <pc:sldMk cId="3674568565" sldId="256"/>
        </pc:sldMkLst>
        <pc:spChg chg="mod">
          <ac:chgData name="Roman Mogilevskii" userId="27133d05-2074-4e89-aab1-707d50296c8d" providerId="ADAL" clId="{6DEFF623-6F79-4292-95AA-D8D4F8F2D8CE}" dt="2023-10-18T02:54:20.017" v="74" actId="6549"/>
          <ac:spMkLst>
            <pc:docMk/>
            <pc:sldMk cId="3674568565" sldId="256"/>
            <ac:spMk id="2" creationId="{AD91E8A6-B5C5-6E0D-6F51-0E575B579507}"/>
          </ac:spMkLst>
        </pc:spChg>
      </pc:sldChg>
      <pc:sldChg chg="modSp mod">
        <pc:chgData name="Roman Mogilevskii" userId="27133d05-2074-4e89-aab1-707d50296c8d" providerId="ADAL" clId="{6DEFF623-6F79-4292-95AA-D8D4F8F2D8CE}" dt="2023-10-18T02:55:55.197" v="156" actId="6549"/>
        <pc:sldMkLst>
          <pc:docMk/>
          <pc:sldMk cId="4119695617" sldId="264"/>
        </pc:sldMkLst>
        <pc:spChg chg="mod">
          <ac:chgData name="Roman Mogilevskii" userId="27133d05-2074-4e89-aab1-707d50296c8d" providerId="ADAL" clId="{6DEFF623-6F79-4292-95AA-D8D4F8F2D8CE}" dt="2023-10-18T02:55:55.197" v="156" actId="6549"/>
          <ac:spMkLst>
            <pc:docMk/>
            <pc:sldMk cId="4119695617" sldId="264"/>
            <ac:spMk id="3" creationId="{BFAB2C32-5E3B-E546-E6B9-F53E8C2EEEFF}"/>
          </ac:spMkLst>
        </pc:spChg>
      </pc:sldChg>
      <pc:sldChg chg="modSp mod">
        <pc:chgData name="Roman Mogilevskii" userId="27133d05-2074-4e89-aab1-707d50296c8d" providerId="ADAL" clId="{6DEFF623-6F79-4292-95AA-D8D4F8F2D8CE}" dt="2023-10-18T03:04:21.506" v="333" actId="14100"/>
        <pc:sldMkLst>
          <pc:docMk/>
          <pc:sldMk cId="2836355959" sldId="267"/>
        </pc:sldMkLst>
        <pc:spChg chg="mod">
          <ac:chgData name="Roman Mogilevskii" userId="27133d05-2074-4e89-aab1-707d50296c8d" providerId="ADAL" clId="{6DEFF623-6F79-4292-95AA-D8D4F8F2D8CE}" dt="2023-10-18T03:04:21.506" v="333" actId="14100"/>
          <ac:spMkLst>
            <pc:docMk/>
            <pc:sldMk cId="2836355959" sldId="267"/>
            <ac:spMk id="3" creationId="{BFAB2C32-5E3B-E546-E6B9-F53E8C2EEEFF}"/>
          </ac:spMkLst>
        </pc:spChg>
      </pc:sldChg>
    </pc:docChg>
  </pc:docChgLst>
  <pc:docChgLst>
    <pc:chgData name="Reneli Gloria" userId="S::rgloria.consultant@adb.org::37dd7b62-eac8-493c-819c-db9336ef8c23" providerId="AD" clId="Web-{59F87B4A-E2A9-9BB1-A9F1-F91AB16EE612}"/>
    <pc:docChg chg="modSld">
      <pc:chgData name="Reneli Gloria" userId="S::rgloria.consultant@adb.org::37dd7b62-eac8-493c-819c-db9336ef8c23" providerId="AD" clId="Web-{59F87B4A-E2A9-9BB1-A9F1-F91AB16EE612}" dt="2023-10-16T10:03:37.882" v="2" actId="20577"/>
      <pc:docMkLst>
        <pc:docMk/>
      </pc:docMkLst>
      <pc:sldChg chg="modSp">
        <pc:chgData name="Reneli Gloria" userId="S::rgloria.consultant@adb.org::37dd7b62-eac8-493c-819c-db9336ef8c23" providerId="AD" clId="Web-{59F87B4A-E2A9-9BB1-A9F1-F91AB16EE612}" dt="2023-10-16T10:03:37.882" v="2" actId="20577"/>
        <pc:sldMkLst>
          <pc:docMk/>
          <pc:sldMk cId="3688081435" sldId="259"/>
        </pc:sldMkLst>
        <pc:spChg chg="mod">
          <ac:chgData name="Reneli Gloria" userId="S::rgloria.consultant@adb.org::37dd7b62-eac8-493c-819c-db9336ef8c23" providerId="AD" clId="Web-{59F87B4A-E2A9-9BB1-A9F1-F91AB16EE612}" dt="2023-10-16T10:03:37.882" v="2" actId="20577"/>
          <ac:spMkLst>
            <pc:docMk/>
            <pc:sldMk cId="3688081435" sldId="259"/>
            <ac:spMk id="3" creationId="{BFAB2C32-5E3B-E546-E6B9-F53E8C2EEEFF}"/>
          </ac:spMkLst>
        </pc:spChg>
      </pc:sldChg>
    </pc:docChg>
  </pc:docChgLst>
  <pc:docChgLst>
    <pc:chgData name="Carmela C. Espina" userId="4ebb9680-d155-47f2-b2e1-fe33e604b101" providerId="ADAL" clId="{0F504221-FD9C-49A5-97B9-B4E917AB34B2}"/>
    <pc:docChg chg="undo custSel modSld">
      <pc:chgData name="Carmela C. Espina" userId="4ebb9680-d155-47f2-b2e1-fe33e604b101" providerId="ADAL" clId="{0F504221-FD9C-49A5-97B9-B4E917AB34B2}" dt="2023-10-16T00:40:53.409" v="6" actId="1076"/>
      <pc:docMkLst>
        <pc:docMk/>
      </pc:docMkLst>
      <pc:sldChg chg="modSp mod">
        <pc:chgData name="Carmela C. Espina" userId="4ebb9680-d155-47f2-b2e1-fe33e604b101" providerId="ADAL" clId="{0F504221-FD9C-49A5-97B9-B4E917AB34B2}" dt="2023-10-16T00:40:05.636" v="4" actId="20577"/>
        <pc:sldMkLst>
          <pc:docMk/>
          <pc:sldMk cId="3237290184" sldId="258"/>
        </pc:sldMkLst>
        <pc:spChg chg="mod">
          <ac:chgData name="Carmela C. Espina" userId="4ebb9680-d155-47f2-b2e1-fe33e604b101" providerId="ADAL" clId="{0F504221-FD9C-49A5-97B9-B4E917AB34B2}" dt="2023-10-16T00:40:05.636" v="4" actId="20577"/>
          <ac:spMkLst>
            <pc:docMk/>
            <pc:sldMk cId="3237290184" sldId="258"/>
            <ac:spMk id="3" creationId="{BFAB2C32-5E3B-E546-E6B9-F53E8C2EEEFF}"/>
          </ac:spMkLst>
        </pc:spChg>
      </pc:sldChg>
      <pc:sldChg chg="modSp mod">
        <pc:chgData name="Carmela C. Espina" userId="4ebb9680-d155-47f2-b2e1-fe33e604b101" providerId="ADAL" clId="{0F504221-FD9C-49A5-97B9-B4E917AB34B2}" dt="2023-10-16T00:39:29.904" v="3" actId="20577"/>
        <pc:sldMkLst>
          <pc:docMk/>
          <pc:sldMk cId="4119695617" sldId="264"/>
        </pc:sldMkLst>
        <pc:spChg chg="mod">
          <ac:chgData name="Carmela C. Espina" userId="4ebb9680-d155-47f2-b2e1-fe33e604b101" providerId="ADAL" clId="{0F504221-FD9C-49A5-97B9-B4E917AB34B2}" dt="2023-10-16T00:39:29.904" v="3" actId="20577"/>
          <ac:spMkLst>
            <pc:docMk/>
            <pc:sldMk cId="4119695617" sldId="264"/>
            <ac:spMk id="3" creationId="{BFAB2C32-5E3B-E546-E6B9-F53E8C2EEEFF}"/>
          </ac:spMkLst>
        </pc:spChg>
      </pc:sldChg>
      <pc:sldChg chg="modSp mod">
        <pc:chgData name="Carmela C. Espina" userId="4ebb9680-d155-47f2-b2e1-fe33e604b101" providerId="ADAL" clId="{0F504221-FD9C-49A5-97B9-B4E917AB34B2}" dt="2023-10-16T00:40:53.409" v="6" actId="1076"/>
        <pc:sldMkLst>
          <pc:docMk/>
          <pc:sldMk cId="1194916509" sldId="265"/>
        </pc:sldMkLst>
        <pc:picChg chg="mod">
          <ac:chgData name="Carmela C. Espina" userId="4ebb9680-d155-47f2-b2e1-fe33e604b101" providerId="ADAL" clId="{0F504221-FD9C-49A5-97B9-B4E917AB34B2}" dt="2023-10-16T00:40:53.409" v="6" actId="1076"/>
          <ac:picMkLst>
            <pc:docMk/>
            <pc:sldMk cId="1194916509" sldId="265"/>
            <ac:picMk id="4" creationId="{73F8599F-7DE9-7108-6085-840E0913C8FC}"/>
          </ac:picMkLst>
        </pc:picChg>
      </pc:sldChg>
    </pc:docChg>
  </pc:docChgLst>
  <pc:docChgLst>
    <pc:chgData name="Reneli Gloria" userId="S::rgloria.consultant@adb.org::37dd7b62-eac8-493c-819c-db9336ef8c23" providerId="AD" clId="Web-{5999D51E-6354-F75F-ADF3-D996868AAA25}"/>
    <pc:docChg chg="modSld">
      <pc:chgData name="Reneli Gloria" userId="S::rgloria.consultant@adb.org::37dd7b62-eac8-493c-819c-db9336ef8c23" providerId="AD" clId="Web-{5999D51E-6354-F75F-ADF3-D996868AAA25}" dt="2023-10-17T06:49:56.510" v="26" actId="20577"/>
      <pc:docMkLst>
        <pc:docMk/>
      </pc:docMkLst>
      <pc:sldChg chg="modSp">
        <pc:chgData name="Reneli Gloria" userId="S::rgloria.consultant@adb.org::37dd7b62-eac8-493c-819c-db9336ef8c23" providerId="AD" clId="Web-{5999D51E-6354-F75F-ADF3-D996868AAA25}" dt="2023-10-17T06:49:56.510" v="26" actId="20577"/>
        <pc:sldMkLst>
          <pc:docMk/>
          <pc:sldMk cId="3674568565" sldId="256"/>
        </pc:sldMkLst>
        <pc:spChg chg="mod">
          <ac:chgData name="Reneli Gloria" userId="S::rgloria.consultant@adb.org::37dd7b62-eac8-493c-819c-db9336ef8c23" providerId="AD" clId="Web-{5999D51E-6354-F75F-ADF3-D996868AAA25}" dt="2023-10-17T06:49:56.510" v="26" actId="20577"/>
          <ac:spMkLst>
            <pc:docMk/>
            <pc:sldMk cId="3674568565" sldId="256"/>
            <ac:spMk id="4" creationId="{3640CC00-326F-C072-64D0-00B9CC46186B}"/>
          </ac:spMkLst>
        </pc:spChg>
      </pc:sldChg>
    </pc:docChg>
  </pc:docChgLst>
  <pc:docChgLst>
    <pc:chgData name="Mary Ann Magadia" userId="1d9742bb-e3f4-43f2-905f-812d8d1d8b7c" providerId="ADAL" clId="{97D389D2-A1E3-4831-9E12-B64F552D683D}"/>
    <pc:docChg chg="custSel modSld">
      <pc:chgData name="Mary Ann Magadia" userId="1d9742bb-e3f4-43f2-905f-812d8d1d8b7c" providerId="ADAL" clId="{97D389D2-A1E3-4831-9E12-B64F552D683D}" dt="2023-10-17T02:18:08.300" v="3" actId="478"/>
      <pc:docMkLst>
        <pc:docMk/>
      </pc:docMkLst>
      <pc:sldChg chg="addSp delSp modSp mod">
        <pc:chgData name="Mary Ann Magadia" userId="1d9742bb-e3f4-43f2-905f-812d8d1d8b7c" providerId="ADAL" clId="{97D389D2-A1E3-4831-9E12-B64F552D683D}" dt="2023-10-17T02:18:08.300" v="3" actId="478"/>
        <pc:sldMkLst>
          <pc:docMk/>
          <pc:sldMk cId="3674568565" sldId="256"/>
        </pc:sldMkLst>
        <pc:spChg chg="mod">
          <ac:chgData name="Mary Ann Magadia" userId="1d9742bb-e3f4-43f2-905f-812d8d1d8b7c" providerId="ADAL" clId="{97D389D2-A1E3-4831-9E12-B64F552D683D}" dt="2023-10-17T02:18:04.990" v="2" actId="20578"/>
          <ac:spMkLst>
            <pc:docMk/>
            <pc:sldMk cId="3674568565" sldId="256"/>
            <ac:spMk id="2" creationId="{AD91E8A6-B5C5-6E0D-6F51-0E575B579507}"/>
          </ac:spMkLst>
        </pc:spChg>
        <pc:picChg chg="add del mod">
          <ac:chgData name="Mary Ann Magadia" userId="1d9742bb-e3f4-43f2-905f-812d8d1d8b7c" providerId="ADAL" clId="{97D389D2-A1E3-4831-9E12-B64F552D683D}" dt="2023-10-17T02:18:08.300" v="3" actId="478"/>
          <ac:picMkLst>
            <pc:docMk/>
            <pc:sldMk cId="3674568565" sldId="256"/>
            <ac:picMk id="6" creationId="{260E9635-1691-17DE-2864-97DB7EF9EDFE}"/>
          </ac:picMkLst>
        </pc:picChg>
      </pc:sldChg>
    </pc:docChg>
  </pc:docChgLst>
  <pc:docChgLst>
    <pc:chgData name="Reneli Gloria" userId="S::rgloria.consultant@adb.org::37dd7b62-eac8-493c-819c-db9336ef8c23" providerId="AD" clId="Web-{38CA7897-EDFC-0306-5B9D-422EFDAED583}"/>
    <pc:docChg chg="modSld">
      <pc:chgData name="Reneli Gloria" userId="S::rgloria.consultant@adb.org::37dd7b62-eac8-493c-819c-db9336ef8c23" providerId="AD" clId="Web-{38CA7897-EDFC-0306-5B9D-422EFDAED583}" dt="2023-10-16T00:50:40" v="17" actId="20577"/>
      <pc:docMkLst>
        <pc:docMk/>
      </pc:docMkLst>
      <pc:sldChg chg="modSp">
        <pc:chgData name="Reneli Gloria" userId="S::rgloria.consultant@adb.org::37dd7b62-eac8-493c-819c-db9336ef8c23" providerId="AD" clId="Web-{38CA7897-EDFC-0306-5B9D-422EFDAED583}" dt="2023-10-16T00:50:40" v="17" actId="20577"/>
        <pc:sldMkLst>
          <pc:docMk/>
          <pc:sldMk cId="3688081435" sldId="259"/>
        </pc:sldMkLst>
        <pc:spChg chg="mod">
          <ac:chgData name="Reneli Gloria" userId="S::rgloria.consultant@adb.org::37dd7b62-eac8-493c-819c-db9336ef8c23" providerId="AD" clId="Web-{38CA7897-EDFC-0306-5B9D-422EFDAED583}" dt="2023-10-16T00:50:40" v="17" actId="20577"/>
          <ac:spMkLst>
            <pc:docMk/>
            <pc:sldMk cId="3688081435" sldId="259"/>
            <ac:spMk id="3" creationId="{BFAB2C32-5E3B-E546-E6B9-F53E8C2EEEFF}"/>
          </ac:spMkLst>
        </pc:spChg>
      </pc:sldChg>
      <pc:sldChg chg="modSp">
        <pc:chgData name="Reneli Gloria" userId="S::rgloria.consultant@adb.org::37dd7b62-eac8-493c-819c-db9336ef8c23" providerId="AD" clId="Web-{38CA7897-EDFC-0306-5B9D-422EFDAED583}" dt="2023-10-16T00:49:03.153" v="4" actId="20577"/>
        <pc:sldMkLst>
          <pc:docMk/>
          <pc:sldMk cId="2836355959" sldId="267"/>
        </pc:sldMkLst>
        <pc:spChg chg="mod">
          <ac:chgData name="Reneli Gloria" userId="S::rgloria.consultant@adb.org::37dd7b62-eac8-493c-819c-db9336ef8c23" providerId="AD" clId="Web-{38CA7897-EDFC-0306-5B9D-422EFDAED583}" dt="2023-10-16T00:49:03.153" v="4" actId="20577"/>
          <ac:spMkLst>
            <pc:docMk/>
            <pc:sldMk cId="2836355959" sldId="267"/>
            <ac:spMk id="3" creationId="{BFAB2C32-5E3B-E546-E6B9-F53E8C2EEEFF}"/>
          </ac:spMkLst>
        </pc:spChg>
      </pc:sldChg>
    </pc:docChg>
  </pc:docChgLst>
  <pc:docChgLst>
    <pc:chgData name="Reneli Gloria" userId="S::rgloria.consultant@adb.org::37dd7b62-eac8-493c-819c-db9336ef8c23" providerId="AD" clId="Web-{E3757AFA-6458-E79A-55ED-A6F1B5C847EF}"/>
    <pc:docChg chg="modSld">
      <pc:chgData name="Reneli Gloria" userId="S::rgloria.consultant@adb.org::37dd7b62-eac8-493c-819c-db9336ef8c23" providerId="AD" clId="Web-{E3757AFA-6458-E79A-55ED-A6F1B5C847EF}" dt="2023-10-17T07:04:05.389" v="2" actId="20577"/>
      <pc:docMkLst>
        <pc:docMk/>
      </pc:docMkLst>
      <pc:sldChg chg="modSp">
        <pc:chgData name="Reneli Gloria" userId="S::rgloria.consultant@adb.org::37dd7b62-eac8-493c-819c-db9336ef8c23" providerId="AD" clId="Web-{E3757AFA-6458-E79A-55ED-A6F1B5C847EF}" dt="2023-10-17T07:04:05.389" v="2" actId="20577"/>
        <pc:sldMkLst>
          <pc:docMk/>
          <pc:sldMk cId="3674568565" sldId="256"/>
        </pc:sldMkLst>
        <pc:spChg chg="mod">
          <ac:chgData name="Reneli Gloria" userId="S::rgloria.consultant@adb.org::37dd7b62-eac8-493c-819c-db9336ef8c23" providerId="AD" clId="Web-{E3757AFA-6458-E79A-55ED-A6F1B5C847EF}" dt="2023-10-17T07:04:05.389" v="2" actId="20577"/>
          <ac:spMkLst>
            <pc:docMk/>
            <pc:sldMk cId="3674568565" sldId="256"/>
            <ac:spMk id="4" creationId="{3640CC00-326F-C072-64D0-00B9CC46186B}"/>
          </ac:spMkLst>
        </pc:spChg>
      </pc:sldChg>
    </pc:docChg>
  </pc:docChgLst>
  <pc:docChgLst>
    <pc:chgData name="Dorothea C. Lazaro" userId="S::dlazaro@adb.org::805b2f41-9d5e-4ff4-8a46-e4c17eaa3090" providerId="AD" clId="Web-{A4E9374C-5217-DD05-D2ED-22E3E4B3FEAC}"/>
    <pc:docChg chg="modSld">
      <pc:chgData name="Dorothea C. Lazaro" userId="S::dlazaro@adb.org::805b2f41-9d5e-4ff4-8a46-e4c17eaa3090" providerId="AD" clId="Web-{A4E9374C-5217-DD05-D2ED-22E3E4B3FEAC}" dt="2023-10-16T10:02:58.716" v="14" actId="20577"/>
      <pc:docMkLst>
        <pc:docMk/>
      </pc:docMkLst>
      <pc:sldChg chg="modSp">
        <pc:chgData name="Dorothea C. Lazaro" userId="S::dlazaro@adb.org::805b2f41-9d5e-4ff4-8a46-e4c17eaa3090" providerId="AD" clId="Web-{A4E9374C-5217-DD05-D2ED-22E3E4B3FEAC}" dt="2023-10-16T10:02:58.716" v="14" actId="20577"/>
        <pc:sldMkLst>
          <pc:docMk/>
          <pc:sldMk cId="2836355959" sldId="267"/>
        </pc:sldMkLst>
        <pc:spChg chg="mod">
          <ac:chgData name="Dorothea C. Lazaro" userId="S::dlazaro@adb.org::805b2f41-9d5e-4ff4-8a46-e4c17eaa3090" providerId="AD" clId="Web-{A4E9374C-5217-DD05-D2ED-22E3E4B3FEAC}" dt="2023-10-16T10:02:58.716" v="14" actId="20577"/>
          <ac:spMkLst>
            <pc:docMk/>
            <pc:sldMk cId="2836355959" sldId="267"/>
            <ac:spMk id="3" creationId="{BFAB2C32-5E3B-E546-E6B9-F53E8C2EEE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03F0A-5E8F-09B9-4203-7D2972EA9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85ABC-1918-A7E0-BFB3-36093F179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32454-3FAA-EAA0-1404-E9A14D7C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7B52D3-1976-477B-BA83-1A9EF7FC3ED7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1D1CE-C941-1B9E-989A-4FC49AD1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8FDF0-2FC8-D28A-9909-B6F9759BF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EB417-1929-41A2-A6F3-37D8F87A49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Background pattern&#10;&#10;Description automatically generated">
            <a:extLst>
              <a:ext uri="{FF2B5EF4-FFF2-40B4-BE49-F238E27FC236}">
                <a16:creationId xmlns:a16="http://schemas.microsoft.com/office/drawing/2014/main" id="{D3A02587-17B9-6161-F68A-8046EC4FC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1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6261B-5FB6-2EF3-3F1C-B0B76A6DA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FF1F21-F880-5BC5-34D2-2B39985F4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F0404-CE6B-48C6-3D73-2B2282DC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F854B-D725-9BDC-586C-67C48D211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F04ED-1577-9FF7-C229-62FF1942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3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08D169-EBFC-3DDC-3206-75307F165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39EC95-3779-573D-AAA0-48B673A6D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A255F-BB38-3994-5B90-811DFEDB0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3C9D7-BAB8-6BA6-2C42-306FFE3B7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D2F4-9CF6-83CB-1B96-BC12680B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1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66B05-7862-E345-4827-20D9D229E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89DCA-14C1-0514-C720-F3F83A5EE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993FC-1D18-A478-E0F1-37238D0F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0CB29-0E34-8A49-6D9D-6F8A4CB08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61242-8AF3-9FB4-6261-75BB1789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0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DC8DE-811A-E9F6-BF24-8D1EA8F39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B9BF8-83A9-C1C9-7ABB-FDD68F174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3114-7895-19E9-3257-E6598CE20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E59AE-2B7F-8795-24A3-9E1E857C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1E87-95AC-FD05-0A2E-CB97BE2F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1B4FD-960F-4CA5-DB6D-5DD1647D6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2C079-973C-8407-A7CC-85A658917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FA6E7-3F2B-B0C8-3A7D-7D6B641B0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80F50-8CE9-A69A-4DD0-D0161C8F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BAC55-2A15-1177-648B-2591C830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0E676-FD7E-EAF6-6782-9F0123D4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5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68FD6-8907-BC42-4089-3BF245C9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755F1-EBDD-F215-EB21-49A47E4E7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6E1D0-0388-407D-E713-10C0D8DA9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651285-D863-F8A6-3356-D48791F5C7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1AEC16-B241-B157-5BA7-D1806146A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981511-80B2-6054-FB27-9116A110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61821F-FD97-98A9-E43F-EC5294D0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0E41D5-96EB-451D-0F01-27A51848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2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7F00-84DE-DFDF-037F-93FD1722D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FB9256-D667-677F-AD5C-7786B9B8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E05612-4702-3BDC-2C02-EEB45D33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6CA78-9C33-F582-52DD-1B3036549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7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FC4070-3C7D-74D8-E8FA-EE31B73C2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1A41B6-CEE4-B050-F9BA-99DF5E14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D8DA8-69F2-7E5C-1227-EE75C5FD1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1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29268-F086-8287-25BA-B044D315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1492F-F3F3-982A-2B54-35355CB82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31471-3002-423D-9FB8-AB782B3C2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A03875-6013-3499-122F-210159DB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DA587-5AF8-7328-711C-4DCBE09BD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8CC54-5C66-5F8F-9C89-CE8C52E39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6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D9A4-15E5-0E8A-91CD-58043923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F2FD76-B69E-1F04-8006-58DD4A30B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D8832-E791-9D6A-9CA3-8536A89FC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E4388-84F8-0364-CE2F-58AE197A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52D3-1976-477B-BA83-1A9EF7FC3ED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72FDC-5C59-5848-822D-0C1C03707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DBCAF-8966-E915-20B8-6C1398288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B417-1929-41A2-A6F3-37D8F87A4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0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8F1543A-23CA-3824-18F5-8CBE8DF844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11447" b="23581"/>
          <a:stretch/>
        </p:blipFill>
        <p:spPr>
          <a:xfrm>
            <a:off x="0" y="6492875"/>
            <a:ext cx="12192000" cy="365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AA5DB9-2028-CFC9-8086-9797A7B8FE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7695" t="794"/>
          <a:stretch/>
        </p:blipFill>
        <p:spPr>
          <a:xfrm>
            <a:off x="-1" y="0"/>
            <a:ext cx="12193603" cy="117834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1CF5AC-AA84-D9D7-1E67-5270B766E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511" y="-87658"/>
            <a:ext cx="11033289" cy="1458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B2716-9BD2-FB27-4E63-115B48BEE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00D6A-1D79-EEA9-1C4A-FB92CDEB05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F7B52D3-1976-477B-BA83-1A9EF7FC3ED7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79063-BF46-AD25-37F0-E8A26C997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B4CE0-3D8C-5D19-47CE-EC88571A8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09EB417-1929-41A2-A6F3-37D8F87A49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271D24-42E4-14D9-0506-85AB094198D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208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22791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1E8A6-B5C5-6E0D-6F51-0E575B579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050" y="1067096"/>
            <a:ext cx="11010899" cy="1976150"/>
          </a:xfrm>
        </p:spPr>
        <p:txBody>
          <a:bodyPr anchor="t">
            <a:normAutofit/>
          </a:bodyPr>
          <a:lstStyle/>
          <a:p>
            <a:pPr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Presentation on CAREC Study: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Diversifying Trade Flows and Transport and Transit Routes in CAREC Region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3EE05-B770-EEFC-BFDA-94A1B6C93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049" y="4010025"/>
            <a:ext cx="11410951" cy="1200329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700" b="1">
                <a:latin typeface="Arial" panose="020B0604020202020204" pitchFamily="34" charset="0"/>
                <a:cs typeface="Arial" panose="020B0604020202020204" pitchFamily="34" charset="0"/>
              </a:rPr>
              <a:t>Roman Mogilevskii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700">
                <a:latin typeface="Arial" panose="020B0604020202020204" pitchFamily="34" charset="0"/>
                <a:cs typeface="Arial" panose="020B0604020202020204" pitchFamily="34" charset="0"/>
              </a:rPr>
              <a:t>Regional Cooperation and Integration Unit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Central and West Asia Department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Asian Development Bank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40CC00-326F-C072-64D0-00B9CC46186B}"/>
              </a:ext>
            </a:extLst>
          </p:cNvPr>
          <p:cNvSpPr txBox="1"/>
          <p:nvPr/>
        </p:nvSpPr>
        <p:spPr>
          <a:xfrm>
            <a:off x="6286499" y="4976804"/>
            <a:ext cx="523684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000" b="1">
                <a:solidFill>
                  <a:schemeClr val="bg1"/>
                </a:solidFill>
                <a:latin typeface="Arial"/>
                <a:cs typeface="Arial"/>
              </a:rPr>
              <a:t>National Focal Points' Meeting </a:t>
            </a:r>
          </a:p>
          <a:p>
            <a:pPr algn="r"/>
            <a:r>
              <a:rPr lang="en-US" sz="2000">
                <a:solidFill>
                  <a:schemeClr val="bg1"/>
                </a:solidFill>
                <a:latin typeface="Arial"/>
                <a:cs typeface="Arial"/>
              </a:rPr>
              <a:t>18 October 2023</a:t>
            </a:r>
          </a:p>
          <a:p>
            <a:pPr algn="r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6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A9952B-191E-E711-798A-373B620100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-3248" y="450254"/>
            <a:ext cx="12176198" cy="68233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111126"/>
            <a:ext cx="11409680" cy="1014290"/>
          </a:xfrm>
        </p:spPr>
        <p:txBody>
          <a:bodyPr/>
          <a:lstStyle/>
          <a:p>
            <a:r>
              <a:rPr lang="en-US" b="1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511656"/>
            <a:ext cx="11623040" cy="47570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work responds to the requests for analysis of the recent shocks’ impact on trade and transit in the CAREC region</a:t>
            </a:r>
          </a:p>
          <a:p>
            <a:pPr marL="0" indent="0">
              <a:buNone/>
            </a:pPr>
            <a:r>
              <a:rPr lang="en-US" dirty="0"/>
              <a:t>	- change in and diversification of trade flows</a:t>
            </a:r>
          </a:p>
          <a:p>
            <a:pPr marL="0" indent="0">
              <a:buNone/>
            </a:pPr>
            <a:r>
              <a:rPr lang="en-US" dirty="0"/>
              <a:t>	- current situation and alternative transit options</a:t>
            </a:r>
          </a:p>
          <a:p>
            <a:r>
              <a:rPr lang="en-US" dirty="0"/>
              <a:t>Work in progress, final version in 2024</a:t>
            </a:r>
          </a:p>
          <a:p>
            <a:r>
              <a:rPr lang="en-US" dirty="0"/>
              <a:t>Preliminary version to be presented at the panel session “</a:t>
            </a:r>
            <a:r>
              <a:rPr lang="en-US" i="1" dirty="0"/>
              <a:t>Diversifying Trade Flows and Transport and Transit Routes in CAREC Region</a:t>
            </a:r>
            <a:r>
              <a:rPr lang="en-US" dirty="0"/>
              <a:t>” at the Ministerial Conference, 2023</a:t>
            </a:r>
          </a:p>
          <a:p>
            <a:r>
              <a:rPr lang="en-US" dirty="0"/>
              <a:t>Discussants at the session – development partners, private sector, governments</a:t>
            </a:r>
          </a:p>
          <a:p>
            <a:r>
              <a:rPr lang="en-US" dirty="0"/>
              <a:t>This PPT will be updated for the MC</a:t>
            </a:r>
          </a:p>
        </p:txBody>
      </p:sp>
    </p:spTree>
    <p:extLst>
      <p:ext uri="{BB962C8B-B14F-4D97-AF65-F5344CB8AC3E}">
        <p14:creationId xmlns:p14="http://schemas.microsoft.com/office/powerpoint/2010/main" val="411969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1"/>
            <a:ext cx="10991850" cy="1123949"/>
          </a:xfrm>
        </p:spPr>
        <p:txBody>
          <a:bodyPr/>
          <a:lstStyle/>
          <a:p>
            <a:r>
              <a:rPr lang="en-US" b="1"/>
              <a:t>Increase in Trade in Goods due to Energy Prices…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49" y="1589405"/>
            <a:ext cx="5314951" cy="4825683"/>
          </a:xfrm>
        </p:spPr>
        <p:txBody>
          <a:bodyPr/>
          <a:lstStyle/>
          <a:p>
            <a:r>
              <a:rPr lang="en-US" dirty="0"/>
              <a:t>In 2022, many economies of the region have recorded all-time high values of </a:t>
            </a:r>
            <a:r>
              <a:rPr lang="en-US"/>
              <a:t>merchandise and service </a:t>
            </a:r>
            <a:r>
              <a:rPr lang="en-US" dirty="0"/>
              <a:t>exports and imports</a:t>
            </a:r>
          </a:p>
          <a:p>
            <a:r>
              <a:rPr lang="en-US" dirty="0"/>
              <a:t>The growth mostly continues in 2023</a:t>
            </a:r>
          </a:p>
          <a:p>
            <a:r>
              <a:rPr lang="en-US" dirty="0"/>
              <a:t>Dramatic increase in energy trade  driven by growth in international prices (64% increase in 2022) followed by </a:t>
            </a:r>
            <a:r>
              <a:rPr lang="en-US"/>
              <a:t>40%</a:t>
            </a:r>
            <a:r>
              <a:rPr lang="en-US" dirty="0"/>
              <a:t> decline in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332FA7-B670-4CC0-CB57-FA4E0A8D30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2151" y="1246195"/>
            <a:ext cx="5617509" cy="25746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BA6AF0-C681-3D64-09D4-F8C796D58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2150" y="3888378"/>
            <a:ext cx="5604883" cy="256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29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1"/>
            <a:ext cx="11866880" cy="1037491"/>
          </a:xfrm>
        </p:spPr>
        <p:txBody>
          <a:bodyPr/>
          <a:lstStyle/>
          <a:p>
            <a:r>
              <a:rPr lang="en-US" b="1" dirty="0"/>
              <a:t>…and exports to the Russian Federation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1" y="1351280"/>
            <a:ext cx="10723179" cy="4825683"/>
          </a:xfrm>
        </p:spPr>
        <p:txBody>
          <a:bodyPr>
            <a:normAutofit/>
          </a:bodyPr>
          <a:lstStyle/>
          <a:p>
            <a:r>
              <a:rPr lang="en-US" dirty="0"/>
              <a:t>Major increase in exports to and imports (mostly energy) from Russia</a:t>
            </a:r>
          </a:p>
          <a:p>
            <a:r>
              <a:rPr lang="en-US" dirty="0"/>
              <a:t>Growth in exports due to voluntary departure of international companies from the Russian market and sanctions – emergence of associated market opportunities, especially for CCA economies </a:t>
            </a:r>
          </a:p>
          <a:p>
            <a:r>
              <a:rPr lang="en-US" dirty="0"/>
              <a:t>Declining imports of machinery and equipment from Russia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6D8B7F-9ECD-758C-F236-846C8DC90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9" y="3686328"/>
            <a:ext cx="6004675" cy="27527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3F78FB5-EA33-AD37-68D5-F15E4BF05C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8304" y="3686321"/>
            <a:ext cx="6023159" cy="275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7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1"/>
            <a:ext cx="11866880" cy="1037491"/>
          </a:xfrm>
        </p:spPr>
        <p:txBody>
          <a:bodyPr/>
          <a:lstStyle/>
          <a:p>
            <a:r>
              <a:rPr lang="en-US" b="1" dirty="0"/>
              <a:t>Components of export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21" y="1351280"/>
            <a:ext cx="10723179" cy="4825683"/>
          </a:xfrm>
        </p:spPr>
        <p:txBody>
          <a:bodyPr>
            <a:normAutofit/>
          </a:bodyPr>
          <a:lstStyle/>
          <a:p>
            <a:r>
              <a:rPr lang="en-US" dirty="0"/>
              <a:t>Export creation, export destruction and re-exports to Russia</a:t>
            </a:r>
          </a:p>
          <a:p>
            <a:r>
              <a:rPr lang="en-US" dirty="0"/>
              <a:t>Main beneficiaries – Kazakhstan, Kyrgyz Republic and Uzbekistan</a:t>
            </a:r>
          </a:p>
          <a:p>
            <a:r>
              <a:rPr lang="en-US" dirty="0"/>
              <a:t>Export creation in traditional (re)export sectors, but also in relatively new ones, e.g., cars from Kazakhstan</a:t>
            </a:r>
          </a:p>
          <a:p>
            <a:r>
              <a:rPr lang="en-US" dirty="0"/>
              <a:t>Export destruction driven by sanctions on Russian counterparts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F8599F-7DE9-7108-6085-840E0913C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91" y="3853864"/>
            <a:ext cx="4283423" cy="25740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11B579-9969-AE2F-8D36-FDDC33D27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583" y="3820730"/>
            <a:ext cx="3755574" cy="25690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1386069-0378-7245-3E31-F31DC087B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3652" y="3818965"/>
            <a:ext cx="3809256" cy="262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1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1"/>
            <a:ext cx="11866880" cy="1037491"/>
          </a:xfrm>
        </p:spPr>
        <p:txBody>
          <a:bodyPr/>
          <a:lstStyle/>
          <a:p>
            <a:r>
              <a:rPr lang="en-US" b="1" dirty="0"/>
              <a:t>Re-exports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9" y="1329508"/>
            <a:ext cx="11718362" cy="4825683"/>
          </a:xfrm>
        </p:spPr>
        <p:txBody>
          <a:bodyPr>
            <a:normAutofit/>
          </a:bodyPr>
          <a:lstStyle/>
          <a:p>
            <a:r>
              <a:rPr lang="en-US" dirty="0"/>
              <a:t>Re-exports to Russia are very big and increasing, both reported and implicit</a:t>
            </a:r>
          </a:p>
          <a:p>
            <a:r>
              <a:rPr lang="en-US" dirty="0"/>
              <a:t>The same main actors</a:t>
            </a:r>
          </a:p>
          <a:p>
            <a:r>
              <a:rPr lang="en-US" dirty="0"/>
              <a:t>Key re-exported products – machinery and equipment, textiles</a:t>
            </a:r>
          </a:p>
          <a:p>
            <a:r>
              <a:rPr lang="en-US" dirty="0"/>
              <a:t>Re-exports, not export creation, dominate in the response to the market opportunity – the growth of exports is limited by supply, not demand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32178E-8D79-77E3-C098-BC88B5474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81" y="4015150"/>
            <a:ext cx="4087480" cy="24562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D3155C-27A3-C0C3-CC85-134BC92BD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143" y="4004270"/>
            <a:ext cx="4087481" cy="24562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09347F-9CBD-0B5E-2AFC-7B62D47D8A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6315" y="3982501"/>
            <a:ext cx="4087480" cy="245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88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1"/>
            <a:ext cx="11866880" cy="1037491"/>
          </a:xfrm>
        </p:spPr>
        <p:txBody>
          <a:bodyPr/>
          <a:lstStyle/>
          <a:p>
            <a:r>
              <a:rPr lang="en-US" b="1" dirty="0"/>
              <a:t>Transit routes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8" y="1198876"/>
            <a:ext cx="12077591" cy="557784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The conflict and sanctions created multiple risks for CCA transit routes via Russia</a:t>
            </a:r>
          </a:p>
          <a:p>
            <a:r>
              <a:rPr lang="en-US" dirty="0"/>
              <a:t>Two types of transit: (i) from PRC to Europe and (ii) from Central Asia to Europe and elsewhere</a:t>
            </a:r>
          </a:p>
          <a:p>
            <a:r>
              <a:rPr lang="en-US" dirty="0"/>
              <a:t>The former type of transit has a robust alternative (sea shipments are back to normal after the COVID-19 pandemic); the latter type of transit has fewer alternatives</a:t>
            </a:r>
          </a:p>
          <a:p>
            <a:r>
              <a:rPr lang="en-US" dirty="0"/>
              <a:t>Middle Corridor development as a possible response</a:t>
            </a:r>
          </a:p>
          <a:p>
            <a:r>
              <a:rPr lang="en-US" dirty="0"/>
              <a:t>Challenges for Middle Corridor: infrastructure, logistics, climate change</a:t>
            </a:r>
          </a:p>
          <a:p>
            <a:r>
              <a:rPr lang="en-US" dirty="0"/>
              <a:t>ADB study on transit flows in the region: how these are changing and what are the infrastructure development drivers and impediments on the example of Aktau port</a:t>
            </a:r>
          </a:p>
          <a:p>
            <a:r>
              <a:rPr lang="en-US" dirty="0"/>
              <a:t>Converting all new CAREC corridor development in into economic corridors attracting private investments in agribusiness, tourism, transport connectivity etc.</a:t>
            </a:r>
          </a:p>
          <a:p>
            <a:r>
              <a:rPr lang="en-US" dirty="0"/>
              <a:t>Need in Middle Corridor development strategy</a:t>
            </a:r>
          </a:p>
        </p:txBody>
      </p:sp>
    </p:spTree>
    <p:extLst>
      <p:ext uri="{BB962C8B-B14F-4D97-AF65-F5344CB8AC3E}">
        <p14:creationId xmlns:p14="http://schemas.microsoft.com/office/powerpoint/2010/main" val="2836355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FAAA-8856-4562-DF32-255B0F23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49" y="1"/>
            <a:ext cx="10915651" cy="1125414"/>
          </a:xfrm>
        </p:spPr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2C32-5E3B-E546-E6B9-F53E8C2EE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3" y="1311519"/>
            <a:ext cx="11817594" cy="53340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500" dirty="0"/>
              <a:t>Dramatic growth of CAREC economies’ foreign trade in 2022 – first half of 2023 due to the </a:t>
            </a:r>
            <a:r>
              <a:rPr lang="en-US" sz="2500"/>
              <a:t>conflict in Ukraine</a:t>
            </a:r>
            <a:r>
              <a:rPr lang="en-US" sz="2500" dirty="0"/>
              <a:t> and post-pandemic recovery</a:t>
            </a:r>
          </a:p>
          <a:p>
            <a:r>
              <a:rPr lang="en-US" sz="2500" dirty="0"/>
              <a:t>The </a:t>
            </a:r>
            <a:r>
              <a:rPr lang="en-US" sz="2500"/>
              <a:t>conflicts in the region </a:t>
            </a:r>
            <a:r>
              <a:rPr lang="en-US" sz="2500" dirty="0"/>
              <a:t>caused supply chain disruptions but also created (short-term?) trade opportunities for the economies in the Caucasus and Central Asia</a:t>
            </a:r>
            <a:endParaRPr lang="en-US" sz="2500">
              <a:cs typeface="Calibri"/>
            </a:endParaRPr>
          </a:p>
          <a:p>
            <a:r>
              <a:rPr lang="en-US" sz="2500" dirty="0"/>
              <a:t>Hike in re-exports, not trade creation, was the main response to these opportunities</a:t>
            </a:r>
            <a:endParaRPr lang="en-US" sz="2500">
              <a:cs typeface="Calibri" panose="020F0502020204030204"/>
            </a:endParaRPr>
          </a:p>
          <a:p>
            <a:r>
              <a:rPr lang="en-US" sz="2500" dirty="0"/>
              <a:t>Long-term growth fundamentals—the ability to access foreign markets, access to </a:t>
            </a:r>
            <a:r>
              <a:rPr lang="en-US" sz="2500"/>
              <a:t>advanced technologies</a:t>
            </a:r>
            <a:r>
              <a:rPr lang="en-US" sz="2500" dirty="0"/>
              <a:t>, jobs for labor migrants etc.—have been questioned</a:t>
            </a:r>
            <a:endParaRPr lang="en-US" sz="2500">
              <a:cs typeface="Calibri" panose="020F0502020204030204"/>
            </a:endParaRPr>
          </a:p>
          <a:p>
            <a:r>
              <a:rPr lang="en-US" sz="2500" dirty="0"/>
              <a:t>CAREC economies and development partners are now looking into the alternative options for transit of their critical exports and imports</a:t>
            </a:r>
            <a:endParaRPr lang="en-US" sz="2500">
              <a:cs typeface="Calibri" panose="020F0502020204030204"/>
            </a:endParaRPr>
          </a:p>
          <a:p>
            <a:r>
              <a:rPr lang="en-US" sz="2700" b="1" dirty="0">
                <a:solidFill>
                  <a:srgbClr val="FF0000"/>
                </a:solidFill>
              </a:rPr>
              <a:t>How enhanced regional cooperation through CAREC can help in responding to these challenges?</a:t>
            </a:r>
            <a:endParaRPr lang="en-US" sz="2700" b="1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8081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7" ma:contentTypeDescription="Create a new document." ma:contentTypeScope="" ma:versionID="30482bcb042da94300ab269d05646591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43fff43ee8f6aa09ff18a5919b1d8d27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668aa56-9285-4561-92d6-d6343913a899">
      <UserInfo>
        <DisplayName>SharingLinks.ec168c5a-0512-4341-b24e-d40d7f72f79a.OrganizationEdit.65cd35d6-5982-449e-80c7-1f79979bb0e2</DisplayName>
        <AccountId>492</AccountId>
        <AccountType/>
      </UserInfo>
      <UserInfo>
        <DisplayName>Roman Mogilevskii</DisplayName>
        <AccountId>1213</AccountId>
        <AccountType/>
      </UserInfo>
      <UserInfo>
        <DisplayName>Xinglan Hu</DisplayName>
        <AccountId>58</AccountId>
        <AccountType/>
      </UserInfo>
      <UserInfo>
        <DisplayName>Dorothea C. Lazaro</DisplayName>
        <AccountId>167</AccountId>
        <AccountType/>
      </UserInfo>
      <UserInfo>
        <DisplayName>Carmela C. Espina</DisplayName>
        <AccountId>118</AccountId>
        <AccountType/>
      </UserInfo>
      <UserInfo>
        <DisplayName>Reneli Gloria</DisplayName>
        <AccountId>705</AccountId>
        <AccountType/>
      </UserInfo>
      <UserInfo>
        <DisplayName>Charles Danvel A. Aldelmita</DisplayName>
        <AccountId>1690</AccountId>
        <AccountType/>
      </UserInfo>
      <UserInfo>
        <DisplayName>Mary Ann Magadia</DisplayName>
        <AccountId>215</AccountId>
        <AccountType/>
      </UserInfo>
      <UserInfo>
        <DisplayName>Gulshat Raissova</DisplayName>
        <AccountId>599</AccountId>
        <AccountType/>
      </UserInfo>
    </SharedWithUsers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54519E02-3F53-42BF-A85B-7B7C6B356E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CB5BC6-3A52-4259-8A92-8D3F3965DD5C}">
  <ds:schemaRefs>
    <ds:schemaRef ds:uri="4d0bf39f-aee5-4194-a8cf-9eb94d977901"/>
    <ds:schemaRef ds:uri="c1fdd505-2570-46c2-bd04-3e0f2d874cf5"/>
    <ds:schemaRef ds:uri="f668aa56-9285-4561-92d6-d6343913a8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36F10AE-2C84-4E42-876E-9E5051ED7DAB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4d0bf39f-aee5-4194-a8cf-9eb94d977901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f668aa56-9285-4561-92d6-d6343913a899"/>
    <ds:schemaRef ds:uri="c1fdd505-2570-46c2-bd04-3e0f2d874cf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4643</TotalTime>
  <Words>626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Presentation on CAREC Study:  Diversifying Trade Flows and Transport and Transit Routes in CAREC Region</vt:lpstr>
      <vt:lpstr>Introduction</vt:lpstr>
      <vt:lpstr>Increase in Trade in Goods due to Energy Prices…</vt:lpstr>
      <vt:lpstr>…and exports to the Russian Federation</vt:lpstr>
      <vt:lpstr>Components of export growth</vt:lpstr>
      <vt:lpstr>Re-exports</vt:lpstr>
      <vt:lpstr>Transit routes revisited</vt:lpstr>
      <vt:lpstr>Summary</vt:lpstr>
    </vt:vector>
  </TitlesOfParts>
  <Company>Asian Development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the Russian Invasion of Ukraine on Trade in the Caucasus and Central Asia</dc:title>
  <dc:creator>Roman Mogilevskii</dc:creator>
  <cp:lastModifiedBy>Roman Mogilevskii</cp:lastModifiedBy>
  <cp:revision>18</cp:revision>
  <dcterms:created xsi:type="dcterms:W3CDTF">2023-03-29T22:36:12Z</dcterms:created>
  <dcterms:modified xsi:type="dcterms:W3CDTF">2023-10-18T03:18:35Z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2023-04-02T11:00:17Z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58f92113-90af-4e9c-a0d2-f032febe3c27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TaxKeyword">
    <vt:lpwstr/>
  </property>
  <property fmtid="{D5CDD505-2E9C-101B-9397-08002B2CF9AE}" pid="12" name="MediaServiceImageTags">
    <vt:lpwstr/>
  </property>
  <property fmtid="{D5CDD505-2E9C-101B-9397-08002B2CF9AE}" pid="13" name="ContentTypeId">
    <vt:lpwstr>0x0101009FDAEA74914DCF4CB1BBCF0E2E5EDB11</vt:lpwstr>
  </property>
  <property fmtid="{D5CDD505-2E9C-101B-9397-08002B2CF9AE}" pid="14" name="ADBProjectDocumentType">
    <vt:lpwstr/>
  </property>
  <property fmtid="{D5CDD505-2E9C-101B-9397-08002B2CF9AE}" pid="15" name="ADBSector">
    <vt:lpwstr/>
  </property>
  <property fmtid="{D5CDD505-2E9C-101B-9397-08002B2CF9AE}" pid="16" name="ADBContentGroup">
    <vt:lpwstr>2;#CWRD|6d71ff58-4882-4388-ab5c-218969b1e9c8</vt:lpwstr>
  </property>
  <property fmtid="{D5CDD505-2E9C-101B-9397-08002B2CF9AE}" pid="17" name="de77c5b4d20d4bdeb0b6d09350193e53">
    <vt:lpwstr/>
  </property>
  <property fmtid="{D5CDD505-2E9C-101B-9397-08002B2CF9AE}" pid="18" name="h00e4aaaf4624e24a7df7f06faa038c6">
    <vt:lpwstr>English|16ac8743-31bb-43f8-9a73-533a041667d6</vt:lpwstr>
  </property>
  <property fmtid="{D5CDD505-2E9C-101B-9397-08002B2CF9AE}" pid="19" name="ADBDocumentSecurity">
    <vt:lpwstr/>
  </property>
  <property fmtid="{D5CDD505-2E9C-101B-9397-08002B2CF9AE}" pid="20" name="d01a0ce1b141461dbfb235a3ab729a2c">
    <vt:lpwstr/>
  </property>
  <property fmtid="{D5CDD505-2E9C-101B-9397-08002B2CF9AE}" pid="21" name="ADBDocumentLanguage">
    <vt:lpwstr>1;#English|16ac8743-31bb-43f8-9a73-533a041667d6</vt:lpwstr>
  </property>
  <property fmtid="{D5CDD505-2E9C-101B-9397-08002B2CF9AE}" pid="22" name="hca2169e3b0945318411f30479ba40c8">
    <vt:lpwstr/>
  </property>
  <property fmtid="{D5CDD505-2E9C-101B-9397-08002B2CF9AE}" pid="23" name="ADBDepartmentOwner">
    <vt:lpwstr/>
  </property>
  <property fmtid="{D5CDD505-2E9C-101B-9397-08002B2CF9AE}" pid="24" name="p030e467f78f45b4ae8f7e2c17ea4d82">
    <vt:lpwstr/>
  </property>
  <property fmtid="{D5CDD505-2E9C-101B-9397-08002B2CF9AE}" pid="25" name="k985dbdc596c44d7acaf8184f33920f0">
    <vt:lpwstr/>
  </property>
  <property fmtid="{D5CDD505-2E9C-101B-9397-08002B2CF9AE}" pid="26" name="ADBCountry">
    <vt:lpwstr/>
  </property>
  <property fmtid="{D5CDD505-2E9C-101B-9397-08002B2CF9AE}" pid="27" name="ADBCountryDocumentType">
    <vt:lpwstr/>
  </property>
  <property fmtid="{D5CDD505-2E9C-101B-9397-08002B2CF9AE}" pid="28" name="d61536b25a8a4fedb48bb564279be82a">
    <vt:lpwstr/>
  </property>
  <property fmtid="{D5CDD505-2E9C-101B-9397-08002B2CF9AE}" pid="29" name="TaxCatchAll">
    <vt:lpwstr>2;#CWRD|6d71ff58-4882-4388-ab5c-218969b1e9c8;#1;#English|16ac8743-31bb-43f8-9a73-533a041667d6</vt:lpwstr>
  </property>
  <property fmtid="{D5CDD505-2E9C-101B-9397-08002B2CF9AE}" pid="30" name="a0d1b14b197747dfafc19f70ff45d4f6">
    <vt:lpwstr/>
  </property>
  <property fmtid="{D5CDD505-2E9C-101B-9397-08002B2CF9AE}" pid="31" name="ADBProject">
    <vt:lpwstr/>
  </property>
</Properties>
</file>