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95" r:id="rId6"/>
    <p:sldId id="294" r:id="rId7"/>
    <p:sldId id="296" r:id="rId8"/>
    <p:sldId id="298" r:id="rId9"/>
    <p:sldId id="300" r:id="rId10"/>
  </p:sldIdLst>
  <p:sldSz cx="12192000" cy="6858000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22D"/>
    <a:srgbClr val="663300"/>
    <a:srgbClr val="C5E0B4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FA8B7-18CE-081D-97F3-BC44CA291CB7}" v="26" dt="2023-10-17T02:08:10.318"/>
    <p1510:client id="{F08CA262-08D4-41D9-8791-62FB9E3D495E}" v="6" dt="2023-10-17T07:12:18.743"/>
    <p1510:client id="{FE4B872C-FB16-CCDB-E35A-F35E331F18A9}" v="268" dt="2023-10-16T07:33:33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Ann Magadia" userId="S::mmagadia@adb.org::1d9742bb-e3f4-43f2-905f-812d8d1d8b7c" providerId="AD" clId="Web-{BC6C8830-EB40-4E0F-5431-597EAB261D7E}"/>
    <pc:docChg chg="modSld">
      <pc:chgData name="Mary Ann Magadia" userId="S::mmagadia@adb.org::1d9742bb-e3f4-43f2-905f-812d8d1d8b7c" providerId="AD" clId="Web-{BC6C8830-EB40-4E0F-5431-597EAB261D7E}" dt="2023-10-16T00:22:17.691" v="1" actId="1076"/>
      <pc:docMkLst>
        <pc:docMk/>
      </pc:docMkLst>
      <pc:sldChg chg="modSp">
        <pc:chgData name="Mary Ann Magadia" userId="S::mmagadia@adb.org::1d9742bb-e3f4-43f2-905f-812d8d1d8b7c" providerId="AD" clId="Web-{BC6C8830-EB40-4E0F-5431-597EAB261D7E}" dt="2023-10-16T00:22:17.691" v="1" actId="1076"/>
        <pc:sldMkLst>
          <pc:docMk/>
          <pc:sldMk cId="3502239725" sldId="300"/>
        </pc:sldMkLst>
        <pc:spChg chg="mod">
          <ac:chgData name="Mary Ann Magadia" userId="S::mmagadia@adb.org::1d9742bb-e3f4-43f2-905f-812d8d1d8b7c" providerId="AD" clId="Web-{BC6C8830-EB40-4E0F-5431-597EAB261D7E}" dt="2023-10-16T00:22:14.285" v="0" actId="1076"/>
          <ac:spMkLst>
            <pc:docMk/>
            <pc:sldMk cId="3502239725" sldId="300"/>
            <ac:spMk id="5" creationId="{20B30706-CF35-0C10-96AB-03485E0410D7}"/>
          </ac:spMkLst>
        </pc:spChg>
        <pc:spChg chg="mod">
          <ac:chgData name="Mary Ann Magadia" userId="S::mmagadia@adb.org::1d9742bb-e3f4-43f2-905f-812d8d1d8b7c" providerId="AD" clId="Web-{BC6C8830-EB40-4E0F-5431-597EAB261D7E}" dt="2023-10-16T00:22:17.691" v="1" actId="1076"/>
          <ac:spMkLst>
            <pc:docMk/>
            <pc:sldMk cId="3502239725" sldId="300"/>
            <ac:spMk id="27" creationId="{26D5FFBF-0595-3F69-F46A-4DBABE1890CA}"/>
          </ac:spMkLst>
        </pc:spChg>
      </pc:sldChg>
    </pc:docChg>
  </pc:docChgLst>
  <pc:docChgLst>
    <pc:chgData name="Dorothea C. Lazaro" userId="S::dlazaro@adb.org::805b2f41-9d5e-4ff4-8a46-e4c17eaa3090" providerId="AD" clId="Web-{F82F7175-48DA-DB73-E681-A60C3DFC6314}"/>
    <pc:docChg chg="modSld">
      <pc:chgData name="Dorothea C. Lazaro" userId="S::dlazaro@adb.org::805b2f41-9d5e-4ff4-8a46-e4c17eaa3090" providerId="AD" clId="Web-{F82F7175-48DA-DB73-E681-A60C3DFC6314}" dt="2023-10-11T03:48:09.314" v="3" actId="20577"/>
      <pc:docMkLst>
        <pc:docMk/>
      </pc:docMkLst>
      <pc:sldChg chg="modSp">
        <pc:chgData name="Dorothea C. Lazaro" userId="S::dlazaro@adb.org::805b2f41-9d5e-4ff4-8a46-e4c17eaa3090" providerId="AD" clId="Web-{F82F7175-48DA-DB73-E681-A60C3DFC6314}" dt="2023-10-11T03:48:09.314" v="3" actId="20577"/>
        <pc:sldMkLst>
          <pc:docMk/>
          <pc:sldMk cId="1714557018" sldId="256"/>
        </pc:sldMkLst>
        <pc:spChg chg="mod">
          <ac:chgData name="Dorothea C. Lazaro" userId="S::dlazaro@adb.org::805b2f41-9d5e-4ff4-8a46-e4c17eaa3090" providerId="AD" clId="Web-{F82F7175-48DA-DB73-E681-A60C3DFC6314}" dt="2023-10-11T03:48:09.314" v="3" actId="20577"/>
          <ac:spMkLst>
            <pc:docMk/>
            <pc:sldMk cId="1714557018" sldId="256"/>
            <ac:spMk id="2" creationId="{7606ECCD-D7E4-91F6-1669-78752983AD2F}"/>
          </ac:spMkLst>
        </pc:spChg>
      </pc:sldChg>
    </pc:docChg>
  </pc:docChgLst>
  <pc:docChgLst>
    <pc:chgData name="Mary Ann Magadia" userId="S::mmagadia@adb.org::1d9742bb-e3f4-43f2-905f-812d8d1d8b7c" providerId="AD" clId="Web-{09BFA8B7-18CE-081D-97F3-BC44CA291CB7}"/>
    <pc:docChg chg="modSld">
      <pc:chgData name="Mary Ann Magadia" userId="S::mmagadia@adb.org::1d9742bb-e3f4-43f2-905f-812d8d1d8b7c" providerId="AD" clId="Web-{09BFA8B7-18CE-081D-97F3-BC44CA291CB7}" dt="2023-10-17T02:08:10.318" v="25" actId="20577"/>
      <pc:docMkLst>
        <pc:docMk/>
      </pc:docMkLst>
      <pc:sldChg chg="modSp">
        <pc:chgData name="Mary Ann Magadia" userId="S::mmagadia@adb.org::1d9742bb-e3f4-43f2-905f-812d8d1d8b7c" providerId="AD" clId="Web-{09BFA8B7-18CE-081D-97F3-BC44CA291CB7}" dt="2023-10-17T02:07:34.770" v="18" actId="1076"/>
        <pc:sldMkLst>
          <pc:docMk/>
          <pc:sldMk cId="4003325401" sldId="294"/>
        </pc:sldMkLst>
        <pc:spChg chg="mod">
          <ac:chgData name="Mary Ann Magadia" userId="S::mmagadia@adb.org::1d9742bb-e3f4-43f2-905f-812d8d1d8b7c" providerId="AD" clId="Web-{09BFA8B7-18CE-081D-97F3-BC44CA291CB7}" dt="2023-10-17T02:07:34.255" v="0" actId="1076"/>
          <ac:spMkLst>
            <pc:docMk/>
            <pc:sldMk cId="4003325401" sldId="294"/>
            <ac:spMk id="5" creationId="{94FC683E-E650-BF3F-3AE0-6E4BAA06FD80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286" v="1" actId="1076"/>
          <ac:spMkLst>
            <pc:docMk/>
            <pc:sldMk cId="4003325401" sldId="294"/>
            <ac:spMk id="15" creationId="{4B908C59-18D8-DD00-C2E1-391034504558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317" v="2" actId="1076"/>
          <ac:spMkLst>
            <pc:docMk/>
            <pc:sldMk cId="4003325401" sldId="294"/>
            <ac:spMk id="16" creationId="{D0DA770B-5EBA-6C55-D7C0-0D74460A7ADD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333" v="3" actId="1076"/>
          <ac:spMkLst>
            <pc:docMk/>
            <pc:sldMk cId="4003325401" sldId="294"/>
            <ac:spMk id="17" creationId="{6EA0D0BD-C28B-B2FF-A27C-80D668EABB76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364" v="4" actId="1076"/>
          <ac:spMkLst>
            <pc:docMk/>
            <pc:sldMk cId="4003325401" sldId="294"/>
            <ac:spMk id="18" creationId="{AB770AE1-315D-4AD6-DBA6-28F7D0E0CC4E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395" v="5" actId="1076"/>
          <ac:spMkLst>
            <pc:docMk/>
            <pc:sldMk cId="4003325401" sldId="294"/>
            <ac:spMk id="19" creationId="{CDDDC067-2A0F-38A4-9D29-9E878204CE0F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426" v="6" actId="1076"/>
          <ac:spMkLst>
            <pc:docMk/>
            <pc:sldMk cId="4003325401" sldId="294"/>
            <ac:spMk id="20" creationId="{86E34D12-425B-19D1-2CA9-4B97BAE717AF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458" v="7" actId="1076"/>
          <ac:spMkLst>
            <pc:docMk/>
            <pc:sldMk cId="4003325401" sldId="294"/>
            <ac:spMk id="21" creationId="{EBA57632-8337-D681-3E92-D3071477A0AA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489" v="8" actId="1076"/>
          <ac:spMkLst>
            <pc:docMk/>
            <pc:sldMk cId="4003325401" sldId="294"/>
            <ac:spMk id="22" creationId="{3FF06562-E9DB-46E3-9B03-E7FD10A6516C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520" v="9" actId="1076"/>
          <ac:spMkLst>
            <pc:docMk/>
            <pc:sldMk cId="4003325401" sldId="294"/>
            <ac:spMk id="23" creationId="{056AD995-9495-C644-A6B9-B1DC688477C9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536" v="10" actId="1076"/>
          <ac:spMkLst>
            <pc:docMk/>
            <pc:sldMk cId="4003325401" sldId="294"/>
            <ac:spMk id="24" creationId="{E11D4689-F401-6878-22E3-4B6668832794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567" v="11" actId="1076"/>
          <ac:spMkLst>
            <pc:docMk/>
            <pc:sldMk cId="4003325401" sldId="294"/>
            <ac:spMk id="25" creationId="{9331BCD6-4A16-2715-389E-1DCBB8E93B26}"/>
          </ac:spMkLst>
        </pc:spChg>
        <pc:spChg chg="mod">
          <ac:chgData name="Mary Ann Magadia" userId="S::mmagadia@adb.org::1d9742bb-e3f4-43f2-905f-812d8d1d8b7c" providerId="AD" clId="Web-{09BFA8B7-18CE-081D-97F3-BC44CA291CB7}" dt="2023-10-17T02:07:34.598" v="12" actId="1076"/>
          <ac:spMkLst>
            <pc:docMk/>
            <pc:sldMk cId="4003325401" sldId="294"/>
            <ac:spMk id="26" creationId="{89C35CE4-3829-8211-EE7E-B76E5EFD14F0}"/>
          </ac:spMkLst>
        </pc:spChg>
        <pc:picChg chg="mod">
          <ac:chgData name="Mary Ann Magadia" userId="S::mmagadia@adb.org::1d9742bb-e3f4-43f2-905f-812d8d1d8b7c" providerId="AD" clId="Web-{09BFA8B7-18CE-081D-97F3-BC44CA291CB7}" dt="2023-10-17T02:07:34.630" v="13" actId="1076"/>
          <ac:picMkLst>
            <pc:docMk/>
            <pc:sldMk cId="4003325401" sldId="294"/>
            <ac:picMk id="27" creationId="{462BDC96-9D38-C49E-E496-856C542C8AE5}"/>
          </ac:picMkLst>
        </pc:picChg>
        <pc:picChg chg="mod">
          <ac:chgData name="Mary Ann Magadia" userId="S::mmagadia@adb.org::1d9742bb-e3f4-43f2-905f-812d8d1d8b7c" providerId="AD" clId="Web-{09BFA8B7-18CE-081D-97F3-BC44CA291CB7}" dt="2023-10-17T02:07:34.661" v="14" actId="1076"/>
          <ac:picMkLst>
            <pc:docMk/>
            <pc:sldMk cId="4003325401" sldId="294"/>
            <ac:picMk id="28" creationId="{4E7FF486-4A12-4AE5-7F44-000F62417176}"/>
          </ac:picMkLst>
        </pc:picChg>
        <pc:picChg chg="mod">
          <ac:chgData name="Mary Ann Magadia" userId="S::mmagadia@adb.org::1d9742bb-e3f4-43f2-905f-812d8d1d8b7c" providerId="AD" clId="Web-{09BFA8B7-18CE-081D-97F3-BC44CA291CB7}" dt="2023-10-17T02:07:34.692" v="15" actId="1076"/>
          <ac:picMkLst>
            <pc:docMk/>
            <pc:sldMk cId="4003325401" sldId="294"/>
            <ac:picMk id="29" creationId="{8610DC4C-C106-39AF-8EEA-1D44092FA27C}"/>
          </ac:picMkLst>
        </pc:picChg>
        <pc:picChg chg="mod">
          <ac:chgData name="Mary Ann Magadia" userId="S::mmagadia@adb.org::1d9742bb-e3f4-43f2-905f-812d8d1d8b7c" providerId="AD" clId="Web-{09BFA8B7-18CE-081D-97F3-BC44CA291CB7}" dt="2023-10-17T02:07:34.723" v="16" actId="1076"/>
          <ac:picMkLst>
            <pc:docMk/>
            <pc:sldMk cId="4003325401" sldId="294"/>
            <ac:picMk id="30" creationId="{05FD483E-33E2-9921-3A07-CCAA4D6C039A}"/>
          </ac:picMkLst>
        </pc:picChg>
        <pc:picChg chg="mod">
          <ac:chgData name="Mary Ann Magadia" userId="S::mmagadia@adb.org::1d9742bb-e3f4-43f2-905f-812d8d1d8b7c" providerId="AD" clId="Web-{09BFA8B7-18CE-081D-97F3-BC44CA291CB7}" dt="2023-10-17T02:07:34.739" v="17" actId="1076"/>
          <ac:picMkLst>
            <pc:docMk/>
            <pc:sldMk cId="4003325401" sldId="294"/>
            <ac:picMk id="31" creationId="{47A121BF-E70B-D5F1-63A1-176C5DEEF712}"/>
          </ac:picMkLst>
        </pc:picChg>
        <pc:picChg chg="mod">
          <ac:chgData name="Mary Ann Magadia" userId="S::mmagadia@adb.org::1d9742bb-e3f4-43f2-905f-812d8d1d8b7c" providerId="AD" clId="Web-{09BFA8B7-18CE-081D-97F3-BC44CA291CB7}" dt="2023-10-17T02:07:34.770" v="18" actId="1076"/>
          <ac:picMkLst>
            <pc:docMk/>
            <pc:sldMk cId="4003325401" sldId="294"/>
            <ac:picMk id="32" creationId="{62D8A9E2-871C-F43E-87BF-0DCB90B44133}"/>
          </ac:picMkLst>
        </pc:picChg>
      </pc:sldChg>
      <pc:sldChg chg="modSp">
        <pc:chgData name="Mary Ann Magadia" userId="S::mmagadia@adb.org::1d9742bb-e3f4-43f2-905f-812d8d1d8b7c" providerId="AD" clId="Web-{09BFA8B7-18CE-081D-97F3-BC44CA291CB7}" dt="2023-10-17T02:08:10.318" v="25" actId="20577"/>
        <pc:sldMkLst>
          <pc:docMk/>
          <pc:sldMk cId="412158556" sldId="298"/>
        </pc:sldMkLst>
        <pc:spChg chg="mod">
          <ac:chgData name="Mary Ann Magadia" userId="S::mmagadia@adb.org::1d9742bb-e3f4-43f2-905f-812d8d1d8b7c" providerId="AD" clId="Web-{09BFA8B7-18CE-081D-97F3-BC44CA291CB7}" dt="2023-10-17T02:08:10.318" v="25" actId="20577"/>
          <ac:spMkLst>
            <pc:docMk/>
            <pc:sldMk cId="412158556" sldId="298"/>
            <ac:spMk id="17" creationId="{6F0ABB95-227F-708A-C8F0-0E1C6229EF5F}"/>
          </ac:spMkLst>
        </pc:spChg>
      </pc:sldChg>
    </pc:docChg>
  </pc:docChgLst>
  <pc:docChgLst>
    <pc:chgData name="Dorothea C. Lazaro" userId="S::dlazaro@adb.org::805b2f41-9d5e-4ff4-8a46-e4c17eaa3090" providerId="AD" clId="Web-{A1083DA8-B4AB-C9FA-2585-6A388A2958A3}"/>
    <pc:docChg chg="modSld">
      <pc:chgData name="Dorothea C. Lazaro" userId="S::dlazaro@adb.org::805b2f41-9d5e-4ff4-8a46-e4c17eaa3090" providerId="AD" clId="Web-{A1083DA8-B4AB-C9FA-2585-6A388A2958A3}" dt="2023-10-12T01:12:52.022" v="4" actId="1076"/>
      <pc:docMkLst>
        <pc:docMk/>
      </pc:docMkLst>
      <pc:sldChg chg="addSp modSp">
        <pc:chgData name="Dorothea C. Lazaro" userId="S::dlazaro@adb.org::805b2f41-9d5e-4ff4-8a46-e4c17eaa3090" providerId="AD" clId="Web-{A1083DA8-B4AB-C9FA-2585-6A388A2958A3}" dt="2023-10-12T01:12:52.022" v="4" actId="1076"/>
        <pc:sldMkLst>
          <pc:docMk/>
          <pc:sldMk cId="1714557018" sldId="256"/>
        </pc:sldMkLst>
        <pc:picChg chg="add mod">
          <ac:chgData name="Dorothea C. Lazaro" userId="S::dlazaro@adb.org::805b2f41-9d5e-4ff4-8a46-e4c17eaa3090" providerId="AD" clId="Web-{A1083DA8-B4AB-C9FA-2585-6A388A2958A3}" dt="2023-10-12T01:12:52.022" v="4" actId="1076"/>
          <ac:picMkLst>
            <pc:docMk/>
            <pc:sldMk cId="1714557018" sldId="256"/>
            <ac:picMk id="4" creationId="{20B6C6AF-B77D-346A-6D06-F07FD878C0A7}"/>
          </ac:picMkLst>
        </pc:picChg>
      </pc:sldChg>
    </pc:docChg>
  </pc:docChgLst>
  <pc:docChgLst>
    <pc:chgData name="Mary Ann Magadia" userId="1d9742bb-e3f4-43f2-905f-812d8d1d8b7c" providerId="ADAL" clId="{A6060824-5F2B-4732-8492-4CC1A260F595}"/>
    <pc:docChg chg="undo custSel modSld modMainMaster">
      <pc:chgData name="Mary Ann Magadia" userId="1d9742bb-e3f4-43f2-905f-812d8d1d8b7c" providerId="ADAL" clId="{A6060824-5F2B-4732-8492-4CC1A260F595}" dt="2023-10-17T02:11:30.885" v="105" actId="14100"/>
      <pc:docMkLst>
        <pc:docMk/>
      </pc:docMkLst>
      <pc:sldChg chg="delSp modSp mod">
        <pc:chgData name="Mary Ann Magadia" userId="1d9742bb-e3f4-43f2-905f-812d8d1d8b7c" providerId="ADAL" clId="{A6060824-5F2B-4732-8492-4CC1A260F595}" dt="2023-10-13T07:45:42.921" v="3" actId="1076"/>
        <pc:sldMkLst>
          <pc:docMk/>
          <pc:sldMk cId="1714557018" sldId="256"/>
        </pc:sldMkLst>
        <pc:picChg chg="mod">
          <ac:chgData name="Mary Ann Magadia" userId="1d9742bb-e3f4-43f2-905f-812d8d1d8b7c" providerId="ADAL" clId="{A6060824-5F2B-4732-8492-4CC1A260F595}" dt="2023-10-13T07:45:42.921" v="3" actId="1076"/>
          <ac:picMkLst>
            <pc:docMk/>
            <pc:sldMk cId="1714557018" sldId="256"/>
            <ac:picMk id="4" creationId="{20B6C6AF-B77D-346A-6D06-F07FD878C0A7}"/>
          </ac:picMkLst>
        </pc:picChg>
        <pc:picChg chg="mod">
          <ac:chgData name="Mary Ann Magadia" userId="1d9742bb-e3f4-43f2-905f-812d8d1d8b7c" providerId="ADAL" clId="{A6060824-5F2B-4732-8492-4CC1A260F595}" dt="2023-10-12T01:05:10.251" v="1" actId="1076"/>
          <ac:picMkLst>
            <pc:docMk/>
            <pc:sldMk cId="1714557018" sldId="256"/>
            <ac:picMk id="6" creationId="{2A18AACE-39DF-F1BE-4C06-C992B97F395A}"/>
          </ac:picMkLst>
        </pc:picChg>
        <pc:picChg chg="del">
          <ac:chgData name="Mary Ann Magadia" userId="1d9742bb-e3f4-43f2-905f-812d8d1d8b7c" providerId="ADAL" clId="{A6060824-5F2B-4732-8492-4CC1A260F595}" dt="2023-10-12T01:05:06.705" v="0" actId="478"/>
          <ac:picMkLst>
            <pc:docMk/>
            <pc:sldMk cId="1714557018" sldId="256"/>
            <ac:picMk id="7" creationId="{156C5518-E306-74AA-5A66-E7BFE120678A}"/>
          </ac:picMkLst>
        </pc:picChg>
      </pc:sldChg>
      <pc:sldChg chg="modSp mod">
        <pc:chgData name="Mary Ann Magadia" userId="1d9742bb-e3f4-43f2-905f-812d8d1d8b7c" providerId="ADAL" clId="{A6060824-5F2B-4732-8492-4CC1A260F595}" dt="2023-10-14T03:10:06.159" v="4" actId="1076"/>
        <pc:sldMkLst>
          <pc:docMk/>
          <pc:sldMk cId="314205312" sldId="287"/>
        </pc:sldMkLst>
        <pc:picChg chg="mod">
          <ac:chgData name="Mary Ann Magadia" userId="1d9742bb-e3f4-43f2-905f-812d8d1d8b7c" providerId="ADAL" clId="{A6060824-5F2B-4732-8492-4CC1A260F595}" dt="2023-10-14T03:10:06.159" v="4" actId="1076"/>
          <ac:picMkLst>
            <pc:docMk/>
            <pc:sldMk cId="314205312" sldId="287"/>
            <ac:picMk id="4" creationId="{6ACD617C-1AE6-5998-CC60-3249F111CEA8}"/>
          </ac:picMkLst>
        </pc:picChg>
      </pc:sldChg>
      <pc:sldChg chg="modSp mod">
        <pc:chgData name="Mary Ann Magadia" userId="1d9742bb-e3f4-43f2-905f-812d8d1d8b7c" providerId="ADAL" clId="{A6060824-5F2B-4732-8492-4CC1A260F595}" dt="2023-10-14T03:18:28.396" v="88"/>
        <pc:sldMkLst>
          <pc:docMk/>
          <pc:sldMk cId="216447152" sldId="288"/>
        </pc:sldMkLst>
        <pc:spChg chg="mod">
          <ac:chgData name="Mary Ann Magadia" userId="1d9742bb-e3f4-43f2-905f-812d8d1d8b7c" providerId="ADAL" clId="{A6060824-5F2B-4732-8492-4CC1A260F595}" dt="2023-10-14T03:18:16.716" v="84" actId="404"/>
          <ac:spMkLst>
            <pc:docMk/>
            <pc:sldMk cId="216447152" sldId="288"/>
            <ac:spMk id="8" creationId="{0108755E-FD16-B9AD-61BA-7F47EDC7D4C1}"/>
          </ac:spMkLst>
        </pc:spChg>
        <pc:graphicFrameChg chg="mod">
          <ac:chgData name="Mary Ann Magadia" userId="1d9742bb-e3f4-43f2-905f-812d8d1d8b7c" providerId="ADAL" clId="{A6060824-5F2B-4732-8492-4CC1A260F595}" dt="2023-10-14T03:18:28.396" v="88"/>
          <ac:graphicFrameMkLst>
            <pc:docMk/>
            <pc:sldMk cId="216447152" sldId="288"/>
            <ac:graphicFrameMk id="6" creationId="{52A1C188-50B9-2822-D834-CCE9DCAF4015}"/>
          </ac:graphicFrameMkLst>
        </pc:graphicFrameChg>
        <pc:picChg chg="mod">
          <ac:chgData name="Mary Ann Magadia" userId="1d9742bb-e3f4-43f2-905f-812d8d1d8b7c" providerId="ADAL" clId="{A6060824-5F2B-4732-8492-4CC1A260F595}" dt="2023-10-14T03:10:36.589" v="7" actId="1076"/>
          <ac:picMkLst>
            <pc:docMk/>
            <pc:sldMk cId="216447152" sldId="288"/>
            <ac:picMk id="4" creationId="{A27D10F7-88BA-49D2-8E4E-774027868890}"/>
          </ac:picMkLst>
        </pc:picChg>
      </pc:sldChg>
      <pc:sldChg chg="modSp mod">
        <pc:chgData name="Mary Ann Magadia" userId="1d9742bb-e3f4-43f2-905f-812d8d1d8b7c" providerId="ADAL" clId="{A6060824-5F2B-4732-8492-4CC1A260F595}" dt="2023-10-14T03:12:36.712" v="32" actId="1076"/>
        <pc:sldMkLst>
          <pc:docMk/>
          <pc:sldMk cId="2926179191" sldId="289"/>
        </pc:sldMkLst>
        <pc:spChg chg="mod">
          <ac:chgData name="Mary Ann Magadia" userId="1d9742bb-e3f4-43f2-905f-812d8d1d8b7c" providerId="ADAL" clId="{A6060824-5F2B-4732-8492-4CC1A260F595}" dt="2023-10-14T03:12:36.712" v="32" actId="1076"/>
          <ac:spMkLst>
            <pc:docMk/>
            <pc:sldMk cId="2926179191" sldId="289"/>
            <ac:spMk id="3" creationId="{4E67AF58-0919-2235-79DF-741507EE1E9E}"/>
          </ac:spMkLst>
        </pc:spChg>
        <pc:picChg chg="mod">
          <ac:chgData name="Mary Ann Magadia" userId="1d9742bb-e3f4-43f2-905f-812d8d1d8b7c" providerId="ADAL" clId="{A6060824-5F2B-4732-8492-4CC1A260F595}" dt="2023-10-14T03:10:46.097" v="9" actId="1076"/>
          <ac:picMkLst>
            <pc:docMk/>
            <pc:sldMk cId="2926179191" sldId="289"/>
            <ac:picMk id="4" creationId="{15A206F1-47CF-1D30-9B2D-15A1FBEC5C6E}"/>
          </ac:picMkLst>
        </pc:picChg>
      </pc:sldChg>
      <pc:sldChg chg="addSp modSp mod">
        <pc:chgData name="Mary Ann Magadia" userId="1d9742bb-e3f4-43f2-905f-812d8d1d8b7c" providerId="ADAL" clId="{A6060824-5F2B-4732-8492-4CC1A260F595}" dt="2023-10-14T03:19:24.484" v="99" actId="1076"/>
        <pc:sldMkLst>
          <pc:docMk/>
          <pc:sldMk cId="508852249" sldId="290"/>
        </pc:sldMkLst>
        <pc:spChg chg="mod">
          <ac:chgData name="Mary Ann Magadia" userId="1d9742bb-e3f4-43f2-905f-812d8d1d8b7c" providerId="ADAL" clId="{A6060824-5F2B-4732-8492-4CC1A260F595}" dt="2023-10-14T03:15:12.676" v="54" actId="14100"/>
          <ac:spMkLst>
            <pc:docMk/>
            <pc:sldMk cId="508852249" sldId="290"/>
            <ac:spMk id="2" creationId="{A4D62CCC-5F56-CCAC-2267-14B91B08C2D3}"/>
          </ac:spMkLst>
        </pc:spChg>
        <pc:spChg chg="mod ord">
          <ac:chgData name="Mary Ann Magadia" userId="1d9742bb-e3f4-43f2-905f-812d8d1d8b7c" providerId="ADAL" clId="{A6060824-5F2B-4732-8492-4CC1A260F595}" dt="2023-10-14T03:15:15.681" v="55" actId="1076"/>
          <ac:spMkLst>
            <pc:docMk/>
            <pc:sldMk cId="508852249" sldId="290"/>
            <ac:spMk id="3" creationId="{AA263F85-93A2-ADFB-E999-3B61FFDFBFF5}"/>
          </ac:spMkLst>
        </pc:spChg>
        <pc:spChg chg="add mod">
          <ac:chgData name="Mary Ann Magadia" userId="1d9742bb-e3f4-43f2-905f-812d8d1d8b7c" providerId="ADAL" clId="{A6060824-5F2B-4732-8492-4CC1A260F595}" dt="2023-10-14T03:15:35.625" v="59" actId="14100"/>
          <ac:spMkLst>
            <pc:docMk/>
            <pc:sldMk cId="508852249" sldId="290"/>
            <ac:spMk id="8" creationId="{F0C2EC01-E477-2037-2906-8D2B94575EF5}"/>
          </ac:spMkLst>
        </pc:spChg>
        <pc:picChg chg="mod">
          <ac:chgData name="Mary Ann Magadia" userId="1d9742bb-e3f4-43f2-905f-812d8d1d8b7c" providerId="ADAL" clId="{A6060824-5F2B-4732-8492-4CC1A260F595}" dt="2023-10-14T03:19:24.484" v="99" actId="1076"/>
          <ac:picMkLst>
            <pc:docMk/>
            <pc:sldMk cId="508852249" sldId="290"/>
            <ac:picMk id="4" creationId="{632EA9FC-9C8C-304D-BD2B-9F2981F1DB43}"/>
          </ac:picMkLst>
        </pc:picChg>
        <pc:picChg chg="add mod">
          <ac:chgData name="Mary Ann Magadia" userId="1d9742bb-e3f4-43f2-905f-812d8d1d8b7c" providerId="ADAL" clId="{A6060824-5F2B-4732-8492-4CC1A260F595}" dt="2023-10-14T03:15:40.892" v="60" actId="1076"/>
          <ac:picMkLst>
            <pc:docMk/>
            <pc:sldMk cId="508852249" sldId="290"/>
            <ac:picMk id="7" creationId="{28E68E25-28D5-5CD7-5C58-B85869FADE1A}"/>
          </ac:picMkLst>
        </pc:picChg>
      </pc:sldChg>
      <pc:sldChg chg="modSp mod">
        <pc:chgData name="Mary Ann Magadia" userId="1d9742bb-e3f4-43f2-905f-812d8d1d8b7c" providerId="ADAL" clId="{A6060824-5F2B-4732-8492-4CC1A260F595}" dt="2023-10-14T03:19:20.119" v="98" actId="1076"/>
        <pc:sldMkLst>
          <pc:docMk/>
          <pc:sldMk cId="3774796691" sldId="291"/>
        </pc:sldMkLst>
        <pc:spChg chg="mod">
          <ac:chgData name="Mary Ann Magadia" userId="1d9742bb-e3f4-43f2-905f-812d8d1d8b7c" providerId="ADAL" clId="{A6060824-5F2B-4732-8492-4CC1A260F595}" dt="2023-10-14T03:19:04.477" v="96" actId="14100"/>
          <ac:spMkLst>
            <pc:docMk/>
            <pc:sldMk cId="3774796691" sldId="291"/>
            <ac:spMk id="10" creationId="{82C79F33-D020-3B33-3853-A2C748E00CA7}"/>
          </ac:spMkLst>
        </pc:spChg>
        <pc:picChg chg="mod">
          <ac:chgData name="Mary Ann Magadia" userId="1d9742bb-e3f4-43f2-905f-812d8d1d8b7c" providerId="ADAL" clId="{A6060824-5F2B-4732-8492-4CC1A260F595}" dt="2023-10-14T03:19:20.119" v="98" actId="1076"/>
          <ac:picMkLst>
            <pc:docMk/>
            <pc:sldMk cId="3774796691" sldId="291"/>
            <ac:picMk id="4" creationId="{3FD13B66-4978-936E-8D17-5DC5FE9F7B2A}"/>
          </ac:picMkLst>
        </pc:picChg>
        <pc:picChg chg="mod">
          <ac:chgData name="Mary Ann Magadia" userId="1d9742bb-e3f4-43f2-905f-812d8d1d8b7c" providerId="ADAL" clId="{A6060824-5F2B-4732-8492-4CC1A260F595}" dt="2023-10-14T03:19:07.147" v="97" actId="1076"/>
          <ac:picMkLst>
            <pc:docMk/>
            <pc:sldMk cId="3774796691" sldId="291"/>
            <ac:picMk id="7" creationId="{967E16D3-0F87-ACF3-E3A1-FFF5999D9898}"/>
          </ac:picMkLst>
        </pc:picChg>
      </pc:sldChg>
      <pc:sldChg chg="modSp mod">
        <pc:chgData name="Mary Ann Magadia" userId="1d9742bb-e3f4-43f2-905f-812d8d1d8b7c" providerId="ADAL" clId="{A6060824-5F2B-4732-8492-4CC1A260F595}" dt="2023-10-14T03:19:29.371" v="100" actId="1076"/>
        <pc:sldMkLst>
          <pc:docMk/>
          <pc:sldMk cId="3698261617" sldId="292"/>
        </pc:sldMkLst>
        <pc:picChg chg="mod">
          <ac:chgData name="Mary Ann Magadia" userId="1d9742bb-e3f4-43f2-905f-812d8d1d8b7c" providerId="ADAL" clId="{A6060824-5F2B-4732-8492-4CC1A260F595}" dt="2023-10-14T03:19:29.371" v="100" actId="1076"/>
          <ac:picMkLst>
            <pc:docMk/>
            <pc:sldMk cId="3698261617" sldId="292"/>
            <ac:picMk id="4" creationId="{F54DD768-A5C6-C077-27A9-66504D383517}"/>
          </ac:picMkLst>
        </pc:picChg>
      </pc:sldChg>
      <pc:sldChg chg="modSp mod">
        <pc:chgData name="Mary Ann Magadia" userId="1d9742bb-e3f4-43f2-905f-812d8d1d8b7c" providerId="ADAL" clId="{A6060824-5F2B-4732-8492-4CC1A260F595}" dt="2023-10-17T02:08:33.657" v="102" actId="403"/>
        <pc:sldMkLst>
          <pc:docMk/>
          <pc:sldMk cId="4003325401" sldId="294"/>
        </pc:sldMkLst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5" creationId="{94FC683E-E650-BF3F-3AE0-6E4BAA06FD80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15" creationId="{4B908C59-18D8-DD00-C2E1-391034504558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16" creationId="{D0DA770B-5EBA-6C55-D7C0-0D74460A7ADD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17" creationId="{6EA0D0BD-C28B-B2FF-A27C-80D668EABB76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18" creationId="{AB770AE1-315D-4AD6-DBA6-28F7D0E0CC4E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19" creationId="{CDDDC067-2A0F-38A4-9D29-9E878204CE0F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20" creationId="{86E34D12-425B-19D1-2CA9-4B97BAE717AF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21" creationId="{EBA57632-8337-D681-3E92-D3071477A0AA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22" creationId="{3FF06562-E9DB-46E3-9B03-E7FD10A6516C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23" creationId="{056AD995-9495-C644-A6B9-B1DC688477C9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24" creationId="{E11D4689-F401-6878-22E3-4B6668832794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25" creationId="{9331BCD6-4A16-2715-389E-1DCBB8E93B26}"/>
          </ac:spMkLst>
        </pc:spChg>
        <pc:spChg chg="mod">
          <ac:chgData name="Mary Ann Magadia" userId="1d9742bb-e3f4-43f2-905f-812d8d1d8b7c" providerId="ADAL" clId="{A6060824-5F2B-4732-8492-4CC1A260F595}" dt="2023-10-17T02:08:33.657" v="102" actId="403"/>
          <ac:spMkLst>
            <pc:docMk/>
            <pc:sldMk cId="4003325401" sldId="294"/>
            <ac:spMk id="26" creationId="{89C35CE4-3829-8211-EE7E-B76E5EFD14F0}"/>
          </ac:spMkLst>
        </pc:spChg>
      </pc:sldChg>
      <pc:sldChg chg="modSp mod">
        <pc:chgData name="Mary Ann Magadia" userId="1d9742bb-e3f4-43f2-905f-812d8d1d8b7c" providerId="ADAL" clId="{A6060824-5F2B-4732-8492-4CC1A260F595}" dt="2023-10-17T02:11:30.885" v="105" actId="14100"/>
        <pc:sldMkLst>
          <pc:docMk/>
          <pc:sldMk cId="3845602710" sldId="296"/>
        </pc:sldMkLst>
        <pc:spChg chg="mod">
          <ac:chgData name="Mary Ann Magadia" userId="1d9742bb-e3f4-43f2-905f-812d8d1d8b7c" providerId="ADAL" clId="{A6060824-5F2B-4732-8492-4CC1A260F595}" dt="2023-10-17T02:11:30.885" v="105" actId="14100"/>
          <ac:spMkLst>
            <pc:docMk/>
            <pc:sldMk cId="3845602710" sldId="296"/>
            <ac:spMk id="17" creationId="{6F0ABB95-227F-708A-C8F0-0E1C6229EF5F}"/>
          </ac:spMkLst>
        </pc:spChg>
      </pc:sldChg>
      <pc:sldMasterChg chg="addSp modSp mod">
        <pc:chgData name="Mary Ann Magadia" userId="1d9742bb-e3f4-43f2-905f-812d8d1d8b7c" providerId="ADAL" clId="{A6060824-5F2B-4732-8492-4CC1A260F595}" dt="2023-10-14T03:10:20.170" v="6" actId="1076"/>
        <pc:sldMasterMkLst>
          <pc:docMk/>
          <pc:sldMasterMk cId="3667254674" sldId="2147483648"/>
        </pc:sldMasterMkLst>
        <pc:picChg chg="add mod">
          <ac:chgData name="Mary Ann Magadia" userId="1d9742bb-e3f4-43f2-905f-812d8d1d8b7c" providerId="ADAL" clId="{A6060824-5F2B-4732-8492-4CC1A260F595}" dt="2023-10-14T03:10:20.170" v="6" actId="1076"/>
          <ac:picMkLst>
            <pc:docMk/>
            <pc:sldMasterMk cId="3667254674" sldId="2147483648"/>
            <ac:picMk id="7" creationId="{1BF9F663-3111-077D-4C35-1A1A9A935478}"/>
          </ac:picMkLst>
        </pc:picChg>
      </pc:sldMasterChg>
    </pc:docChg>
  </pc:docChgLst>
  <pc:docChgLst>
    <pc:chgData name="Altynay Arapova" userId="f3af597a-fcff-4574-b6bf-ad432273a486" providerId="ADAL" clId="{F08CA262-08D4-41D9-8791-62FB9E3D495E}"/>
    <pc:docChg chg="undo custSel addSld delSld modSld sldOrd modMainMaster replTag">
      <pc:chgData name="Altynay Arapova" userId="f3af597a-fcff-4574-b6bf-ad432273a486" providerId="ADAL" clId="{F08CA262-08D4-41D9-8791-62FB9E3D495E}" dt="2023-10-17T07:20:01.601" v="1882" actId="20577"/>
      <pc:docMkLst>
        <pc:docMk/>
      </pc:docMkLst>
      <pc:sldChg chg="addSp delSp modSp mod">
        <pc:chgData name="Altynay Arapova" userId="f3af597a-fcff-4574-b6bf-ad432273a486" providerId="ADAL" clId="{F08CA262-08D4-41D9-8791-62FB9E3D495E}" dt="2023-10-17T07:12:18.743" v="1828"/>
        <pc:sldMkLst>
          <pc:docMk/>
          <pc:sldMk cId="1714557018" sldId="256"/>
        </pc:sldMkLst>
        <pc:spChg chg="mod">
          <ac:chgData name="Altynay Arapova" userId="f3af597a-fcff-4574-b6bf-ad432273a486" providerId="ADAL" clId="{F08CA262-08D4-41D9-8791-62FB9E3D495E}" dt="2023-10-17T07:12:18.611" v="1790" actId="948"/>
          <ac:spMkLst>
            <pc:docMk/>
            <pc:sldMk cId="1714557018" sldId="256"/>
            <ac:spMk id="2" creationId="{7606ECCD-D7E4-91F6-1669-78752983AD2F}"/>
          </ac:spMkLst>
        </pc:spChg>
        <pc:spChg chg="mod">
          <ac:chgData name="Altynay Arapova" userId="f3af597a-fcff-4574-b6bf-ad432273a486" providerId="ADAL" clId="{F08CA262-08D4-41D9-8791-62FB9E3D495E}" dt="2023-10-14T03:28:14.708" v="212" actId="404"/>
          <ac:spMkLst>
            <pc:docMk/>
            <pc:sldMk cId="1714557018" sldId="256"/>
            <ac:spMk id="3" creationId="{F9D5B5D1-37C4-3302-5037-C57AF5D1629D}"/>
          </ac:spMkLst>
        </pc:spChg>
        <pc:spChg chg="add del mod modVis">
          <ac:chgData name="Altynay Arapova" userId="f3af597a-fcff-4574-b6bf-ad432273a486" providerId="ADAL" clId="{F08CA262-08D4-41D9-8791-62FB9E3D495E}" dt="2023-10-14T03:28:09.454" v="195"/>
          <ac:spMkLst>
            <pc:docMk/>
            <pc:sldMk cId="1714557018" sldId="256"/>
            <ac:spMk id="7" creationId="{BC2BC166-D6BE-FCF7-2A97-7861760F5D9B}"/>
          </ac:spMkLst>
        </pc:spChg>
        <pc:spChg chg="add del mod modVis">
          <ac:chgData name="Altynay Arapova" userId="f3af597a-fcff-4574-b6bf-ad432273a486" providerId="ADAL" clId="{F08CA262-08D4-41D9-8791-62FB9E3D495E}" dt="2023-10-17T07:12:18.727" v="1826"/>
          <ac:spMkLst>
            <pc:docMk/>
            <pc:sldMk cId="1714557018" sldId="256"/>
            <ac:spMk id="7" creationId="{E418D76D-90B6-E8D9-5483-40EFC41DE13F}"/>
          </ac:spMkLst>
        </pc:spChg>
        <pc:spChg chg="add del mod modVis">
          <ac:chgData name="Altynay Arapova" userId="f3af597a-fcff-4574-b6bf-ad432273a486" providerId="ADAL" clId="{F08CA262-08D4-41D9-8791-62FB9E3D495E}" dt="2023-10-14T03:28:26.430" v="256"/>
          <ac:spMkLst>
            <pc:docMk/>
            <pc:sldMk cId="1714557018" sldId="256"/>
            <ac:spMk id="9" creationId="{359109D2-CD60-909E-2AF6-99A693F56090}"/>
          </ac:spMkLst>
        </pc:spChg>
        <pc:spChg chg="add del mod modVis">
          <ac:chgData name="Altynay Arapova" userId="f3af597a-fcff-4574-b6bf-ad432273a486" providerId="ADAL" clId="{F08CA262-08D4-41D9-8791-62FB9E3D495E}" dt="2023-10-14T03:28:36.327" v="302"/>
          <ac:spMkLst>
            <pc:docMk/>
            <pc:sldMk cId="1714557018" sldId="256"/>
            <ac:spMk id="10" creationId="{3BF5D929-FBA0-FBDC-EB33-4C3A62C39B90}"/>
          </ac:spMkLst>
        </pc:spChg>
        <pc:spChg chg="add del mod modVis">
          <ac:chgData name="Altynay Arapova" userId="f3af597a-fcff-4574-b6bf-ad432273a486" providerId="ADAL" clId="{F08CA262-08D4-41D9-8791-62FB9E3D495E}" dt="2023-10-14T03:28:45.777" v="348"/>
          <ac:spMkLst>
            <pc:docMk/>
            <pc:sldMk cId="1714557018" sldId="256"/>
            <ac:spMk id="11" creationId="{81B82B5B-D320-CE21-AEAA-F5A1CD392469}"/>
          </ac:spMkLst>
        </pc:spChg>
        <pc:spChg chg="add del mod modVis">
          <ac:chgData name="Altynay Arapova" userId="f3af597a-fcff-4574-b6bf-ad432273a486" providerId="ADAL" clId="{F08CA262-08D4-41D9-8791-62FB9E3D495E}" dt="2023-10-14T03:28:48.068" v="397"/>
          <ac:spMkLst>
            <pc:docMk/>
            <pc:sldMk cId="1714557018" sldId="256"/>
            <ac:spMk id="13" creationId="{94E6C48E-EE45-5D21-4D71-4026919FBF97}"/>
          </ac:spMkLst>
        </pc:spChg>
        <pc:spChg chg="add del mod modVis">
          <ac:chgData name="Altynay Arapova" userId="f3af597a-fcff-4574-b6bf-ad432273a486" providerId="ADAL" clId="{F08CA262-08D4-41D9-8791-62FB9E3D495E}" dt="2023-10-14T03:28:53.306" v="448"/>
          <ac:spMkLst>
            <pc:docMk/>
            <pc:sldMk cId="1714557018" sldId="256"/>
            <ac:spMk id="15" creationId="{4BE4FFCA-D7E5-AEBB-9EEC-760881D3A269}"/>
          </ac:spMkLst>
        </pc:spChg>
        <pc:spChg chg="add del mod modVis">
          <ac:chgData name="Altynay Arapova" userId="f3af597a-fcff-4574-b6bf-ad432273a486" providerId="ADAL" clId="{F08CA262-08D4-41D9-8791-62FB9E3D495E}" dt="2023-10-14T03:28:56.164" v="483"/>
          <ac:spMkLst>
            <pc:docMk/>
            <pc:sldMk cId="1714557018" sldId="256"/>
            <ac:spMk id="17" creationId="{6D812AFB-8E2E-7A95-E0B1-F9B7A0B8DC65}"/>
          </ac:spMkLst>
        </pc:spChg>
        <pc:spChg chg="add del mod modVis">
          <ac:chgData name="Altynay Arapova" userId="f3af597a-fcff-4574-b6bf-ad432273a486" providerId="ADAL" clId="{F08CA262-08D4-41D9-8791-62FB9E3D495E}" dt="2023-10-14T03:28:56.880" v="517"/>
          <ac:spMkLst>
            <pc:docMk/>
            <pc:sldMk cId="1714557018" sldId="256"/>
            <ac:spMk id="19" creationId="{049F363B-7EAC-5636-99AF-CEEB107402DB}"/>
          </ac:spMkLst>
        </pc:spChg>
        <pc:spChg chg="add del mod modVis">
          <ac:chgData name="Altynay Arapova" userId="f3af597a-fcff-4574-b6bf-ad432273a486" providerId="ADAL" clId="{F08CA262-08D4-41D9-8791-62FB9E3D495E}" dt="2023-10-14T03:29:03.345" v="557"/>
          <ac:spMkLst>
            <pc:docMk/>
            <pc:sldMk cId="1714557018" sldId="256"/>
            <ac:spMk id="21" creationId="{85B736C7-D274-D8E8-DD63-1D352CAD06B0}"/>
          </ac:spMkLst>
        </pc:spChg>
        <pc:spChg chg="add del mod modVis">
          <ac:chgData name="Altynay Arapova" userId="f3af597a-fcff-4574-b6bf-ad432273a486" providerId="ADAL" clId="{F08CA262-08D4-41D9-8791-62FB9E3D495E}" dt="2023-10-14T03:29:03.998" v="597"/>
          <ac:spMkLst>
            <pc:docMk/>
            <pc:sldMk cId="1714557018" sldId="256"/>
            <ac:spMk id="23" creationId="{55362DDD-716F-2DC1-384E-DD22338D0299}"/>
          </ac:spMkLst>
        </pc:spChg>
        <pc:spChg chg="add del mod modVis">
          <ac:chgData name="Altynay Arapova" userId="f3af597a-fcff-4574-b6bf-ad432273a486" providerId="ADAL" clId="{F08CA262-08D4-41D9-8791-62FB9E3D495E}" dt="2023-10-14T03:29:05.069" v="637"/>
          <ac:spMkLst>
            <pc:docMk/>
            <pc:sldMk cId="1714557018" sldId="256"/>
            <ac:spMk id="24" creationId="{9DBC2E8A-6715-4FFC-29E5-A87DE1B084BB}"/>
          </ac:spMkLst>
        </pc:spChg>
        <pc:spChg chg="add del mod modVis">
          <ac:chgData name="Altynay Arapova" userId="f3af597a-fcff-4574-b6bf-ad432273a486" providerId="ADAL" clId="{F08CA262-08D4-41D9-8791-62FB9E3D495E}" dt="2023-10-14T03:29:10.706" v="687"/>
          <ac:spMkLst>
            <pc:docMk/>
            <pc:sldMk cId="1714557018" sldId="256"/>
            <ac:spMk id="25" creationId="{A8024A84-0E9D-5068-C152-AA58E5CB5705}"/>
          </ac:spMkLst>
        </pc:spChg>
        <pc:spChg chg="add del mod modVis">
          <ac:chgData name="Altynay Arapova" userId="f3af597a-fcff-4574-b6bf-ad432273a486" providerId="ADAL" clId="{F08CA262-08D4-41D9-8791-62FB9E3D495E}" dt="2023-10-14T03:29:16.308" v="733"/>
          <ac:spMkLst>
            <pc:docMk/>
            <pc:sldMk cId="1714557018" sldId="256"/>
            <ac:spMk id="26" creationId="{598ACDEE-F5A3-257B-74C7-8F248ECE5987}"/>
          </ac:spMkLst>
        </pc:spChg>
        <pc:spChg chg="add del mod modVis">
          <ac:chgData name="Altynay Arapova" userId="f3af597a-fcff-4574-b6bf-ad432273a486" providerId="ADAL" clId="{F08CA262-08D4-41D9-8791-62FB9E3D495E}" dt="2023-10-14T04:08:02.268" v="1604"/>
          <ac:spMkLst>
            <pc:docMk/>
            <pc:sldMk cId="1714557018" sldId="256"/>
            <ac:spMk id="27" creationId="{CE21AE3C-F253-59AA-DC1A-16B9E6DC0DFB}"/>
          </ac:spMkLst>
        </pc:spChg>
        <pc:spChg chg="add del mod modVis">
          <ac:chgData name="Altynay Arapova" userId="f3af597a-fcff-4574-b6bf-ad432273a486" providerId="ADAL" clId="{F08CA262-08D4-41D9-8791-62FB9E3D495E}" dt="2023-10-14T04:08:06.800" v="1650"/>
          <ac:spMkLst>
            <pc:docMk/>
            <pc:sldMk cId="1714557018" sldId="256"/>
            <ac:spMk id="28" creationId="{6D7FAAB5-0B5F-F859-D2F8-C4E66FAA5637}"/>
          </ac:spMkLst>
        </pc:spChg>
        <pc:spChg chg="add del mod modVis">
          <ac:chgData name="Altynay Arapova" userId="f3af597a-fcff-4574-b6bf-ad432273a486" providerId="ADAL" clId="{F08CA262-08D4-41D9-8791-62FB9E3D495E}" dt="2023-10-14T04:08:12.590" v="1696"/>
          <ac:spMkLst>
            <pc:docMk/>
            <pc:sldMk cId="1714557018" sldId="256"/>
            <ac:spMk id="29" creationId="{4093549D-6A84-1647-6120-8CF6F5E3F47D}"/>
          </ac:spMkLst>
        </pc:spChg>
        <pc:graphicFrameChg chg="add mod ord modVis replST">
          <ac:chgData name="Altynay Arapova" userId="f3af597a-fcff-4574-b6bf-ad432273a486" providerId="ADAL" clId="{F08CA262-08D4-41D9-8791-62FB9E3D495E}" dt="2023-10-17T07:12:18.743" v="1828"/>
          <ac:graphicFrameMkLst>
            <pc:docMk/>
            <pc:sldMk cId="1714557018" sldId="256"/>
            <ac:graphicFrameMk id="8" creationId="{8F31EE38-A458-C44D-4324-77A3D9704192}"/>
          </ac:graphicFrameMkLst>
        </pc:graphicFrameChg>
      </pc:sldChg>
      <pc:sldChg chg="del">
        <pc:chgData name="Altynay Arapova" userId="f3af597a-fcff-4574-b6bf-ad432273a486" providerId="ADAL" clId="{F08CA262-08D4-41D9-8791-62FB9E3D495E}" dt="2023-10-14T03:40:10.927" v="863" actId="47"/>
        <pc:sldMkLst>
          <pc:docMk/>
          <pc:sldMk cId="314205312" sldId="287"/>
        </pc:sldMkLst>
      </pc:sldChg>
      <pc:sldChg chg="addSp modSp del mod">
        <pc:chgData name="Altynay Arapova" userId="f3af597a-fcff-4574-b6bf-ad432273a486" providerId="ADAL" clId="{F08CA262-08D4-41D9-8791-62FB9E3D495E}" dt="2023-10-14T03:27:23.326" v="126" actId="47"/>
        <pc:sldMkLst>
          <pc:docMk/>
          <pc:sldMk cId="216447152" sldId="288"/>
        </pc:sldMkLst>
        <pc:spChg chg="mod">
          <ac:chgData name="Altynay Arapova" userId="f3af597a-fcff-4574-b6bf-ad432273a486" providerId="ADAL" clId="{F08CA262-08D4-41D9-8791-62FB9E3D495E}" dt="2023-10-14T03:18:12.565" v="55" actId="948"/>
          <ac:spMkLst>
            <pc:docMk/>
            <pc:sldMk cId="216447152" sldId="288"/>
            <ac:spMk id="8" creationId="{0108755E-FD16-B9AD-61BA-7F47EDC7D4C1}"/>
          </ac:spMkLst>
        </pc:spChg>
        <pc:graphicFrameChg chg="add mod ord modVis replST">
          <ac:chgData name="Altynay Arapova" userId="f3af597a-fcff-4574-b6bf-ad432273a486" providerId="ADAL" clId="{F08CA262-08D4-41D9-8791-62FB9E3D495E}" dt="2023-10-14T03:18:12.580" v="59"/>
          <ac:graphicFrameMkLst>
            <pc:docMk/>
            <pc:sldMk cId="216447152" sldId="288"/>
            <ac:graphicFrameMk id="3" creationId="{F2880FE6-90A6-308F-1449-68B9C86A3F9F}"/>
          </ac:graphicFrameMkLst>
        </pc:graphicFrameChg>
      </pc:sldChg>
      <pc:sldChg chg="del">
        <pc:chgData name="Altynay Arapova" userId="f3af597a-fcff-4574-b6bf-ad432273a486" providerId="ADAL" clId="{F08CA262-08D4-41D9-8791-62FB9E3D495E}" dt="2023-10-14T03:52:22.051" v="1119" actId="47"/>
        <pc:sldMkLst>
          <pc:docMk/>
          <pc:sldMk cId="2926179191" sldId="289"/>
        </pc:sldMkLst>
      </pc:sldChg>
      <pc:sldChg chg="addSp delSp modSp del mod">
        <pc:chgData name="Altynay Arapova" userId="f3af597a-fcff-4574-b6bf-ad432273a486" providerId="ADAL" clId="{F08CA262-08D4-41D9-8791-62FB9E3D495E}" dt="2023-10-14T04:02:28.980" v="1506" actId="47"/>
        <pc:sldMkLst>
          <pc:docMk/>
          <pc:sldMk cId="508852249" sldId="290"/>
        </pc:sldMkLst>
        <pc:spChg chg="mod">
          <ac:chgData name="Altynay Arapova" userId="f3af597a-fcff-4574-b6bf-ad432273a486" providerId="ADAL" clId="{F08CA262-08D4-41D9-8791-62FB9E3D495E}" dt="2023-10-14T03:24:53.628" v="60" actId="948"/>
          <ac:spMkLst>
            <pc:docMk/>
            <pc:sldMk cId="508852249" sldId="290"/>
            <ac:spMk id="2" creationId="{A4D62CCC-5F56-CCAC-2267-14B91B08C2D3}"/>
          </ac:spMkLst>
        </pc:spChg>
        <pc:spChg chg="add del mod modVis">
          <ac:chgData name="Altynay Arapova" userId="f3af597a-fcff-4574-b6bf-ad432273a486" providerId="ADAL" clId="{F08CA262-08D4-41D9-8791-62FB9E3D495E}" dt="2023-10-14T03:24:53.690" v="83"/>
          <ac:spMkLst>
            <pc:docMk/>
            <pc:sldMk cId="508852249" sldId="290"/>
            <ac:spMk id="6" creationId="{E8B32706-6E8D-5F38-91BD-0F06CF5B0221}"/>
          </ac:spMkLst>
        </pc:spChg>
        <pc:spChg chg="add del mod">
          <ac:chgData name="Altynay Arapova" userId="f3af597a-fcff-4574-b6bf-ad432273a486" providerId="ADAL" clId="{F08CA262-08D4-41D9-8791-62FB9E3D495E}" dt="2023-10-14T04:01:12.978" v="1460" actId="21"/>
          <ac:spMkLst>
            <pc:docMk/>
            <pc:sldMk cId="508852249" sldId="290"/>
            <ac:spMk id="13" creationId="{9123836E-EE22-1C60-841D-3069120FF6B3}"/>
          </ac:spMkLst>
        </pc:spChg>
        <pc:graphicFrameChg chg="add mod ord modVis replST">
          <ac:chgData name="Altynay Arapova" userId="f3af597a-fcff-4574-b6bf-ad432273a486" providerId="ADAL" clId="{F08CA262-08D4-41D9-8791-62FB9E3D495E}" dt="2023-10-14T03:24:53.761" v="98"/>
          <ac:graphicFrameMkLst>
            <pc:docMk/>
            <pc:sldMk cId="508852249" sldId="290"/>
            <ac:graphicFrameMk id="10" creationId="{BD885838-C520-FEE7-FA16-EE8360BA7931}"/>
          </ac:graphicFrameMkLst>
        </pc:graphicFrameChg>
      </pc:sldChg>
      <pc:sldChg chg="del">
        <pc:chgData name="Altynay Arapova" userId="f3af597a-fcff-4574-b6bf-ad432273a486" providerId="ADAL" clId="{F08CA262-08D4-41D9-8791-62FB9E3D495E}" dt="2023-10-14T03:57:16.581" v="1186" actId="47"/>
        <pc:sldMkLst>
          <pc:docMk/>
          <pc:sldMk cId="3774796691" sldId="291"/>
        </pc:sldMkLst>
      </pc:sldChg>
      <pc:sldChg chg="del">
        <pc:chgData name="Altynay Arapova" userId="f3af597a-fcff-4574-b6bf-ad432273a486" providerId="ADAL" clId="{F08CA262-08D4-41D9-8791-62FB9E3D495E}" dt="2023-10-14T04:10:10.996" v="1742" actId="47"/>
        <pc:sldMkLst>
          <pc:docMk/>
          <pc:sldMk cId="3698261617" sldId="292"/>
        </pc:sldMkLst>
      </pc:sldChg>
      <pc:sldChg chg="addSp delSp modSp add del mod">
        <pc:chgData name="Altynay Arapova" userId="f3af597a-fcff-4574-b6bf-ad432273a486" providerId="ADAL" clId="{F08CA262-08D4-41D9-8791-62FB9E3D495E}" dt="2023-10-14T03:27:11.246" v="125" actId="47"/>
        <pc:sldMkLst>
          <pc:docMk/>
          <pc:sldMk cId="4014912427" sldId="293"/>
        </pc:sldMkLst>
        <pc:spChg chg="add del mod">
          <ac:chgData name="Altynay Arapova" userId="f3af597a-fcff-4574-b6bf-ad432273a486" providerId="ADAL" clId="{F08CA262-08D4-41D9-8791-62FB9E3D495E}" dt="2023-10-14T03:25:06.613" v="102" actId="478"/>
          <ac:spMkLst>
            <pc:docMk/>
            <pc:sldMk cId="4014912427" sldId="293"/>
            <ac:spMk id="7" creationId="{1E478BC1-E292-18E3-4EC2-E8BCF81A500A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9" creationId="{08E31060-4004-D8C7-0ED4-3380E38D875C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10" creationId="{71DA02A9-AB12-7D80-672E-4B05B04F86F0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11" creationId="{8B8A5CC3-DD25-7DE6-E63F-BE68570F5121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12" creationId="{FAAC8804-3829-A8E0-7D4D-4090EE7FEE42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13" creationId="{F37E3B31-69A2-25F7-3ADE-B08C46294FA2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14" creationId="{6E333EB1-CB74-C7FB-B088-4FC109BD9D7A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15" creationId="{79CB0001-DBD1-F32D-50A5-0D3265A451D5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16" creationId="{86A54394-68E3-2765-0796-AABC8E7BEBD2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17" creationId="{2EBF8964-D0C5-6960-3B9A-6DD2848AE627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18" creationId="{5D3630E2-5DF5-8B5F-F16D-48F3A5D7ADE8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19" creationId="{CE32852B-6E74-2AD1-DACB-7FDEE1AC3C76}"/>
          </ac:spMkLst>
        </pc:spChg>
        <pc:spChg chg="add del mod">
          <ac:chgData name="Altynay Arapova" userId="f3af597a-fcff-4574-b6bf-ad432273a486" providerId="ADAL" clId="{F08CA262-08D4-41D9-8791-62FB9E3D495E}" dt="2023-10-14T03:25:29.937" v="105" actId="21"/>
          <ac:spMkLst>
            <pc:docMk/>
            <pc:sldMk cId="4014912427" sldId="293"/>
            <ac:spMk id="20" creationId="{7B5B89F5-E827-D604-1DAA-881811E7CEA0}"/>
          </ac:spMkLst>
        </pc:spChg>
        <pc:graphicFrameChg chg="del">
          <ac:chgData name="Altynay Arapova" userId="f3af597a-fcff-4574-b6bf-ad432273a486" providerId="ADAL" clId="{F08CA262-08D4-41D9-8791-62FB9E3D495E}" dt="2023-10-14T03:25:04.520" v="101" actId="478"/>
          <ac:graphicFrameMkLst>
            <pc:docMk/>
            <pc:sldMk cId="4014912427" sldId="293"/>
            <ac:graphicFrameMk id="6" creationId="{52A1C188-50B9-2822-D834-CCE9DCAF4015}"/>
          </ac:graphicFrameMkLst>
        </pc:graphicFrameChg>
        <pc:picChg chg="add del mod">
          <ac:chgData name="Altynay Arapova" userId="f3af597a-fcff-4574-b6bf-ad432273a486" providerId="ADAL" clId="{F08CA262-08D4-41D9-8791-62FB9E3D495E}" dt="2023-10-14T03:25:29.937" v="105" actId="21"/>
          <ac:picMkLst>
            <pc:docMk/>
            <pc:sldMk cId="4014912427" sldId="293"/>
            <ac:picMk id="21" creationId="{1ADB8E05-EBF6-C9EF-729C-F22F7A1D8327}"/>
          </ac:picMkLst>
        </pc:picChg>
        <pc:picChg chg="add del mod">
          <ac:chgData name="Altynay Arapova" userId="f3af597a-fcff-4574-b6bf-ad432273a486" providerId="ADAL" clId="{F08CA262-08D4-41D9-8791-62FB9E3D495E}" dt="2023-10-14T03:25:29.937" v="105" actId="21"/>
          <ac:picMkLst>
            <pc:docMk/>
            <pc:sldMk cId="4014912427" sldId="293"/>
            <ac:picMk id="22" creationId="{865CD781-CE61-04B5-03DA-1D634520A2AD}"/>
          </ac:picMkLst>
        </pc:picChg>
        <pc:picChg chg="add del mod">
          <ac:chgData name="Altynay Arapova" userId="f3af597a-fcff-4574-b6bf-ad432273a486" providerId="ADAL" clId="{F08CA262-08D4-41D9-8791-62FB9E3D495E}" dt="2023-10-14T03:25:29.937" v="105" actId="21"/>
          <ac:picMkLst>
            <pc:docMk/>
            <pc:sldMk cId="4014912427" sldId="293"/>
            <ac:picMk id="23" creationId="{A3CC5D57-5D66-0F3F-63E8-F9EC05DB9B53}"/>
          </ac:picMkLst>
        </pc:picChg>
        <pc:picChg chg="add del mod">
          <ac:chgData name="Altynay Arapova" userId="f3af597a-fcff-4574-b6bf-ad432273a486" providerId="ADAL" clId="{F08CA262-08D4-41D9-8791-62FB9E3D495E}" dt="2023-10-14T03:25:29.937" v="105" actId="21"/>
          <ac:picMkLst>
            <pc:docMk/>
            <pc:sldMk cId="4014912427" sldId="293"/>
            <ac:picMk id="24" creationId="{73B5965E-ED99-6D36-4890-FD2102363102}"/>
          </ac:picMkLst>
        </pc:picChg>
        <pc:picChg chg="add del mod">
          <ac:chgData name="Altynay Arapova" userId="f3af597a-fcff-4574-b6bf-ad432273a486" providerId="ADAL" clId="{F08CA262-08D4-41D9-8791-62FB9E3D495E}" dt="2023-10-14T03:25:29.937" v="105" actId="21"/>
          <ac:picMkLst>
            <pc:docMk/>
            <pc:sldMk cId="4014912427" sldId="293"/>
            <ac:picMk id="25" creationId="{BE9F0FEB-59BC-FB3E-AAD6-8F717B1A264E}"/>
          </ac:picMkLst>
        </pc:picChg>
        <pc:picChg chg="add del mod">
          <ac:chgData name="Altynay Arapova" userId="f3af597a-fcff-4574-b6bf-ad432273a486" providerId="ADAL" clId="{F08CA262-08D4-41D9-8791-62FB9E3D495E}" dt="2023-10-14T03:25:29.937" v="105" actId="21"/>
          <ac:picMkLst>
            <pc:docMk/>
            <pc:sldMk cId="4014912427" sldId="293"/>
            <ac:picMk id="26" creationId="{D22951C4-DD94-9344-0B7F-06566649F7BB}"/>
          </ac:picMkLst>
        </pc:picChg>
      </pc:sldChg>
      <pc:sldChg chg="addSp delSp modSp add mod ord">
        <pc:chgData name="Altynay Arapova" userId="f3af597a-fcff-4574-b6bf-ad432273a486" providerId="ADAL" clId="{F08CA262-08D4-41D9-8791-62FB9E3D495E}" dt="2023-10-14T03:41:55.706" v="894" actId="1076"/>
        <pc:sldMkLst>
          <pc:docMk/>
          <pc:sldMk cId="4003325401" sldId="294"/>
        </pc:sldMkLst>
        <pc:spChg chg="del">
          <ac:chgData name="Altynay Arapova" userId="f3af597a-fcff-4574-b6bf-ad432273a486" providerId="ADAL" clId="{F08CA262-08D4-41D9-8791-62FB9E3D495E}" dt="2023-10-14T03:26:37.612" v="112" actId="478"/>
          <ac:spMkLst>
            <pc:docMk/>
            <pc:sldMk cId="4003325401" sldId="294"/>
            <ac:spMk id="2" creationId="{A4D62CCC-5F56-CCAC-2267-14B91B08C2D3}"/>
          </ac:spMkLst>
        </pc:spChg>
        <pc:spChg chg="del">
          <ac:chgData name="Altynay Arapova" userId="f3af597a-fcff-4574-b6bf-ad432273a486" providerId="ADAL" clId="{F08CA262-08D4-41D9-8791-62FB9E3D495E}" dt="2023-10-14T03:26:36.363" v="111" actId="478"/>
          <ac:spMkLst>
            <pc:docMk/>
            <pc:sldMk cId="4003325401" sldId="294"/>
            <ac:spMk id="3" creationId="{AA263F85-93A2-ADFB-E999-3B61FFDFBFF5}"/>
          </ac:spMkLst>
        </pc:spChg>
        <pc:spChg chg="mod ord">
          <ac:chgData name="Altynay Arapova" userId="f3af597a-fcff-4574-b6bf-ad432273a486" providerId="ADAL" clId="{F08CA262-08D4-41D9-8791-62FB9E3D495E}" dt="2023-10-14T03:33:03.727" v="823"/>
          <ac:spMkLst>
            <pc:docMk/>
            <pc:sldMk cId="4003325401" sldId="294"/>
            <ac:spMk id="5" creationId="{94FC683E-E650-BF3F-3AE0-6E4BAA06FD80}"/>
          </ac:spMkLst>
        </pc:spChg>
        <pc:spChg chg="mod ord">
          <ac:chgData name="Altynay Arapova" userId="f3af597a-fcff-4574-b6bf-ad432273a486" providerId="ADAL" clId="{F08CA262-08D4-41D9-8791-62FB9E3D495E}" dt="2023-10-14T03:33:03.727" v="823"/>
          <ac:spMkLst>
            <pc:docMk/>
            <pc:sldMk cId="4003325401" sldId="294"/>
            <ac:spMk id="8" creationId="{F0C2EC01-E477-2037-2906-8D2B94575EF5}"/>
          </ac:spMkLst>
        </pc:spChg>
        <pc:spChg chg="mod ord">
          <ac:chgData name="Altynay Arapova" userId="f3af597a-fcff-4574-b6bf-ad432273a486" providerId="ADAL" clId="{F08CA262-08D4-41D9-8791-62FB9E3D495E}" dt="2023-10-14T03:33:03.727" v="823"/>
          <ac:spMkLst>
            <pc:docMk/>
            <pc:sldMk cId="4003325401" sldId="294"/>
            <ac:spMk id="9" creationId="{777A147A-9ED8-46B4-8660-1B3C2AA880B5}"/>
          </ac:spMkLst>
        </pc:spChg>
        <pc:spChg chg="mod ord">
          <ac:chgData name="Altynay Arapova" userId="f3af597a-fcff-4574-b6bf-ad432273a486" providerId="ADAL" clId="{F08CA262-08D4-41D9-8791-62FB9E3D495E}" dt="2023-10-14T03:33:03.727" v="823"/>
          <ac:spMkLst>
            <pc:docMk/>
            <pc:sldMk cId="4003325401" sldId="294"/>
            <ac:spMk id="11" creationId="{5D6C15A0-C087-4593-8414-2B4EC1CDC3DE}"/>
          </ac:spMkLst>
        </pc:spChg>
        <pc:spChg chg="add del mod">
          <ac:chgData name="Altynay Arapova" userId="f3af597a-fcff-4574-b6bf-ad432273a486" providerId="ADAL" clId="{F08CA262-08D4-41D9-8791-62FB9E3D495E}" dt="2023-10-14T03:26:39.657" v="117" actId="478"/>
          <ac:spMkLst>
            <pc:docMk/>
            <pc:sldMk cId="4003325401" sldId="294"/>
            <ac:spMk id="12" creationId="{76F02519-4F49-5B47-2D65-90C1E2823F1B}"/>
          </ac:spMkLst>
        </pc:spChg>
        <pc:spChg chg="add del mod">
          <ac:chgData name="Altynay Arapova" userId="f3af597a-fcff-4574-b6bf-ad432273a486" providerId="ADAL" clId="{F08CA262-08D4-41D9-8791-62FB9E3D495E}" dt="2023-10-14T03:26:54.392" v="119" actId="478"/>
          <ac:spMkLst>
            <pc:docMk/>
            <pc:sldMk cId="4003325401" sldId="294"/>
            <ac:spMk id="14" creationId="{057B3C85-76ED-1ADB-804B-DF8B62D192EB}"/>
          </ac:spMkLst>
        </pc:spChg>
        <pc:spChg chg="add mod ord">
          <ac:chgData name="Altynay Arapova" userId="f3af597a-fcff-4574-b6bf-ad432273a486" providerId="ADAL" clId="{F08CA262-08D4-41D9-8791-62FB9E3D495E}" dt="2023-10-14T03:33:03.727" v="823"/>
          <ac:spMkLst>
            <pc:docMk/>
            <pc:sldMk cId="4003325401" sldId="294"/>
            <ac:spMk id="15" creationId="{4B908C59-18D8-DD00-C2E1-391034504558}"/>
          </ac:spMkLst>
        </pc:spChg>
        <pc:spChg chg="add mod ord">
          <ac:chgData name="Altynay Arapova" userId="f3af597a-fcff-4574-b6bf-ad432273a486" providerId="ADAL" clId="{F08CA262-08D4-41D9-8791-62FB9E3D495E}" dt="2023-10-14T03:33:03.727" v="823"/>
          <ac:spMkLst>
            <pc:docMk/>
            <pc:sldMk cId="4003325401" sldId="294"/>
            <ac:spMk id="16" creationId="{D0DA770B-5EBA-6C55-D7C0-0D74460A7ADD}"/>
          </ac:spMkLst>
        </pc:spChg>
        <pc:spChg chg="add mod ord">
          <ac:chgData name="Altynay Arapova" userId="f3af597a-fcff-4574-b6bf-ad432273a486" providerId="ADAL" clId="{F08CA262-08D4-41D9-8791-62FB9E3D495E}" dt="2023-10-14T03:33:03.727" v="823"/>
          <ac:spMkLst>
            <pc:docMk/>
            <pc:sldMk cId="4003325401" sldId="294"/>
            <ac:spMk id="17" creationId="{6EA0D0BD-C28B-B2FF-A27C-80D668EABB76}"/>
          </ac:spMkLst>
        </pc:spChg>
        <pc:spChg chg="add mod ord">
          <ac:chgData name="Altynay Arapova" userId="f3af597a-fcff-4574-b6bf-ad432273a486" providerId="ADAL" clId="{F08CA262-08D4-41D9-8791-62FB9E3D495E}" dt="2023-10-14T03:41:01.496" v="881" actId="207"/>
          <ac:spMkLst>
            <pc:docMk/>
            <pc:sldMk cId="4003325401" sldId="294"/>
            <ac:spMk id="18" creationId="{AB770AE1-315D-4AD6-DBA6-28F7D0E0CC4E}"/>
          </ac:spMkLst>
        </pc:spChg>
        <pc:spChg chg="add mod ord">
          <ac:chgData name="Altynay Arapova" userId="f3af597a-fcff-4574-b6bf-ad432273a486" providerId="ADAL" clId="{F08CA262-08D4-41D9-8791-62FB9E3D495E}" dt="2023-10-14T03:41:08.639" v="883" actId="207"/>
          <ac:spMkLst>
            <pc:docMk/>
            <pc:sldMk cId="4003325401" sldId="294"/>
            <ac:spMk id="19" creationId="{CDDDC067-2A0F-38A4-9D29-9E878204CE0F}"/>
          </ac:spMkLst>
        </pc:spChg>
        <pc:spChg chg="add mod ord">
          <ac:chgData name="Altynay Arapova" userId="f3af597a-fcff-4574-b6bf-ad432273a486" providerId="ADAL" clId="{F08CA262-08D4-41D9-8791-62FB9E3D495E}" dt="2023-10-14T03:41:51.217" v="893" actId="207"/>
          <ac:spMkLst>
            <pc:docMk/>
            <pc:sldMk cId="4003325401" sldId="294"/>
            <ac:spMk id="20" creationId="{86E34D12-425B-19D1-2CA9-4B97BAE717AF}"/>
          </ac:spMkLst>
        </pc:spChg>
        <pc:spChg chg="add mod ord">
          <ac:chgData name="Altynay Arapova" userId="f3af597a-fcff-4574-b6bf-ad432273a486" providerId="ADAL" clId="{F08CA262-08D4-41D9-8791-62FB9E3D495E}" dt="2023-10-14T03:41:19.318" v="885" actId="207"/>
          <ac:spMkLst>
            <pc:docMk/>
            <pc:sldMk cId="4003325401" sldId="294"/>
            <ac:spMk id="21" creationId="{EBA57632-8337-D681-3E92-D3071477A0AA}"/>
          </ac:spMkLst>
        </pc:spChg>
        <pc:spChg chg="add mod ord">
          <ac:chgData name="Altynay Arapova" userId="f3af597a-fcff-4574-b6bf-ad432273a486" providerId="ADAL" clId="{F08CA262-08D4-41D9-8791-62FB9E3D495E}" dt="2023-10-14T03:41:55.706" v="894" actId="1076"/>
          <ac:spMkLst>
            <pc:docMk/>
            <pc:sldMk cId="4003325401" sldId="294"/>
            <ac:spMk id="22" creationId="{3FF06562-E9DB-46E3-9B03-E7FD10A6516C}"/>
          </ac:spMkLst>
        </pc:spChg>
        <pc:spChg chg="add mod ord">
          <ac:chgData name="Altynay Arapova" userId="f3af597a-fcff-4574-b6bf-ad432273a486" providerId="ADAL" clId="{F08CA262-08D4-41D9-8791-62FB9E3D495E}" dt="2023-10-14T03:33:03.727" v="823"/>
          <ac:spMkLst>
            <pc:docMk/>
            <pc:sldMk cId="4003325401" sldId="294"/>
            <ac:spMk id="23" creationId="{056AD995-9495-C644-A6B9-B1DC688477C9}"/>
          </ac:spMkLst>
        </pc:spChg>
        <pc:spChg chg="add mod ord">
          <ac:chgData name="Altynay Arapova" userId="f3af597a-fcff-4574-b6bf-ad432273a486" providerId="ADAL" clId="{F08CA262-08D4-41D9-8791-62FB9E3D495E}" dt="2023-10-14T03:33:03.727" v="823"/>
          <ac:spMkLst>
            <pc:docMk/>
            <pc:sldMk cId="4003325401" sldId="294"/>
            <ac:spMk id="24" creationId="{E11D4689-F401-6878-22E3-4B6668832794}"/>
          </ac:spMkLst>
        </pc:spChg>
        <pc:spChg chg="add mod ord">
          <ac:chgData name="Altynay Arapova" userId="f3af597a-fcff-4574-b6bf-ad432273a486" providerId="ADAL" clId="{F08CA262-08D4-41D9-8791-62FB9E3D495E}" dt="2023-10-14T03:41:28.535" v="886" actId="207"/>
          <ac:spMkLst>
            <pc:docMk/>
            <pc:sldMk cId="4003325401" sldId="294"/>
            <ac:spMk id="25" creationId="{9331BCD6-4A16-2715-389E-1DCBB8E93B26}"/>
          </ac:spMkLst>
        </pc:spChg>
        <pc:spChg chg="add mod ord">
          <ac:chgData name="Altynay Arapova" userId="f3af597a-fcff-4574-b6bf-ad432273a486" providerId="ADAL" clId="{F08CA262-08D4-41D9-8791-62FB9E3D495E}" dt="2023-10-14T03:41:41.276" v="890" actId="207"/>
          <ac:spMkLst>
            <pc:docMk/>
            <pc:sldMk cId="4003325401" sldId="294"/>
            <ac:spMk id="26" creationId="{89C35CE4-3829-8211-EE7E-B76E5EFD14F0}"/>
          </ac:spMkLst>
        </pc:spChg>
        <pc:spChg chg="add mod ord">
          <ac:chgData name="Altynay Arapova" userId="f3af597a-fcff-4574-b6bf-ad432273a486" providerId="ADAL" clId="{F08CA262-08D4-41D9-8791-62FB9E3D495E}" dt="2023-10-14T03:33:03.727" v="823"/>
          <ac:spMkLst>
            <pc:docMk/>
            <pc:sldMk cId="4003325401" sldId="294"/>
            <ac:spMk id="33" creationId="{2692C62E-9B39-63B8-1132-428D3F3F10DE}"/>
          </ac:spMkLst>
        </pc:spChg>
        <pc:graphicFrameChg chg="mod">
          <ac:chgData name="Altynay Arapova" userId="f3af597a-fcff-4574-b6bf-ad432273a486" providerId="ADAL" clId="{F08CA262-08D4-41D9-8791-62FB9E3D495E}" dt="2023-10-14T03:33:03.846" v="825"/>
          <ac:graphicFrameMkLst>
            <pc:docMk/>
            <pc:sldMk cId="4003325401" sldId="294"/>
            <ac:graphicFrameMk id="10" creationId="{BD885838-C520-FEE7-FA16-EE8360BA7931}"/>
          </ac:graphicFrameMkLst>
        </pc:graphicFrameChg>
        <pc:picChg chg="mod ord">
          <ac:chgData name="Altynay Arapova" userId="f3af597a-fcff-4574-b6bf-ad432273a486" providerId="ADAL" clId="{F08CA262-08D4-41D9-8791-62FB9E3D495E}" dt="2023-10-14T03:33:03.727" v="823"/>
          <ac:picMkLst>
            <pc:docMk/>
            <pc:sldMk cId="4003325401" sldId="294"/>
            <ac:picMk id="4" creationId="{632EA9FC-9C8C-304D-BD2B-9F2981F1DB43}"/>
          </ac:picMkLst>
        </pc:picChg>
        <pc:picChg chg="del">
          <ac:chgData name="Altynay Arapova" userId="f3af597a-fcff-4574-b6bf-ad432273a486" providerId="ADAL" clId="{F08CA262-08D4-41D9-8791-62FB9E3D495E}" dt="2023-10-14T03:26:34.900" v="110" actId="478"/>
          <ac:picMkLst>
            <pc:docMk/>
            <pc:sldMk cId="4003325401" sldId="294"/>
            <ac:picMk id="7" creationId="{28E68E25-28D5-5CD7-5C58-B85869FADE1A}"/>
          </ac:picMkLst>
        </pc:picChg>
        <pc:picChg chg="add mod ord">
          <ac:chgData name="Altynay Arapova" userId="f3af597a-fcff-4574-b6bf-ad432273a486" providerId="ADAL" clId="{F08CA262-08D4-41D9-8791-62FB9E3D495E}" dt="2023-10-14T03:33:03.727" v="823"/>
          <ac:picMkLst>
            <pc:docMk/>
            <pc:sldMk cId="4003325401" sldId="294"/>
            <ac:picMk id="27" creationId="{462BDC96-9D38-C49E-E496-856C542C8AE5}"/>
          </ac:picMkLst>
        </pc:picChg>
        <pc:picChg chg="add mod ord">
          <ac:chgData name="Altynay Arapova" userId="f3af597a-fcff-4574-b6bf-ad432273a486" providerId="ADAL" clId="{F08CA262-08D4-41D9-8791-62FB9E3D495E}" dt="2023-10-14T03:33:03.727" v="823"/>
          <ac:picMkLst>
            <pc:docMk/>
            <pc:sldMk cId="4003325401" sldId="294"/>
            <ac:picMk id="28" creationId="{4E7FF486-4A12-4AE5-7F44-000F62417176}"/>
          </ac:picMkLst>
        </pc:picChg>
        <pc:picChg chg="add mod ord">
          <ac:chgData name="Altynay Arapova" userId="f3af597a-fcff-4574-b6bf-ad432273a486" providerId="ADAL" clId="{F08CA262-08D4-41D9-8791-62FB9E3D495E}" dt="2023-10-14T03:33:03.727" v="823"/>
          <ac:picMkLst>
            <pc:docMk/>
            <pc:sldMk cId="4003325401" sldId="294"/>
            <ac:picMk id="29" creationId="{8610DC4C-C106-39AF-8EEA-1D44092FA27C}"/>
          </ac:picMkLst>
        </pc:picChg>
        <pc:picChg chg="add mod ord">
          <ac:chgData name="Altynay Arapova" userId="f3af597a-fcff-4574-b6bf-ad432273a486" providerId="ADAL" clId="{F08CA262-08D4-41D9-8791-62FB9E3D495E}" dt="2023-10-14T03:33:03.727" v="823"/>
          <ac:picMkLst>
            <pc:docMk/>
            <pc:sldMk cId="4003325401" sldId="294"/>
            <ac:picMk id="30" creationId="{05FD483E-33E2-9921-3A07-CCAA4D6C039A}"/>
          </ac:picMkLst>
        </pc:picChg>
        <pc:picChg chg="add mod ord">
          <ac:chgData name="Altynay Arapova" userId="f3af597a-fcff-4574-b6bf-ad432273a486" providerId="ADAL" clId="{F08CA262-08D4-41D9-8791-62FB9E3D495E}" dt="2023-10-14T03:33:03.727" v="823"/>
          <ac:picMkLst>
            <pc:docMk/>
            <pc:sldMk cId="4003325401" sldId="294"/>
            <ac:picMk id="31" creationId="{47A121BF-E70B-D5F1-63A1-176C5DEEF712}"/>
          </ac:picMkLst>
        </pc:picChg>
        <pc:picChg chg="add mod ord">
          <ac:chgData name="Altynay Arapova" userId="f3af597a-fcff-4574-b6bf-ad432273a486" providerId="ADAL" clId="{F08CA262-08D4-41D9-8791-62FB9E3D495E}" dt="2023-10-14T03:33:03.727" v="823"/>
          <ac:picMkLst>
            <pc:docMk/>
            <pc:sldMk cId="4003325401" sldId="294"/>
            <ac:picMk id="32" creationId="{62D8A9E2-871C-F43E-87BF-0DCB90B44133}"/>
          </ac:picMkLst>
        </pc:picChg>
      </pc:sldChg>
      <pc:sldChg chg="addSp delSp modSp new add mod">
        <pc:chgData name="Altynay Arapova" userId="f3af597a-fcff-4574-b6bf-ad432273a486" providerId="ADAL" clId="{F08CA262-08D4-41D9-8791-62FB9E3D495E}" dt="2023-10-14T03:42:57.524" v="907" actId="403"/>
        <pc:sldMkLst>
          <pc:docMk/>
          <pc:sldMk cId="541113160" sldId="295"/>
        </pc:sldMkLst>
        <pc:spChg chg="mod">
          <ac:chgData name="Altynay Arapova" userId="f3af597a-fcff-4574-b6bf-ad432273a486" providerId="ADAL" clId="{F08CA262-08D4-41D9-8791-62FB9E3D495E}" dt="2023-10-14T03:40:21.939" v="871" actId="948"/>
          <ac:spMkLst>
            <pc:docMk/>
            <pc:sldMk cId="541113160" sldId="295"/>
            <ac:spMk id="2" creationId="{D70F4579-B377-DE92-EEAC-AFDD44A82D63}"/>
          </ac:spMkLst>
        </pc:spChg>
        <pc:spChg chg="del">
          <ac:chgData name="Altynay Arapova" userId="f3af597a-fcff-4574-b6bf-ad432273a486" providerId="ADAL" clId="{F08CA262-08D4-41D9-8791-62FB9E3D495E}" dt="2023-10-14T03:39:21.494" v="834" actId="478"/>
          <ac:spMkLst>
            <pc:docMk/>
            <pc:sldMk cId="541113160" sldId="295"/>
            <ac:spMk id="3" creationId="{FA795D08-CC8B-14F7-AE06-4A741DEED5BF}"/>
          </ac:spMkLst>
        </pc:spChg>
        <pc:spChg chg="add mod">
          <ac:chgData name="Altynay Arapova" userId="f3af597a-fcff-4574-b6bf-ad432273a486" providerId="ADAL" clId="{F08CA262-08D4-41D9-8791-62FB9E3D495E}" dt="2023-10-14T03:42:49.927" v="906" actId="14100"/>
          <ac:spMkLst>
            <pc:docMk/>
            <pc:sldMk cId="541113160" sldId="295"/>
            <ac:spMk id="8" creationId="{07E65403-B6FF-4104-D83E-948D156A4E3C}"/>
          </ac:spMkLst>
        </pc:spChg>
        <pc:spChg chg="add mod">
          <ac:chgData name="Altynay Arapova" userId="f3af597a-fcff-4574-b6bf-ad432273a486" providerId="ADAL" clId="{F08CA262-08D4-41D9-8791-62FB9E3D495E}" dt="2023-10-14T03:42:57.524" v="907" actId="403"/>
          <ac:spMkLst>
            <pc:docMk/>
            <pc:sldMk cId="541113160" sldId="295"/>
            <ac:spMk id="11" creationId="{9AB18A0B-D2D1-91D3-DF4A-9506D5109059}"/>
          </ac:spMkLst>
        </pc:spChg>
        <pc:graphicFrameChg chg="add mod ord modVis replST">
          <ac:chgData name="Altynay Arapova" userId="f3af597a-fcff-4574-b6bf-ad432273a486" providerId="ADAL" clId="{F08CA262-08D4-41D9-8791-62FB9E3D495E}" dt="2023-10-14T03:40:21.954" v="875"/>
          <ac:graphicFrameMkLst>
            <pc:docMk/>
            <pc:sldMk cId="541113160" sldId="295"/>
            <ac:graphicFrameMk id="9" creationId="{57A34EEB-7B1F-4B60-651D-8D5E2CCDF93D}"/>
          </ac:graphicFrameMkLst>
        </pc:graphicFrameChg>
        <pc:picChg chg="add mod">
          <ac:chgData name="Altynay Arapova" userId="f3af597a-fcff-4574-b6bf-ad432273a486" providerId="ADAL" clId="{F08CA262-08D4-41D9-8791-62FB9E3D495E}" dt="2023-10-14T03:39:30.098" v="835"/>
          <ac:picMkLst>
            <pc:docMk/>
            <pc:sldMk cId="541113160" sldId="295"/>
            <ac:picMk id="5" creationId="{DEA47768-AF13-069E-AC72-A62E3E04CAF7}"/>
          </ac:picMkLst>
        </pc:picChg>
        <pc:picChg chg="add mod">
          <ac:chgData name="Altynay Arapova" userId="f3af597a-fcff-4574-b6bf-ad432273a486" providerId="ADAL" clId="{F08CA262-08D4-41D9-8791-62FB9E3D495E}" dt="2023-10-14T03:39:30.098" v="835"/>
          <ac:picMkLst>
            <pc:docMk/>
            <pc:sldMk cId="541113160" sldId="295"/>
            <ac:picMk id="6" creationId="{E6B431C8-E847-3118-3E7B-882015E1C78B}"/>
          </ac:picMkLst>
        </pc:picChg>
        <pc:picChg chg="add mod">
          <ac:chgData name="Altynay Arapova" userId="f3af597a-fcff-4574-b6bf-ad432273a486" providerId="ADAL" clId="{F08CA262-08D4-41D9-8791-62FB9E3D495E}" dt="2023-10-14T03:39:30.098" v="835"/>
          <ac:picMkLst>
            <pc:docMk/>
            <pc:sldMk cId="541113160" sldId="295"/>
            <ac:picMk id="7" creationId="{97EC9771-7545-A718-5F49-880C60C011EA}"/>
          </ac:picMkLst>
        </pc:picChg>
      </pc:sldChg>
      <pc:sldChg chg="addSp delSp modSp new add mod">
        <pc:chgData name="Altynay Arapova" userId="f3af597a-fcff-4574-b6bf-ad432273a486" providerId="ADAL" clId="{F08CA262-08D4-41D9-8791-62FB9E3D495E}" dt="2023-10-14T04:06:27.385" v="1556" actId="1076"/>
        <pc:sldMkLst>
          <pc:docMk/>
          <pc:sldMk cId="3845602710" sldId="296"/>
        </pc:sldMkLst>
        <pc:spChg chg="del">
          <ac:chgData name="Altynay Arapova" userId="f3af597a-fcff-4574-b6bf-ad432273a486" providerId="ADAL" clId="{F08CA262-08D4-41D9-8791-62FB9E3D495E}" dt="2023-10-14T03:48:59.443" v="913" actId="478"/>
          <ac:spMkLst>
            <pc:docMk/>
            <pc:sldMk cId="3845602710" sldId="296"/>
            <ac:spMk id="2" creationId="{6281F8A5-6C51-1CDE-F741-9193EA8D3A3D}"/>
          </ac:spMkLst>
        </pc:spChg>
        <pc:spChg chg="del">
          <ac:chgData name="Altynay Arapova" userId="f3af597a-fcff-4574-b6bf-ad432273a486" providerId="ADAL" clId="{F08CA262-08D4-41D9-8791-62FB9E3D495E}" dt="2023-10-14T03:48:50.586" v="910" actId="478"/>
          <ac:spMkLst>
            <pc:docMk/>
            <pc:sldMk cId="3845602710" sldId="296"/>
            <ac:spMk id="3" creationId="{AEF794FC-D70D-3815-00E9-C0B01BBEEE9D}"/>
          </ac:spMkLst>
        </pc:spChg>
        <pc:spChg chg="add mod">
          <ac:chgData name="Altynay Arapova" userId="f3af597a-fcff-4574-b6bf-ad432273a486" providerId="ADAL" clId="{F08CA262-08D4-41D9-8791-62FB9E3D495E}" dt="2023-10-14T03:53:07.515" v="1125" actId="1076"/>
          <ac:spMkLst>
            <pc:docMk/>
            <pc:sldMk cId="3845602710" sldId="296"/>
            <ac:spMk id="6" creationId="{3BC0A284-3DF3-97DA-1444-7E85F0C7EB4B}"/>
          </ac:spMkLst>
        </pc:spChg>
        <pc:spChg chg="mod">
          <ac:chgData name="Altynay Arapova" userId="f3af597a-fcff-4574-b6bf-ad432273a486" providerId="ADAL" clId="{F08CA262-08D4-41D9-8791-62FB9E3D495E}" dt="2023-10-14T03:49:19.710" v="932"/>
          <ac:spMkLst>
            <pc:docMk/>
            <pc:sldMk cId="3845602710" sldId="296"/>
            <ac:spMk id="11" creationId="{3FBAB795-E467-B03A-D636-1B263319CCA2}"/>
          </ac:spMkLst>
        </pc:spChg>
        <pc:spChg chg="mod">
          <ac:chgData name="Altynay Arapova" userId="f3af597a-fcff-4574-b6bf-ad432273a486" providerId="ADAL" clId="{F08CA262-08D4-41D9-8791-62FB9E3D495E}" dt="2023-10-14T03:49:19.710" v="932"/>
          <ac:spMkLst>
            <pc:docMk/>
            <pc:sldMk cId="3845602710" sldId="296"/>
            <ac:spMk id="12" creationId="{622F799C-1E3B-9D39-1EBE-9931724C93D1}"/>
          </ac:spMkLst>
        </pc:spChg>
        <pc:spChg chg="mod">
          <ac:chgData name="Altynay Arapova" userId="f3af597a-fcff-4574-b6bf-ad432273a486" providerId="ADAL" clId="{F08CA262-08D4-41D9-8791-62FB9E3D495E}" dt="2023-10-14T03:49:19.710" v="932"/>
          <ac:spMkLst>
            <pc:docMk/>
            <pc:sldMk cId="3845602710" sldId="296"/>
            <ac:spMk id="14" creationId="{4C0625B8-BD84-36F4-891F-45F6FC0B275F}"/>
          </ac:spMkLst>
        </pc:spChg>
        <pc:spChg chg="mod">
          <ac:chgData name="Altynay Arapova" userId="f3af597a-fcff-4574-b6bf-ad432273a486" providerId="ADAL" clId="{F08CA262-08D4-41D9-8791-62FB9E3D495E}" dt="2023-10-14T03:49:19.710" v="932"/>
          <ac:spMkLst>
            <pc:docMk/>
            <pc:sldMk cId="3845602710" sldId="296"/>
            <ac:spMk id="15" creationId="{064A02FB-66C1-EE14-C5BD-5605F8ADB252}"/>
          </ac:spMkLst>
        </pc:spChg>
        <pc:spChg chg="add mod">
          <ac:chgData name="Altynay Arapova" userId="f3af597a-fcff-4574-b6bf-ad432273a486" providerId="ADAL" clId="{F08CA262-08D4-41D9-8791-62FB9E3D495E}" dt="2023-10-14T03:50:37.543" v="1058" actId="948"/>
          <ac:spMkLst>
            <pc:docMk/>
            <pc:sldMk cId="3845602710" sldId="296"/>
            <ac:spMk id="17" creationId="{6F0ABB95-227F-708A-C8F0-0E1C6229EF5F}"/>
          </ac:spMkLst>
        </pc:spChg>
        <pc:spChg chg="add del mod modVis">
          <ac:chgData name="Altynay Arapova" userId="f3af597a-fcff-4574-b6bf-ad432273a486" providerId="ADAL" clId="{F08CA262-08D4-41D9-8791-62FB9E3D495E}" dt="2023-10-14T03:49:55.285" v="962"/>
          <ac:spMkLst>
            <pc:docMk/>
            <pc:sldMk cId="3845602710" sldId="296"/>
            <ac:spMk id="18" creationId="{B20497FD-F7DB-6514-BFF4-77B23D2169B7}"/>
          </ac:spMkLst>
        </pc:spChg>
        <pc:spChg chg="add del mod modVis">
          <ac:chgData name="Altynay Arapova" userId="f3af597a-fcff-4574-b6bf-ad432273a486" providerId="ADAL" clId="{F08CA262-08D4-41D9-8791-62FB9E3D495E}" dt="2023-10-14T03:49:59.491" v="990"/>
          <ac:spMkLst>
            <pc:docMk/>
            <pc:sldMk cId="3845602710" sldId="296"/>
            <ac:spMk id="19" creationId="{A3C157BD-5FA4-76C6-896F-7DB78D53B25D}"/>
          </ac:spMkLst>
        </pc:spChg>
        <pc:spChg chg="add del mod modVis">
          <ac:chgData name="Altynay Arapova" userId="f3af597a-fcff-4574-b6bf-ad432273a486" providerId="ADAL" clId="{F08CA262-08D4-41D9-8791-62FB9E3D495E}" dt="2023-10-14T03:50:02.310" v="1018"/>
          <ac:spMkLst>
            <pc:docMk/>
            <pc:sldMk cId="3845602710" sldId="296"/>
            <ac:spMk id="20" creationId="{4FB227D8-D8BD-F84E-07D8-A034BFB652D3}"/>
          </ac:spMkLst>
        </pc:spChg>
        <pc:spChg chg="add del mod modVis">
          <ac:chgData name="Altynay Arapova" userId="f3af597a-fcff-4574-b6bf-ad432273a486" providerId="ADAL" clId="{F08CA262-08D4-41D9-8791-62FB9E3D495E}" dt="2023-10-14T03:50:33.929" v="1054"/>
          <ac:spMkLst>
            <pc:docMk/>
            <pc:sldMk cId="3845602710" sldId="296"/>
            <ac:spMk id="21" creationId="{958BF272-5FFB-C36D-0B9C-67A2931A5D13}"/>
          </ac:spMkLst>
        </pc:spChg>
        <pc:spChg chg="add del mod modVis">
          <ac:chgData name="Altynay Arapova" userId="f3af597a-fcff-4574-b6bf-ad432273a486" providerId="ADAL" clId="{F08CA262-08D4-41D9-8791-62FB9E3D495E}" dt="2023-10-14T03:50:37.560" v="1082"/>
          <ac:spMkLst>
            <pc:docMk/>
            <pc:sldMk cId="3845602710" sldId="296"/>
            <ac:spMk id="22" creationId="{BCEC981F-E288-EFC3-C1B5-8E84CF57CC05}"/>
          </ac:spMkLst>
        </pc:spChg>
        <pc:spChg chg="add mod">
          <ac:chgData name="Altynay Arapova" userId="f3af597a-fcff-4574-b6bf-ad432273a486" providerId="ADAL" clId="{F08CA262-08D4-41D9-8791-62FB9E3D495E}" dt="2023-10-14T03:56:19.249" v="1169" actId="1076"/>
          <ac:spMkLst>
            <pc:docMk/>
            <pc:sldMk cId="3845602710" sldId="296"/>
            <ac:spMk id="23" creationId="{545247DD-0982-3C32-9273-6F0D492F44AA}"/>
          </ac:spMkLst>
        </pc:spChg>
        <pc:spChg chg="add mod">
          <ac:chgData name="Altynay Arapova" userId="f3af597a-fcff-4574-b6bf-ad432273a486" providerId="ADAL" clId="{F08CA262-08D4-41D9-8791-62FB9E3D495E}" dt="2023-10-14T03:55:17.409" v="1164" actId="1076"/>
          <ac:spMkLst>
            <pc:docMk/>
            <pc:sldMk cId="3845602710" sldId="296"/>
            <ac:spMk id="24" creationId="{4FBA2E48-315E-5854-52C0-E53B7CFEAC7E}"/>
          </ac:spMkLst>
        </pc:spChg>
        <pc:spChg chg="add mod">
          <ac:chgData name="Altynay Arapova" userId="f3af597a-fcff-4574-b6bf-ad432273a486" providerId="ADAL" clId="{F08CA262-08D4-41D9-8791-62FB9E3D495E}" dt="2023-10-14T03:56:27.152" v="1173" actId="1076"/>
          <ac:spMkLst>
            <pc:docMk/>
            <pc:sldMk cId="3845602710" sldId="296"/>
            <ac:spMk id="25" creationId="{74CC1FD8-6FB8-B513-1548-464B4C3E5F85}"/>
          </ac:spMkLst>
        </pc:spChg>
        <pc:grpChg chg="add mod">
          <ac:chgData name="Altynay Arapova" userId="f3af597a-fcff-4574-b6bf-ad432273a486" providerId="ADAL" clId="{F08CA262-08D4-41D9-8791-62FB9E3D495E}" dt="2023-10-14T03:49:37.522" v="935" actId="1076"/>
          <ac:grpSpMkLst>
            <pc:docMk/>
            <pc:sldMk cId="3845602710" sldId="296"/>
            <ac:grpSpMk id="10" creationId="{3C24190D-6B9C-9709-1CFB-E4ABFCFDB483}"/>
          </ac:grpSpMkLst>
        </pc:grpChg>
        <pc:grpChg chg="add mod">
          <ac:chgData name="Altynay Arapova" userId="f3af597a-fcff-4574-b6bf-ad432273a486" providerId="ADAL" clId="{F08CA262-08D4-41D9-8791-62FB9E3D495E}" dt="2023-10-14T03:49:37.522" v="935" actId="1076"/>
          <ac:grpSpMkLst>
            <pc:docMk/>
            <pc:sldMk cId="3845602710" sldId="296"/>
            <ac:grpSpMk id="13" creationId="{14AF69FA-0A75-BA39-FFA5-D500534B723F}"/>
          </ac:grpSpMkLst>
        </pc:grpChg>
        <pc:graphicFrameChg chg="add mod ord modVis replST">
          <ac:chgData name="Altynay Arapova" userId="f3af597a-fcff-4574-b6bf-ad432273a486" providerId="ADAL" clId="{F08CA262-08D4-41D9-8791-62FB9E3D495E}" dt="2023-10-14T03:50:37.560" v="1084"/>
          <ac:graphicFrameMkLst>
            <pc:docMk/>
            <pc:sldMk cId="3845602710" sldId="296"/>
            <ac:graphicFrameMk id="8" creationId="{4E9E38B2-F366-0632-198E-3F040A36B79B}"/>
          </ac:graphicFrameMkLst>
        </pc:graphicFrameChg>
        <pc:picChg chg="add mod">
          <ac:chgData name="Altynay Arapova" userId="f3af597a-fcff-4574-b6bf-ad432273a486" providerId="ADAL" clId="{F08CA262-08D4-41D9-8791-62FB9E3D495E}" dt="2023-10-14T03:52:03.811" v="1116" actId="14100"/>
          <ac:picMkLst>
            <pc:docMk/>
            <pc:sldMk cId="3845602710" sldId="296"/>
            <ac:picMk id="7" creationId="{4A29746A-05E3-AF0D-5EE5-A06D8F452086}"/>
          </ac:picMkLst>
        </pc:picChg>
        <pc:picChg chg="add del mod">
          <ac:chgData name="Altynay Arapova" userId="f3af597a-fcff-4574-b6bf-ad432273a486" providerId="ADAL" clId="{F08CA262-08D4-41D9-8791-62FB9E3D495E}" dt="2023-10-14T04:06:24.188" v="1554" actId="478"/>
          <ac:picMkLst>
            <pc:docMk/>
            <pc:sldMk cId="3845602710" sldId="296"/>
            <ac:picMk id="26" creationId="{8D2E0B94-B16A-D00B-5EFE-D47C62E3BDC4}"/>
          </ac:picMkLst>
        </pc:picChg>
        <pc:picChg chg="add mod">
          <ac:chgData name="Altynay Arapova" userId="f3af597a-fcff-4574-b6bf-ad432273a486" providerId="ADAL" clId="{F08CA262-08D4-41D9-8791-62FB9E3D495E}" dt="2023-10-14T04:06:27.385" v="1556" actId="1076"/>
          <ac:picMkLst>
            <pc:docMk/>
            <pc:sldMk cId="3845602710" sldId="296"/>
            <ac:picMk id="27" creationId="{59A411EF-ADAC-A203-5FDC-5E82C178D596}"/>
          </ac:picMkLst>
        </pc:picChg>
        <pc:cxnChg chg="add del mod">
          <ac:chgData name="Altynay Arapova" userId="f3af597a-fcff-4574-b6bf-ad432273a486" providerId="ADAL" clId="{F08CA262-08D4-41D9-8791-62FB9E3D495E}" dt="2023-10-14T03:49:17.459" v="931" actId="478"/>
          <ac:cxnSpMkLst>
            <pc:docMk/>
            <pc:sldMk cId="3845602710" sldId="296"/>
            <ac:cxnSpMk id="5" creationId="{EA9F3BC5-6773-F8F9-49E3-24417D978A55}"/>
          </ac:cxnSpMkLst>
        </pc:cxnChg>
        <pc:cxnChg chg="add mod">
          <ac:chgData name="Altynay Arapova" userId="f3af597a-fcff-4574-b6bf-ad432273a486" providerId="ADAL" clId="{F08CA262-08D4-41D9-8791-62FB9E3D495E}" dt="2023-10-14T03:49:37.522" v="935" actId="1076"/>
          <ac:cxnSpMkLst>
            <pc:docMk/>
            <pc:sldMk cId="3845602710" sldId="296"/>
            <ac:cxnSpMk id="9" creationId="{517501E7-4FB6-227A-5FC3-9ACFEFEA4B28}"/>
          </ac:cxnSpMkLst>
        </pc:cxnChg>
      </pc:sldChg>
      <pc:sldChg chg="new add del">
        <pc:chgData name="Altynay Arapova" userId="f3af597a-fcff-4574-b6bf-ad432273a486" providerId="ADAL" clId="{F08CA262-08D4-41D9-8791-62FB9E3D495E}" dt="2023-10-14T03:57:14.915" v="1185" actId="47"/>
        <pc:sldMkLst>
          <pc:docMk/>
          <pc:sldMk cId="2845217094" sldId="297"/>
        </pc:sldMkLst>
      </pc:sldChg>
      <pc:sldChg chg="addSp delSp modSp add mod">
        <pc:chgData name="Altynay Arapova" userId="f3af597a-fcff-4574-b6bf-ad432273a486" providerId="ADAL" clId="{F08CA262-08D4-41D9-8791-62FB9E3D495E}" dt="2023-10-17T07:17:37.954" v="1880" actId="20577"/>
        <pc:sldMkLst>
          <pc:docMk/>
          <pc:sldMk cId="412158556" sldId="298"/>
        </pc:sldMkLst>
        <pc:spChg chg="add del mod modVis">
          <ac:chgData name="Altynay Arapova" userId="f3af597a-fcff-4574-b6bf-ad432273a486" providerId="ADAL" clId="{F08CA262-08D4-41D9-8791-62FB9E3D495E}" dt="2023-10-14T03:58:15.266" v="1216"/>
          <ac:spMkLst>
            <pc:docMk/>
            <pc:sldMk cId="412158556" sldId="298"/>
            <ac:spMk id="2" creationId="{B87F932D-9DAA-793C-07EB-E5BE2297EE5C}"/>
          </ac:spMkLst>
        </pc:spChg>
        <pc:spChg chg="add del mod modVis">
          <ac:chgData name="Altynay Arapova" userId="f3af597a-fcff-4574-b6bf-ad432273a486" providerId="ADAL" clId="{F08CA262-08D4-41D9-8791-62FB9E3D495E}" dt="2023-10-14T03:58:19.371" v="1259"/>
          <ac:spMkLst>
            <pc:docMk/>
            <pc:sldMk cId="412158556" sldId="298"/>
            <ac:spMk id="3" creationId="{3A68A6C9-C3F1-51FC-2FB7-0B1005B71EE6}"/>
          </ac:spMkLst>
        </pc:spChg>
        <pc:spChg chg="add del mod modVis">
          <ac:chgData name="Altynay Arapova" userId="f3af597a-fcff-4574-b6bf-ad432273a486" providerId="ADAL" clId="{F08CA262-08D4-41D9-8791-62FB9E3D495E}" dt="2023-10-14T03:58:20.172" v="1287"/>
          <ac:spMkLst>
            <pc:docMk/>
            <pc:sldMk cId="412158556" sldId="298"/>
            <ac:spMk id="5" creationId="{36F2342D-1493-4DD2-89A3-90C8EB1C391D}"/>
          </ac:spMkLst>
        </pc:spChg>
        <pc:spChg chg="del">
          <ac:chgData name="Altynay Arapova" userId="f3af597a-fcff-4574-b6bf-ad432273a486" providerId="ADAL" clId="{F08CA262-08D4-41D9-8791-62FB9E3D495E}" dt="2023-10-14T03:57:07.327" v="1179" actId="478"/>
          <ac:spMkLst>
            <pc:docMk/>
            <pc:sldMk cId="412158556" sldId="298"/>
            <ac:spMk id="6" creationId="{3BC0A284-3DF3-97DA-1444-7E85F0C7EB4B}"/>
          </ac:spMkLst>
        </pc:spChg>
        <pc:spChg chg="add del mod modVis">
          <ac:chgData name="Altynay Arapova" userId="f3af597a-fcff-4574-b6bf-ad432273a486" providerId="ADAL" clId="{F08CA262-08D4-41D9-8791-62FB9E3D495E}" dt="2023-10-14T03:58:22.947" v="1327"/>
          <ac:spMkLst>
            <pc:docMk/>
            <pc:sldMk cId="412158556" sldId="298"/>
            <ac:spMk id="16" creationId="{9CABB925-0E84-301A-A3A4-09CB2BD703A9}"/>
          </ac:spMkLst>
        </pc:spChg>
        <pc:spChg chg="mod">
          <ac:chgData name="Altynay Arapova" userId="f3af597a-fcff-4574-b6bf-ad432273a486" providerId="ADAL" clId="{F08CA262-08D4-41D9-8791-62FB9E3D495E}" dt="2023-10-14T03:58:56.816" v="1432" actId="108"/>
          <ac:spMkLst>
            <pc:docMk/>
            <pc:sldMk cId="412158556" sldId="298"/>
            <ac:spMk id="17" creationId="{6F0ABB95-227F-708A-C8F0-0E1C6229EF5F}"/>
          </ac:spMkLst>
        </pc:spChg>
        <pc:spChg chg="add del mod modVis">
          <ac:chgData name="Altynay Arapova" userId="f3af597a-fcff-4574-b6bf-ad432273a486" providerId="ADAL" clId="{F08CA262-08D4-41D9-8791-62FB9E3D495E}" dt="2023-10-14T03:58:23.583" v="1356"/>
          <ac:spMkLst>
            <pc:docMk/>
            <pc:sldMk cId="412158556" sldId="298"/>
            <ac:spMk id="18" creationId="{522155B7-3439-CCF6-8516-49AA72A3C33A}"/>
          </ac:spMkLst>
        </pc:spChg>
        <pc:spChg chg="add del mod modVis">
          <ac:chgData name="Altynay Arapova" userId="f3af597a-fcff-4574-b6bf-ad432273a486" providerId="ADAL" clId="{F08CA262-08D4-41D9-8791-62FB9E3D495E}" dt="2023-10-14T03:58:31.998" v="1389"/>
          <ac:spMkLst>
            <pc:docMk/>
            <pc:sldMk cId="412158556" sldId="298"/>
            <ac:spMk id="19" creationId="{C316697F-96B7-18F0-6F1D-AA231D0D2DEC}"/>
          </ac:spMkLst>
        </pc:spChg>
        <pc:spChg chg="add del mod modVis">
          <ac:chgData name="Altynay Arapova" userId="f3af597a-fcff-4574-b6bf-ad432273a486" providerId="ADAL" clId="{F08CA262-08D4-41D9-8791-62FB9E3D495E}" dt="2023-10-14T03:58:34.811" v="1417"/>
          <ac:spMkLst>
            <pc:docMk/>
            <pc:sldMk cId="412158556" sldId="298"/>
            <ac:spMk id="20" creationId="{E67FDD6B-0908-CF1C-30D6-227A53D752FC}"/>
          </ac:spMkLst>
        </pc:spChg>
        <pc:spChg chg="add mod">
          <ac:chgData name="Altynay Arapova" userId="f3af597a-fcff-4574-b6bf-ad432273a486" providerId="ADAL" clId="{F08CA262-08D4-41D9-8791-62FB9E3D495E}" dt="2023-10-17T07:17:37.954" v="1880" actId="20577"/>
          <ac:spMkLst>
            <pc:docMk/>
            <pc:sldMk cId="412158556" sldId="298"/>
            <ac:spMk id="21" creationId="{F6C22850-FEBA-2936-9186-420BA9D05A1D}"/>
          </ac:spMkLst>
        </pc:spChg>
        <pc:spChg chg="add mod">
          <ac:chgData name="Altynay Arapova" userId="f3af597a-fcff-4574-b6bf-ad432273a486" providerId="ADAL" clId="{F08CA262-08D4-41D9-8791-62FB9E3D495E}" dt="2023-10-14T04:03:28.445" v="1530" actId="20577"/>
          <ac:spMkLst>
            <pc:docMk/>
            <pc:sldMk cId="412158556" sldId="298"/>
            <ac:spMk id="22" creationId="{0C306526-B936-5495-7646-B7394AF1397B}"/>
          </ac:spMkLst>
        </pc:spChg>
        <pc:spChg chg="del">
          <ac:chgData name="Altynay Arapova" userId="f3af597a-fcff-4574-b6bf-ad432273a486" providerId="ADAL" clId="{F08CA262-08D4-41D9-8791-62FB9E3D495E}" dt="2023-10-14T03:57:12.457" v="1184" actId="478"/>
          <ac:spMkLst>
            <pc:docMk/>
            <pc:sldMk cId="412158556" sldId="298"/>
            <ac:spMk id="23" creationId="{545247DD-0982-3C32-9273-6F0D492F44AA}"/>
          </ac:spMkLst>
        </pc:spChg>
        <pc:spChg chg="del">
          <ac:chgData name="Altynay Arapova" userId="f3af597a-fcff-4574-b6bf-ad432273a486" providerId="ADAL" clId="{F08CA262-08D4-41D9-8791-62FB9E3D495E}" dt="2023-10-14T03:57:08.114" v="1180" actId="478"/>
          <ac:spMkLst>
            <pc:docMk/>
            <pc:sldMk cId="412158556" sldId="298"/>
            <ac:spMk id="24" creationId="{4FBA2E48-315E-5854-52C0-E53B7CFEAC7E}"/>
          </ac:spMkLst>
        </pc:spChg>
        <pc:spChg chg="del mod">
          <ac:chgData name="Altynay Arapova" userId="f3af597a-fcff-4574-b6bf-ad432273a486" providerId="ADAL" clId="{F08CA262-08D4-41D9-8791-62FB9E3D495E}" dt="2023-10-14T03:57:11.473" v="1183" actId="478"/>
          <ac:spMkLst>
            <pc:docMk/>
            <pc:sldMk cId="412158556" sldId="298"/>
            <ac:spMk id="25" creationId="{74CC1FD8-6FB8-B513-1548-464B4C3E5F85}"/>
          </ac:spMkLst>
        </pc:spChg>
        <pc:graphicFrameChg chg="mod">
          <ac:chgData name="Altynay Arapova" userId="f3af597a-fcff-4574-b6bf-ad432273a486" providerId="ADAL" clId="{F08CA262-08D4-41D9-8791-62FB9E3D495E}" dt="2023-10-14T03:58:56.855" v="1434"/>
          <ac:graphicFrameMkLst>
            <pc:docMk/>
            <pc:sldMk cId="412158556" sldId="298"/>
            <ac:graphicFrameMk id="8" creationId="{4E9E38B2-F366-0632-198E-3F040A36B79B}"/>
          </ac:graphicFrameMkLst>
        </pc:graphicFrameChg>
        <pc:picChg chg="del">
          <ac:chgData name="Altynay Arapova" userId="f3af597a-fcff-4574-b6bf-ad432273a486" providerId="ADAL" clId="{F08CA262-08D4-41D9-8791-62FB9E3D495E}" dt="2023-10-14T03:57:06.160" v="1178" actId="478"/>
          <ac:picMkLst>
            <pc:docMk/>
            <pc:sldMk cId="412158556" sldId="298"/>
            <ac:picMk id="7" creationId="{4A29746A-05E3-AF0D-5EE5-A06D8F452086}"/>
          </ac:picMkLst>
        </pc:picChg>
        <pc:picChg chg="del">
          <ac:chgData name="Altynay Arapova" userId="f3af597a-fcff-4574-b6bf-ad432273a486" providerId="ADAL" clId="{F08CA262-08D4-41D9-8791-62FB9E3D495E}" dt="2023-10-14T03:57:08.677" v="1181" actId="478"/>
          <ac:picMkLst>
            <pc:docMk/>
            <pc:sldMk cId="412158556" sldId="298"/>
            <ac:picMk id="26" creationId="{8D2E0B94-B16A-D00B-5EFE-D47C62E3BDC4}"/>
          </ac:picMkLst>
        </pc:picChg>
        <pc:picChg chg="add del mod">
          <ac:chgData name="Altynay Arapova" userId="f3af597a-fcff-4574-b6bf-ad432273a486" providerId="ADAL" clId="{F08CA262-08D4-41D9-8791-62FB9E3D495E}" dt="2023-10-14T04:06:14.768" v="1552" actId="478"/>
          <ac:picMkLst>
            <pc:docMk/>
            <pc:sldMk cId="412158556" sldId="298"/>
            <ac:picMk id="27" creationId="{8E2218E9-9895-534B-599E-41812EE588D5}"/>
          </ac:picMkLst>
        </pc:picChg>
        <pc:picChg chg="add mod">
          <ac:chgData name="Altynay Arapova" userId="f3af597a-fcff-4574-b6bf-ad432273a486" providerId="ADAL" clId="{F08CA262-08D4-41D9-8791-62FB9E3D495E}" dt="2023-10-14T04:05:21.281" v="1538" actId="1076"/>
          <ac:picMkLst>
            <pc:docMk/>
            <pc:sldMk cId="412158556" sldId="298"/>
            <ac:picMk id="28" creationId="{D11689D5-1943-F67F-51F6-37F990706355}"/>
          </ac:picMkLst>
        </pc:picChg>
        <pc:picChg chg="add mod">
          <ac:chgData name="Altynay Arapova" userId="f3af597a-fcff-4574-b6bf-ad432273a486" providerId="ADAL" clId="{F08CA262-08D4-41D9-8791-62FB9E3D495E}" dt="2023-10-14T04:10:24.405" v="1743" actId="1076"/>
          <ac:picMkLst>
            <pc:docMk/>
            <pc:sldMk cId="412158556" sldId="298"/>
            <ac:picMk id="30" creationId="{DC98A97E-9960-C63F-CB89-07216E482237}"/>
          </ac:picMkLst>
        </pc:picChg>
        <pc:picChg chg="add mod">
          <ac:chgData name="Altynay Arapova" userId="f3af597a-fcff-4574-b6bf-ad432273a486" providerId="ADAL" clId="{F08CA262-08D4-41D9-8791-62FB9E3D495E}" dt="2023-10-14T04:06:18.878" v="1553" actId="1076"/>
          <ac:picMkLst>
            <pc:docMk/>
            <pc:sldMk cId="412158556" sldId="298"/>
            <ac:picMk id="32" creationId="{BEA0F268-1A46-E3DB-CA74-8473F3BE1468}"/>
          </ac:picMkLst>
        </pc:picChg>
      </pc:sldChg>
      <pc:sldChg chg="new add del">
        <pc:chgData name="Altynay Arapova" userId="f3af597a-fcff-4574-b6bf-ad432273a486" providerId="ADAL" clId="{F08CA262-08D4-41D9-8791-62FB9E3D495E}" dt="2023-10-14T04:09:37.833" v="1705" actId="47"/>
        <pc:sldMkLst>
          <pc:docMk/>
          <pc:sldMk cId="395243900" sldId="299"/>
        </pc:sldMkLst>
      </pc:sldChg>
      <pc:sldChg chg="addSp delSp modSp add mod">
        <pc:chgData name="Altynay Arapova" userId="f3af597a-fcff-4574-b6bf-ad432273a486" providerId="ADAL" clId="{F08CA262-08D4-41D9-8791-62FB9E3D495E}" dt="2023-10-17T07:20:01.601" v="1882" actId="20577"/>
        <pc:sldMkLst>
          <pc:docMk/>
          <pc:sldMk cId="3502239725" sldId="300"/>
        </pc:sldMkLst>
        <pc:spChg chg="add del mod">
          <ac:chgData name="Altynay Arapova" userId="f3af597a-fcff-4574-b6bf-ad432273a486" providerId="ADAL" clId="{F08CA262-08D4-41D9-8791-62FB9E3D495E}" dt="2023-10-14T04:09:36.044" v="1704" actId="478"/>
          <ac:spMkLst>
            <pc:docMk/>
            <pc:sldMk cId="3502239725" sldId="300"/>
            <ac:spMk id="3" creationId="{F7135AC1-1BA4-9F6D-0A31-CC0D0BE86914}"/>
          </ac:spMkLst>
        </pc:spChg>
        <pc:spChg chg="add mod">
          <ac:chgData name="Altynay Arapova" userId="f3af597a-fcff-4574-b6bf-ad432273a486" providerId="ADAL" clId="{F08CA262-08D4-41D9-8791-62FB9E3D495E}" dt="2023-10-17T07:20:01.601" v="1882" actId="20577"/>
          <ac:spMkLst>
            <pc:docMk/>
            <pc:sldMk cId="3502239725" sldId="300"/>
            <ac:spMk id="5" creationId="{20B30706-CF35-0C10-96AB-03485E0410D7}"/>
          </ac:spMkLst>
        </pc:spChg>
        <pc:spChg chg="add del mod modVis">
          <ac:chgData name="Altynay Arapova" userId="f3af597a-fcff-4574-b6bf-ad432273a486" providerId="ADAL" clId="{F08CA262-08D4-41D9-8791-62FB9E3D495E}" dt="2023-10-14T04:10:09.453" v="1739"/>
          <ac:spMkLst>
            <pc:docMk/>
            <pc:sldMk cId="3502239725" sldId="300"/>
            <ac:spMk id="6" creationId="{69FC9FCD-D6D1-7CB6-FCC0-D0322D53380E}"/>
          </ac:spMkLst>
        </pc:spChg>
        <pc:spChg chg="mod">
          <ac:chgData name="Altynay Arapova" userId="f3af597a-fcff-4574-b6bf-ad432273a486" providerId="ADAL" clId="{F08CA262-08D4-41D9-8791-62FB9E3D495E}" dt="2023-10-14T04:10:09.392" v="1715" actId="948"/>
          <ac:spMkLst>
            <pc:docMk/>
            <pc:sldMk cId="3502239725" sldId="300"/>
            <ac:spMk id="17" creationId="{6F0ABB95-227F-708A-C8F0-0E1C6229EF5F}"/>
          </ac:spMkLst>
        </pc:spChg>
        <pc:spChg chg="del">
          <ac:chgData name="Altynay Arapova" userId="f3af597a-fcff-4574-b6bf-ad432273a486" providerId="ADAL" clId="{F08CA262-08D4-41D9-8791-62FB9E3D495E}" dt="2023-10-14T04:09:33.910" v="1703" actId="478"/>
          <ac:spMkLst>
            <pc:docMk/>
            <pc:sldMk cId="3502239725" sldId="300"/>
            <ac:spMk id="21" creationId="{F6C22850-FEBA-2936-9186-420BA9D05A1D}"/>
          </ac:spMkLst>
        </pc:spChg>
        <pc:spChg chg="del">
          <ac:chgData name="Altynay Arapova" userId="f3af597a-fcff-4574-b6bf-ad432273a486" providerId="ADAL" clId="{F08CA262-08D4-41D9-8791-62FB9E3D495E}" dt="2023-10-14T04:09:33.910" v="1703" actId="478"/>
          <ac:spMkLst>
            <pc:docMk/>
            <pc:sldMk cId="3502239725" sldId="300"/>
            <ac:spMk id="22" creationId="{0C306526-B936-5495-7646-B7394AF1397B}"/>
          </ac:spMkLst>
        </pc:spChg>
        <pc:spChg chg="add del mod">
          <ac:chgData name="Altynay Arapova" userId="f3af597a-fcff-4574-b6bf-ad432273a486" providerId="ADAL" clId="{F08CA262-08D4-41D9-8791-62FB9E3D495E}" dt="2023-10-14T04:11:41.861" v="1752" actId="478"/>
          <ac:spMkLst>
            <pc:docMk/>
            <pc:sldMk cId="3502239725" sldId="300"/>
            <ac:spMk id="25" creationId="{C0F31993-6F9E-0997-308F-229312B8574B}"/>
          </ac:spMkLst>
        </pc:spChg>
        <pc:spChg chg="add mod">
          <ac:chgData name="Altynay Arapova" userId="f3af597a-fcff-4574-b6bf-ad432273a486" providerId="ADAL" clId="{F08CA262-08D4-41D9-8791-62FB9E3D495E}" dt="2023-10-14T04:13:59.488" v="1783" actId="1076"/>
          <ac:spMkLst>
            <pc:docMk/>
            <pc:sldMk cId="3502239725" sldId="300"/>
            <ac:spMk id="27" creationId="{26D5FFBF-0595-3F69-F46A-4DBABE1890CA}"/>
          </ac:spMkLst>
        </pc:spChg>
        <pc:graphicFrameChg chg="mod">
          <ac:chgData name="Altynay Arapova" userId="f3af597a-fcff-4574-b6bf-ad432273a486" providerId="ADAL" clId="{F08CA262-08D4-41D9-8791-62FB9E3D495E}" dt="2023-10-14T04:10:09.460" v="1741"/>
          <ac:graphicFrameMkLst>
            <pc:docMk/>
            <pc:sldMk cId="3502239725" sldId="300"/>
            <ac:graphicFrameMk id="8" creationId="{4E9E38B2-F366-0632-198E-3F040A36B79B}"/>
          </ac:graphicFrameMkLst>
        </pc:graphicFrameChg>
        <pc:picChg chg="add del mod">
          <ac:chgData name="Altynay Arapova" userId="f3af597a-fcff-4574-b6bf-ad432273a486" providerId="ADAL" clId="{F08CA262-08D4-41D9-8791-62FB9E3D495E}" dt="2023-10-14T04:11:04.036" v="1746" actId="478"/>
          <ac:picMkLst>
            <pc:docMk/>
            <pc:sldMk cId="3502239725" sldId="300"/>
            <ac:picMk id="7" creationId="{A36CD0F8-5F0D-941D-72F6-63821AB82541}"/>
          </ac:picMkLst>
        </pc:picChg>
        <pc:picChg chg="add del mod">
          <ac:chgData name="Altynay Arapova" userId="f3af597a-fcff-4574-b6bf-ad432273a486" providerId="ADAL" clId="{F08CA262-08D4-41D9-8791-62FB9E3D495E}" dt="2023-10-14T04:14:16.117" v="1788" actId="478"/>
          <ac:picMkLst>
            <pc:docMk/>
            <pc:sldMk cId="3502239725" sldId="300"/>
            <ac:picMk id="16" creationId="{872B2427-B33E-8DB8-5FD7-565B2D77AC44}"/>
          </ac:picMkLst>
        </pc:picChg>
        <pc:picChg chg="add mod">
          <ac:chgData name="Altynay Arapova" userId="f3af597a-fcff-4574-b6bf-ad432273a486" providerId="ADAL" clId="{F08CA262-08D4-41D9-8791-62FB9E3D495E}" dt="2023-10-14T04:14:08.081" v="1786" actId="1076"/>
          <ac:picMkLst>
            <pc:docMk/>
            <pc:sldMk cId="3502239725" sldId="300"/>
            <ac:picMk id="18" creationId="{45A30758-0C4D-58E4-FE32-F12C2B625B13}"/>
          </ac:picMkLst>
        </pc:picChg>
        <pc:picChg chg="add mod">
          <ac:chgData name="Altynay Arapova" userId="f3af597a-fcff-4574-b6bf-ad432273a486" providerId="ADAL" clId="{F08CA262-08D4-41D9-8791-62FB9E3D495E}" dt="2023-10-14T04:14:03.330" v="1784" actId="1076"/>
          <ac:picMkLst>
            <pc:docMk/>
            <pc:sldMk cId="3502239725" sldId="300"/>
            <ac:picMk id="19" creationId="{25A849A0-33F0-2CB4-7518-D39B6C07BE37}"/>
          </ac:picMkLst>
        </pc:picChg>
        <pc:picChg chg="add mod">
          <ac:chgData name="Altynay Arapova" userId="f3af597a-fcff-4574-b6bf-ad432273a486" providerId="ADAL" clId="{F08CA262-08D4-41D9-8791-62FB9E3D495E}" dt="2023-10-14T04:14:15.241" v="1787" actId="1076"/>
          <ac:picMkLst>
            <pc:docMk/>
            <pc:sldMk cId="3502239725" sldId="300"/>
            <ac:picMk id="20" creationId="{B961E2F6-38E0-FE6C-DD94-C2CABAE5287F}"/>
          </ac:picMkLst>
        </pc:picChg>
        <pc:picChg chg="add mod">
          <ac:chgData name="Altynay Arapova" userId="f3af597a-fcff-4574-b6bf-ad432273a486" providerId="ADAL" clId="{F08CA262-08D4-41D9-8791-62FB9E3D495E}" dt="2023-10-14T04:14:05.294" v="1785" actId="1076"/>
          <ac:picMkLst>
            <pc:docMk/>
            <pc:sldMk cId="3502239725" sldId="300"/>
            <ac:picMk id="23" creationId="{74077E1F-8C77-26F2-6A80-1CF0115C5433}"/>
          </ac:picMkLst>
        </pc:picChg>
        <pc:picChg chg="add del mod">
          <ac:chgData name="Altynay Arapova" userId="f3af597a-fcff-4574-b6bf-ad432273a486" providerId="ADAL" clId="{F08CA262-08D4-41D9-8791-62FB9E3D495E}" dt="2023-10-14T04:14:16.675" v="1789" actId="478"/>
          <ac:picMkLst>
            <pc:docMk/>
            <pc:sldMk cId="3502239725" sldId="300"/>
            <ac:picMk id="24" creationId="{F52CE31C-5095-BB37-94C7-B9EB527AD64B}"/>
          </ac:picMkLst>
        </pc:picChg>
        <pc:picChg chg="del">
          <ac:chgData name="Altynay Arapova" userId="f3af597a-fcff-4574-b6bf-ad432273a486" providerId="ADAL" clId="{F08CA262-08D4-41D9-8791-62FB9E3D495E}" dt="2023-10-14T04:09:33.910" v="1703" actId="478"/>
          <ac:picMkLst>
            <pc:docMk/>
            <pc:sldMk cId="3502239725" sldId="300"/>
            <ac:picMk id="28" creationId="{D11689D5-1943-F67F-51F6-37F990706355}"/>
          </ac:picMkLst>
        </pc:picChg>
        <pc:picChg chg="del">
          <ac:chgData name="Altynay Arapova" userId="f3af597a-fcff-4574-b6bf-ad432273a486" providerId="ADAL" clId="{F08CA262-08D4-41D9-8791-62FB9E3D495E}" dt="2023-10-14T04:09:33.910" v="1703" actId="478"/>
          <ac:picMkLst>
            <pc:docMk/>
            <pc:sldMk cId="3502239725" sldId="300"/>
            <ac:picMk id="30" creationId="{DC98A97E-9960-C63F-CB89-07216E482237}"/>
          </ac:picMkLst>
        </pc:picChg>
        <pc:picChg chg="del">
          <ac:chgData name="Altynay Arapova" userId="f3af597a-fcff-4574-b6bf-ad432273a486" providerId="ADAL" clId="{F08CA262-08D4-41D9-8791-62FB9E3D495E}" dt="2023-10-14T04:09:33.910" v="1703" actId="478"/>
          <ac:picMkLst>
            <pc:docMk/>
            <pc:sldMk cId="3502239725" sldId="300"/>
            <ac:picMk id="32" creationId="{BEA0F268-1A46-E3DB-CA74-8473F3BE1468}"/>
          </ac:picMkLst>
        </pc:picChg>
      </pc:sldChg>
      <pc:sldMasterChg chg="addSp delSp modSp mod">
        <pc:chgData name="Altynay Arapova" userId="f3af597a-fcff-4574-b6bf-ad432273a486" providerId="ADAL" clId="{F08CA262-08D4-41D9-8791-62FB9E3D495E}" dt="2023-10-14T03:17:34.354" v="54"/>
        <pc:sldMasterMkLst>
          <pc:docMk/>
          <pc:sldMasterMk cId="3667254674" sldId="2147483648"/>
        </pc:sldMasterMkLst>
        <pc:spChg chg="mod">
          <ac:chgData name="Altynay Arapova" userId="f3af597a-fcff-4574-b6bf-ad432273a486" providerId="ADAL" clId="{F08CA262-08D4-41D9-8791-62FB9E3D495E}" dt="2023-10-14T03:17:33.974" v="1" actId="948"/>
          <ac:spMkLst>
            <pc:docMk/>
            <pc:sldMasterMk cId="3667254674" sldId="2147483648"/>
            <ac:spMk id="2" creationId="{67EE0FF2-8560-9049-D37F-84A599992228}"/>
          </ac:spMkLst>
        </pc:spChg>
        <pc:spChg chg="add del mod modVis">
          <ac:chgData name="Altynay Arapova" userId="f3af597a-fcff-4574-b6bf-ad432273a486" providerId="ADAL" clId="{F08CA262-08D4-41D9-8791-62FB9E3D495E}" dt="2023-10-14T03:17:34.269" v="39"/>
          <ac:spMkLst>
            <pc:docMk/>
            <pc:sldMasterMk cId="3667254674" sldId="2147483648"/>
            <ac:spMk id="9" creationId="{D43BFB6A-EF2D-4AAD-DF0E-7A10731B4F5F}"/>
          </ac:spMkLst>
        </pc:spChg>
        <pc:graphicFrameChg chg="add mod ord modVis replST">
          <ac:chgData name="Altynay Arapova" userId="f3af597a-fcff-4574-b6bf-ad432273a486" providerId="ADAL" clId="{F08CA262-08D4-41D9-8791-62FB9E3D495E}" dt="2023-10-14T03:17:34.354" v="54"/>
          <ac:graphicFrameMkLst>
            <pc:docMk/>
            <pc:sldMasterMk cId="3667254674" sldId="2147483648"/>
            <ac:graphicFrameMk id="10" creationId="{29E78A73-D5EA-AC54-FA24-830A03CEFC5E}"/>
          </ac:graphicFrameMkLst>
        </pc:graphicFrameChg>
      </pc:sldMasterChg>
    </pc:docChg>
  </pc:docChgLst>
  <pc:docChgLst>
    <pc:chgData name="Xinglan Hu" userId="S::xinglanhu@adb.org::61035392-b8e6-43fa-b39d-a05287957c90" providerId="AD" clId="Web-{DA378487-81E9-DF94-BF1B-95626DDA5767}"/>
    <pc:docChg chg="modSld">
      <pc:chgData name="Xinglan Hu" userId="S::xinglanhu@adb.org::61035392-b8e6-43fa-b39d-a05287957c90" providerId="AD" clId="Web-{DA378487-81E9-DF94-BF1B-95626DDA5767}" dt="2023-10-10T07:33:25.728" v="1" actId="20577"/>
      <pc:docMkLst>
        <pc:docMk/>
      </pc:docMkLst>
      <pc:sldChg chg="modSp">
        <pc:chgData name="Xinglan Hu" userId="S::xinglanhu@adb.org::61035392-b8e6-43fa-b39d-a05287957c90" providerId="AD" clId="Web-{DA378487-81E9-DF94-BF1B-95626DDA5767}" dt="2023-10-10T07:33:25.728" v="1" actId="20577"/>
        <pc:sldMkLst>
          <pc:docMk/>
          <pc:sldMk cId="3698261617" sldId="292"/>
        </pc:sldMkLst>
        <pc:spChg chg="mod">
          <ac:chgData name="Xinglan Hu" userId="S::xinglanhu@adb.org::61035392-b8e6-43fa-b39d-a05287957c90" providerId="AD" clId="Web-{DA378487-81E9-DF94-BF1B-95626DDA5767}" dt="2023-10-10T07:33:25.728" v="1" actId="20577"/>
          <ac:spMkLst>
            <pc:docMk/>
            <pc:sldMk cId="3698261617" sldId="292"/>
            <ac:spMk id="3" creationId="{4F4E2188-CE72-F3A0-FB2A-C41B96F82F68}"/>
          </ac:spMkLst>
        </pc:spChg>
      </pc:sldChg>
    </pc:docChg>
  </pc:docChgLst>
  <pc:docChgLst>
    <pc:chgData name="Lyaziza G. Sabyrova" userId="ae7fddb7-c893-4522-97e0-04a09d283929" providerId="ADAL" clId="{25460316-DF29-4713-8200-3A41A257EF7A}"/>
    <pc:docChg chg="custSel modSld">
      <pc:chgData name="Lyaziza G. Sabyrova" userId="ae7fddb7-c893-4522-97e0-04a09d283929" providerId="ADAL" clId="{25460316-DF29-4713-8200-3A41A257EF7A}" dt="2023-10-14T08:24:51.068" v="35" actId="14100"/>
      <pc:docMkLst>
        <pc:docMk/>
      </pc:docMkLst>
      <pc:sldChg chg="modSp mod">
        <pc:chgData name="Lyaziza G. Sabyrova" userId="ae7fddb7-c893-4522-97e0-04a09d283929" providerId="ADAL" clId="{25460316-DF29-4713-8200-3A41A257EF7A}" dt="2023-10-14T01:44:02.643" v="14" actId="113"/>
        <pc:sldMkLst>
          <pc:docMk/>
          <pc:sldMk cId="216447152" sldId="288"/>
        </pc:sldMkLst>
        <pc:graphicFrameChg chg="mod modGraphic">
          <ac:chgData name="Lyaziza G. Sabyrova" userId="ae7fddb7-c893-4522-97e0-04a09d283929" providerId="ADAL" clId="{25460316-DF29-4713-8200-3A41A257EF7A}" dt="2023-10-14T01:44:02.643" v="14" actId="113"/>
          <ac:graphicFrameMkLst>
            <pc:docMk/>
            <pc:sldMk cId="216447152" sldId="288"/>
            <ac:graphicFrameMk id="6" creationId="{52A1C188-50B9-2822-D834-CCE9DCAF4015}"/>
          </ac:graphicFrameMkLst>
        </pc:graphicFrameChg>
      </pc:sldChg>
      <pc:sldChg chg="modSp mod">
        <pc:chgData name="Lyaziza G. Sabyrova" userId="ae7fddb7-c893-4522-97e0-04a09d283929" providerId="ADAL" clId="{25460316-DF29-4713-8200-3A41A257EF7A}" dt="2023-10-14T08:22:18.806" v="17" actId="14100"/>
        <pc:sldMkLst>
          <pc:docMk/>
          <pc:sldMk cId="4003325401" sldId="294"/>
        </pc:sldMkLst>
        <pc:spChg chg="mod">
          <ac:chgData name="Lyaziza G. Sabyrova" userId="ae7fddb7-c893-4522-97e0-04a09d283929" providerId="ADAL" clId="{25460316-DF29-4713-8200-3A41A257EF7A}" dt="2023-10-14T08:22:18.806" v="17" actId="14100"/>
          <ac:spMkLst>
            <pc:docMk/>
            <pc:sldMk cId="4003325401" sldId="294"/>
            <ac:spMk id="33" creationId="{2692C62E-9B39-63B8-1132-428D3F3F10DE}"/>
          </ac:spMkLst>
        </pc:spChg>
      </pc:sldChg>
      <pc:sldChg chg="modSp mod">
        <pc:chgData name="Lyaziza G. Sabyrova" userId="ae7fddb7-c893-4522-97e0-04a09d283929" providerId="ADAL" clId="{25460316-DF29-4713-8200-3A41A257EF7A}" dt="2023-10-14T08:21:50.471" v="15" actId="255"/>
        <pc:sldMkLst>
          <pc:docMk/>
          <pc:sldMk cId="541113160" sldId="295"/>
        </pc:sldMkLst>
        <pc:spChg chg="mod">
          <ac:chgData name="Lyaziza G. Sabyrova" userId="ae7fddb7-c893-4522-97e0-04a09d283929" providerId="ADAL" clId="{25460316-DF29-4713-8200-3A41A257EF7A}" dt="2023-10-14T08:21:50.471" v="15" actId="255"/>
          <ac:spMkLst>
            <pc:docMk/>
            <pc:sldMk cId="541113160" sldId="295"/>
            <ac:spMk id="11" creationId="{9AB18A0B-D2D1-91D3-DF4A-9506D5109059}"/>
          </ac:spMkLst>
        </pc:spChg>
      </pc:sldChg>
      <pc:sldChg chg="modSp mod">
        <pc:chgData name="Lyaziza G. Sabyrova" userId="ae7fddb7-c893-4522-97e0-04a09d283929" providerId="ADAL" clId="{25460316-DF29-4713-8200-3A41A257EF7A}" dt="2023-10-14T08:23:59.712" v="28" actId="14100"/>
        <pc:sldMkLst>
          <pc:docMk/>
          <pc:sldMk cId="412158556" sldId="298"/>
        </pc:sldMkLst>
        <pc:spChg chg="mod">
          <ac:chgData name="Lyaziza G. Sabyrova" userId="ae7fddb7-c893-4522-97e0-04a09d283929" providerId="ADAL" clId="{25460316-DF29-4713-8200-3A41A257EF7A}" dt="2023-10-14T08:23:26.594" v="21" actId="27636"/>
          <ac:spMkLst>
            <pc:docMk/>
            <pc:sldMk cId="412158556" sldId="298"/>
            <ac:spMk id="17" creationId="{6F0ABB95-227F-708A-C8F0-0E1C6229EF5F}"/>
          </ac:spMkLst>
        </pc:spChg>
        <pc:spChg chg="mod">
          <ac:chgData name="Lyaziza G. Sabyrova" userId="ae7fddb7-c893-4522-97e0-04a09d283929" providerId="ADAL" clId="{25460316-DF29-4713-8200-3A41A257EF7A}" dt="2023-10-14T08:23:29.718" v="22" actId="14100"/>
          <ac:spMkLst>
            <pc:docMk/>
            <pc:sldMk cId="412158556" sldId="298"/>
            <ac:spMk id="21" creationId="{F6C22850-FEBA-2936-9186-420BA9D05A1D}"/>
          </ac:spMkLst>
        </pc:spChg>
        <pc:spChg chg="mod">
          <ac:chgData name="Lyaziza G. Sabyrova" userId="ae7fddb7-c893-4522-97e0-04a09d283929" providerId="ADAL" clId="{25460316-DF29-4713-8200-3A41A257EF7A}" dt="2023-10-14T08:23:59.712" v="28" actId="14100"/>
          <ac:spMkLst>
            <pc:docMk/>
            <pc:sldMk cId="412158556" sldId="298"/>
            <ac:spMk id="22" creationId="{0C306526-B936-5495-7646-B7394AF1397B}"/>
          </ac:spMkLst>
        </pc:spChg>
        <pc:picChg chg="mod">
          <ac:chgData name="Lyaziza G. Sabyrova" userId="ae7fddb7-c893-4522-97e0-04a09d283929" providerId="ADAL" clId="{25460316-DF29-4713-8200-3A41A257EF7A}" dt="2023-10-14T08:23:53.952" v="27" actId="1076"/>
          <ac:picMkLst>
            <pc:docMk/>
            <pc:sldMk cId="412158556" sldId="298"/>
            <ac:picMk id="32" creationId="{BEA0F268-1A46-E3DB-CA74-8473F3BE1468}"/>
          </ac:picMkLst>
        </pc:picChg>
      </pc:sldChg>
      <pc:sldChg chg="modSp mod">
        <pc:chgData name="Lyaziza G. Sabyrova" userId="ae7fddb7-c893-4522-97e0-04a09d283929" providerId="ADAL" clId="{25460316-DF29-4713-8200-3A41A257EF7A}" dt="2023-10-14T08:24:51.068" v="35" actId="14100"/>
        <pc:sldMkLst>
          <pc:docMk/>
          <pc:sldMk cId="3502239725" sldId="300"/>
        </pc:sldMkLst>
        <pc:spChg chg="mod">
          <ac:chgData name="Lyaziza G. Sabyrova" userId="ae7fddb7-c893-4522-97e0-04a09d283929" providerId="ADAL" clId="{25460316-DF29-4713-8200-3A41A257EF7A}" dt="2023-10-14T08:24:51.068" v="35" actId="14100"/>
          <ac:spMkLst>
            <pc:docMk/>
            <pc:sldMk cId="3502239725" sldId="300"/>
            <ac:spMk id="5" creationId="{20B30706-CF35-0C10-96AB-03485E0410D7}"/>
          </ac:spMkLst>
        </pc:spChg>
        <pc:spChg chg="mod">
          <ac:chgData name="Lyaziza G. Sabyrova" userId="ae7fddb7-c893-4522-97e0-04a09d283929" providerId="ADAL" clId="{25460316-DF29-4713-8200-3A41A257EF7A}" dt="2023-10-14T08:24:43.070" v="34" actId="14100"/>
          <ac:spMkLst>
            <pc:docMk/>
            <pc:sldMk cId="3502239725" sldId="300"/>
            <ac:spMk id="17" creationId="{6F0ABB95-227F-708A-C8F0-0E1C6229EF5F}"/>
          </ac:spMkLst>
        </pc:spChg>
        <pc:spChg chg="mod">
          <ac:chgData name="Lyaziza G. Sabyrova" userId="ae7fddb7-c893-4522-97e0-04a09d283929" providerId="ADAL" clId="{25460316-DF29-4713-8200-3A41A257EF7A}" dt="2023-10-14T08:24:39.682" v="33" actId="1076"/>
          <ac:spMkLst>
            <pc:docMk/>
            <pc:sldMk cId="3502239725" sldId="300"/>
            <ac:spMk id="27" creationId="{26D5FFBF-0595-3F69-F46A-4DBABE1890CA}"/>
          </ac:spMkLst>
        </pc:spChg>
      </pc:sldChg>
    </pc:docChg>
  </pc:docChgLst>
  <pc:docChgLst>
    <pc:chgData name="Xinglan Hu" userId="S::xinglanhu@adb.org::61035392-b8e6-43fa-b39d-a05287957c90" providerId="AD" clId="Web-{FE4B872C-FB16-CCDB-E35A-F35E331F18A9}"/>
    <pc:docChg chg="modSld sldOrd">
      <pc:chgData name="Xinglan Hu" userId="S::xinglanhu@adb.org::61035392-b8e6-43fa-b39d-a05287957c90" providerId="AD" clId="Web-{FE4B872C-FB16-CCDB-E35A-F35E331F18A9}" dt="2023-10-16T07:33:32.928" v="209" actId="20577"/>
      <pc:docMkLst>
        <pc:docMk/>
      </pc:docMkLst>
      <pc:sldChg chg="modSp">
        <pc:chgData name="Xinglan Hu" userId="S::xinglanhu@adb.org::61035392-b8e6-43fa-b39d-a05287957c90" providerId="AD" clId="Web-{FE4B872C-FB16-CCDB-E35A-F35E331F18A9}" dt="2023-10-16T07:29:35.078" v="184" actId="20577"/>
        <pc:sldMkLst>
          <pc:docMk/>
          <pc:sldMk cId="1714557018" sldId="256"/>
        </pc:sldMkLst>
        <pc:spChg chg="mod">
          <ac:chgData name="Xinglan Hu" userId="S::xinglanhu@adb.org::61035392-b8e6-43fa-b39d-a05287957c90" providerId="AD" clId="Web-{FE4B872C-FB16-CCDB-E35A-F35E331F18A9}" dt="2023-10-16T07:29:35.078" v="184" actId="20577"/>
          <ac:spMkLst>
            <pc:docMk/>
            <pc:sldMk cId="1714557018" sldId="256"/>
            <ac:spMk id="2" creationId="{7606ECCD-D7E4-91F6-1669-78752983AD2F}"/>
          </ac:spMkLst>
        </pc:spChg>
        <pc:spChg chg="mod">
          <ac:chgData name="Xinglan Hu" userId="S::xinglanhu@adb.org::61035392-b8e6-43fa-b39d-a05287957c90" providerId="AD" clId="Web-{FE4B872C-FB16-CCDB-E35A-F35E331F18A9}" dt="2023-10-16T07:18:20.465" v="7" actId="20577"/>
          <ac:spMkLst>
            <pc:docMk/>
            <pc:sldMk cId="1714557018" sldId="256"/>
            <ac:spMk id="3" creationId="{F9D5B5D1-37C4-3302-5037-C57AF5D1629D}"/>
          </ac:spMkLst>
        </pc:spChg>
      </pc:sldChg>
      <pc:sldChg chg="modSp">
        <pc:chgData name="Xinglan Hu" userId="S::xinglanhu@adb.org::61035392-b8e6-43fa-b39d-a05287957c90" providerId="AD" clId="Web-{FE4B872C-FB16-CCDB-E35A-F35E331F18A9}" dt="2023-10-16T07:33:32.928" v="209" actId="20577"/>
        <pc:sldMkLst>
          <pc:docMk/>
          <pc:sldMk cId="541113160" sldId="295"/>
        </pc:sldMkLst>
        <pc:spChg chg="mod">
          <ac:chgData name="Xinglan Hu" userId="S::xinglanhu@adb.org::61035392-b8e6-43fa-b39d-a05287957c90" providerId="AD" clId="Web-{FE4B872C-FB16-CCDB-E35A-F35E331F18A9}" dt="2023-10-16T07:33:32.928" v="209" actId="20577"/>
          <ac:spMkLst>
            <pc:docMk/>
            <pc:sldMk cId="541113160" sldId="295"/>
            <ac:spMk id="11" creationId="{9AB18A0B-D2D1-91D3-DF4A-9506D5109059}"/>
          </ac:spMkLst>
        </pc:spChg>
      </pc:sldChg>
      <pc:sldChg chg="modSp">
        <pc:chgData name="Xinglan Hu" userId="S::xinglanhu@adb.org::61035392-b8e6-43fa-b39d-a05287957c90" providerId="AD" clId="Web-{FE4B872C-FB16-CCDB-E35A-F35E331F18A9}" dt="2023-10-16T07:32:54.896" v="206" actId="20577"/>
        <pc:sldMkLst>
          <pc:docMk/>
          <pc:sldMk cId="3845602710" sldId="296"/>
        </pc:sldMkLst>
        <pc:spChg chg="mod">
          <ac:chgData name="Xinglan Hu" userId="S::xinglanhu@adb.org::61035392-b8e6-43fa-b39d-a05287957c90" providerId="AD" clId="Web-{FE4B872C-FB16-CCDB-E35A-F35E331F18A9}" dt="2023-10-16T07:32:54.896" v="206" actId="20577"/>
          <ac:spMkLst>
            <pc:docMk/>
            <pc:sldMk cId="3845602710" sldId="296"/>
            <ac:spMk id="17" creationId="{6F0ABB95-227F-708A-C8F0-0E1C6229EF5F}"/>
          </ac:spMkLst>
        </pc:spChg>
      </pc:sldChg>
      <pc:sldChg chg="modSp">
        <pc:chgData name="Xinglan Hu" userId="S::xinglanhu@adb.org::61035392-b8e6-43fa-b39d-a05287957c90" providerId="AD" clId="Web-{FE4B872C-FB16-CCDB-E35A-F35E331F18A9}" dt="2023-10-16T07:19:36.077" v="10" actId="20577"/>
        <pc:sldMkLst>
          <pc:docMk/>
          <pc:sldMk cId="412158556" sldId="298"/>
        </pc:sldMkLst>
        <pc:spChg chg="mod">
          <ac:chgData name="Xinglan Hu" userId="S::xinglanhu@adb.org::61035392-b8e6-43fa-b39d-a05287957c90" providerId="AD" clId="Web-{FE4B872C-FB16-CCDB-E35A-F35E331F18A9}" dt="2023-10-16T07:19:36.077" v="10" actId="20577"/>
          <ac:spMkLst>
            <pc:docMk/>
            <pc:sldMk cId="412158556" sldId="298"/>
            <ac:spMk id="17" creationId="{6F0ABB95-227F-708A-C8F0-0E1C6229EF5F}"/>
          </ac:spMkLst>
        </pc:spChg>
      </pc:sldChg>
      <pc:sldChg chg="modSp ord">
        <pc:chgData name="Xinglan Hu" userId="S::xinglanhu@adb.org::61035392-b8e6-43fa-b39d-a05287957c90" providerId="AD" clId="Web-{FE4B872C-FB16-CCDB-E35A-F35E331F18A9}" dt="2023-10-16T07:31:28.769" v="203" actId="14100"/>
        <pc:sldMkLst>
          <pc:docMk/>
          <pc:sldMk cId="3502239725" sldId="300"/>
        </pc:sldMkLst>
        <pc:spChg chg="mod">
          <ac:chgData name="Xinglan Hu" userId="S::xinglanhu@adb.org::61035392-b8e6-43fa-b39d-a05287957c90" providerId="AD" clId="Web-{FE4B872C-FB16-CCDB-E35A-F35E331F18A9}" dt="2023-10-16T07:27:06.167" v="167" actId="20577"/>
          <ac:spMkLst>
            <pc:docMk/>
            <pc:sldMk cId="3502239725" sldId="300"/>
            <ac:spMk id="5" creationId="{20B30706-CF35-0C10-96AB-03485E0410D7}"/>
          </ac:spMkLst>
        </pc:spChg>
        <pc:spChg chg="mod">
          <ac:chgData name="Xinglan Hu" userId="S::xinglanhu@adb.org::61035392-b8e6-43fa-b39d-a05287957c90" providerId="AD" clId="Web-{FE4B872C-FB16-CCDB-E35A-F35E331F18A9}" dt="2023-10-16T07:19:52.968" v="13" actId="20577"/>
          <ac:spMkLst>
            <pc:docMk/>
            <pc:sldMk cId="3502239725" sldId="300"/>
            <ac:spMk id="17" creationId="{6F0ABB95-227F-708A-C8F0-0E1C6229EF5F}"/>
          </ac:spMkLst>
        </pc:spChg>
        <pc:spChg chg="mod">
          <ac:chgData name="Xinglan Hu" userId="S::xinglanhu@adb.org::61035392-b8e6-43fa-b39d-a05287957c90" providerId="AD" clId="Web-{FE4B872C-FB16-CCDB-E35A-F35E331F18A9}" dt="2023-10-16T07:31:28.769" v="203" actId="14100"/>
          <ac:spMkLst>
            <pc:docMk/>
            <pc:sldMk cId="3502239725" sldId="300"/>
            <ac:spMk id="27" creationId="{26D5FFBF-0595-3F69-F46A-4DBABE1890CA}"/>
          </ac:spMkLst>
        </pc:spChg>
      </pc:sldChg>
    </pc:docChg>
  </pc:docChgLst>
  <pc:docChgLst>
    <pc:chgData name="Dorothea C. Lazaro" userId="S::dlazaro@adb.org::805b2f41-9d5e-4ff4-8a46-e4c17eaa3090" providerId="AD" clId="Web-{BB8983D3-5181-6B72-D435-D02EFD2EDDE5}"/>
    <pc:docChg chg="modSld">
      <pc:chgData name="Dorothea C. Lazaro" userId="S::dlazaro@adb.org::805b2f41-9d5e-4ff4-8a46-e4c17eaa3090" providerId="AD" clId="Web-{BB8983D3-5181-6B72-D435-D02EFD2EDDE5}" dt="2023-10-13T09:50:09.865" v="4" actId="20577"/>
      <pc:docMkLst>
        <pc:docMk/>
      </pc:docMkLst>
      <pc:sldChg chg="modSp">
        <pc:chgData name="Dorothea C. Lazaro" userId="S::dlazaro@adb.org::805b2f41-9d5e-4ff4-8a46-e4c17eaa3090" providerId="AD" clId="Web-{BB8983D3-5181-6B72-D435-D02EFD2EDDE5}" dt="2023-10-13T09:50:09.865" v="4" actId="20577"/>
        <pc:sldMkLst>
          <pc:docMk/>
          <pc:sldMk cId="3698261617" sldId="292"/>
        </pc:sldMkLst>
        <pc:spChg chg="mod">
          <ac:chgData name="Dorothea C. Lazaro" userId="S::dlazaro@adb.org::805b2f41-9d5e-4ff4-8a46-e4c17eaa3090" providerId="AD" clId="Web-{BB8983D3-5181-6B72-D435-D02EFD2EDDE5}" dt="2023-10-13T09:50:09.865" v="4" actId="20577"/>
          <ac:spMkLst>
            <pc:docMk/>
            <pc:sldMk cId="3698261617" sldId="292"/>
            <ac:spMk id="3" creationId="{4F4E2188-CE72-F3A0-FB2A-C41B96F82F68}"/>
          </ac:spMkLst>
        </pc:spChg>
      </pc:sldChg>
    </pc:docChg>
  </pc:docChgLst>
  <pc:docChgLst>
    <pc:chgData name="Carmela C. Espina" userId="4ebb9680-d155-47f2-b2e1-fe33e604b101" providerId="ADAL" clId="{BCF66F05-2AF8-4D1F-95A2-0A9C57BE3888}"/>
    <pc:docChg chg="custSel modSld">
      <pc:chgData name="Carmela C. Espina" userId="4ebb9680-d155-47f2-b2e1-fe33e604b101" providerId="ADAL" clId="{BCF66F05-2AF8-4D1F-95A2-0A9C57BE3888}" dt="2023-10-16T00:51:17.182" v="159" actId="6549"/>
      <pc:docMkLst>
        <pc:docMk/>
      </pc:docMkLst>
      <pc:sldChg chg="modSp mod">
        <pc:chgData name="Carmela C. Espina" userId="4ebb9680-d155-47f2-b2e1-fe33e604b101" providerId="ADAL" clId="{BCF66F05-2AF8-4D1F-95A2-0A9C57BE3888}" dt="2023-10-15T23:46:00.791" v="85" actId="20577"/>
        <pc:sldMkLst>
          <pc:docMk/>
          <pc:sldMk cId="1714557018" sldId="256"/>
        </pc:sldMkLst>
        <pc:spChg chg="mod">
          <ac:chgData name="Carmela C. Espina" userId="4ebb9680-d155-47f2-b2e1-fe33e604b101" providerId="ADAL" clId="{BCF66F05-2AF8-4D1F-95A2-0A9C57BE3888}" dt="2023-10-15T23:46:00.791" v="85" actId="20577"/>
          <ac:spMkLst>
            <pc:docMk/>
            <pc:sldMk cId="1714557018" sldId="256"/>
            <ac:spMk id="2" creationId="{7606ECCD-D7E4-91F6-1669-78752983AD2F}"/>
          </ac:spMkLst>
        </pc:spChg>
        <pc:spChg chg="mod">
          <ac:chgData name="Carmela C. Espina" userId="4ebb9680-d155-47f2-b2e1-fe33e604b101" providerId="ADAL" clId="{BCF66F05-2AF8-4D1F-95A2-0A9C57BE3888}" dt="2023-10-13T02:42:16.304" v="47" actId="20577"/>
          <ac:spMkLst>
            <pc:docMk/>
            <pc:sldMk cId="1714557018" sldId="256"/>
            <ac:spMk id="3" creationId="{F9D5B5D1-37C4-3302-5037-C57AF5D1629D}"/>
          </ac:spMkLst>
        </pc:spChg>
      </pc:sldChg>
      <pc:sldChg chg="modSp mod">
        <pc:chgData name="Carmela C. Espina" userId="4ebb9680-d155-47f2-b2e1-fe33e604b101" providerId="ADAL" clId="{BCF66F05-2AF8-4D1F-95A2-0A9C57BE3888}" dt="2023-10-13T02:45:18.518" v="68" actId="20577"/>
        <pc:sldMkLst>
          <pc:docMk/>
          <pc:sldMk cId="2926179191" sldId="289"/>
        </pc:sldMkLst>
        <pc:spChg chg="mod">
          <ac:chgData name="Carmela C. Espina" userId="4ebb9680-d155-47f2-b2e1-fe33e604b101" providerId="ADAL" clId="{BCF66F05-2AF8-4D1F-95A2-0A9C57BE3888}" dt="2023-10-13T02:45:18.518" v="68" actId="20577"/>
          <ac:spMkLst>
            <pc:docMk/>
            <pc:sldMk cId="2926179191" sldId="289"/>
            <ac:spMk id="3" creationId="{4E67AF58-0919-2235-79DF-741507EE1E9E}"/>
          </ac:spMkLst>
        </pc:spChg>
      </pc:sldChg>
      <pc:sldChg chg="modSp mod">
        <pc:chgData name="Carmela C. Espina" userId="4ebb9680-d155-47f2-b2e1-fe33e604b101" providerId="ADAL" clId="{BCF66F05-2AF8-4D1F-95A2-0A9C57BE3888}" dt="2023-10-13T02:46:35.529" v="69" actId="20577"/>
        <pc:sldMkLst>
          <pc:docMk/>
          <pc:sldMk cId="3774796691" sldId="291"/>
        </pc:sldMkLst>
        <pc:spChg chg="mod">
          <ac:chgData name="Carmela C. Espina" userId="4ebb9680-d155-47f2-b2e1-fe33e604b101" providerId="ADAL" clId="{BCF66F05-2AF8-4D1F-95A2-0A9C57BE3888}" dt="2023-10-13T02:43:39.675" v="56" actId="6549"/>
          <ac:spMkLst>
            <pc:docMk/>
            <pc:sldMk cId="3774796691" sldId="291"/>
            <ac:spMk id="2" creationId="{75B57133-D24E-EA29-6F4D-727EB1FDF4B0}"/>
          </ac:spMkLst>
        </pc:spChg>
        <pc:spChg chg="mod">
          <ac:chgData name="Carmela C. Espina" userId="4ebb9680-d155-47f2-b2e1-fe33e604b101" providerId="ADAL" clId="{BCF66F05-2AF8-4D1F-95A2-0A9C57BE3888}" dt="2023-10-13T02:46:35.529" v="69" actId="20577"/>
          <ac:spMkLst>
            <pc:docMk/>
            <pc:sldMk cId="3774796691" sldId="291"/>
            <ac:spMk id="10" creationId="{82C79F33-D020-3B33-3853-A2C748E00CA7}"/>
          </ac:spMkLst>
        </pc:spChg>
      </pc:sldChg>
      <pc:sldChg chg="delSp modSp mod">
        <pc:chgData name="Carmela C. Espina" userId="4ebb9680-d155-47f2-b2e1-fe33e604b101" providerId="ADAL" clId="{BCF66F05-2AF8-4D1F-95A2-0A9C57BE3888}" dt="2023-10-16T00:45:51.067" v="93" actId="478"/>
        <pc:sldMkLst>
          <pc:docMk/>
          <pc:sldMk cId="541113160" sldId="295"/>
        </pc:sldMkLst>
        <pc:spChg chg="del">
          <ac:chgData name="Carmela C. Espina" userId="4ebb9680-d155-47f2-b2e1-fe33e604b101" providerId="ADAL" clId="{BCF66F05-2AF8-4D1F-95A2-0A9C57BE3888}" dt="2023-10-16T00:45:51.067" v="93" actId="478"/>
          <ac:spMkLst>
            <pc:docMk/>
            <pc:sldMk cId="541113160" sldId="295"/>
            <ac:spMk id="4" creationId="{02836162-63B4-4C74-222D-DF432326D845}"/>
          </ac:spMkLst>
        </pc:spChg>
        <pc:spChg chg="mod">
          <ac:chgData name="Carmela C. Espina" userId="4ebb9680-d155-47f2-b2e1-fe33e604b101" providerId="ADAL" clId="{BCF66F05-2AF8-4D1F-95A2-0A9C57BE3888}" dt="2023-10-15T23:44:13.590" v="80" actId="20577"/>
          <ac:spMkLst>
            <pc:docMk/>
            <pc:sldMk cId="541113160" sldId="295"/>
            <ac:spMk id="8" creationId="{07E65403-B6FF-4104-D83E-948D156A4E3C}"/>
          </ac:spMkLst>
        </pc:spChg>
        <pc:spChg chg="mod">
          <ac:chgData name="Carmela C. Espina" userId="4ebb9680-d155-47f2-b2e1-fe33e604b101" providerId="ADAL" clId="{BCF66F05-2AF8-4D1F-95A2-0A9C57BE3888}" dt="2023-10-16T00:45:44.825" v="92" actId="14100"/>
          <ac:spMkLst>
            <pc:docMk/>
            <pc:sldMk cId="541113160" sldId="295"/>
            <ac:spMk id="11" creationId="{9AB18A0B-D2D1-91D3-DF4A-9506D5109059}"/>
          </ac:spMkLst>
        </pc:spChg>
      </pc:sldChg>
      <pc:sldChg chg="modSp mod">
        <pc:chgData name="Carmela C. Espina" userId="4ebb9680-d155-47f2-b2e1-fe33e604b101" providerId="ADAL" clId="{BCF66F05-2AF8-4D1F-95A2-0A9C57BE3888}" dt="2023-10-16T00:47:13.277" v="129" actId="14100"/>
        <pc:sldMkLst>
          <pc:docMk/>
          <pc:sldMk cId="412158556" sldId="298"/>
        </pc:sldMkLst>
        <pc:spChg chg="mod">
          <ac:chgData name="Carmela C. Espina" userId="4ebb9680-d155-47f2-b2e1-fe33e604b101" providerId="ADAL" clId="{BCF66F05-2AF8-4D1F-95A2-0A9C57BE3888}" dt="2023-10-16T00:46:30.768" v="115" actId="20577"/>
          <ac:spMkLst>
            <pc:docMk/>
            <pc:sldMk cId="412158556" sldId="298"/>
            <ac:spMk id="21" creationId="{F6C22850-FEBA-2936-9186-420BA9D05A1D}"/>
          </ac:spMkLst>
        </pc:spChg>
        <pc:spChg chg="mod">
          <ac:chgData name="Carmela C. Espina" userId="4ebb9680-d155-47f2-b2e1-fe33e604b101" providerId="ADAL" clId="{BCF66F05-2AF8-4D1F-95A2-0A9C57BE3888}" dt="2023-10-16T00:47:13.277" v="129" actId="14100"/>
          <ac:spMkLst>
            <pc:docMk/>
            <pc:sldMk cId="412158556" sldId="298"/>
            <ac:spMk id="22" creationId="{0C306526-B936-5495-7646-B7394AF1397B}"/>
          </ac:spMkLst>
        </pc:spChg>
      </pc:sldChg>
      <pc:sldChg chg="modSp mod">
        <pc:chgData name="Carmela C. Espina" userId="4ebb9680-d155-47f2-b2e1-fe33e604b101" providerId="ADAL" clId="{BCF66F05-2AF8-4D1F-95A2-0A9C57BE3888}" dt="2023-10-16T00:51:17.182" v="159" actId="6549"/>
        <pc:sldMkLst>
          <pc:docMk/>
          <pc:sldMk cId="3502239725" sldId="300"/>
        </pc:sldMkLst>
        <pc:spChg chg="mod">
          <ac:chgData name="Carmela C. Espina" userId="4ebb9680-d155-47f2-b2e1-fe33e604b101" providerId="ADAL" clId="{BCF66F05-2AF8-4D1F-95A2-0A9C57BE3888}" dt="2023-10-16T00:51:17.182" v="159" actId="6549"/>
          <ac:spMkLst>
            <pc:docMk/>
            <pc:sldMk cId="3502239725" sldId="300"/>
            <ac:spMk id="5" creationId="{20B30706-CF35-0C10-96AB-03485E0410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98C90-1C41-4D12-A5A5-42781F7C8992}" type="datetimeFigureOut">
              <a:rPr lang="en-US" smtClean="0"/>
              <a:t>17/10/2023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2AF4-D90B-435C-A8DE-85A195A58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3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774B-C016-0615-170C-DDE6831D4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9901F-8EC6-D157-67B5-BC4370D8D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ADEA7-5C00-3740-20D7-79F4E7A0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4D27-6936-454D-B7AA-9406196C7A21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EBFF9-87E5-C1EE-296B-76B82053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08D07-96CE-BF30-5DC1-712B7C94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9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FA6C-594B-D57E-62E9-6B9D02DA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E4A5E-EC7D-995F-C106-27BCF125C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264C4-24E9-379F-BC7D-65F1F1F8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376-34C5-4D20-8A01-A21928DB3A20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91778-D797-9F65-019C-A6EEAFBD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A69E1-C847-07D5-007B-79FA9A02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0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78D75C-99BA-AB71-16F6-2F6A619E3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17717-9374-DC70-E025-0F8A7A4AB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EC3A7-D38E-300E-F1B2-0F40D001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63D7-2155-4054-88D0-296BB598112C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132CD-7823-6D9C-357C-D8E5145A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E0EA-DEFD-7A6B-C1D5-A4F74AE4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DB57-AEE3-D6A0-5790-889BCEBD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EFE88-5855-511D-5085-C5751D244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6583-2DDB-16E4-F67E-8401B22AF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6509-DE6D-4882-894F-4CD3224C60A6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9074E-BFE2-0CB4-52EC-689C75AB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4685-693A-ED1A-8B41-E10223F9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01D5-BDE7-BB59-4E8B-32D09555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75A04-C7AE-AAC1-CD4D-8BFB62A13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E11CA-659E-128B-F241-E3A2F2C1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FF7CA-907C-4625-A1F2-09CB84311D5F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DF0C9-0252-AE54-7991-66619ACC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79199-BF7F-BFCE-5576-37C4F90D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4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F972-6FA3-11AA-BFFD-12F1BFB5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BAFC-7AC1-F41D-BCB8-0A761271D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58D54-2FF5-93A1-60C2-2379B72B5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42E2C-1641-9337-8134-F17AFD7F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09EA0-2CA3-4E8A-8A69-F5DE2314DEF8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14C4E-3977-B93B-A581-8527F0FF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CAC20-F22F-479D-901A-E6C66F44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7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C891-06D7-8A73-02A2-7CD36BBF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87C79-F1D6-6808-0CD3-5C3D0E19A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44657-EE53-DE98-BF62-05235168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63B12-5C6A-F70F-9CBD-A30E49935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9C3AD-E095-EBC7-4C49-BEE7C0DE1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6D7E0-7221-EDF8-769C-6C4F3076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CC79-2397-40A1-AC94-CD50A47DBC97}" type="datetime3">
              <a:rPr lang="en-US" smtClean="0"/>
              <a:t>17 October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56738-3534-309A-CFB1-EFC7B76A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E373A-664A-164C-9D26-74F28127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EB006-5416-5BA6-A01E-ACB786D6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9E220A-27D2-1FFF-EBD9-E39415CD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64C31-4B45-4415-B826-9261B13F08DF}" type="datetime3">
              <a:rPr lang="en-US" smtClean="0"/>
              <a:t>17 October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65164-EDBD-F2FF-CB01-73230BF94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930A0-9129-0310-9454-49D48C4C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9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CA6BF-E3F5-C3C4-7387-C768C02A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E5FC7-7AD9-4A97-A700-770C791A9B06}" type="datetime3">
              <a:rPr lang="en-US" smtClean="0"/>
              <a:t>17 October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CA89D8-293E-5944-6DF7-BFEFAC57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53CDD-E788-B5C7-BF40-49411F4A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ED15-4899-2AD1-451F-6F6B11F32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49F60-50E6-E35D-8C51-02E97907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1DBA3-8E1D-A0B4-D97A-FB086619A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06284-EB7D-9695-D83E-F554E23C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28C3-3F9B-4F38-ACB7-DFAC9941F91A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3008A-32E7-085F-E478-83444163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160DD-7FA8-ECFD-985F-AFA798A7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054FE-85D7-03BC-444C-FE38988A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D08FE-7BD8-5D49-14A2-C1FAC1C12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51DB9-BEA8-944D-931D-9B5C72C80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948EB-21D6-68DB-3B65-A9CD07DF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EE28-B83F-4E5D-A2F5-6F6883813283}" type="datetime3">
              <a:rPr lang="en-US" smtClean="0"/>
              <a:t>17 October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84A90-38E1-1352-2D02-B1CEB175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4B2EC-7C10-D81B-8375-A5998125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9E78A73-D5EA-AC54-FA24-830A03CEFC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0268715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E78A73-D5EA-AC54-FA24-830A03CEF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E0FF2-8560-9049-D37F-84A59999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35836-6684-C1E7-3BAE-9FE4FB411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55FF6-38B2-DD2F-867A-1595497EE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AFEC-E589-4649-A4AC-19FE2E40A69A}" type="datetime3">
              <a:rPr lang="en-US" smtClean="0"/>
              <a:t>17 October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00EF9-89B8-F9E8-0387-C6A5B4B6E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136B8-EE14-D0E4-6038-AED0DCAE9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711B-2BBD-4434-9CFE-8F1E27B561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A9A0C5-416C-A0B1-80BE-A78F942FBC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F9F663-3111-077D-4C35-1A1A9A93547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82416" y="410053"/>
            <a:ext cx="2271384" cy="88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5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e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F31EE38-A458-C44D-4324-77A3D97041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3799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F31EE38-A458-C44D-4324-77A3D9704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DF91F20-B96F-4F77-AC3E-2CDD3BAA1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8111296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58281" y="-401562"/>
            <a:ext cx="6858004" cy="7661129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-1"/>
            <a:ext cx="8118331" cy="6858000"/>
          </a:xfrm>
          <a:prstGeom prst="rect">
            <a:avLst/>
          </a:prstGeom>
          <a:gradFill>
            <a:gsLst>
              <a:gs pos="14000">
                <a:schemeClr val="accent1">
                  <a:alpha val="0"/>
                </a:schemeClr>
              </a:gs>
              <a:gs pos="100000">
                <a:srgbClr val="000000">
                  <a:alpha val="82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B6A113-58CD-406C-BCE4-6E1F1F2B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449520">
            <a:off x="2569700" y="983306"/>
            <a:ext cx="5005754" cy="5005754"/>
          </a:xfrm>
          <a:prstGeom prst="ellipse">
            <a:avLst/>
          </a:prstGeom>
          <a:gradFill>
            <a:gsLst>
              <a:gs pos="17000">
                <a:schemeClr val="accent1">
                  <a:lumMod val="75000"/>
                  <a:alpha val="0"/>
                </a:schemeClr>
              </a:gs>
              <a:gs pos="82000">
                <a:srgbClr val="000000">
                  <a:alpha val="24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06ECCD-D7E4-91F6-1669-78752983A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716" y="857251"/>
            <a:ext cx="7523502" cy="2130919"/>
          </a:xfrm>
        </p:spPr>
        <p:txBody>
          <a:bodyPr vert="horz" anchor="b">
            <a:normAutofit fontScale="90000"/>
          </a:bodyPr>
          <a:lstStyle/>
          <a:p>
            <a:pPr algn="l"/>
            <a:br>
              <a:rPr lang="en-US" sz="4000" b="1">
                <a:latin typeface="Century Gothic"/>
              </a:rPr>
            </a:br>
            <a:br>
              <a:rPr lang="en-US" sz="4000" b="1">
                <a:latin typeface="Century Gothic"/>
              </a:rPr>
            </a:br>
            <a:r>
              <a:rPr lang="en-US" sz="2700" b="1">
                <a:solidFill>
                  <a:srgbClr val="FFFFFF"/>
                </a:solidFill>
                <a:latin typeface="Century Gothic"/>
              </a:rPr>
              <a:t>Update on the Upcoming</a:t>
            </a:r>
            <a:br>
              <a:rPr lang="en-US" sz="4800" b="1">
                <a:latin typeface="Century Gothic" panose="020B0502020202020204" pitchFamily="34" charset="0"/>
              </a:rPr>
            </a:br>
            <a:r>
              <a:rPr lang="en-US" sz="4800" b="1">
                <a:solidFill>
                  <a:srgbClr val="FFFFFF"/>
                </a:solidFill>
                <a:latin typeface="Century Gothic"/>
              </a:rPr>
              <a:t>Energy Investment Forum</a:t>
            </a:r>
            <a:br>
              <a:rPr lang="en-US" sz="3200" b="1">
                <a:latin typeface="Century Gothic" panose="020B0502020202020204" pitchFamily="34" charset="0"/>
              </a:rPr>
            </a:br>
            <a:r>
              <a:rPr lang="en-US" sz="2700" b="1">
                <a:solidFill>
                  <a:srgbClr val="FFFFFF"/>
                </a:solidFill>
                <a:latin typeface="Century Gothic"/>
              </a:rPr>
              <a:t>Tbilisi, 28–29 November 2023</a:t>
            </a:r>
            <a:endParaRPr lang="en-US" sz="48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4354178"/>
            <a:ext cx="8118330" cy="250381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33000"/>
                </a:schemeClr>
              </a:gs>
              <a:gs pos="83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5B5D1-37C4-3302-5037-C57AF5D16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13" y="4800600"/>
            <a:ext cx="6699066" cy="1200149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latin typeface="Century Gothic"/>
              </a:rPr>
              <a:t>Altynay </a:t>
            </a:r>
            <a:r>
              <a:rPr lang="en-US" sz="2000" err="1">
                <a:solidFill>
                  <a:srgbClr val="FFFFFF"/>
                </a:solidFill>
                <a:latin typeface="Century Gothic"/>
              </a:rPr>
              <a:t>Arapova</a:t>
            </a:r>
            <a:r>
              <a:rPr lang="en-US" sz="2000">
                <a:solidFill>
                  <a:srgbClr val="FFFFFF"/>
                </a:solidFill>
                <a:latin typeface="Century Gothic"/>
              </a:rPr>
              <a:t>, Economist, CWRD, ADB</a:t>
            </a:r>
          </a:p>
          <a:p>
            <a:pPr algn="l"/>
            <a:r>
              <a:rPr lang="en-US" sz="2000">
                <a:solidFill>
                  <a:srgbClr val="FFFFFF"/>
                </a:solidFill>
                <a:latin typeface="Century Gothic"/>
              </a:rPr>
              <a:t>aarapova@adb.org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18AACE-39DF-F1BE-4C06-C992B97F3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892" y="315310"/>
            <a:ext cx="2271384" cy="883919"/>
          </a:xfrm>
          <a:prstGeom prst="rect">
            <a:avLst/>
          </a:prstGeom>
        </p:spPr>
      </p:pic>
      <p:pic>
        <p:nvPicPr>
          <p:cNvPr id="4" name="Picture 3" descr="A logo with red and yellow colors&#10;&#10;Description automatically generated">
            <a:extLst>
              <a:ext uri="{FF2B5EF4-FFF2-40B4-BE49-F238E27FC236}">
                <a16:creationId xmlns:a16="http://schemas.microsoft.com/office/drawing/2014/main" id="{20B6C6AF-B77D-346A-6D06-F07FD878C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9531" y="4836117"/>
            <a:ext cx="2105246" cy="19563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52E076-B04B-0AAB-27A3-A5B093A7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5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7A34EEB-7B1F-4B60-651D-8D5E2CCDF9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95347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A34EEB-7B1F-4B60-651D-8D5E2CCDF9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70F4579-B377-DE92-EEAC-AFDD44A8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04" y="136525"/>
            <a:ext cx="10515600" cy="1325563"/>
          </a:xfrm>
        </p:spPr>
        <p:txBody>
          <a:bodyPr vert="horz"/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47768-AF13-069E-AC72-A62E3E04C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97" y="1389227"/>
            <a:ext cx="5149369" cy="2933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B431C8-E847-3118-3E7B-882015E1C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51" y="4323169"/>
            <a:ext cx="3234669" cy="1843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C9771-7545-A718-5F49-880C60C01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270" y="4323169"/>
            <a:ext cx="3234669" cy="184300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E65403-B6FF-4104-D83E-948D156A4E3C}"/>
              </a:ext>
            </a:extLst>
          </p:cNvPr>
          <p:cNvSpPr txBox="1">
            <a:spLocks/>
          </p:cNvSpPr>
          <p:nvPr/>
        </p:nvSpPr>
        <p:spPr>
          <a:xfrm>
            <a:off x="5804451" y="1385204"/>
            <a:ext cx="5932445" cy="447711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CAREC Energy Investment Forum (EIF) was first organized in Islamabad in 2016. </a:t>
            </a:r>
          </a:p>
          <a:p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Subsequent EIFs were held in Astana in 2017, Batumi (Georgia) in 2018 and Tashkent in 2019. </a:t>
            </a:r>
          </a:p>
          <a:p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 </a:t>
            </a:r>
            <a:r>
              <a:rPr lang="en-US" sz="2000" b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there were no </a:t>
            </a:r>
            <a:r>
              <a:rPr lang="en-US" sz="2000" b="1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EIFs</a:t>
            </a:r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2020 and 2022. </a:t>
            </a:r>
          </a:p>
          <a:p>
            <a:r>
              <a:rPr lang="en-US" sz="20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virtual EIF was held in 2021.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B18A0B-D2D1-91D3-DF4A-9506D5109059}"/>
              </a:ext>
            </a:extLst>
          </p:cNvPr>
          <p:cNvSpPr txBox="1"/>
          <p:nvPr/>
        </p:nvSpPr>
        <p:spPr>
          <a:xfrm>
            <a:off x="7169589" y="4487374"/>
            <a:ext cx="4014751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C00000"/>
                </a:solidFill>
                <a:latin typeface="Century Gothic"/>
                <a:ea typeface="Calibri" panose="020F0502020204030204" pitchFamily="34" charset="0"/>
                <a:cs typeface="Times New Roman"/>
              </a:rPr>
              <a:t>For 2023, the 6th EIF will be held in Tbilisi on </a:t>
            </a:r>
            <a:endParaRPr lang="en-US" sz="2400" b="1">
              <a:solidFill>
                <a:srgbClr val="C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7020"/>
            <a:r>
              <a:rPr lang="en-US" sz="2400" b="1">
                <a:solidFill>
                  <a:srgbClr val="C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and 29 November.</a:t>
            </a:r>
          </a:p>
        </p:txBody>
      </p:sp>
    </p:spTree>
    <p:extLst>
      <p:ext uri="{BB962C8B-B14F-4D97-AF65-F5344CB8AC3E}">
        <p14:creationId xmlns:p14="http://schemas.microsoft.com/office/powerpoint/2010/main" val="54111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D885838-C520-FEE7-FA16-EE8360BA79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4508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D885838-C520-FEE7-FA16-EE8360BA79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EA9FC-9C8C-304D-BD2B-9F2981F1D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0327" y="143660"/>
            <a:ext cx="2271384" cy="8839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C683E-E650-BF3F-3AE0-6E4BAA06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56168"/>
            <a:ext cx="2743200" cy="365125"/>
          </a:xfrm>
        </p:spPr>
        <p:txBody>
          <a:bodyPr/>
          <a:lstStyle/>
          <a:p>
            <a:fld id="{3A24711B-2BBD-4434-9CFE-8F1E27B5618A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C2EC01-E477-2037-2906-8D2B94575EF5}"/>
              </a:ext>
            </a:extLst>
          </p:cNvPr>
          <p:cNvSpPr/>
          <p:nvPr/>
        </p:nvSpPr>
        <p:spPr>
          <a:xfrm>
            <a:off x="4354263" y="883918"/>
            <a:ext cx="495177" cy="521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908C59-18D8-DD00-C2E1-391034504558}"/>
              </a:ext>
            </a:extLst>
          </p:cNvPr>
          <p:cNvSpPr/>
          <p:nvPr/>
        </p:nvSpPr>
        <p:spPr>
          <a:xfrm>
            <a:off x="299083" y="1389151"/>
            <a:ext cx="5678964" cy="1512550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DA770B-5EBA-6C55-D7C0-0D74460A7ADD}"/>
              </a:ext>
            </a:extLst>
          </p:cNvPr>
          <p:cNvSpPr/>
          <p:nvPr/>
        </p:nvSpPr>
        <p:spPr>
          <a:xfrm>
            <a:off x="306759" y="2997381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A0D0BD-C28B-B2FF-A27C-80D668EABB76}"/>
              </a:ext>
            </a:extLst>
          </p:cNvPr>
          <p:cNvSpPr/>
          <p:nvPr/>
        </p:nvSpPr>
        <p:spPr>
          <a:xfrm>
            <a:off x="306759" y="4596126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entury Gothic" panose="020B0502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770AE1-315D-4AD6-DBA6-28F7D0E0CC4E}"/>
              </a:ext>
            </a:extLst>
          </p:cNvPr>
          <p:cNvSpPr txBox="1">
            <a:spLocks/>
          </p:cNvSpPr>
          <p:nvPr/>
        </p:nvSpPr>
        <p:spPr>
          <a:xfrm>
            <a:off x="1604319" y="1547751"/>
            <a:ext cx="4289591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BC322D"/>
                </a:solidFill>
                <a:latin typeface="Century Gothic" panose="020B0502020202020204" pitchFamily="34" charset="0"/>
              </a:rPr>
              <a:t>The EIF is a platform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for engaging governments in the CAREC region, project developers, development partners, financiers and other stakeholders.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DDDC067-2A0F-38A4-9D29-9E878204CE0F}"/>
              </a:ext>
            </a:extLst>
          </p:cNvPr>
          <p:cNvSpPr txBox="1">
            <a:spLocks/>
          </p:cNvSpPr>
          <p:nvPr/>
        </p:nvSpPr>
        <p:spPr>
          <a:xfrm>
            <a:off x="1604319" y="3169275"/>
            <a:ext cx="4135785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The primary objective of the forum is to </a:t>
            </a:r>
            <a:r>
              <a:rPr lang="en-US" sz="1600" dirty="0">
                <a:solidFill>
                  <a:srgbClr val="BC322D"/>
                </a:solidFill>
                <a:latin typeface="Century Gothic" panose="020B0502020202020204" pitchFamily="34" charset="0"/>
              </a:rPr>
              <a:t>stimulate dialogue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that leads to the initiation of new sustainable energy projects and help enable financing for these projects. 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6E34D12-425B-19D1-2CA9-4B97BAE717AF}"/>
              </a:ext>
            </a:extLst>
          </p:cNvPr>
          <p:cNvSpPr txBox="1">
            <a:spLocks/>
          </p:cNvSpPr>
          <p:nvPr/>
        </p:nvSpPr>
        <p:spPr>
          <a:xfrm>
            <a:off x="7346424" y="1464541"/>
            <a:ext cx="4363053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The primary focus is </a:t>
            </a:r>
            <a:r>
              <a:rPr lang="en-US" sz="1600" dirty="0">
                <a:solidFill>
                  <a:srgbClr val="BC322D"/>
                </a:solidFill>
                <a:latin typeface="Century Gothic" panose="020B0502020202020204" pitchFamily="34" charset="0"/>
              </a:rPr>
              <a:t>to fast-track the financing of these projects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and ensure their timely realization, drawing upon insights from development banks, private developers, and key regional stakeholders.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A57632-8337-D681-3E92-D3071477A0AA}"/>
              </a:ext>
            </a:extLst>
          </p:cNvPr>
          <p:cNvSpPr txBox="1">
            <a:spLocks/>
          </p:cNvSpPr>
          <p:nvPr/>
        </p:nvSpPr>
        <p:spPr>
          <a:xfrm>
            <a:off x="1604319" y="4733958"/>
            <a:ext cx="4135785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10 CAREC member countries </a:t>
            </a:r>
            <a:r>
              <a:rPr lang="en-US" sz="1600" dirty="0">
                <a:solidFill>
                  <a:srgbClr val="BC322D"/>
                </a:solidFill>
                <a:latin typeface="Century Gothic" panose="020B0502020202020204" pitchFamily="34" charset="0"/>
              </a:rPr>
              <a:t>will unveil upcoming investment opportunities</a:t>
            </a:r>
            <a:r>
              <a:rPr lang="en-US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;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from solar, wind and hydro to energy efficiency and sustainable heating.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F06562-E9DB-46E3-9B03-E7FD10A6516C}"/>
              </a:ext>
            </a:extLst>
          </p:cNvPr>
          <p:cNvSpPr/>
          <p:nvPr/>
        </p:nvSpPr>
        <p:spPr>
          <a:xfrm>
            <a:off x="6110021" y="1376414"/>
            <a:ext cx="5678964" cy="1565133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6AD995-9495-C644-A6B9-B1DC688477C9}"/>
              </a:ext>
            </a:extLst>
          </p:cNvPr>
          <p:cNvSpPr/>
          <p:nvPr/>
        </p:nvSpPr>
        <p:spPr>
          <a:xfrm>
            <a:off x="6130447" y="2997381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1D4689-F401-6878-22E3-4B6668832794}"/>
              </a:ext>
            </a:extLst>
          </p:cNvPr>
          <p:cNvSpPr/>
          <p:nvPr/>
        </p:nvSpPr>
        <p:spPr>
          <a:xfrm>
            <a:off x="6130447" y="4596126"/>
            <a:ext cx="5678964" cy="1512551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Century Gothic" panose="020B0502020202020204" pitchFamily="34" charset="0"/>
            </a:endParaRP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31BCD6-4A16-2715-389E-1DCBB8E93B26}"/>
              </a:ext>
            </a:extLst>
          </p:cNvPr>
          <p:cNvSpPr txBox="1">
            <a:spLocks/>
          </p:cNvSpPr>
          <p:nvPr/>
        </p:nvSpPr>
        <p:spPr>
          <a:xfrm>
            <a:off x="7379686" y="3380982"/>
            <a:ext cx="4296528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At this year’s event, we are putting </a:t>
            </a:r>
            <a:r>
              <a:rPr lang="en-US" sz="1600" dirty="0">
                <a:solidFill>
                  <a:srgbClr val="BC322D"/>
                </a:solidFill>
                <a:latin typeface="Century Gothic" panose="020B0502020202020204" pitchFamily="34" charset="0"/>
              </a:rPr>
              <a:t>new energy projects at the center stage. 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9C35CE4-3829-8211-EE7E-B76E5EFD14F0}"/>
              </a:ext>
            </a:extLst>
          </p:cNvPr>
          <p:cNvSpPr txBox="1">
            <a:spLocks/>
          </p:cNvSpPr>
          <p:nvPr/>
        </p:nvSpPr>
        <p:spPr>
          <a:xfrm>
            <a:off x="7441425" y="4747470"/>
            <a:ext cx="4296528" cy="643885"/>
          </a:xfrm>
          <a:prstGeom prst="rect">
            <a:avLst/>
          </a:prstGeom>
          <a:noFill/>
        </p:spPr>
        <p:txBody>
          <a:bodyPr lIns="182880" tIns="0" rIns="182880" bIns="0" anchor="t">
            <a:noAutofit/>
          </a:bodyPr>
          <a:lstStyle>
            <a:lvl1pPr marL="0" indent="0" algn="ctr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In the program, we have also included a series of compelling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en-US" sz="1600" dirty="0">
                <a:solidFill>
                  <a:srgbClr val="BC322D"/>
                </a:solidFill>
                <a:latin typeface="Century Gothic" panose="020B0502020202020204" pitchFamily="34" charset="0"/>
              </a:rPr>
              <a:t>intermezzo presentations”, covering vital topics </a:t>
            </a:r>
            <a:r>
              <a:rPr lang="en-US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concerning the energy transition in the region.</a:t>
            </a:r>
          </a:p>
        </p:txBody>
      </p: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2BDC96-9D38-C49E-E496-856C542C8A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5" y="3296456"/>
            <a:ext cx="914400" cy="914400"/>
          </a:xfrm>
          <a:prstGeom prst="rect">
            <a:avLst/>
          </a:prstGeom>
        </p:spPr>
      </p:pic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7FF486-4A12-4AE5-7F44-000F624171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78" y="3296456"/>
            <a:ext cx="914400" cy="914400"/>
          </a:xfrm>
          <a:prstGeom prst="rect">
            <a:avLst/>
          </a:prstGeom>
        </p:spPr>
      </p:pic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10DC4C-C106-39AF-8EEA-1D44092FA2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78" y="4818142"/>
            <a:ext cx="914400" cy="914400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5FD483E-33E2-9921-3A07-CCAA4D6C03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78" y="1651226"/>
            <a:ext cx="914400" cy="914400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A121BF-E70B-D5F1-63A1-176C5DEEF7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5" y="4818142"/>
            <a:ext cx="914400" cy="914400"/>
          </a:xfrm>
          <a:prstGeom prst="rect">
            <a:avLst/>
          </a:prstGeom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D8A9E2-871C-F43E-87BF-0DCB90B441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5" y="1651226"/>
            <a:ext cx="914400" cy="914400"/>
          </a:xfrm>
          <a:prstGeom prst="rect">
            <a:avLst/>
          </a:prstGeom>
        </p:spPr>
      </p:pic>
      <p:sp>
        <p:nvSpPr>
          <p:cNvPr id="33" name="Title 7">
            <a:extLst>
              <a:ext uri="{FF2B5EF4-FFF2-40B4-BE49-F238E27FC236}">
                <a16:creationId xmlns:a16="http://schemas.microsoft.com/office/drawing/2014/main" id="{2692C62E-9B39-63B8-1132-428D3F3F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340" y="309099"/>
            <a:ext cx="10506456" cy="1119116"/>
          </a:xfrm>
        </p:spPr>
        <p:txBody>
          <a:bodyPr vert="horz" anchor="ctr">
            <a:norm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400332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E9E38B2-F366-0632-198E-3F040A36B7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3301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9E38B2-F366-0632-198E-3F040A36B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AFB-1570-A76A-76E6-A95FEF87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4</a:t>
            </a:fld>
            <a:endParaRPr lang="en-US"/>
          </a:p>
        </p:txBody>
      </p:sp>
      <p:sp>
        <p:nvSpPr>
          <p:cNvPr id="6" name="ïsḷíḓè">
            <a:extLst>
              <a:ext uri="{FF2B5EF4-FFF2-40B4-BE49-F238E27FC236}">
                <a16:creationId xmlns:a16="http://schemas.microsoft.com/office/drawing/2014/main" id="{3BC0A284-3DF3-97DA-1444-7E85F0C7EB4B}"/>
              </a:ext>
            </a:extLst>
          </p:cNvPr>
          <p:cNvSpPr/>
          <p:nvPr/>
        </p:nvSpPr>
        <p:spPr>
          <a:xfrm>
            <a:off x="3302971" y="1444164"/>
            <a:ext cx="3932715" cy="465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Forum will be </a:t>
            </a:r>
            <a:r>
              <a:rPr kumimoji="1" lang="en-US" altLang="zh-CN" b="1" dirty="0">
                <a:solidFill>
                  <a:schemeClr val="tx1"/>
                </a:solidFill>
                <a:latin typeface="Century Gothic" panose="020B0502020202020204" pitchFamily="34" charset="0"/>
              </a:rPr>
              <a:t>moderated by Nisha Pillai</a:t>
            </a: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, former BBC World Anchor.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Most key external and internal </a:t>
            </a:r>
            <a:r>
              <a:rPr kumimoji="1" lang="en-US" altLang="zh-CN" b="1" dirty="0">
                <a:solidFill>
                  <a:schemeClr val="tx1"/>
                </a:solidFill>
                <a:latin typeface="Century Gothic" panose="020B0502020202020204" pitchFamily="34" charset="0"/>
              </a:rPr>
              <a:t>speakers are confirmed</a:t>
            </a: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Planned two roundtable </a:t>
            </a: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discussions: (i) with the private sector and (ii) with development partners.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All </a:t>
            </a:r>
            <a:r>
              <a:rPr kumimoji="1" lang="en-US" altLang="zh-CN" b="1" dirty="0">
                <a:solidFill>
                  <a:schemeClr val="tx1"/>
                </a:solidFill>
                <a:latin typeface="Century Gothic" panose="020B0502020202020204" pitchFamily="34" charset="0"/>
              </a:rPr>
              <a:t>CAREC government delegations will have a </a:t>
            </a:r>
            <a:r>
              <a:rPr kumimoji="1" lang="en-US" altLang="zh-CN" b="1">
                <a:solidFill>
                  <a:schemeClr val="tx1"/>
                </a:solidFill>
                <a:latin typeface="Century Gothic" panose="020B0502020202020204" pitchFamily="34" charset="0"/>
              </a:rPr>
              <a:t>10–15</a:t>
            </a:r>
            <a:r>
              <a:rPr kumimoji="1" lang="en-US" altLang="zh-CN">
                <a:solidFill>
                  <a:schemeClr val="tx1"/>
                </a:solidFill>
                <a:latin typeface="Century Gothic" panose="020B0502020202020204" pitchFamily="34" charset="0"/>
              </a:rPr>
              <a:t>-minute</a:t>
            </a: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Intermezzo presentations to spice up the forum and make it more compelling.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Matchmaking forum on day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29746A-05E3-AF0D-5EE5-A06D8F4520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00" t="6251" r="65519" b="30131"/>
          <a:stretch/>
        </p:blipFill>
        <p:spPr>
          <a:xfrm>
            <a:off x="171969" y="1330240"/>
            <a:ext cx="2985228" cy="2221343"/>
          </a:xfrm>
          <a:prstGeom prst="rect">
            <a:avLst/>
          </a:prstGeom>
        </p:spPr>
      </p:pic>
      <p:cxnSp>
        <p:nvCxnSpPr>
          <p:cNvPr id="9" name="í$lïḍé">
            <a:extLst>
              <a:ext uri="{FF2B5EF4-FFF2-40B4-BE49-F238E27FC236}">
                <a16:creationId xmlns:a16="http://schemas.microsoft.com/office/drawing/2014/main" id="{517501E7-4FB6-227A-5FC3-9ACFEFEA4B28}"/>
              </a:ext>
            </a:extLst>
          </p:cNvPr>
          <p:cNvCxnSpPr>
            <a:cxnSpLocks/>
          </p:cNvCxnSpPr>
          <p:nvPr/>
        </p:nvCxnSpPr>
        <p:spPr>
          <a:xfrm>
            <a:off x="4062658" y="6273153"/>
            <a:ext cx="7804664" cy="23563"/>
          </a:xfrm>
          <a:prstGeom prst="line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s1ïďè">
            <a:extLst>
              <a:ext uri="{FF2B5EF4-FFF2-40B4-BE49-F238E27FC236}">
                <a16:creationId xmlns:a16="http://schemas.microsoft.com/office/drawing/2014/main" id="{3C24190D-6B9C-9709-1CFB-E4ABFCFDB483}"/>
              </a:ext>
            </a:extLst>
          </p:cNvPr>
          <p:cNvGrpSpPr/>
          <p:nvPr/>
        </p:nvGrpSpPr>
        <p:grpSpPr>
          <a:xfrm>
            <a:off x="5471968" y="6057129"/>
            <a:ext cx="432048" cy="432048"/>
            <a:chOff x="4264950" y="5651169"/>
            <a:chExt cx="432048" cy="432048"/>
          </a:xfrm>
        </p:grpSpPr>
        <p:sp>
          <p:nvSpPr>
            <p:cNvPr id="11" name="ïṩlîďe">
              <a:extLst>
                <a:ext uri="{FF2B5EF4-FFF2-40B4-BE49-F238E27FC236}">
                  <a16:creationId xmlns:a16="http://schemas.microsoft.com/office/drawing/2014/main" id="{3FBAB795-E467-B03A-D636-1B263319CCA2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iślïdé">
              <a:extLst>
                <a:ext uri="{FF2B5EF4-FFF2-40B4-BE49-F238E27FC236}">
                  <a16:creationId xmlns:a16="http://schemas.microsoft.com/office/drawing/2014/main" id="{622F799C-1E3B-9D39-1EBE-9931724C93D1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$ľîḑè">
            <a:extLst>
              <a:ext uri="{FF2B5EF4-FFF2-40B4-BE49-F238E27FC236}">
                <a16:creationId xmlns:a16="http://schemas.microsoft.com/office/drawing/2014/main" id="{14AF69FA-0A75-BA39-FFA5-D500534B723F}"/>
              </a:ext>
            </a:extLst>
          </p:cNvPr>
          <p:cNvGrpSpPr/>
          <p:nvPr/>
        </p:nvGrpSpPr>
        <p:grpSpPr>
          <a:xfrm>
            <a:off x="11181480" y="6057129"/>
            <a:ext cx="432048" cy="432048"/>
            <a:chOff x="4264950" y="5651169"/>
            <a:chExt cx="432048" cy="432048"/>
          </a:xfrm>
        </p:grpSpPr>
        <p:sp>
          <p:nvSpPr>
            <p:cNvPr id="14" name="í$ľíḑè">
              <a:extLst>
                <a:ext uri="{FF2B5EF4-FFF2-40B4-BE49-F238E27FC236}">
                  <a16:creationId xmlns:a16="http://schemas.microsoft.com/office/drawing/2014/main" id="{4C0625B8-BD84-36F4-891F-45F6FC0B275F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ísḻiḍê">
              <a:extLst>
                <a:ext uri="{FF2B5EF4-FFF2-40B4-BE49-F238E27FC236}">
                  <a16:creationId xmlns:a16="http://schemas.microsoft.com/office/drawing/2014/main" id="{064A02FB-66C1-EE14-C5BD-5605F8ADB252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7">
            <a:extLst>
              <a:ext uri="{FF2B5EF4-FFF2-40B4-BE49-F238E27FC236}">
                <a16:creationId xmlns:a16="http://schemas.microsoft.com/office/drawing/2014/main" id="{6F0ABB95-227F-708A-C8F0-0E1C6229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40" y="173236"/>
            <a:ext cx="8813748" cy="1092032"/>
          </a:xfrm>
        </p:spPr>
        <p:txBody>
          <a:bodyPr vert="horz" anchor="ctr">
            <a:normAutofit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Status of 6th CAREC Energy Investment Forum</a:t>
            </a:r>
          </a:p>
        </p:txBody>
      </p:sp>
      <p:sp>
        <p:nvSpPr>
          <p:cNvPr id="23" name="ïsḷíḓè">
            <a:extLst>
              <a:ext uri="{FF2B5EF4-FFF2-40B4-BE49-F238E27FC236}">
                <a16:creationId xmlns:a16="http://schemas.microsoft.com/office/drawing/2014/main" id="{545247DD-0982-3C32-9273-6F0D492F44AA}"/>
              </a:ext>
            </a:extLst>
          </p:cNvPr>
          <p:cNvSpPr/>
          <p:nvPr/>
        </p:nvSpPr>
        <p:spPr>
          <a:xfrm>
            <a:off x="8305976" y="1544265"/>
            <a:ext cx="3714055" cy="4373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Our aim is to </a:t>
            </a:r>
            <a:r>
              <a:rPr kumimoji="1" lang="en-US" altLang="zh-CN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connect developers, development banks, and CAREC governments</a:t>
            </a: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country will have one station</a:t>
            </a: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. At the station, government officials and potentially other stakeholders will be seated.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tx1"/>
                </a:solidFill>
                <a:latin typeface="Century Gothic" panose="020B0502020202020204" pitchFamily="34" charset="0"/>
              </a:rPr>
              <a:t>Participants will walk around in groups (10 groups), circulating between each station every 15 minutes. A bell will signal that it is time to move 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BA2E48-315E-5854-52C0-E53B7CFEAC7E}"/>
              </a:ext>
            </a:extLst>
          </p:cNvPr>
          <p:cNvSpPr txBox="1"/>
          <p:nvPr/>
        </p:nvSpPr>
        <p:spPr>
          <a:xfrm>
            <a:off x="3312910" y="1194643"/>
            <a:ext cx="308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entury Gothic" panose="020B0502020202020204" pitchFamily="34" charset="0"/>
              </a:rPr>
              <a:t>Status: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CC1FD8-6FB8-B513-1548-464B4C3E5F85}"/>
              </a:ext>
            </a:extLst>
          </p:cNvPr>
          <p:cNvSpPr txBox="1"/>
          <p:nvPr/>
        </p:nvSpPr>
        <p:spPr>
          <a:xfrm>
            <a:off x="8441634" y="1231339"/>
            <a:ext cx="308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entury Gothic" panose="020B0502020202020204" pitchFamily="34" charset="0"/>
              </a:rPr>
              <a:t>Matchmaking:</a:t>
            </a:r>
          </a:p>
        </p:txBody>
      </p: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A411EF-ADAC-A203-5FDC-5E82C178D5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31" y="13793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0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E9E38B2-F366-0632-198E-3F040A36B7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0297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9E38B2-F366-0632-198E-3F040A36B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AFB-1570-A76A-76E6-A95FEF87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5</a:t>
            </a:fld>
            <a:endParaRPr lang="en-US"/>
          </a:p>
        </p:txBody>
      </p:sp>
      <p:cxnSp>
        <p:nvCxnSpPr>
          <p:cNvPr id="9" name="í$lïḍé">
            <a:extLst>
              <a:ext uri="{FF2B5EF4-FFF2-40B4-BE49-F238E27FC236}">
                <a16:creationId xmlns:a16="http://schemas.microsoft.com/office/drawing/2014/main" id="{517501E7-4FB6-227A-5FC3-9ACFEFEA4B28}"/>
              </a:ext>
            </a:extLst>
          </p:cNvPr>
          <p:cNvCxnSpPr>
            <a:cxnSpLocks/>
          </p:cNvCxnSpPr>
          <p:nvPr/>
        </p:nvCxnSpPr>
        <p:spPr>
          <a:xfrm>
            <a:off x="4062658" y="6273153"/>
            <a:ext cx="7804664" cy="23563"/>
          </a:xfrm>
          <a:prstGeom prst="line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s1ïďè">
            <a:extLst>
              <a:ext uri="{FF2B5EF4-FFF2-40B4-BE49-F238E27FC236}">
                <a16:creationId xmlns:a16="http://schemas.microsoft.com/office/drawing/2014/main" id="{3C24190D-6B9C-9709-1CFB-E4ABFCFDB483}"/>
              </a:ext>
            </a:extLst>
          </p:cNvPr>
          <p:cNvGrpSpPr/>
          <p:nvPr/>
        </p:nvGrpSpPr>
        <p:grpSpPr>
          <a:xfrm>
            <a:off x="5471968" y="6057129"/>
            <a:ext cx="432048" cy="432048"/>
            <a:chOff x="4264950" y="5651169"/>
            <a:chExt cx="432048" cy="432048"/>
          </a:xfrm>
        </p:grpSpPr>
        <p:sp>
          <p:nvSpPr>
            <p:cNvPr id="11" name="ïṩlîďe">
              <a:extLst>
                <a:ext uri="{FF2B5EF4-FFF2-40B4-BE49-F238E27FC236}">
                  <a16:creationId xmlns:a16="http://schemas.microsoft.com/office/drawing/2014/main" id="{3FBAB795-E467-B03A-D636-1B263319CCA2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iślïdé">
              <a:extLst>
                <a:ext uri="{FF2B5EF4-FFF2-40B4-BE49-F238E27FC236}">
                  <a16:creationId xmlns:a16="http://schemas.microsoft.com/office/drawing/2014/main" id="{622F799C-1E3B-9D39-1EBE-9931724C93D1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$ľîḑè">
            <a:extLst>
              <a:ext uri="{FF2B5EF4-FFF2-40B4-BE49-F238E27FC236}">
                <a16:creationId xmlns:a16="http://schemas.microsoft.com/office/drawing/2014/main" id="{14AF69FA-0A75-BA39-FFA5-D500534B723F}"/>
              </a:ext>
            </a:extLst>
          </p:cNvPr>
          <p:cNvGrpSpPr/>
          <p:nvPr/>
        </p:nvGrpSpPr>
        <p:grpSpPr>
          <a:xfrm>
            <a:off x="11181480" y="6057129"/>
            <a:ext cx="432048" cy="432048"/>
            <a:chOff x="4264950" y="5651169"/>
            <a:chExt cx="432048" cy="432048"/>
          </a:xfrm>
        </p:grpSpPr>
        <p:sp>
          <p:nvSpPr>
            <p:cNvPr id="14" name="í$ľíḑè">
              <a:extLst>
                <a:ext uri="{FF2B5EF4-FFF2-40B4-BE49-F238E27FC236}">
                  <a16:creationId xmlns:a16="http://schemas.microsoft.com/office/drawing/2014/main" id="{4C0625B8-BD84-36F4-891F-45F6FC0B275F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ísḻiḍê">
              <a:extLst>
                <a:ext uri="{FF2B5EF4-FFF2-40B4-BE49-F238E27FC236}">
                  <a16:creationId xmlns:a16="http://schemas.microsoft.com/office/drawing/2014/main" id="{064A02FB-66C1-EE14-C5BD-5605F8ADB252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7">
            <a:extLst>
              <a:ext uri="{FF2B5EF4-FFF2-40B4-BE49-F238E27FC236}">
                <a16:creationId xmlns:a16="http://schemas.microsoft.com/office/drawing/2014/main" id="{6F0ABB95-227F-708A-C8F0-0E1C6229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40" y="173236"/>
            <a:ext cx="10506456" cy="530150"/>
          </a:xfrm>
        </p:spPr>
        <p:txBody>
          <a:bodyPr vert="horz" anchor="ctr">
            <a:normAutofit fontScale="90000"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Expectations from CAREC Governments 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C22850-FEBA-2936-9186-420BA9D0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995" y="703386"/>
            <a:ext cx="6553328" cy="5785791"/>
          </a:xfrm>
        </p:spPr>
        <p:txBody>
          <a:bodyPr anchor="ctr">
            <a:no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Each CAREC member country will have </a:t>
            </a:r>
            <a:r>
              <a:rPr lang="en-US" sz="2000" b="1" dirty="0">
                <a:latin typeface="Century Gothic" panose="020B0502020202020204" pitchFamily="34" charset="0"/>
              </a:rPr>
              <a:t>10 minutes to present investment opportunities </a:t>
            </a:r>
            <a:r>
              <a:rPr lang="en-US" sz="2000" dirty="0">
                <a:latin typeface="Century Gothic" panose="020B0502020202020204" pitchFamily="34" charset="0"/>
              </a:rPr>
              <a:t>in their country and 5 minutes for questions.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The CAREC members have been requested to compile </a:t>
            </a:r>
            <a:r>
              <a:rPr lang="en-US" sz="2000" b="1" dirty="0">
                <a:latin typeface="Century Gothic" panose="020B0502020202020204" pitchFamily="34" charset="0"/>
              </a:rPr>
              <a:t>2 or more investment-ready projects</a:t>
            </a:r>
            <a:r>
              <a:rPr lang="en-US" sz="2000" dirty="0">
                <a:latin typeface="Century Gothic" panose="020B0502020202020204" pitchFamily="34" charset="0"/>
              </a:rPr>
              <a:t>. These will be presented in the presentation.</a:t>
            </a:r>
          </a:p>
          <a:p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The deadline </a:t>
            </a:r>
            <a:r>
              <a:rPr lang="en-US" sz="2000" dirty="0">
                <a:latin typeface="Century Gothic" panose="020B0502020202020204" pitchFamily="34" charset="0"/>
              </a:rPr>
              <a:t>for sending the presentation and project info </a:t>
            </a:r>
            <a:r>
              <a:rPr lang="en-US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is 20 October. </a:t>
            </a:r>
            <a:r>
              <a:rPr lang="en-US" sz="2000" i="1" dirty="0">
                <a:latin typeface="Century Gothic" panose="020B0502020202020204" pitchFamily="34" charset="0"/>
              </a:rPr>
              <a:t>(We will gladly assist in helping government delegates making as compelling a presentation as possible.)</a:t>
            </a:r>
          </a:p>
          <a:p>
            <a:r>
              <a:rPr lang="en-US" sz="2000" b="1" dirty="0">
                <a:latin typeface="Century Gothic" panose="020B0502020202020204" pitchFamily="34" charset="0"/>
              </a:rPr>
              <a:t>Please follow up with your country’s delegates regarding this presentation and the project information.</a:t>
            </a:r>
          </a:p>
          <a:p>
            <a:r>
              <a:rPr lang="en-US" sz="2000" i="1" dirty="0">
                <a:latin typeface="Century Gothic" panose="020B0502020202020204" pitchFamily="34" charset="0"/>
              </a:rPr>
              <a:t>Also, invitations for the CAREC EIF were sent in September. So far, </a:t>
            </a:r>
            <a:r>
              <a:rPr lang="en-US" sz="2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only</a:t>
            </a:r>
            <a:r>
              <a:rPr lang="en-US" sz="2000" i="1" dirty="0">
                <a:latin typeface="Century Gothic" panose="020B0502020202020204" pitchFamily="34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8 countries have sent in their nominees</a:t>
            </a:r>
            <a:r>
              <a:rPr lang="en-US" sz="20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306526-B936-5495-7646-B7394AF1397B}"/>
              </a:ext>
            </a:extLst>
          </p:cNvPr>
          <p:cNvSpPr txBox="1"/>
          <p:nvPr/>
        </p:nvSpPr>
        <p:spPr>
          <a:xfrm>
            <a:off x="8128415" y="2164866"/>
            <a:ext cx="3744594" cy="3451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sz="2400" b="1"/>
              <a:t>For the matchmaking event on Day 2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/>
              <a:t>(29 November)</a:t>
            </a:r>
            <a:r>
              <a:rPr lang="en-US" sz="2400"/>
              <a:t>:</a:t>
            </a:r>
          </a:p>
          <a:p>
            <a:r>
              <a:rPr lang="en-US" sz="2400"/>
              <a:t>We would appreciate it if each member country could bring some brochures, leaflets, or similar, that can be handed out at each station. i.e., information manual about investing in country A or similar.</a:t>
            </a:r>
          </a:p>
        </p:txBody>
      </p:sp>
      <p:pic>
        <p:nvPicPr>
          <p:cNvPr id="28" name="Picture 2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11689D5-1943-F67F-51F6-37F9907063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5" y="1546864"/>
            <a:ext cx="914400" cy="914400"/>
          </a:xfrm>
          <a:prstGeom prst="rect">
            <a:avLst/>
          </a:prstGeom>
        </p:spPr>
      </p:pic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98A97E-9960-C63F-CB89-07216E4822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5" y="2829127"/>
            <a:ext cx="914400" cy="914400"/>
          </a:xfrm>
          <a:prstGeom prst="rect">
            <a:avLst/>
          </a:prstGeom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EA0F268-1A46-E3DB-CA74-8473F3BE1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7225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4E9E38B2-F366-0632-198E-3F040A36B79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4738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9E38B2-F366-0632-198E-3F040A36B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1AAFB-1570-A76A-76E6-A95FEF87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11B-2BBD-4434-9CFE-8F1E27B5618A}" type="slidenum">
              <a:rPr lang="en-US" smtClean="0"/>
              <a:t>6</a:t>
            </a:fld>
            <a:endParaRPr lang="en-US"/>
          </a:p>
        </p:txBody>
      </p:sp>
      <p:cxnSp>
        <p:nvCxnSpPr>
          <p:cNvPr id="9" name="í$lïḍé">
            <a:extLst>
              <a:ext uri="{FF2B5EF4-FFF2-40B4-BE49-F238E27FC236}">
                <a16:creationId xmlns:a16="http://schemas.microsoft.com/office/drawing/2014/main" id="{517501E7-4FB6-227A-5FC3-9ACFEFEA4B28}"/>
              </a:ext>
            </a:extLst>
          </p:cNvPr>
          <p:cNvCxnSpPr>
            <a:cxnSpLocks/>
          </p:cNvCxnSpPr>
          <p:nvPr/>
        </p:nvCxnSpPr>
        <p:spPr>
          <a:xfrm>
            <a:off x="4062658" y="6273153"/>
            <a:ext cx="7804664" cy="23563"/>
          </a:xfrm>
          <a:prstGeom prst="line">
            <a:avLst/>
          </a:prstGeom>
          <a:ln w="254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s1ïďè">
            <a:extLst>
              <a:ext uri="{FF2B5EF4-FFF2-40B4-BE49-F238E27FC236}">
                <a16:creationId xmlns:a16="http://schemas.microsoft.com/office/drawing/2014/main" id="{3C24190D-6B9C-9709-1CFB-E4ABFCFDB483}"/>
              </a:ext>
            </a:extLst>
          </p:cNvPr>
          <p:cNvGrpSpPr/>
          <p:nvPr/>
        </p:nvGrpSpPr>
        <p:grpSpPr>
          <a:xfrm>
            <a:off x="5471968" y="6057129"/>
            <a:ext cx="432048" cy="432048"/>
            <a:chOff x="4264950" y="5651169"/>
            <a:chExt cx="432048" cy="432048"/>
          </a:xfrm>
        </p:grpSpPr>
        <p:sp>
          <p:nvSpPr>
            <p:cNvPr id="11" name="ïṩlîďe">
              <a:extLst>
                <a:ext uri="{FF2B5EF4-FFF2-40B4-BE49-F238E27FC236}">
                  <a16:creationId xmlns:a16="http://schemas.microsoft.com/office/drawing/2014/main" id="{3FBAB795-E467-B03A-D636-1B263319CCA2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iślïdé">
              <a:extLst>
                <a:ext uri="{FF2B5EF4-FFF2-40B4-BE49-F238E27FC236}">
                  <a16:creationId xmlns:a16="http://schemas.microsoft.com/office/drawing/2014/main" id="{622F799C-1E3B-9D39-1EBE-9931724C93D1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í$ľîḑè">
            <a:extLst>
              <a:ext uri="{FF2B5EF4-FFF2-40B4-BE49-F238E27FC236}">
                <a16:creationId xmlns:a16="http://schemas.microsoft.com/office/drawing/2014/main" id="{14AF69FA-0A75-BA39-FFA5-D500534B723F}"/>
              </a:ext>
            </a:extLst>
          </p:cNvPr>
          <p:cNvGrpSpPr/>
          <p:nvPr/>
        </p:nvGrpSpPr>
        <p:grpSpPr>
          <a:xfrm>
            <a:off x="11181480" y="6057129"/>
            <a:ext cx="432048" cy="432048"/>
            <a:chOff x="4264950" y="5651169"/>
            <a:chExt cx="432048" cy="432048"/>
          </a:xfrm>
        </p:grpSpPr>
        <p:sp>
          <p:nvSpPr>
            <p:cNvPr id="14" name="í$ľíḑè">
              <a:extLst>
                <a:ext uri="{FF2B5EF4-FFF2-40B4-BE49-F238E27FC236}">
                  <a16:creationId xmlns:a16="http://schemas.microsoft.com/office/drawing/2014/main" id="{4C0625B8-BD84-36F4-891F-45F6FC0B275F}"/>
                </a:ext>
              </a:extLst>
            </p:cNvPr>
            <p:cNvSpPr/>
            <p:nvPr/>
          </p:nvSpPr>
          <p:spPr>
            <a:xfrm>
              <a:off x="4264950" y="565116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ísḻiḍê">
              <a:extLst>
                <a:ext uri="{FF2B5EF4-FFF2-40B4-BE49-F238E27FC236}">
                  <a16:creationId xmlns:a16="http://schemas.microsoft.com/office/drawing/2014/main" id="{064A02FB-66C1-EE14-C5BD-5605F8ADB252}"/>
                </a:ext>
              </a:extLst>
            </p:cNvPr>
            <p:cNvSpPr/>
            <p:nvPr/>
          </p:nvSpPr>
          <p:spPr>
            <a:xfrm>
              <a:off x="4401650" y="5796308"/>
              <a:ext cx="158649" cy="158649"/>
            </a:xfrm>
            <a:prstGeom prst="chevron">
              <a:avLst/>
            </a:prstGeom>
            <a:solidFill>
              <a:schemeClr val="bg1"/>
            </a:solidFill>
            <a:ln w="6055" cap="flat">
              <a:noFill/>
              <a:prstDash val="solid"/>
              <a:miter/>
            </a:ln>
          </p:spPr>
          <p:txBody>
            <a:bodyPr lIns="108000" tIns="108000" rIns="108000" bIns="108000" rtlCol="0" anchor="ctr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itle 7">
            <a:extLst>
              <a:ext uri="{FF2B5EF4-FFF2-40B4-BE49-F238E27FC236}">
                <a16:creationId xmlns:a16="http://schemas.microsoft.com/office/drawing/2014/main" id="{6F0ABB95-227F-708A-C8F0-0E1C6229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9" y="173235"/>
            <a:ext cx="10613383" cy="860387"/>
          </a:xfrm>
        </p:spPr>
        <p:txBody>
          <a:bodyPr vert="horz" anchor="ctr">
            <a:normAutofit/>
          </a:bodyPr>
          <a:lstStyle/>
          <a:p>
            <a:r>
              <a:rPr lang="en-US" sz="3200" b="1">
                <a:solidFill>
                  <a:schemeClr val="accent5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Way Ahead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B30706-CF35-0C10-96AB-03485E04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099" y="1350403"/>
            <a:ext cx="9896069" cy="53336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>
                <a:latin typeface="Century Gothic"/>
              </a:rPr>
              <a:t>Interconnectivity and regional transmission workshop, in Q1 2024.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>
                <a:latin typeface="Century Gothic"/>
              </a:rPr>
              <a:t>A study tour to a developed energy trading market (Nordic Region) in 2024 (exact timing to be announced).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>
                <a:latin typeface="Century Gothic"/>
              </a:rPr>
              <a:t>The 7th Energy Investment Forum to be held in Kazakhstan (CAREC chair in 2024) in Q4 2024.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>
                <a:latin typeface="Century Gothic"/>
              </a:rPr>
              <a:t>A workshop on sustainable heating and energy efficiency in Q1 2025.</a:t>
            </a:r>
          </a:p>
        </p:txBody>
      </p:sp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5A30758-0C4D-58E4-FE32-F12C2B625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0" y="4129374"/>
            <a:ext cx="822960" cy="822960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A849A0-33F0-2CB4-7518-D39B6C07B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9" y="2063362"/>
            <a:ext cx="731520" cy="731520"/>
          </a:xfrm>
          <a:prstGeom prst="rect">
            <a:avLst/>
          </a:prstGeom>
        </p:spPr>
      </p:pic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61E2F6-38E0-FE6C-DD94-C2CABAE52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0" y="5228256"/>
            <a:ext cx="731520" cy="731520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077E1F-8C77-26F2-6A80-1CF0115C5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0" y="3070527"/>
            <a:ext cx="731520" cy="73152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6D5FFBF-0595-3F69-F46A-4DBABE1890CA}"/>
              </a:ext>
            </a:extLst>
          </p:cNvPr>
          <p:cNvSpPr txBox="1"/>
          <p:nvPr/>
        </p:nvSpPr>
        <p:spPr>
          <a:xfrm>
            <a:off x="2226957" y="1350403"/>
            <a:ext cx="8954382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b="1">
                <a:latin typeface="Century Gothic"/>
              </a:rPr>
              <a:t>Planned Future CAREC Energy Sector Activities:</a:t>
            </a:r>
          </a:p>
        </p:txBody>
      </p:sp>
    </p:spTree>
    <p:extLst>
      <p:ext uri="{BB962C8B-B14F-4D97-AF65-F5344CB8AC3E}">
        <p14:creationId xmlns:p14="http://schemas.microsoft.com/office/powerpoint/2010/main" val="3502239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7" ma:contentTypeDescription="Create a new document." ma:contentTypeScope="" ma:versionID="30482bcb042da94300ab269d05646591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43fff43ee8f6aa09ff18a5919b1d8d2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90874052-6454-449E-A57E-B13879DA84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886D26-4809-418B-A9FE-83BCAA690ED0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835D73B-52B6-4C33-96B6-BF3B1E78EB5B}">
  <ds:schemaRefs>
    <ds:schemaRef ds:uri="http://purl.org/dc/terms/"/>
    <ds:schemaRef ds:uri="http://schemas.microsoft.com/office/2006/documentManagement/types"/>
    <ds:schemaRef ds:uri="4d0bf39f-aee5-4194-a8cf-9eb94d977901"/>
    <ds:schemaRef ds:uri="http://schemas.openxmlformats.org/package/2006/metadata/core-properties"/>
    <ds:schemaRef ds:uri="http://purl.org/dc/elements/1.1/"/>
    <ds:schemaRef ds:uri="c1fdd505-2570-46c2-bd04-3e0f2d874cf5"/>
    <ds:schemaRef ds:uri="f668aa56-9285-4561-92d6-d6343913a899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646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think-cell Slide</vt:lpstr>
      <vt:lpstr>  Update on the Upcoming Energy Investment Forum Tbilisi, 28–29 November 2023</vt:lpstr>
      <vt:lpstr>Background</vt:lpstr>
      <vt:lpstr>Purpose</vt:lpstr>
      <vt:lpstr>Status of 6th CAREC Energy Investment Forum</vt:lpstr>
      <vt:lpstr>Expectations from CAREC Governments </vt:lpstr>
      <vt:lpstr>Way Ahead</vt:lpstr>
    </vt:vector>
  </TitlesOfParts>
  <Company>Asian Development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S. Jaer</dc:creator>
  <cp:lastModifiedBy>Altynay Arapova</cp:lastModifiedBy>
  <cp:revision>4</cp:revision>
  <cp:lastPrinted>2023-10-12T01:30:42Z</cp:lastPrinted>
  <dcterms:created xsi:type="dcterms:W3CDTF">2023-05-24T07:25:37Z</dcterms:created>
  <dcterms:modified xsi:type="dcterms:W3CDTF">2023-10-17T07:20:10Z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2023-05-24T07:25:37Z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16d94461-2355-4af3-8f78-361d57ecb44d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  <property fmtid="{D5CDD505-2E9C-101B-9397-08002B2CF9AE}" pid="12" name="MediaServiceImageTags">
    <vt:lpwstr/>
  </property>
</Properties>
</file>