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0"/>
  </p:notesMasterIdLst>
  <p:sldIdLst>
    <p:sldId id="256" r:id="rId5"/>
    <p:sldId id="259" r:id="rId6"/>
    <p:sldId id="1428" r:id="rId7"/>
    <p:sldId id="308" r:id="rId8"/>
    <p:sldId id="263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EFA610-4440-48C5-A3B3-E84E75526EAB}" v="92" dt="2023-10-17T02:06:10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28"/>
    <p:restoredTop sz="94719"/>
  </p:normalViewPr>
  <p:slideViewPr>
    <p:cSldViewPr snapToGrid="0">
      <p:cViewPr varScale="1">
        <p:scale>
          <a:sx n="66" d="100"/>
          <a:sy n="66" d="100"/>
        </p:scale>
        <p:origin x="216" y="1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ecilia D Sison" userId="0d420c38-1ece-441a-9c38-55cde0a424df" providerId="ADAL" clId="{0746F6B0-A484-4621-A91F-7197BAE53BA7}"/>
    <pc:docChg chg="modNotesMaster">
      <pc:chgData name="Maria Cecilia D Sison" userId="0d420c38-1ece-441a-9c38-55cde0a424df" providerId="ADAL" clId="{0746F6B0-A484-4621-A91F-7197BAE53BA7}" dt="2023-10-12T01:29:12.679" v="0"/>
      <pc:docMkLst>
        <pc:docMk/>
      </pc:docMkLst>
    </pc:docChg>
  </pc:docChgLst>
  <pc:docChgLst>
    <pc:chgData name="Lyaziza G. Sabyrova" userId="ae7fddb7-c893-4522-97e0-04a09d283929" providerId="ADAL" clId="{663D3C2E-E82C-42CE-9AF9-849EEEE237EA}"/>
    <pc:docChg chg="modSld">
      <pc:chgData name="Lyaziza G. Sabyrova" userId="ae7fddb7-c893-4522-97e0-04a09d283929" providerId="ADAL" clId="{663D3C2E-E82C-42CE-9AF9-849EEEE237EA}" dt="2023-10-14T01:39:15.982" v="12" actId="20577"/>
      <pc:docMkLst>
        <pc:docMk/>
      </pc:docMkLst>
      <pc:sldChg chg="modSp mod">
        <pc:chgData name="Lyaziza G. Sabyrova" userId="ae7fddb7-c893-4522-97e0-04a09d283929" providerId="ADAL" clId="{663D3C2E-E82C-42CE-9AF9-849EEEE237EA}" dt="2023-10-14T01:39:15.982" v="12" actId="20577"/>
        <pc:sldMkLst>
          <pc:docMk/>
          <pc:sldMk cId="3476259782" sldId="263"/>
        </pc:sldMkLst>
        <pc:spChg chg="mod">
          <ac:chgData name="Lyaziza G. Sabyrova" userId="ae7fddb7-c893-4522-97e0-04a09d283929" providerId="ADAL" clId="{663D3C2E-E82C-42CE-9AF9-849EEEE237EA}" dt="2023-10-14T01:39:15.982" v="12" actId="20577"/>
          <ac:spMkLst>
            <pc:docMk/>
            <pc:sldMk cId="3476259782" sldId="263"/>
            <ac:spMk id="6" creationId="{4BEB30A8-3323-71FA-C1C0-542ACEEF3604}"/>
          </ac:spMkLst>
        </pc:spChg>
      </pc:sldChg>
    </pc:docChg>
  </pc:docChgLst>
  <pc:docChgLst>
    <pc:chgData name="Dorothea C. Lazaro" userId="805b2f41-9d5e-4ff4-8a46-e4c17eaa3090" providerId="ADAL" clId="{2E9B0E9B-FF04-764C-A801-56C5ABC49081}"/>
    <pc:docChg chg="undo custSel modSld">
      <pc:chgData name="Dorothea C. Lazaro" userId="805b2f41-9d5e-4ff4-8a46-e4c17eaa3090" providerId="ADAL" clId="{2E9B0E9B-FF04-764C-A801-56C5ABC49081}" dt="2023-10-13T06:55:29.565" v="117" actId="20577"/>
      <pc:docMkLst>
        <pc:docMk/>
      </pc:docMkLst>
      <pc:sldChg chg="addSp delSp modSp mod">
        <pc:chgData name="Dorothea C. Lazaro" userId="805b2f41-9d5e-4ff4-8a46-e4c17eaa3090" providerId="ADAL" clId="{2E9B0E9B-FF04-764C-A801-56C5ABC49081}" dt="2023-10-13T06:45:23.888" v="47" actId="1076"/>
        <pc:sldMkLst>
          <pc:docMk/>
          <pc:sldMk cId="1132021968" sldId="256"/>
        </pc:sldMkLst>
        <pc:spChg chg="del mod">
          <ac:chgData name="Dorothea C. Lazaro" userId="805b2f41-9d5e-4ff4-8a46-e4c17eaa3090" providerId="ADAL" clId="{2E9B0E9B-FF04-764C-A801-56C5ABC49081}" dt="2023-10-13T06:44:30.537" v="32" actId="478"/>
          <ac:spMkLst>
            <pc:docMk/>
            <pc:sldMk cId="1132021968" sldId="256"/>
            <ac:spMk id="2" creationId="{5EB9DD6D-86BF-843B-C10C-3EE53AC7F4D6}"/>
          </ac:spMkLst>
        </pc:spChg>
        <pc:spChg chg="mod">
          <ac:chgData name="Dorothea C. Lazaro" userId="805b2f41-9d5e-4ff4-8a46-e4c17eaa3090" providerId="ADAL" clId="{2E9B0E9B-FF04-764C-A801-56C5ABC49081}" dt="2023-10-13T06:44:49.988" v="37" actId="1076"/>
          <ac:spMkLst>
            <pc:docMk/>
            <pc:sldMk cId="1132021968" sldId="256"/>
            <ac:spMk id="3" creationId="{AEA51434-1A55-4B35-A662-6F446881BFF6}"/>
          </ac:spMkLst>
        </pc:spChg>
        <pc:spChg chg="add mod">
          <ac:chgData name="Dorothea C. Lazaro" userId="805b2f41-9d5e-4ff4-8a46-e4c17eaa3090" providerId="ADAL" clId="{2E9B0E9B-FF04-764C-A801-56C5ABC49081}" dt="2023-10-13T06:45:14.939" v="46" actId="313"/>
          <ac:spMkLst>
            <pc:docMk/>
            <pc:sldMk cId="1132021968" sldId="256"/>
            <ac:spMk id="5" creationId="{9CB167E8-90D6-EFBA-4103-10EA015F087C}"/>
          </ac:spMkLst>
        </pc:spChg>
        <pc:spChg chg="mod">
          <ac:chgData name="Dorothea C. Lazaro" userId="805b2f41-9d5e-4ff4-8a46-e4c17eaa3090" providerId="ADAL" clId="{2E9B0E9B-FF04-764C-A801-56C5ABC49081}" dt="2023-10-13T06:45:23.888" v="47" actId="1076"/>
          <ac:spMkLst>
            <pc:docMk/>
            <pc:sldMk cId="1132021968" sldId="256"/>
            <ac:spMk id="6" creationId="{B449C3CE-5CD1-6584-3A09-6EA1D8AF1EAC}"/>
          </ac:spMkLst>
        </pc:spChg>
      </pc:sldChg>
      <pc:sldChg chg="modSp mod">
        <pc:chgData name="Dorothea C. Lazaro" userId="805b2f41-9d5e-4ff4-8a46-e4c17eaa3090" providerId="ADAL" clId="{2E9B0E9B-FF04-764C-A801-56C5ABC49081}" dt="2023-10-13T06:45:47.485" v="54" actId="20577"/>
        <pc:sldMkLst>
          <pc:docMk/>
          <pc:sldMk cId="2752515716" sldId="259"/>
        </pc:sldMkLst>
        <pc:spChg chg="mod">
          <ac:chgData name="Dorothea C. Lazaro" userId="805b2f41-9d5e-4ff4-8a46-e4c17eaa3090" providerId="ADAL" clId="{2E9B0E9B-FF04-764C-A801-56C5ABC49081}" dt="2023-10-13T06:45:47.485" v="54" actId="20577"/>
          <ac:spMkLst>
            <pc:docMk/>
            <pc:sldMk cId="2752515716" sldId="259"/>
            <ac:spMk id="4" creationId="{505BF79B-8ECC-F223-EDC7-77A36F12D204}"/>
          </ac:spMkLst>
        </pc:spChg>
        <pc:spChg chg="mod">
          <ac:chgData name="Dorothea C. Lazaro" userId="805b2f41-9d5e-4ff4-8a46-e4c17eaa3090" providerId="ADAL" clId="{2E9B0E9B-FF04-764C-A801-56C5ABC49081}" dt="2023-10-13T06:43:38.822" v="21" actId="20577"/>
          <ac:spMkLst>
            <pc:docMk/>
            <pc:sldMk cId="2752515716" sldId="259"/>
            <ac:spMk id="6" creationId="{4BEB30A8-3323-71FA-C1C0-542ACEEF3604}"/>
          </ac:spMkLst>
        </pc:spChg>
        <pc:picChg chg="mod">
          <ac:chgData name="Dorothea C. Lazaro" userId="805b2f41-9d5e-4ff4-8a46-e4c17eaa3090" providerId="ADAL" clId="{2E9B0E9B-FF04-764C-A801-56C5ABC49081}" dt="2023-10-13T06:45:39.437" v="49" actId="1076"/>
          <ac:picMkLst>
            <pc:docMk/>
            <pc:sldMk cId="2752515716" sldId="259"/>
            <ac:picMk id="5" creationId="{72CF705E-9A84-C866-F916-28584A100D6F}"/>
          </ac:picMkLst>
        </pc:picChg>
      </pc:sldChg>
      <pc:sldChg chg="modSp mod">
        <pc:chgData name="Dorothea C. Lazaro" userId="805b2f41-9d5e-4ff4-8a46-e4c17eaa3090" providerId="ADAL" clId="{2E9B0E9B-FF04-764C-A801-56C5ABC49081}" dt="2023-10-13T06:47:48.457" v="95" actId="1076"/>
        <pc:sldMkLst>
          <pc:docMk/>
          <pc:sldMk cId="3476259782" sldId="263"/>
        </pc:sldMkLst>
        <pc:spChg chg="mod">
          <ac:chgData name="Dorothea C. Lazaro" userId="805b2f41-9d5e-4ff4-8a46-e4c17eaa3090" providerId="ADAL" clId="{2E9B0E9B-FF04-764C-A801-56C5ABC49081}" dt="2023-10-13T06:47:48.457" v="95" actId="1076"/>
          <ac:spMkLst>
            <pc:docMk/>
            <pc:sldMk cId="3476259782" sldId="263"/>
            <ac:spMk id="6" creationId="{4BEB30A8-3323-71FA-C1C0-542ACEEF3604}"/>
          </ac:spMkLst>
        </pc:spChg>
      </pc:sldChg>
      <pc:sldChg chg="modSp mod">
        <pc:chgData name="Dorothea C. Lazaro" userId="805b2f41-9d5e-4ff4-8a46-e4c17eaa3090" providerId="ADAL" clId="{2E9B0E9B-FF04-764C-A801-56C5ABC49081}" dt="2023-10-13T06:55:29.565" v="117" actId="20577"/>
        <pc:sldMkLst>
          <pc:docMk/>
          <pc:sldMk cId="0" sldId="308"/>
        </pc:sldMkLst>
        <pc:spChg chg="mod">
          <ac:chgData name="Dorothea C. Lazaro" userId="805b2f41-9d5e-4ff4-8a46-e4c17eaa3090" providerId="ADAL" clId="{2E9B0E9B-FF04-764C-A801-56C5ABC49081}" dt="2023-10-13T06:55:07.723" v="114" actId="20577"/>
          <ac:spMkLst>
            <pc:docMk/>
            <pc:sldMk cId="0" sldId="308"/>
            <ac:spMk id="33801" creationId="{00000000-0000-0000-0000-000000000000}"/>
          </ac:spMkLst>
        </pc:spChg>
        <pc:spChg chg="mod">
          <ac:chgData name="Dorothea C. Lazaro" userId="805b2f41-9d5e-4ff4-8a46-e4c17eaa3090" providerId="ADAL" clId="{2E9B0E9B-FF04-764C-A801-56C5ABC49081}" dt="2023-10-13T06:55:00.461" v="109" actId="20577"/>
          <ac:spMkLst>
            <pc:docMk/>
            <pc:sldMk cId="0" sldId="308"/>
            <ac:spMk id="33802" creationId="{00000000-0000-0000-0000-000000000000}"/>
          </ac:spMkLst>
        </pc:spChg>
        <pc:spChg chg="mod">
          <ac:chgData name="Dorothea C. Lazaro" userId="805b2f41-9d5e-4ff4-8a46-e4c17eaa3090" providerId="ADAL" clId="{2E9B0E9B-FF04-764C-A801-56C5ABC49081}" dt="2023-10-13T06:54:49.337" v="107" actId="20577"/>
          <ac:spMkLst>
            <pc:docMk/>
            <pc:sldMk cId="0" sldId="308"/>
            <ac:spMk id="33803" creationId="{00000000-0000-0000-0000-000000000000}"/>
          </ac:spMkLst>
        </pc:spChg>
        <pc:spChg chg="mod">
          <ac:chgData name="Dorothea C. Lazaro" userId="805b2f41-9d5e-4ff4-8a46-e4c17eaa3090" providerId="ADAL" clId="{2E9B0E9B-FF04-764C-A801-56C5ABC49081}" dt="2023-10-13T06:55:29.565" v="117" actId="20577"/>
          <ac:spMkLst>
            <pc:docMk/>
            <pc:sldMk cId="0" sldId="308"/>
            <ac:spMk id="33805" creationId="{00000000-0000-0000-0000-000000000000}"/>
          </ac:spMkLst>
        </pc:spChg>
        <pc:spChg chg="mod">
          <ac:chgData name="Dorothea C. Lazaro" userId="805b2f41-9d5e-4ff4-8a46-e4c17eaa3090" providerId="ADAL" clId="{2E9B0E9B-FF04-764C-A801-56C5ABC49081}" dt="2023-10-13T06:55:22.605" v="116" actId="20577"/>
          <ac:spMkLst>
            <pc:docMk/>
            <pc:sldMk cId="0" sldId="308"/>
            <ac:spMk id="33806" creationId="{00000000-0000-0000-0000-000000000000}"/>
          </ac:spMkLst>
        </pc:spChg>
        <pc:grpChg chg="mod">
          <ac:chgData name="Dorothea C. Lazaro" userId="805b2f41-9d5e-4ff4-8a46-e4c17eaa3090" providerId="ADAL" clId="{2E9B0E9B-FF04-764C-A801-56C5ABC49081}" dt="2023-10-13T06:46:57.772" v="64" actId="14100"/>
          <ac:grpSpMkLst>
            <pc:docMk/>
            <pc:sldMk cId="0" sldId="308"/>
            <ac:grpSpMk id="33796" creationId="{00000000-0000-0000-0000-000000000000}"/>
          </ac:grpSpMkLst>
        </pc:grpChg>
      </pc:sldChg>
      <pc:sldChg chg="modSp mod">
        <pc:chgData name="Dorothea C. Lazaro" userId="805b2f41-9d5e-4ff4-8a46-e4c17eaa3090" providerId="ADAL" clId="{2E9B0E9B-FF04-764C-A801-56C5ABC49081}" dt="2023-10-13T06:53:53.650" v="106" actId="207"/>
        <pc:sldMkLst>
          <pc:docMk/>
          <pc:sldMk cId="2006192460" sldId="1428"/>
        </pc:sldMkLst>
        <pc:spChg chg="mod">
          <ac:chgData name="Dorothea C. Lazaro" userId="805b2f41-9d5e-4ff4-8a46-e4c17eaa3090" providerId="ADAL" clId="{2E9B0E9B-FF04-764C-A801-56C5ABC49081}" dt="2023-10-13T06:53:10.704" v="98" actId="207"/>
          <ac:spMkLst>
            <pc:docMk/>
            <pc:sldMk cId="2006192460" sldId="1428"/>
            <ac:spMk id="44" creationId="{6EC77E4A-5F2D-41E8-9EF9-6CE9C572306C}"/>
          </ac:spMkLst>
        </pc:spChg>
        <pc:spChg chg="mod">
          <ac:chgData name="Dorothea C. Lazaro" userId="805b2f41-9d5e-4ff4-8a46-e4c17eaa3090" providerId="ADAL" clId="{2E9B0E9B-FF04-764C-A801-56C5ABC49081}" dt="2023-10-13T06:53:53.650" v="106" actId="207"/>
          <ac:spMkLst>
            <pc:docMk/>
            <pc:sldMk cId="2006192460" sldId="1428"/>
            <ac:spMk id="46" creationId="{7924B7E5-C3C5-47BD-BB74-D7DC7FBD3B0C}"/>
          </ac:spMkLst>
        </pc:spChg>
        <pc:spChg chg="mod">
          <ac:chgData name="Dorothea C. Lazaro" userId="805b2f41-9d5e-4ff4-8a46-e4c17eaa3090" providerId="ADAL" clId="{2E9B0E9B-FF04-764C-A801-56C5ABC49081}" dt="2023-10-13T06:46:32.753" v="61" actId="404"/>
          <ac:spMkLst>
            <pc:docMk/>
            <pc:sldMk cId="2006192460" sldId="1428"/>
            <ac:spMk id="54" creationId="{BF0E662B-FF95-4196-E340-E27D720B3BA6}"/>
          </ac:spMkLst>
        </pc:spChg>
        <pc:picChg chg="mod">
          <ac:chgData name="Dorothea C. Lazaro" userId="805b2f41-9d5e-4ff4-8a46-e4c17eaa3090" providerId="ADAL" clId="{2E9B0E9B-FF04-764C-A801-56C5ABC49081}" dt="2023-10-13T06:51:38.511" v="96" actId="208"/>
          <ac:picMkLst>
            <pc:docMk/>
            <pc:sldMk cId="2006192460" sldId="1428"/>
            <ac:picMk id="76" creationId="{5078DE03-ACFC-4DB0-9BBA-4D91AD0E9229}"/>
          </ac:picMkLst>
        </pc:picChg>
        <pc:picChg chg="mod">
          <ac:chgData name="Dorothea C. Lazaro" userId="805b2f41-9d5e-4ff4-8a46-e4c17eaa3090" providerId="ADAL" clId="{2E9B0E9B-FF04-764C-A801-56C5ABC49081}" dt="2023-10-13T06:53:27.792" v="101" actId="207"/>
          <ac:picMkLst>
            <pc:docMk/>
            <pc:sldMk cId="2006192460" sldId="1428"/>
            <ac:picMk id="85" creationId="{40C3F923-408F-4E83-81F1-DC708B3CE27B}"/>
          </ac:picMkLst>
        </pc:picChg>
        <pc:picChg chg="mod">
          <ac:chgData name="Dorothea C. Lazaro" userId="805b2f41-9d5e-4ff4-8a46-e4c17eaa3090" providerId="ADAL" clId="{2E9B0E9B-FF04-764C-A801-56C5ABC49081}" dt="2023-10-13T06:53:34.557" v="102" actId="207"/>
          <ac:picMkLst>
            <pc:docMk/>
            <pc:sldMk cId="2006192460" sldId="1428"/>
            <ac:picMk id="86" creationId="{EB694FAF-FCC3-4E21-9ACA-7C5692407F17}"/>
          </ac:picMkLst>
        </pc:picChg>
        <pc:picChg chg="mod">
          <ac:chgData name="Dorothea C. Lazaro" userId="805b2f41-9d5e-4ff4-8a46-e4c17eaa3090" providerId="ADAL" clId="{2E9B0E9B-FF04-764C-A801-56C5ABC49081}" dt="2023-10-13T06:53:15.929" v="99" actId="207"/>
          <ac:picMkLst>
            <pc:docMk/>
            <pc:sldMk cId="2006192460" sldId="1428"/>
            <ac:picMk id="89" creationId="{EF0FD198-E976-40EF-94C5-9829189C6662}"/>
          </ac:picMkLst>
        </pc:picChg>
      </pc:sldChg>
    </pc:docChg>
  </pc:docChgLst>
  <pc:docChgLst>
    <pc:chgData name="Dorothea C. Lazaro" userId="S::dlazaro@adb.org::805b2f41-9d5e-4ff4-8a46-e4c17eaa3090" providerId="AD" clId="Web-{11EAAC3F-00D4-853D-32BA-7EC38596E437}"/>
    <pc:docChg chg="delSld">
      <pc:chgData name="Dorothea C. Lazaro" userId="S::dlazaro@adb.org::805b2f41-9d5e-4ff4-8a46-e4c17eaa3090" providerId="AD" clId="Web-{11EAAC3F-00D4-853D-32BA-7EC38596E437}" dt="2023-10-13T06:42:10.636" v="0"/>
      <pc:docMkLst>
        <pc:docMk/>
      </pc:docMkLst>
      <pc:sldChg chg="del">
        <pc:chgData name="Dorothea C. Lazaro" userId="S::dlazaro@adb.org::805b2f41-9d5e-4ff4-8a46-e4c17eaa3090" providerId="AD" clId="Web-{11EAAC3F-00D4-853D-32BA-7EC38596E437}" dt="2023-10-13T06:42:10.636" v="0"/>
        <pc:sldMkLst>
          <pc:docMk/>
          <pc:sldMk cId="244906258" sldId="261"/>
        </pc:sldMkLst>
      </pc:sldChg>
    </pc:docChg>
  </pc:docChgLst>
  <pc:docChgLst>
    <pc:chgData name="Seung Min Lee" userId="S::sminlee@adb.org::f9c7dcab-87b5-4e7d-9f32-7ff5118ac4f9" providerId="AD" clId="Web-{706A2BB0-1130-4F34-2AAF-5BB1853E0E60}"/>
    <pc:docChg chg="modSld">
      <pc:chgData name="Seung Min Lee" userId="S::sminlee@adb.org::f9c7dcab-87b5-4e7d-9f32-7ff5118ac4f9" providerId="AD" clId="Web-{706A2BB0-1130-4F34-2AAF-5BB1853E0E60}" dt="2023-10-11T09:03:09.532" v="6" actId="20577"/>
      <pc:docMkLst>
        <pc:docMk/>
      </pc:docMkLst>
      <pc:sldChg chg="modSp">
        <pc:chgData name="Seung Min Lee" userId="S::sminlee@adb.org::f9c7dcab-87b5-4e7d-9f32-7ff5118ac4f9" providerId="AD" clId="Web-{706A2BB0-1130-4F34-2AAF-5BB1853E0E60}" dt="2023-10-11T09:02:44.640" v="3" actId="20577"/>
        <pc:sldMkLst>
          <pc:docMk/>
          <pc:sldMk cId="1132021968" sldId="256"/>
        </pc:sldMkLst>
        <pc:spChg chg="mod">
          <ac:chgData name="Seung Min Lee" userId="S::sminlee@adb.org::f9c7dcab-87b5-4e7d-9f32-7ff5118ac4f9" providerId="AD" clId="Web-{706A2BB0-1130-4F34-2AAF-5BB1853E0E60}" dt="2023-10-11T09:02:44.640" v="3" actId="20577"/>
          <ac:spMkLst>
            <pc:docMk/>
            <pc:sldMk cId="1132021968" sldId="256"/>
            <ac:spMk id="6" creationId="{B449C3CE-5CD1-6584-3A09-6EA1D8AF1EAC}"/>
          </ac:spMkLst>
        </pc:spChg>
      </pc:sldChg>
      <pc:sldChg chg="modSp">
        <pc:chgData name="Seung Min Lee" userId="S::sminlee@adb.org::f9c7dcab-87b5-4e7d-9f32-7ff5118ac4f9" providerId="AD" clId="Web-{706A2BB0-1130-4F34-2AAF-5BB1853E0E60}" dt="2023-10-11T09:03:09.532" v="6" actId="20577"/>
        <pc:sldMkLst>
          <pc:docMk/>
          <pc:sldMk cId="3476259782" sldId="263"/>
        </pc:sldMkLst>
        <pc:spChg chg="mod">
          <ac:chgData name="Seung Min Lee" userId="S::sminlee@adb.org::f9c7dcab-87b5-4e7d-9f32-7ff5118ac4f9" providerId="AD" clId="Web-{706A2BB0-1130-4F34-2AAF-5BB1853E0E60}" dt="2023-10-11T09:03:09.532" v="6" actId="20577"/>
          <ac:spMkLst>
            <pc:docMk/>
            <pc:sldMk cId="3476259782" sldId="263"/>
            <ac:spMk id="6" creationId="{4BEB30A8-3323-71FA-C1C0-542ACEEF3604}"/>
          </ac:spMkLst>
        </pc:spChg>
      </pc:sldChg>
    </pc:docChg>
  </pc:docChgLst>
  <pc:docChgLst>
    <pc:chgData name="Seung Min Lee" userId="f9c7dcab-87b5-4e7d-9f32-7ff5118ac4f9" providerId="ADAL" clId="{B9798DAE-B976-A54A-9C2C-301482FF624C}"/>
    <pc:docChg chg="modSld">
      <pc:chgData name="Seung Min Lee" userId="f9c7dcab-87b5-4e7d-9f32-7ff5118ac4f9" providerId="ADAL" clId="{B9798DAE-B976-A54A-9C2C-301482FF624C}" dt="2023-10-17T07:12:29.305" v="0" actId="255"/>
      <pc:docMkLst>
        <pc:docMk/>
      </pc:docMkLst>
      <pc:sldChg chg="modSp mod">
        <pc:chgData name="Seung Min Lee" userId="f9c7dcab-87b5-4e7d-9f32-7ff5118ac4f9" providerId="ADAL" clId="{B9798DAE-B976-A54A-9C2C-301482FF624C}" dt="2023-10-17T07:12:29.305" v="0" actId="255"/>
        <pc:sldMkLst>
          <pc:docMk/>
          <pc:sldMk cId="2006192460" sldId="1428"/>
        </pc:sldMkLst>
        <pc:spChg chg="mod">
          <ac:chgData name="Seung Min Lee" userId="f9c7dcab-87b5-4e7d-9f32-7ff5118ac4f9" providerId="ADAL" clId="{B9798DAE-B976-A54A-9C2C-301482FF624C}" dt="2023-10-17T07:12:29.305" v="0" actId="255"/>
          <ac:spMkLst>
            <pc:docMk/>
            <pc:sldMk cId="2006192460" sldId="1428"/>
            <ac:spMk id="38" creationId="{E1200F77-283C-44FE-ACDA-69806DF029A5}"/>
          </ac:spMkLst>
        </pc:spChg>
      </pc:sldChg>
    </pc:docChg>
  </pc:docChgLst>
  <pc:docChgLst>
    <pc:chgData name="Seung Min Lee" userId="f9c7dcab-87b5-4e7d-9f32-7ff5118ac4f9" providerId="ADAL" clId="{F2AC1F98-40B0-0042-9A28-ACACBEB83A9A}"/>
    <pc:docChg chg="undo custSel addSld delSld modSld">
      <pc:chgData name="Seung Min Lee" userId="f9c7dcab-87b5-4e7d-9f32-7ff5118ac4f9" providerId="ADAL" clId="{F2AC1F98-40B0-0042-9A28-ACACBEB83A9A}" dt="2023-10-11T09:00:48.024" v="219" actId="207"/>
      <pc:docMkLst>
        <pc:docMk/>
      </pc:docMkLst>
      <pc:sldChg chg="del">
        <pc:chgData name="Seung Min Lee" userId="f9c7dcab-87b5-4e7d-9f32-7ff5118ac4f9" providerId="ADAL" clId="{F2AC1F98-40B0-0042-9A28-ACACBEB83A9A}" dt="2023-10-11T08:23:36.205" v="66" actId="2696"/>
        <pc:sldMkLst>
          <pc:docMk/>
          <pc:sldMk cId="4087157323" sldId="257"/>
        </pc:sldMkLst>
      </pc:sldChg>
      <pc:sldChg chg="addSp delSp modSp mod">
        <pc:chgData name="Seung Min Lee" userId="f9c7dcab-87b5-4e7d-9f32-7ff5118ac4f9" providerId="ADAL" clId="{F2AC1F98-40B0-0042-9A28-ACACBEB83A9A}" dt="2023-10-11T09:00:32.328" v="218" actId="1076"/>
        <pc:sldMkLst>
          <pc:docMk/>
          <pc:sldMk cId="2752515716" sldId="259"/>
        </pc:sldMkLst>
        <pc:spChg chg="add del">
          <ac:chgData name="Seung Min Lee" userId="f9c7dcab-87b5-4e7d-9f32-7ff5118ac4f9" providerId="ADAL" clId="{F2AC1F98-40B0-0042-9A28-ACACBEB83A9A}" dt="2023-10-11T08:18:20.039" v="2" actId="22"/>
          <ac:spMkLst>
            <pc:docMk/>
            <pc:sldMk cId="2752515716" sldId="259"/>
            <ac:spMk id="3" creationId="{E1BB008F-E00F-5692-F411-ACD77E3836C2}"/>
          </ac:spMkLst>
        </pc:spChg>
        <pc:spChg chg="mod">
          <ac:chgData name="Seung Min Lee" userId="f9c7dcab-87b5-4e7d-9f32-7ff5118ac4f9" providerId="ADAL" clId="{F2AC1F98-40B0-0042-9A28-ACACBEB83A9A}" dt="2023-10-11T09:00:32.328" v="218" actId="1076"/>
          <ac:spMkLst>
            <pc:docMk/>
            <pc:sldMk cId="2752515716" sldId="259"/>
            <ac:spMk id="6" creationId="{4BEB30A8-3323-71FA-C1C0-542ACEEF3604}"/>
          </ac:spMkLst>
        </pc:spChg>
      </pc:sldChg>
      <pc:sldChg chg="new del">
        <pc:chgData name="Seung Min Lee" userId="f9c7dcab-87b5-4e7d-9f32-7ff5118ac4f9" providerId="ADAL" clId="{F2AC1F98-40B0-0042-9A28-ACACBEB83A9A}" dt="2023-10-11T08:18:33.340" v="4" actId="2696"/>
        <pc:sldMkLst>
          <pc:docMk/>
          <pc:sldMk cId="2640979344" sldId="262"/>
        </pc:sldMkLst>
      </pc:sldChg>
      <pc:sldChg chg="delSp modSp add mod">
        <pc:chgData name="Seung Min Lee" userId="f9c7dcab-87b5-4e7d-9f32-7ff5118ac4f9" providerId="ADAL" clId="{F2AC1F98-40B0-0042-9A28-ACACBEB83A9A}" dt="2023-10-11T08:58:20.330" v="216" actId="20577"/>
        <pc:sldMkLst>
          <pc:docMk/>
          <pc:sldMk cId="3476259782" sldId="263"/>
        </pc:sldMkLst>
        <pc:spChg chg="mod">
          <ac:chgData name="Seung Min Lee" userId="f9c7dcab-87b5-4e7d-9f32-7ff5118ac4f9" providerId="ADAL" clId="{F2AC1F98-40B0-0042-9A28-ACACBEB83A9A}" dt="2023-10-11T08:57:59.895" v="213" actId="6549"/>
          <ac:spMkLst>
            <pc:docMk/>
            <pc:sldMk cId="3476259782" sldId="263"/>
            <ac:spMk id="4" creationId="{505BF79B-8ECC-F223-EDC7-77A36F12D204}"/>
          </ac:spMkLst>
        </pc:spChg>
        <pc:spChg chg="mod">
          <ac:chgData name="Seung Min Lee" userId="f9c7dcab-87b5-4e7d-9f32-7ff5118ac4f9" providerId="ADAL" clId="{F2AC1F98-40B0-0042-9A28-ACACBEB83A9A}" dt="2023-10-11T08:58:20.330" v="216" actId="20577"/>
          <ac:spMkLst>
            <pc:docMk/>
            <pc:sldMk cId="3476259782" sldId="263"/>
            <ac:spMk id="6" creationId="{4BEB30A8-3323-71FA-C1C0-542ACEEF3604}"/>
          </ac:spMkLst>
        </pc:spChg>
        <pc:picChg chg="del">
          <ac:chgData name="Seung Min Lee" userId="f9c7dcab-87b5-4e7d-9f32-7ff5118ac4f9" providerId="ADAL" clId="{F2AC1F98-40B0-0042-9A28-ACACBEB83A9A}" dt="2023-10-11T08:57:23.156" v="205" actId="478"/>
          <ac:picMkLst>
            <pc:docMk/>
            <pc:sldMk cId="3476259782" sldId="263"/>
            <ac:picMk id="5" creationId="{72CF705E-9A84-C866-F916-28584A100D6F}"/>
          </ac:picMkLst>
        </pc:picChg>
      </pc:sldChg>
      <pc:sldChg chg="modSp add mod">
        <pc:chgData name="Seung Min Lee" userId="f9c7dcab-87b5-4e7d-9f32-7ff5118ac4f9" providerId="ADAL" clId="{F2AC1F98-40B0-0042-9A28-ACACBEB83A9A}" dt="2023-10-11T09:00:48.024" v="219" actId="207"/>
        <pc:sldMkLst>
          <pc:docMk/>
          <pc:sldMk cId="0" sldId="308"/>
        </pc:sldMkLst>
        <pc:spChg chg="mod">
          <ac:chgData name="Seung Min Lee" userId="f9c7dcab-87b5-4e7d-9f32-7ff5118ac4f9" providerId="ADAL" clId="{F2AC1F98-40B0-0042-9A28-ACACBEB83A9A}" dt="2023-10-11T09:00:48.024" v="219" actId="207"/>
          <ac:spMkLst>
            <pc:docMk/>
            <pc:sldMk cId="0" sldId="308"/>
            <ac:spMk id="33809" creationId="{00000000-0000-0000-0000-000000000000}"/>
          </ac:spMkLst>
        </pc:spChg>
      </pc:sldChg>
      <pc:sldChg chg="modSp add mod">
        <pc:chgData name="Seung Min Lee" userId="f9c7dcab-87b5-4e7d-9f32-7ff5118ac4f9" providerId="ADAL" clId="{F2AC1F98-40B0-0042-9A28-ACACBEB83A9A}" dt="2023-10-11T08:50:15.606" v="187" actId="20577"/>
        <pc:sldMkLst>
          <pc:docMk/>
          <pc:sldMk cId="2006192460" sldId="1428"/>
        </pc:sldMkLst>
        <pc:spChg chg="mod">
          <ac:chgData name="Seung Min Lee" userId="f9c7dcab-87b5-4e7d-9f32-7ff5118ac4f9" providerId="ADAL" clId="{F2AC1F98-40B0-0042-9A28-ACACBEB83A9A}" dt="2023-10-11T08:50:15.606" v="187" actId="20577"/>
          <ac:spMkLst>
            <pc:docMk/>
            <pc:sldMk cId="2006192460" sldId="1428"/>
            <ac:spMk id="54" creationId="{BF0E662B-FF95-4196-E340-E27D720B3BA6}"/>
          </ac:spMkLst>
        </pc:spChg>
      </pc:sldChg>
    </pc:docChg>
  </pc:docChgLst>
  <pc:docChgLst>
    <pc:chgData name="Gulshat Raissova" userId="S::graissova.consultant@adb.org::47a3238c-cadb-4ce5-b393-2af5ea492ff9" providerId="AD" clId="Web-{214C9DCB-C2CC-64A2-FE6D-EA6AFC977046}"/>
    <pc:docChg chg="mod">
      <pc:chgData name="Gulshat Raissova" userId="S::graissova.consultant@adb.org::47a3238c-cadb-4ce5-b393-2af5ea492ff9" providerId="AD" clId="Web-{214C9DCB-C2CC-64A2-FE6D-EA6AFC977046}" dt="2023-10-17T03:50:33.751" v="0" actId="33475"/>
      <pc:docMkLst>
        <pc:docMk/>
      </pc:docMkLst>
    </pc:docChg>
  </pc:docChgLst>
  <pc:docChgLst>
    <pc:chgData name="Dorothea C. Lazaro" userId="S::dlazaro@adb.org::805b2f41-9d5e-4ff4-8a46-e4c17eaa3090" providerId="AD" clId="Web-{17548E39-2DD8-DE13-F1EA-D57299367A57}"/>
    <pc:docChg chg="modSld">
      <pc:chgData name="Dorothea C. Lazaro" userId="S::dlazaro@adb.org::805b2f41-9d5e-4ff4-8a46-e4c17eaa3090" providerId="AD" clId="Web-{17548E39-2DD8-DE13-F1EA-D57299367A57}" dt="2023-10-16T09:08:50.554" v="10" actId="20577"/>
      <pc:docMkLst>
        <pc:docMk/>
      </pc:docMkLst>
      <pc:sldChg chg="modSp">
        <pc:chgData name="Dorothea C. Lazaro" userId="S::dlazaro@adb.org::805b2f41-9d5e-4ff4-8a46-e4c17eaa3090" providerId="AD" clId="Web-{17548E39-2DD8-DE13-F1EA-D57299367A57}" dt="2023-10-16T09:08:50.554" v="10" actId="20577"/>
        <pc:sldMkLst>
          <pc:docMk/>
          <pc:sldMk cId="2006192460" sldId="1428"/>
        </pc:sldMkLst>
        <pc:spChg chg="mod">
          <ac:chgData name="Dorothea C. Lazaro" userId="S::dlazaro@adb.org::805b2f41-9d5e-4ff4-8a46-e4c17eaa3090" providerId="AD" clId="Web-{17548E39-2DD8-DE13-F1EA-D57299367A57}" dt="2023-10-16T09:08:31.960" v="2" actId="20577"/>
          <ac:spMkLst>
            <pc:docMk/>
            <pc:sldMk cId="2006192460" sldId="1428"/>
            <ac:spMk id="41" creationId="{8FE590A6-1B05-46A9-B4B6-21D18EFC04BA}"/>
          </ac:spMkLst>
        </pc:spChg>
        <pc:spChg chg="mod">
          <ac:chgData name="Dorothea C. Lazaro" userId="S::dlazaro@adb.org::805b2f41-9d5e-4ff4-8a46-e4c17eaa3090" providerId="AD" clId="Web-{17548E39-2DD8-DE13-F1EA-D57299367A57}" dt="2023-10-16T09:08:50.554" v="10" actId="20577"/>
          <ac:spMkLst>
            <pc:docMk/>
            <pc:sldMk cId="2006192460" sldId="1428"/>
            <ac:spMk id="42" creationId="{94BCEEAE-9E6D-4D4D-8856-4C344B4F3416}"/>
          </ac:spMkLst>
        </pc:spChg>
      </pc:sldChg>
    </pc:docChg>
  </pc:docChgLst>
  <pc:docChgLst>
    <pc:chgData name="Seung Min Lee" userId="S::sminlee@adb.org::f9c7dcab-87b5-4e7d-9f32-7ff5118ac4f9" providerId="AD" clId="Web-{D84879C1-9EB7-0834-C80C-8455C6C177A6}"/>
    <pc:docChg chg="modSld sldOrd">
      <pc:chgData name="Seung Min Lee" userId="S::sminlee@adb.org::f9c7dcab-87b5-4e7d-9f32-7ff5118ac4f9" providerId="AD" clId="Web-{D84879C1-9EB7-0834-C80C-8455C6C177A6}" dt="2023-10-16T03:33:15.719" v="6" actId="1076"/>
      <pc:docMkLst>
        <pc:docMk/>
      </pc:docMkLst>
      <pc:sldChg chg="modSp ord">
        <pc:chgData name="Seung Min Lee" userId="S::sminlee@adb.org::f9c7dcab-87b5-4e7d-9f32-7ff5118ac4f9" providerId="AD" clId="Web-{D84879C1-9EB7-0834-C80C-8455C6C177A6}" dt="2023-10-16T03:33:15.719" v="6" actId="1076"/>
        <pc:sldMkLst>
          <pc:docMk/>
          <pc:sldMk cId="0" sldId="308"/>
        </pc:sldMkLst>
        <pc:spChg chg="mod">
          <ac:chgData name="Seung Min Lee" userId="S::sminlee@adb.org::f9c7dcab-87b5-4e7d-9f32-7ff5118ac4f9" providerId="AD" clId="Web-{D84879C1-9EB7-0834-C80C-8455C6C177A6}" dt="2023-10-16T03:33:15.719" v="6" actId="1076"/>
          <ac:spMkLst>
            <pc:docMk/>
            <pc:sldMk cId="0" sldId="308"/>
            <ac:spMk id="33809" creationId="{00000000-0000-0000-0000-000000000000}"/>
          </ac:spMkLst>
        </pc:spChg>
      </pc:sldChg>
      <pc:sldChg chg="modSp ord">
        <pc:chgData name="Seung Min Lee" userId="S::sminlee@adb.org::f9c7dcab-87b5-4e7d-9f32-7ff5118ac4f9" providerId="AD" clId="Web-{D84879C1-9EB7-0834-C80C-8455C6C177A6}" dt="2023-10-16T03:32:03.295" v="1"/>
        <pc:sldMkLst>
          <pc:docMk/>
          <pc:sldMk cId="2006192460" sldId="1428"/>
        </pc:sldMkLst>
        <pc:spChg chg="mod">
          <ac:chgData name="Seung Min Lee" userId="S::sminlee@adb.org::f9c7dcab-87b5-4e7d-9f32-7ff5118ac4f9" providerId="AD" clId="Web-{D84879C1-9EB7-0834-C80C-8455C6C177A6}" dt="2023-10-16T03:32:03.295" v="1"/>
          <ac:spMkLst>
            <pc:docMk/>
            <pc:sldMk cId="2006192460" sldId="1428"/>
            <ac:spMk id="57" creationId="{523F96E2-6563-48F1-A3F8-5D9EA2E88208}"/>
          </ac:spMkLst>
        </pc:spChg>
      </pc:sldChg>
    </pc:docChg>
  </pc:docChgLst>
  <pc:docChgLst>
    <pc:chgData name="Mary Ann Magadia" userId="S::mmagadia@adb.org::1d9742bb-e3f4-43f2-905f-812d8d1d8b7c" providerId="AD" clId="Web-{F9E093A3-2079-D90A-713D-C07D4BC373E9}"/>
    <pc:docChg chg="modSld sldOrd">
      <pc:chgData name="Mary Ann Magadia" userId="S::mmagadia@adb.org::1d9742bb-e3f4-43f2-905f-812d8d1d8b7c" providerId="AD" clId="Web-{F9E093A3-2079-D90A-713D-C07D4BC373E9}" dt="2023-10-16T00:09:41.388" v="2"/>
      <pc:docMkLst>
        <pc:docMk/>
      </pc:docMkLst>
      <pc:sldChg chg="ord">
        <pc:chgData name="Mary Ann Magadia" userId="S::mmagadia@adb.org::1d9742bb-e3f4-43f2-905f-812d8d1d8b7c" providerId="AD" clId="Web-{F9E093A3-2079-D90A-713D-C07D4BC373E9}" dt="2023-10-16T00:09:28.013" v="1"/>
        <pc:sldMkLst>
          <pc:docMk/>
          <pc:sldMk cId="2752515716" sldId="259"/>
        </pc:sldMkLst>
      </pc:sldChg>
      <pc:sldChg chg="ord">
        <pc:chgData name="Mary Ann Magadia" userId="S::mmagadia@adb.org::1d9742bb-e3f4-43f2-905f-812d8d1d8b7c" providerId="AD" clId="Web-{F9E093A3-2079-D90A-713D-C07D4BC373E9}" dt="2023-10-16T00:09:41.388" v="2"/>
        <pc:sldMkLst>
          <pc:docMk/>
          <pc:sldMk cId="3476259782" sldId="263"/>
        </pc:sldMkLst>
      </pc:sldChg>
      <pc:sldChg chg="modSp">
        <pc:chgData name="Mary Ann Magadia" userId="S::mmagadia@adb.org::1d9742bb-e3f4-43f2-905f-812d8d1d8b7c" providerId="AD" clId="Web-{F9E093A3-2079-D90A-713D-C07D4BC373E9}" dt="2023-10-16T00:08:28.027" v="0" actId="14100"/>
        <pc:sldMkLst>
          <pc:docMk/>
          <pc:sldMk cId="2006192460" sldId="1428"/>
        </pc:sldMkLst>
        <pc:spChg chg="mod">
          <ac:chgData name="Mary Ann Magadia" userId="S::mmagadia@adb.org::1d9742bb-e3f4-43f2-905f-812d8d1d8b7c" providerId="AD" clId="Web-{F9E093A3-2079-D90A-713D-C07D4BC373E9}" dt="2023-10-16T00:08:28.027" v="0" actId="14100"/>
          <ac:spMkLst>
            <pc:docMk/>
            <pc:sldMk cId="2006192460" sldId="1428"/>
            <ac:spMk id="42" creationId="{94BCEEAE-9E6D-4D4D-8856-4C344B4F3416}"/>
          </ac:spMkLst>
        </pc:spChg>
      </pc:sldChg>
    </pc:docChg>
  </pc:docChgLst>
  <pc:docChgLst>
    <pc:chgData name="Seung Min Lee" userId="S::sminlee@adb.org::f9c7dcab-87b5-4e7d-9f32-7ff5118ac4f9" providerId="AD" clId="Web-{88643946-561D-F369-8458-54E9105414D1}"/>
    <pc:docChg chg="modSld">
      <pc:chgData name="Seung Min Lee" userId="S::sminlee@adb.org::f9c7dcab-87b5-4e7d-9f32-7ff5118ac4f9" providerId="AD" clId="Web-{88643946-561D-F369-8458-54E9105414D1}" dt="2023-10-11T07:48:37.613" v="64" actId="20577"/>
      <pc:docMkLst>
        <pc:docMk/>
      </pc:docMkLst>
      <pc:sldChg chg="modSp">
        <pc:chgData name="Seung Min Lee" userId="S::sminlee@adb.org::f9c7dcab-87b5-4e7d-9f32-7ff5118ac4f9" providerId="AD" clId="Web-{88643946-561D-F369-8458-54E9105414D1}" dt="2023-10-11T07:48:37.613" v="64" actId="20577"/>
        <pc:sldMkLst>
          <pc:docMk/>
          <pc:sldMk cId="1132021968" sldId="256"/>
        </pc:sldMkLst>
        <pc:spChg chg="mod">
          <ac:chgData name="Seung Min Lee" userId="S::sminlee@adb.org::f9c7dcab-87b5-4e7d-9f32-7ff5118ac4f9" providerId="AD" clId="Web-{88643946-561D-F369-8458-54E9105414D1}" dt="2023-10-11T07:48:37.613" v="64" actId="20577"/>
          <ac:spMkLst>
            <pc:docMk/>
            <pc:sldMk cId="1132021968" sldId="256"/>
            <ac:spMk id="2" creationId="{5EB9DD6D-86BF-843B-C10C-3EE53AC7F4D6}"/>
          </ac:spMkLst>
        </pc:spChg>
      </pc:sldChg>
      <pc:sldChg chg="modSp">
        <pc:chgData name="Seung Min Lee" userId="S::sminlee@adb.org::f9c7dcab-87b5-4e7d-9f32-7ff5118ac4f9" providerId="AD" clId="Web-{88643946-561D-F369-8458-54E9105414D1}" dt="2023-10-11T07:47:46.548" v="62" actId="20577"/>
        <pc:sldMkLst>
          <pc:docMk/>
          <pc:sldMk cId="2752515716" sldId="259"/>
        </pc:sldMkLst>
        <pc:spChg chg="mod">
          <ac:chgData name="Seung Min Lee" userId="S::sminlee@adb.org::f9c7dcab-87b5-4e7d-9f32-7ff5118ac4f9" providerId="AD" clId="Web-{88643946-561D-F369-8458-54E9105414D1}" dt="2023-10-11T07:47:46.548" v="62" actId="20577"/>
          <ac:spMkLst>
            <pc:docMk/>
            <pc:sldMk cId="2752515716" sldId="259"/>
            <ac:spMk id="6" creationId="{4BEB30A8-3323-71FA-C1C0-542ACEEF3604}"/>
          </ac:spMkLst>
        </pc:spChg>
      </pc:sldChg>
    </pc:docChg>
  </pc:docChgLst>
  <pc:docChgLst>
    <pc:chgData name="Dorothea C. Lazaro" userId="S::dlazaro@adb.org::805b2f41-9d5e-4ff4-8a46-e4c17eaa3090" providerId="AD" clId="Web-{8A071901-DC77-07E6-17AC-494662F338A5}"/>
    <pc:docChg chg="modSld sldOrd">
      <pc:chgData name="Dorothea C. Lazaro" userId="S::dlazaro@adb.org::805b2f41-9d5e-4ff4-8a46-e4c17eaa3090" providerId="AD" clId="Web-{8A071901-DC77-07E6-17AC-494662F338A5}" dt="2023-10-11T07:58:06.058" v="10"/>
      <pc:docMkLst>
        <pc:docMk/>
      </pc:docMkLst>
      <pc:sldChg chg="modSp">
        <pc:chgData name="Dorothea C. Lazaro" userId="S::dlazaro@adb.org::805b2f41-9d5e-4ff4-8a46-e4c17eaa3090" providerId="AD" clId="Web-{8A071901-DC77-07E6-17AC-494662F338A5}" dt="2023-10-11T07:53:17.781" v="9" actId="1076"/>
        <pc:sldMkLst>
          <pc:docMk/>
          <pc:sldMk cId="1132021968" sldId="256"/>
        </pc:sldMkLst>
        <pc:spChg chg="mod">
          <ac:chgData name="Dorothea C. Lazaro" userId="S::dlazaro@adb.org::805b2f41-9d5e-4ff4-8a46-e4c17eaa3090" providerId="AD" clId="Web-{8A071901-DC77-07E6-17AC-494662F338A5}" dt="2023-10-11T07:53:17.781" v="9" actId="1076"/>
          <ac:spMkLst>
            <pc:docMk/>
            <pc:sldMk cId="1132021968" sldId="256"/>
            <ac:spMk id="3" creationId="{AEA51434-1A55-4B35-A662-6F446881BFF6}"/>
          </ac:spMkLst>
        </pc:spChg>
        <pc:spChg chg="mod">
          <ac:chgData name="Dorothea C. Lazaro" userId="S::dlazaro@adb.org::805b2f41-9d5e-4ff4-8a46-e4c17eaa3090" providerId="AD" clId="Web-{8A071901-DC77-07E6-17AC-494662F338A5}" dt="2023-10-11T07:53:14.546" v="8" actId="14100"/>
          <ac:spMkLst>
            <pc:docMk/>
            <pc:sldMk cId="1132021968" sldId="256"/>
            <ac:spMk id="6" creationId="{B449C3CE-5CD1-6584-3A09-6EA1D8AF1EAC}"/>
          </ac:spMkLst>
        </pc:spChg>
      </pc:sldChg>
      <pc:sldChg chg="mod modShow">
        <pc:chgData name="Dorothea C. Lazaro" userId="S::dlazaro@adb.org::805b2f41-9d5e-4ff4-8a46-e4c17eaa3090" providerId="AD" clId="Web-{8A071901-DC77-07E6-17AC-494662F338A5}" dt="2023-10-11T07:52:45.795" v="0"/>
        <pc:sldMkLst>
          <pc:docMk/>
          <pc:sldMk cId="4087157323" sldId="257"/>
        </pc:sldMkLst>
      </pc:sldChg>
      <pc:sldChg chg="ord">
        <pc:chgData name="Dorothea C. Lazaro" userId="S::dlazaro@adb.org::805b2f41-9d5e-4ff4-8a46-e4c17eaa3090" providerId="AD" clId="Web-{8A071901-DC77-07E6-17AC-494662F338A5}" dt="2023-10-11T07:58:06.058" v="10"/>
        <pc:sldMkLst>
          <pc:docMk/>
          <pc:sldMk cId="2752515716" sldId="259"/>
        </pc:sldMkLst>
      </pc:sldChg>
    </pc:docChg>
  </pc:docChgLst>
  <pc:docChgLst>
    <pc:chgData name="Mary Ann Magadia" userId="1d9742bb-e3f4-43f2-905f-812d8d1d8b7c" providerId="ADAL" clId="{F7EFA610-4440-48C5-A3B3-E84E75526EAB}"/>
    <pc:docChg chg="undo custSel modSld modMainMaster">
      <pc:chgData name="Mary Ann Magadia" userId="1d9742bb-e3f4-43f2-905f-812d8d1d8b7c" providerId="ADAL" clId="{F7EFA610-4440-48C5-A3B3-E84E75526EAB}" dt="2023-10-17T02:06:10.510" v="391" actId="1076"/>
      <pc:docMkLst>
        <pc:docMk/>
      </pc:docMkLst>
      <pc:sldChg chg="delSp modSp mod">
        <pc:chgData name="Mary Ann Magadia" userId="1d9742bb-e3f4-43f2-905f-812d8d1d8b7c" providerId="ADAL" clId="{F7EFA610-4440-48C5-A3B3-E84E75526EAB}" dt="2023-10-17T02:03:51.671" v="375" actId="1076"/>
        <pc:sldMkLst>
          <pc:docMk/>
          <pc:sldMk cId="1132021968" sldId="256"/>
        </pc:sldMkLst>
        <pc:spChg chg="mod">
          <ac:chgData name="Mary Ann Magadia" userId="1d9742bb-e3f4-43f2-905f-812d8d1d8b7c" providerId="ADAL" clId="{F7EFA610-4440-48C5-A3B3-E84E75526EAB}" dt="2023-10-17T02:03:51.671" v="375" actId="1076"/>
          <ac:spMkLst>
            <pc:docMk/>
            <pc:sldMk cId="1132021968" sldId="256"/>
            <ac:spMk id="3" creationId="{AEA51434-1A55-4B35-A662-6F446881BFF6}"/>
          </ac:spMkLst>
        </pc:spChg>
        <pc:spChg chg="del mod">
          <ac:chgData name="Mary Ann Magadia" userId="1d9742bb-e3f4-43f2-905f-812d8d1d8b7c" providerId="ADAL" clId="{F7EFA610-4440-48C5-A3B3-E84E75526EAB}" dt="2023-10-17T01:59:58.549" v="309" actId="478"/>
          <ac:spMkLst>
            <pc:docMk/>
            <pc:sldMk cId="1132021968" sldId="256"/>
            <ac:spMk id="5" creationId="{9CB167E8-90D6-EFBA-4103-10EA015F087C}"/>
          </ac:spMkLst>
        </pc:spChg>
        <pc:spChg chg="mod">
          <ac:chgData name="Mary Ann Magadia" userId="1d9742bb-e3f4-43f2-905f-812d8d1d8b7c" providerId="ADAL" clId="{F7EFA610-4440-48C5-A3B3-E84E75526EAB}" dt="2023-10-17T02:03:48.121" v="373" actId="403"/>
          <ac:spMkLst>
            <pc:docMk/>
            <pc:sldMk cId="1132021968" sldId="256"/>
            <ac:spMk id="6" creationId="{B449C3CE-5CD1-6584-3A09-6EA1D8AF1EAC}"/>
          </ac:spMkLst>
        </pc:spChg>
      </pc:sldChg>
      <pc:sldChg chg="addSp delSp modSp mod">
        <pc:chgData name="Mary Ann Magadia" userId="1d9742bb-e3f4-43f2-905f-812d8d1d8b7c" providerId="ADAL" clId="{F7EFA610-4440-48C5-A3B3-E84E75526EAB}" dt="2023-10-17T02:01:45.110" v="341" actId="1076"/>
        <pc:sldMkLst>
          <pc:docMk/>
          <pc:sldMk cId="2752515716" sldId="259"/>
        </pc:sldMkLst>
        <pc:spChg chg="mod">
          <ac:chgData name="Mary Ann Magadia" userId="1d9742bb-e3f4-43f2-905f-812d8d1d8b7c" providerId="ADAL" clId="{F7EFA610-4440-48C5-A3B3-E84E75526EAB}" dt="2023-10-17T02:01:43.696" v="340" actId="1076"/>
          <ac:spMkLst>
            <pc:docMk/>
            <pc:sldMk cId="2752515716" sldId="259"/>
            <ac:spMk id="4" creationId="{505BF79B-8ECC-F223-EDC7-77A36F12D204}"/>
          </ac:spMkLst>
        </pc:spChg>
        <pc:spChg chg="mod">
          <ac:chgData name="Mary Ann Magadia" userId="1d9742bb-e3f4-43f2-905f-812d8d1d8b7c" providerId="ADAL" clId="{F7EFA610-4440-48C5-A3B3-E84E75526EAB}" dt="2023-10-17T02:01:01.352" v="328" actId="14100"/>
          <ac:spMkLst>
            <pc:docMk/>
            <pc:sldMk cId="2752515716" sldId="259"/>
            <ac:spMk id="6" creationId="{4BEB30A8-3323-71FA-C1C0-542ACEEF3604}"/>
          </ac:spMkLst>
        </pc:spChg>
        <pc:picChg chg="mod">
          <ac:chgData name="Mary Ann Magadia" userId="1d9742bb-e3f4-43f2-905f-812d8d1d8b7c" providerId="ADAL" clId="{F7EFA610-4440-48C5-A3B3-E84E75526EAB}" dt="2023-10-17T02:01:45.110" v="341" actId="1076"/>
          <ac:picMkLst>
            <pc:docMk/>
            <pc:sldMk cId="2752515716" sldId="259"/>
            <ac:picMk id="5" creationId="{72CF705E-9A84-C866-F916-28584A100D6F}"/>
          </ac:picMkLst>
        </pc:picChg>
        <pc:cxnChg chg="add del">
          <ac:chgData name="Mary Ann Magadia" userId="1d9742bb-e3f4-43f2-905f-812d8d1d8b7c" providerId="ADAL" clId="{F7EFA610-4440-48C5-A3B3-E84E75526EAB}" dt="2023-10-14T02:33:58.504" v="126" actId="478"/>
          <ac:cxnSpMkLst>
            <pc:docMk/>
            <pc:sldMk cId="2752515716" sldId="259"/>
            <ac:cxnSpMk id="7" creationId="{57A48B22-7DEE-9D76-03C6-37183A07EA63}"/>
          </ac:cxnSpMkLst>
        </pc:cxnChg>
      </pc:sldChg>
      <pc:sldChg chg="modSp mod">
        <pc:chgData name="Mary Ann Magadia" userId="1d9742bb-e3f4-43f2-905f-812d8d1d8b7c" providerId="ADAL" clId="{F7EFA610-4440-48C5-A3B3-E84E75526EAB}" dt="2023-10-17T02:03:33.375" v="370" actId="1076"/>
        <pc:sldMkLst>
          <pc:docMk/>
          <pc:sldMk cId="3476259782" sldId="263"/>
        </pc:sldMkLst>
        <pc:spChg chg="mod">
          <ac:chgData name="Mary Ann Magadia" userId="1d9742bb-e3f4-43f2-905f-812d8d1d8b7c" providerId="ADAL" clId="{F7EFA610-4440-48C5-A3B3-E84E75526EAB}" dt="2023-10-17T02:03:33.375" v="370" actId="1076"/>
          <ac:spMkLst>
            <pc:docMk/>
            <pc:sldMk cId="3476259782" sldId="263"/>
            <ac:spMk id="6" creationId="{4BEB30A8-3323-71FA-C1C0-542ACEEF3604}"/>
          </ac:spMkLst>
        </pc:spChg>
      </pc:sldChg>
      <pc:sldChg chg="modSp mod">
        <pc:chgData name="Mary Ann Magadia" userId="1d9742bb-e3f4-43f2-905f-812d8d1d8b7c" providerId="ADAL" clId="{F7EFA610-4440-48C5-A3B3-E84E75526EAB}" dt="2023-10-17T02:06:10.510" v="391" actId="1076"/>
        <pc:sldMkLst>
          <pc:docMk/>
          <pc:sldMk cId="0" sldId="308"/>
        </pc:sldMkLst>
        <pc:spChg chg="mod">
          <ac:chgData name="Mary Ann Magadia" userId="1d9742bb-e3f4-43f2-905f-812d8d1d8b7c" providerId="ADAL" clId="{F7EFA610-4440-48C5-A3B3-E84E75526EAB}" dt="2023-10-14T02:47:17.071" v="289" actId="1076"/>
          <ac:spMkLst>
            <pc:docMk/>
            <pc:sldMk cId="0" sldId="308"/>
            <ac:spMk id="2" creationId="{5F5EDBC3-B4D2-402B-C1EE-57F4BDB4E0C8}"/>
          </ac:spMkLst>
        </pc:spChg>
        <pc:spChg chg="mod">
          <ac:chgData name="Mary Ann Magadia" userId="1d9742bb-e3f4-43f2-905f-812d8d1d8b7c" providerId="ADAL" clId="{F7EFA610-4440-48C5-A3B3-E84E75526EAB}" dt="2023-10-17T02:06:10.510" v="391" actId="1076"/>
          <ac:spMkLst>
            <pc:docMk/>
            <pc:sldMk cId="0" sldId="308"/>
            <ac:spMk id="18" creationId="{53B5B80C-D073-36C0-66BD-047B9BFE42C4}"/>
          </ac:spMkLst>
        </pc:spChg>
        <pc:spChg chg="mod">
          <ac:chgData name="Mary Ann Magadia" userId="1d9742bb-e3f4-43f2-905f-812d8d1d8b7c" providerId="ADAL" clId="{F7EFA610-4440-48C5-A3B3-E84E75526EAB}" dt="2023-10-17T02:02:52.251" v="360" actId="403"/>
          <ac:spMkLst>
            <pc:docMk/>
            <pc:sldMk cId="0" sldId="308"/>
            <ac:spMk id="33799" creationId="{00000000-0000-0000-0000-000000000000}"/>
          </ac:spMkLst>
        </pc:spChg>
        <pc:spChg chg="mod">
          <ac:chgData name="Mary Ann Magadia" userId="1d9742bb-e3f4-43f2-905f-812d8d1d8b7c" providerId="ADAL" clId="{F7EFA610-4440-48C5-A3B3-E84E75526EAB}" dt="2023-10-17T02:02:52.251" v="360" actId="403"/>
          <ac:spMkLst>
            <pc:docMk/>
            <pc:sldMk cId="0" sldId="308"/>
            <ac:spMk id="33800" creationId="{00000000-0000-0000-0000-000000000000}"/>
          </ac:spMkLst>
        </pc:spChg>
        <pc:spChg chg="mod">
          <ac:chgData name="Mary Ann Magadia" userId="1d9742bb-e3f4-43f2-905f-812d8d1d8b7c" providerId="ADAL" clId="{F7EFA610-4440-48C5-A3B3-E84E75526EAB}" dt="2023-10-17T02:04:28.222" v="384" actId="14100"/>
          <ac:spMkLst>
            <pc:docMk/>
            <pc:sldMk cId="0" sldId="308"/>
            <ac:spMk id="33801" creationId="{00000000-0000-0000-0000-000000000000}"/>
          </ac:spMkLst>
        </pc:spChg>
        <pc:spChg chg="mod">
          <ac:chgData name="Mary Ann Magadia" userId="1d9742bb-e3f4-43f2-905f-812d8d1d8b7c" providerId="ADAL" clId="{F7EFA610-4440-48C5-A3B3-E84E75526EAB}" dt="2023-10-17T02:04:23.550" v="382" actId="14100"/>
          <ac:spMkLst>
            <pc:docMk/>
            <pc:sldMk cId="0" sldId="308"/>
            <ac:spMk id="33802" creationId="{00000000-0000-0000-0000-000000000000}"/>
          </ac:spMkLst>
        </pc:spChg>
        <pc:spChg chg="mod">
          <ac:chgData name="Mary Ann Magadia" userId="1d9742bb-e3f4-43f2-905f-812d8d1d8b7c" providerId="ADAL" clId="{F7EFA610-4440-48C5-A3B3-E84E75526EAB}" dt="2023-10-17T02:04:43.911" v="386" actId="1076"/>
          <ac:spMkLst>
            <pc:docMk/>
            <pc:sldMk cId="0" sldId="308"/>
            <ac:spMk id="33803" creationId="{00000000-0000-0000-0000-000000000000}"/>
          </ac:spMkLst>
        </pc:spChg>
        <pc:spChg chg="mod">
          <ac:chgData name="Mary Ann Magadia" userId="1d9742bb-e3f4-43f2-905f-812d8d1d8b7c" providerId="ADAL" clId="{F7EFA610-4440-48C5-A3B3-E84E75526EAB}" dt="2023-10-17T02:04:41.791" v="385" actId="14100"/>
          <ac:spMkLst>
            <pc:docMk/>
            <pc:sldMk cId="0" sldId="308"/>
            <ac:spMk id="33804" creationId="{00000000-0000-0000-0000-000000000000}"/>
          </ac:spMkLst>
        </pc:spChg>
        <pc:spChg chg="mod">
          <ac:chgData name="Mary Ann Magadia" userId="1d9742bb-e3f4-43f2-905f-812d8d1d8b7c" providerId="ADAL" clId="{F7EFA610-4440-48C5-A3B3-E84E75526EAB}" dt="2023-10-17T02:04:25.959" v="383" actId="14100"/>
          <ac:spMkLst>
            <pc:docMk/>
            <pc:sldMk cId="0" sldId="308"/>
            <ac:spMk id="33805" creationId="{00000000-0000-0000-0000-000000000000}"/>
          </ac:spMkLst>
        </pc:spChg>
        <pc:spChg chg="mod">
          <ac:chgData name="Mary Ann Magadia" userId="1d9742bb-e3f4-43f2-905f-812d8d1d8b7c" providerId="ADAL" clId="{F7EFA610-4440-48C5-A3B3-E84E75526EAB}" dt="2023-10-17T02:04:20.927" v="381" actId="14100"/>
          <ac:spMkLst>
            <pc:docMk/>
            <pc:sldMk cId="0" sldId="308"/>
            <ac:spMk id="33806" creationId="{00000000-0000-0000-0000-000000000000}"/>
          </ac:spMkLst>
        </pc:spChg>
        <pc:spChg chg="mod">
          <ac:chgData name="Mary Ann Magadia" userId="1d9742bb-e3f4-43f2-905f-812d8d1d8b7c" providerId="ADAL" clId="{F7EFA610-4440-48C5-A3B3-E84E75526EAB}" dt="2023-10-17T02:02:52.251" v="360" actId="403"/>
          <ac:spMkLst>
            <pc:docMk/>
            <pc:sldMk cId="0" sldId="308"/>
            <ac:spMk id="33807" creationId="{00000000-0000-0000-0000-000000000000}"/>
          </ac:spMkLst>
        </pc:spChg>
        <pc:spChg chg="mod">
          <ac:chgData name="Mary Ann Magadia" userId="1d9742bb-e3f4-43f2-905f-812d8d1d8b7c" providerId="ADAL" clId="{F7EFA610-4440-48C5-A3B3-E84E75526EAB}" dt="2023-10-17T02:02:52.251" v="360" actId="403"/>
          <ac:spMkLst>
            <pc:docMk/>
            <pc:sldMk cId="0" sldId="308"/>
            <ac:spMk id="33808" creationId="{00000000-0000-0000-0000-000000000000}"/>
          </ac:spMkLst>
        </pc:spChg>
        <pc:spChg chg="mod">
          <ac:chgData name="Mary Ann Magadia" userId="1d9742bb-e3f4-43f2-905f-812d8d1d8b7c" providerId="ADAL" clId="{F7EFA610-4440-48C5-A3B3-E84E75526EAB}" dt="2023-10-17T02:02:52.251" v="360" actId="403"/>
          <ac:spMkLst>
            <pc:docMk/>
            <pc:sldMk cId="0" sldId="308"/>
            <ac:spMk id="33809" creationId="{00000000-0000-0000-0000-000000000000}"/>
          </ac:spMkLst>
        </pc:spChg>
        <pc:grpChg chg="mod">
          <ac:chgData name="Mary Ann Magadia" userId="1d9742bb-e3f4-43f2-905f-812d8d1d8b7c" providerId="ADAL" clId="{F7EFA610-4440-48C5-A3B3-E84E75526EAB}" dt="2023-10-17T02:06:01.631" v="387" actId="1076"/>
          <ac:grpSpMkLst>
            <pc:docMk/>
            <pc:sldMk cId="0" sldId="308"/>
            <ac:grpSpMk id="33796" creationId="{00000000-0000-0000-0000-000000000000}"/>
          </ac:grpSpMkLst>
        </pc:grpChg>
      </pc:sldChg>
      <pc:sldChg chg="modSp mod">
        <pc:chgData name="Mary Ann Magadia" userId="1d9742bb-e3f4-43f2-905f-812d8d1d8b7c" providerId="ADAL" clId="{F7EFA610-4440-48C5-A3B3-E84E75526EAB}" dt="2023-10-17T02:02:44.105" v="359" actId="1076"/>
        <pc:sldMkLst>
          <pc:docMk/>
          <pc:sldMk cId="2006192460" sldId="1428"/>
        </pc:sldMkLst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2" creationId="{AFB9615A-8088-83FB-44AE-DE4B7D00E5B9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8" creationId="{C079505E-E447-4623-975A-3733EFAD2028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18" creationId="{324D77A2-3E41-4151-80B8-2975FEB9A522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20" creationId="{7C64AE9D-A0A5-4470-991B-697E603C1109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24" creationId="{2F44DEEF-F706-4C5D-82E4-30089256ADE3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29" creationId="{A9FF002A-DEA6-491A-AD23-36DFA991163A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31" creationId="{6CB5C884-48A6-4051-9AF9-15DCC50609E3}"/>
          </ac:spMkLst>
        </pc:spChg>
        <pc:spChg chg="mod">
          <ac:chgData name="Mary Ann Magadia" userId="1d9742bb-e3f4-43f2-905f-812d8d1d8b7c" providerId="ADAL" clId="{F7EFA610-4440-48C5-A3B3-E84E75526EAB}" dt="2023-10-17T02:02:02.474" v="344" actId="14100"/>
          <ac:spMkLst>
            <pc:docMk/>
            <pc:sldMk cId="2006192460" sldId="1428"/>
            <ac:spMk id="37" creationId="{E4FD39D0-8DE9-4B7B-A382-9A1E564B02EA}"/>
          </ac:spMkLst>
        </pc:spChg>
        <pc:spChg chg="mod">
          <ac:chgData name="Mary Ann Magadia" userId="1d9742bb-e3f4-43f2-905f-812d8d1d8b7c" providerId="ADAL" clId="{F7EFA610-4440-48C5-A3B3-E84E75526EAB}" dt="2023-10-17T02:02:33.140" v="354" actId="14100"/>
          <ac:spMkLst>
            <pc:docMk/>
            <pc:sldMk cId="2006192460" sldId="1428"/>
            <ac:spMk id="38" creationId="{E1200F77-283C-44FE-ACDA-69806DF029A5}"/>
          </ac:spMkLst>
        </pc:spChg>
        <pc:spChg chg="mod">
          <ac:chgData name="Mary Ann Magadia" userId="1d9742bb-e3f4-43f2-905f-812d8d1d8b7c" providerId="ADAL" clId="{F7EFA610-4440-48C5-A3B3-E84E75526EAB}" dt="2023-10-17T02:02:44.105" v="359" actId="1076"/>
          <ac:spMkLst>
            <pc:docMk/>
            <pc:sldMk cId="2006192460" sldId="1428"/>
            <ac:spMk id="39" creationId="{E5AA243A-ED1D-4EF5-A7CB-681BEA6B7139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40" creationId="{A75F0841-1CC0-49B6-861B-129F48DC1B50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41" creationId="{8FE590A6-1B05-46A9-B4B6-21D18EFC04BA}"/>
          </ac:spMkLst>
        </pc:spChg>
        <pc:spChg chg="mod">
          <ac:chgData name="Mary Ann Magadia" userId="1d9742bb-e3f4-43f2-905f-812d8d1d8b7c" providerId="ADAL" clId="{F7EFA610-4440-48C5-A3B3-E84E75526EAB}" dt="2023-10-17T02:02:04.322" v="345" actId="14100"/>
          <ac:spMkLst>
            <pc:docMk/>
            <pc:sldMk cId="2006192460" sldId="1428"/>
            <ac:spMk id="42" creationId="{94BCEEAE-9E6D-4D4D-8856-4C344B4F3416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43" creationId="{1CA66CF6-8ADA-491F-B2D8-8DB42178AEBA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44" creationId="{6EC77E4A-5F2D-41E8-9EF9-6CE9C572306C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45" creationId="{63BCA0E1-CC10-4F56-84FC-8D05D2305BE9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46" creationId="{7924B7E5-C3C5-47BD-BB74-D7DC7FBD3B0C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47" creationId="{D49E8E00-F858-42DD-BBEE-12D73F9E33DA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48" creationId="{7D314B36-7A37-4F31-A24F-EFC2980D8E18}"/>
          </ac:spMkLst>
        </pc:spChg>
        <pc:spChg chg="mod">
          <ac:chgData name="Mary Ann Magadia" userId="1d9742bb-e3f4-43f2-905f-812d8d1d8b7c" providerId="ADAL" clId="{F7EFA610-4440-48C5-A3B3-E84E75526EAB}" dt="2023-10-17T02:02:25.758" v="353" actId="1076"/>
          <ac:spMkLst>
            <pc:docMk/>
            <pc:sldMk cId="2006192460" sldId="1428"/>
            <ac:spMk id="52" creationId="{4F03B891-1207-4953-81EB-F28749FBD3FB}"/>
          </ac:spMkLst>
        </pc:spChg>
        <pc:spChg chg="mod">
          <ac:chgData name="Mary Ann Magadia" userId="1d9742bb-e3f4-43f2-905f-812d8d1d8b7c" providerId="ADAL" clId="{F7EFA610-4440-48C5-A3B3-E84E75526EAB}" dt="2023-10-17T02:02:23.199" v="352" actId="14100"/>
          <ac:spMkLst>
            <pc:docMk/>
            <pc:sldMk cId="2006192460" sldId="1428"/>
            <ac:spMk id="54" creationId="{BF0E662B-FF95-4196-E340-E27D720B3BA6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57" creationId="{523F96E2-6563-48F1-A3F8-5D9EA2E88208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92" creationId="{ADDB5895-D2F1-4B60-94D0-A026729FDE54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93" creationId="{6BA4A7EF-3291-4940-BF61-40C7B08B02C2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94" creationId="{662A899A-04CE-46C4-BE60-91DA21611CDB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95" creationId="{81E2567A-4EF8-4A68-9092-AF59AA9F6889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96" creationId="{C1E97395-9CEE-444A-8116-6DFFFAD99993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97" creationId="{A7877EAE-3720-4D8F-BDD8-96E933B6A1E5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98" creationId="{84799EF8-8ACC-4212-B1E3-951AC09A872E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99" creationId="{68FF01E5-82A2-4AA7-B89E-2E45F92573FE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100" creationId="{C59641B6-8054-4990-9571-E7027315F245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101" creationId="{2A43A540-BD06-406F-A985-6926C164D245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102" creationId="{8975AE13-9293-4255-81BB-AD92B11D1896}"/>
          </ac:spMkLst>
        </pc:spChg>
        <pc:spChg chg="mod">
          <ac:chgData name="Mary Ann Magadia" userId="1d9742bb-e3f4-43f2-905f-812d8d1d8b7c" providerId="ADAL" clId="{F7EFA610-4440-48C5-A3B3-E84E75526EAB}" dt="2023-10-17T02:01:58.218" v="343" actId="403"/>
          <ac:spMkLst>
            <pc:docMk/>
            <pc:sldMk cId="2006192460" sldId="1428"/>
            <ac:spMk id="103" creationId="{D2CBA57B-4923-47AF-A361-3E0A756C2E13}"/>
          </ac:spMkLst>
        </pc:spChg>
        <pc:picChg chg="mod">
          <ac:chgData name="Mary Ann Magadia" userId="1d9742bb-e3f4-43f2-905f-812d8d1d8b7c" providerId="ADAL" clId="{F7EFA610-4440-48C5-A3B3-E84E75526EAB}" dt="2023-10-17T02:01:58.218" v="343" actId="403"/>
          <ac:picMkLst>
            <pc:docMk/>
            <pc:sldMk cId="2006192460" sldId="1428"/>
            <ac:picMk id="76" creationId="{5078DE03-ACFC-4DB0-9BBA-4D91AD0E9229}"/>
          </ac:picMkLst>
        </pc:picChg>
        <pc:picChg chg="mod">
          <ac:chgData name="Mary Ann Magadia" userId="1d9742bb-e3f4-43f2-905f-812d8d1d8b7c" providerId="ADAL" clId="{F7EFA610-4440-48C5-A3B3-E84E75526EAB}" dt="2023-10-17T02:01:58.218" v="343" actId="403"/>
          <ac:picMkLst>
            <pc:docMk/>
            <pc:sldMk cId="2006192460" sldId="1428"/>
            <ac:picMk id="84" creationId="{50A3D7E8-06B1-4723-87D9-C0D61B96C0E0}"/>
          </ac:picMkLst>
        </pc:picChg>
        <pc:picChg chg="mod">
          <ac:chgData name="Mary Ann Magadia" userId="1d9742bb-e3f4-43f2-905f-812d8d1d8b7c" providerId="ADAL" clId="{F7EFA610-4440-48C5-A3B3-E84E75526EAB}" dt="2023-10-17T02:01:58.218" v="343" actId="403"/>
          <ac:picMkLst>
            <pc:docMk/>
            <pc:sldMk cId="2006192460" sldId="1428"/>
            <ac:picMk id="85" creationId="{40C3F923-408F-4E83-81F1-DC708B3CE27B}"/>
          </ac:picMkLst>
        </pc:picChg>
        <pc:picChg chg="mod">
          <ac:chgData name="Mary Ann Magadia" userId="1d9742bb-e3f4-43f2-905f-812d8d1d8b7c" providerId="ADAL" clId="{F7EFA610-4440-48C5-A3B3-E84E75526EAB}" dt="2023-10-17T02:01:58.218" v="343" actId="403"/>
          <ac:picMkLst>
            <pc:docMk/>
            <pc:sldMk cId="2006192460" sldId="1428"/>
            <ac:picMk id="86" creationId="{EB694FAF-FCC3-4E21-9ACA-7C5692407F17}"/>
          </ac:picMkLst>
        </pc:picChg>
        <pc:picChg chg="mod">
          <ac:chgData name="Mary Ann Magadia" userId="1d9742bb-e3f4-43f2-905f-812d8d1d8b7c" providerId="ADAL" clId="{F7EFA610-4440-48C5-A3B3-E84E75526EAB}" dt="2023-10-17T02:01:58.218" v="343" actId="403"/>
          <ac:picMkLst>
            <pc:docMk/>
            <pc:sldMk cId="2006192460" sldId="1428"/>
            <ac:picMk id="89" creationId="{EF0FD198-E976-40EF-94C5-9829189C6662}"/>
          </ac:picMkLst>
        </pc:picChg>
        <pc:picChg chg="mod">
          <ac:chgData name="Mary Ann Magadia" userId="1d9742bb-e3f4-43f2-905f-812d8d1d8b7c" providerId="ADAL" clId="{F7EFA610-4440-48C5-A3B3-E84E75526EAB}" dt="2023-10-17T02:01:58.218" v="343" actId="403"/>
          <ac:picMkLst>
            <pc:docMk/>
            <pc:sldMk cId="2006192460" sldId="1428"/>
            <ac:picMk id="90" creationId="{24F1CCBF-96F3-4DEC-A86E-4FA1F20901C8}"/>
          </ac:picMkLst>
        </pc:picChg>
        <pc:cxnChg chg="mod">
          <ac:chgData name="Mary Ann Magadia" userId="1d9742bb-e3f4-43f2-905f-812d8d1d8b7c" providerId="ADAL" clId="{F7EFA610-4440-48C5-A3B3-E84E75526EAB}" dt="2023-10-17T02:01:58.218" v="343" actId="403"/>
          <ac:cxnSpMkLst>
            <pc:docMk/>
            <pc:sldMk cId="2006192460" sldId="1428"/>
            <ac:cxnSpMk id="50" creationId="{83A69139-1FAD-4E9F-BE09-007B6C1AC3B0}"/>
          </ac:cxnSpMkLst>
        </pc:cxnChg>
        <pc:cxnChg chg="mod">
          <ac:chgData name="Mary Ann Magadia" userId="1d9742bb-e3f4-43f2-905f-812d8d1d8b7c" providerId="ADAL" clId="{F7EFA610-4440-48C5-A3B3-E84E75526EAB}" dt="2023-10-17T02:01:58.218" v="343" actId="403"/>
          <ac:cxnSpMkLst>
            <pc:docMk/>
            <pc:sldMk cId="2006192460" sldId="1428"/>
            <ac:cxnSpMk id="51" creationId="{5E3A4E0B-8249-43C8-8688-0A1AAD4DFA60}"/>
          </ac:cxnSpMkLst>
        </pc:cxnChg>
        <pc:cxnChg chg="mod">
          <ac:chgData name="Mary Ann Magadia" userId="1d9742bb-e3f4-43f2-905f-812d8d1d8b7c" providerId="ADAL" clId="{F7EFA610-4440-48C5-A3B3-E84E75526EAB}" dt="2023-10-17T02:01:58.218" v="343" actId="403"/>
          <ac:cxnSpMkLst>
            <pc:docMk/>
            <pc:sldMk cId="2006192460" sldId="1428"/>
            <ac:cxnSpMk id="59" creationId="{71C3F170-D98F-4348-8A89-48DEBA98DC2B}"/>
          </ac:cxnSpMkLst>
        </pc:cxnChg>
        <pc:cxnChg chg="mod">
          <ac:chgData name="Mary Ann Magadia" userId="1d9742bb-e3f4-43f2-905f-812d8d1d8b7c" providerId="ADAL" clId="{F7EFA610-4440-48C5-A3B3-E84E75526EAB}" dt="2023-10-17T02:01:58.218" v="343" actId="403"/>
          <ac:cxnSpMkLst>
            <pc:docMk/>
            <pc:sldMk cId="2006192460" sldId="1428"/>
            <ac:cxnSpMk id="62" creationId="{A449FD63-3020-42C3-A3F7-B5DC7AF7B338}"/>
          </ac:cxnSpMkLst>
        </pc:cxnChg>
        <pc:cxnChg chg="mod">
          <ac:chgData name="Mary Ann Magadia" userId="1d9742bb-e3f4-43f2-905f-812d8d1d8b7c" providerId="ADAL" clId="{F7EFA610-4440-48C5-A3B3-E84E75526EAB}" dt="2023-10-17T02:01:58.218" v="343" actId="403"/>
          <ac:cxnSpMkLst>
            <pc:docMk/>
            <pc:sldMk cId="2006192460" sldId="1428"/>
            <ac:cxnSpMk id="65" creationId="{D13B91BE-0939-40A4-9DB9-7A588FB7472E}"/>
          </ac:cxnSpMkLst>
        </pc:cxnChg>
        <pc:cxnChg chg="mod">
          <ac:chgData name="Mary Ann Magadia" userId="1d9742bb-e3f4-43f2-905f-812d8d1d8b7c" providerId="ADAL" clId="{F7EFA610-4440-48C5-A3B3-E84E75526EAB}" dt="2023-10-17T02:01:58.218" v="343" actId="403"/>
          <ac:cxnSpMkLst>
            <pc:docMk/>
            <pc:sldMk cId="2006192460" sldId="1428"/>
            <ac:cxnSpMk id="66" creationId="{69649D61-5444-4FCC-981D-CA03A9A3DE94}"/>
          </ac:cxnSpMkLst>
        </pc:cxnChg>
      </pc:sldChg>
      <pc:sldMasterChg chg="modSldLayout">
        <pc:chgData name="Mary Ann Magadia" userId="1d9742bb-e3f4-43f2-905f-812d8d1d8b7c" providerId="ADAL" clId="{F7EFA610-4440-48C5-A3B3-E84E75526EAB}" dt="2023-10-14T02:36:31.746" v="166" actId="478"/>
        <pc:sldMasterMkLst>
          <pc:docMk/>
          <pc:sldMasterMk cId="639255316" sldId="2147483672"/>
        </pc:sldMasterMkLst>
        <pc:sldLayoutChg chg="modSp mod">
          <pc:chgData name="Mary Ann Magadia" userId="1d9742bb-e3f4-43f2-905f-812d8d1d8b7c" providerId="ADAL" clId="{F7EFA610-4440-48C5-A3B3-E84E75526EAB}" dt="2023-10-14T02:33:15.330" v="121" actId="14100"/>
          <pc:sldLayoutMkLst>
            <pc:docMk/>
            <pc:sldMasterMk cId="639255316" sldId="2147483672"/>
            <pc:sldLayoutMk cId="395123592" sldId="2147483673"/>
          </pc:sldLayoutMkLst>
          <pc:picChg chg="mod">
            <ac:chgData name="Mary Ann Magadia" userId="1d9742bb-e3f4-43f2-905f-812d8d1d8b7c" providerId="ADAL" clId="{F7EFA610-4440-48C5-A3B3-E84E75526EAB}" dt="2023-10-14T02:33:15.330" v="121" actId="14100"/>
            <ac:picMkLst>
              <pc:docMk/>
              <pc:sldMasterMk cId="639255316" sldId="2147483672"/>
              <pc:sldLayoutMk cId="395123592" sldId="2147483673"/>
              <ac:picMk id="7" creationId="{D1FF6008-B0FE-8BBC-DBDB-F68AF218920C}"/>
            </ac:picMkLst>
          </pc:picChg>
        </pc:sldLayoutChg>
        <pc:sldLayoutChg chg="addSp delSp modSp mod">
          <pc:chgData name="Mary Ann Magadia" userId="1d9742bb-e3f4-43f2-905f-812d8d1d8b7c" providerId="ADAL" clId="{F7EFA610-4440-48C5-A3B3-E84E75526EAB}" dt="2023-10-14T02:33:29.350" v="122" actId="478"/>
          <pc:sldLayoutMkLst>
            <pc:docMk/>
            <pc:sldMasterMk cId="639255316" sldId="2147483672"/>
            <pc:sldLayoutMk cId="4124233273" sldId="2147483674"/>
          </pc:sldLayoutMkLst>
          <pc:picChg chg="add del mod">
            <ac:chgData name="Mary Ann Magadia" userId="1d9742bb-e3f4-43f2-905f-812d8d1d8b7c" providerId="ADAL" clId="{F7EFA610-4440-48C5-A3B3-E84E75526EAB}" dt="2023-10-14T02:33:29.350" v="122" actId="478"/>
            <ac:picMkLst>
              <pc:docMk/>
              <pc:sldMasterMk cId="639255316" sldId="2147483672"/>
              <pc:sldLayoutMk cId="4124233273" sldId="2147483674"/>
              <ac:picMk id="7" creationId="{1B5C6775-0751-14FE-087D-116769F4A71A}"/>
            </ac:picMkLst>
          </pc:picChg>
          <pc:picChg chg="del mod">
            <ac:chgData name="Mary Ann Magadia" userId="1d9742bb-e3f4-43f2-905f-812d8d1d8b7c" providerId="ADAL" clId="{F7EFA610-4440-48C5-A3B3-E84E75526EAB}" dt="2023-10-14T02:27:28.821" v="95" actId="478"/>
            <ac:picMkLst>
              <pc:docMk/>
              <pc:sldMasterMk cId="639255316" sldId="2147483672"/>
              <pc:sldLayoutMk cId="4124233273" sldId="2147483674"/>
              <ac:picMk id="8" creationId="{0A6BEBB3-FDBF-B798-5384-3764412C6EBD}"/>
            </ac:picMkLst>
          </pc:picChg>
        </pc:sldLayoutChg>
        <pc:sldLayoutChg chg="addSp delSp modSp mod">
          <pc:chgData name="Mary Ann Magadia" userId="1d9742bb-e3f4-43f2-905f-812d8d1d8b7c" providerId="ADAL" clId="{F7EFA610-4440-48C5-A3B3-E84E75526EAB}" dt="2023-10-14T02:36:31.746" v="166" actId="478"/>
          <pc:sldLayoutMkLst>
            <pc:docMk/>
            <pc:sldMasterMk cId="639255316" sldId="2147483672"/>
            <pc:sldLayoutMk cId="2756023436" sldId="2147483679"/>
          </pc:sldLayoutMkLst>
          <pc:picChg chg="add del mod">
            <ac:chgData name="Mary Ann Magadia" userId="1d9742bb-e3f4-43f2-905f-812d8d1d8b7c" providerId="ADAL" clId="{F7EFA610-4440-48C5-A3B3-E84E75526EAB}" dt="2023-10-14T02:36:31.746" v="166" actId="478"/>
            <ac:picMkLst>
              <pc:docMk/>
              <pc:sldMasterMk cId="639255316" sldId="2147483672"/>
              <pc:sldLayoutMk cId="2756023436" sldId="2147483679"/>
              <ac:picMk id="5" creationId="{AD1C223A-059C-86EC-22CE-804E3BCA0B74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5B1A69-2441-F148-B5BC-FEC6C572C15C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08C772-CC4A-E046-B948-D7773A2BE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8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67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DB5491-2ACB-73E5-A511-220F6E51B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7F-E662-42AE-A846-43CBFE549161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F6008-B0FE-8BBC-DBDB-F68AF218920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853" y="447318"/>
            <a:ext cx="1315947" cy="1237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A2B5-4CB1-4B35-9267-24BC8BC64510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8939-2D12-42D8-88D2-F616CBF57EBC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14AF-BDE1-4B39-9433-C492546FC402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BD47-CA0C-49A6-948F-4C71714757B1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BAC-2006-4141-9F3D-D0F2957380CB}" type="datetime3">
              <a:rPr lang="en-US" smtClean="0"/>
              <a:t>17 October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88DD-E3DC-4485-8B4C-F71A311F9AE2}" type="datetime3">
              <a:rPr lang="en-US" smtClean="0"/>
              <a:t>17 October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F046-9E7B-40FA-9B83-7C6D40E68915}" type="datetime3">
              <a:rPr lang="en-US" smtClean="0"/>
              <a:t>17 October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394F-AF20-48FB-995D-F6F374E9163A}" type="datetime3">
              <a:rPr lang="en-US" smtClean="0"/>
              <a:t>17 October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056A-8FBA-4420-94E0-2CB2BC26140F}" type="datetime3">
              <a:rPr lang="en-US" smtClean="0"/>
              <a:t>17 October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96D3-D707-459E-BA1E-4A45FDAF4D5D}" type="datetime3">
              <a:rPr lang="en-US" smtClean="0"/>
              <a:t>17 October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9B025-460A-45BD-8ACF-FE3A40EE7658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51434-1A55-4B35-A662-6F446881B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95393"/>
            <a:ext cx="9144000" cy="8256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800"/>
              <a:t>CAREC National Focal Points’ Meeting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/>
              <a:t>18 October 2023</a:t>
            </a:r>
          </a:p>
          <a:p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9C3CE-5CD1-6584-3A09-6EA1D8AF1EAC}"/>
              </a:ext>
            </a:extLst>
          </p:cNvPr>
          <p:cNvSpPr txBox="1"/>
          <p:nvPr/>
        </p:nvSpPr>
        <p:spPr>
          <a:xfrm>
            <a:off x="1045028" y="1816058"/>
            <a:ext cx="10101943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ea typeface="+mn-lt"/>
                <a:cs typeface="+mn-lt"/>
              </a:rPr>
              <a:t>CAREC Climate and Sustainability Project Preparatory Fund (CSPPF)</a:t>
            </a:r>
            <a:endParaRPr lang="en-US" sz="44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4F73CD-83F9-0A06-9CD4-73FD9725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5BF79B-8ECC-F223-EDC7-77A36F12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85" y="335398"/>
            <a:ext cx="3116425" cy="2268396"/>
          </a:xfrm>
        </p:spPr>
        <p:txBody>
          <a:bodyPr anchor="b">
            <a:no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CAREC Climate and Sustainability Project Preparatory Fund (CSPPF)</a:t>
            </a:r>
            <a:br>
              <a:rPr lang="en-US" sz="2800" b="1" i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b="1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F705E-9A84-C866-F916-28584A100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85" y="2235821"/>
            <a:ext cx="3116425" cy="265402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EB30A8-3323-71FA-C1C0-542ACEEF3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7721" y="773749"/>
            <a:ext cx="8074279" cy="576516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b="1" u="sng">
                <a:solidFill>
                  <a:srgbClr val="3960A5"/>
                </a:solidFill>
              </a:rPr>
              <a:t>CAREC 2030 Context </a:t>
            </a:r>
          </a:p>
          <a:p>
            <a:pPr>
              <a:lnSpc>
                <a:spcPct val="100000"/>
              </a:lnSpc>
            </a:pPr>
            <a:r>
              <a:rPr lang="en-US" sz="2400"/>
              <a:t>Increased regional macroeconomic stability, improved investment, and financial integration </a:t>
            </a:r>
          </a:p>
          <a:p>
            <a:pPr marL="0" indent="0">
              <a:buNone/>
            </a:pPr>
            <a:r>
              <a:rPr lang="en-US" sz="2400" b="1" u="sng">
                <a:solidFill>
                  <a:srgbClr val="3960A5"/>
                </a:solidFill>
              </a:rPr>
              <a:t>CAREC Regional Climate Vision and Action</a:t>
            </a:r>
          </a:p>
          <a:p>
            <a:r>
              <a:rPr lang="en-US" sz="2400"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CAREC can play a leading role in supporting coordinated climate actions among member countries. </a:t>
            </a:r>
            <a:endParaRPr lang="en-US" sz="2400" b="1" u="sng">
              <a:solidFill>
                <a:srgbClr val="3960A5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u="sng">
                <a:solidFill>
                  <a:srgbClr val="3960A5"/>
                </a:solidFill>
              </a:rPr>
              <a:t>CAREC CSPPF (previously named as RIPEF) Rationale</a:t>
            </a:r>
          </a:p>
          <a:p>
            <a:r>
              <a:rPr lang="en-US" sz="2400">
                <a:ea typeface="Calibri" panose="020F0502020204030204" pitchFamily="34" charset="0"/>
                <a:cs typeface="Arial" panose="020B0604020202020204" pitchFamily="34" charset="0"/>
              </a:rPr>
              <a:t>Addressing challenges for CAREC regional infrastructure projects: widening infrastructure financing gap, inadequate capacity, falling short on climate change targets and SDG goals,  lack of investment ready projects, constrained private sector financing and undiversified financing sources, etc. </a:t>
            </a:r>
            <a:endParaRPr lang="en-US" sz="24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u="sng">
                <a:solidFill>
                  <a:srgbClr val="3960A5"/>
                </a:solidFill>
              </a:rPr>
              <a:t>Objective</a:t>
            </a:r>
          </a:p>
          <a:p>
            <a:r>
              <a:rPr lang="en-US" sz="2400"/>
              <a:t>A dedicated multi-donor trust fund created to support CAREC </a:t>
            </a:r>
            <a:r>
              <a:rPr lang="en-US" sz="2400">
                <a:ea typeface="Times New Roman" panose="02020603050405020304" pitchFamily="18" charset="0"/>
              </a:rPr>
              <a:t>governments in project preparation and readiness in climate change responsive and sustainable way</a:t>
            </a:r>
            <a:endParaRPr lang="en-US" sz="2400" b="1"/>
          </a:p>
          <a:p>
            <a:endParaRPr lang="en-US" sz="2400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ECF8DA-0657-CBD7-A6B6-8B92DFDD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1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079505E-E447-4623-975A-3733EFAD2028}"/>
              </a:ext>
            </a:extLst>
          </p:cNvPr>
          <p:cNvSpPr/>
          <p:nvPr/>
        </p:nvSpPr>
        <p:spPr>
          <a:xfrm>
            <a:off x="3484499" y="1838428"/>
            <a:ext cx="960120" cy="960120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00B5C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800">
              <a:solidFill>
                <a:prstClr val="black"/>
              </a:solidFill>
              <a:latin typeface="Arial Nova Light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24D77A2-3E41-4151-80B8-2975FEB9A522}"/>
              </a:ext>
            </a:extLst>
          </p:cNvPr>
          <p:cNvSpPr/>
          <p:nvPr/>
        </p:nvSpPr>
        <p:spPr>
          <a:xfrm>
            <a:off x="3829793" y="3064737"/>
            <a:ext cx="960120" cy="960120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EC64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800">
              <a:solidFill>
                <a:prstClr val="black"/>
              </a:solidFill>
              <a:latin typeface="Arial Nova Light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C64AE9D-A0A5-4470-991B-697E603C1109}"/>
              </a:ext>
            </a:extLst>
          </p:cNvPr>
          <p:cNvSpPr/>
          <p:nvPr/>
        </p:nvSpPr>
        <p:spPr>
          <a:xfrm>
            <a:off x="7276391" y="3043526"/>
            <a:ext cx="960120" cy="960120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800">
              <a:latin typeface="Arial Nova Light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F44DEEF-F706-4C5D-82E4-30089256ADE3}"/>
              </a:ext>
            </a:extLst>
          </p:cNvPr>
          <p:cNvSpPr/>
          <p:nvPr/>
        </p:nvSpPr>
        <p:spPr>
          <a:xfrm>
            <a:off x="7657037" y="1838428"/>
            <a:ext cx="960120" cy="960120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29B2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800">
              <a:solidFill>
                <a:prstClr val="black"/>
              </a:solidFill>
              <a:latin typeface="Arial Nova Light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9FF002A-DEA6-491A-AD23-36DFA991163A}"/>
              </a:ext>
            </a:extLst>
          </p:cNvPr>
          <p:cNvSpPr/>
          <p:nvPr/>
        </p:nvSpPr>
        <p:spPr>
          <a:xfrm>
            <a:off x="4927389" y="3857040"/>
            <a:ext cx="960120" cy="960120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1C62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800">
              <a:solidFill>
                <a:prstClr val="black"/>
              </a:solidFill>
              <a:latin typeface="Arial Nova Light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CB5C884-48A6-4051-9AF9-15DCC50609E3}"/>
              </a:ext>
            </a:extLst>
          </p:cNvPr>
          <p:cNvSpPr/>
          <p:nvPr/>
        </p:nvSpPr>
        <p:spPr>
          <a:xfrm>
            <a:off x="6270676" y="3842896"/>
            <a:ext cx="960120" cy="960120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800">
              <a:solidFill>
                <a:prstClr val="black"/>
              </a:solidFill>
              <a:latin typeface="Arial Nova Ligh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FD39D0-8DE9-4B7B-A382-9A1E564B02EA}"/>
              </a:ext>
            </a:extLst>
          </p:cNvPr>
          <p:cNvSpPr txBox="1"/>
          <p:nvPr/>
        </p:nvSpPr>
        <p:spPr>
          <a:xfrm>
            <a:off x="457448" y="1674289"/>
            <a:ext cx="3023746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b="1">
                <a:solidFill>
                  <a:srgbClr val="00B5C9"/>
                </a:solidFill>
                <a:cs typeface="Aharoni" panose="02010803020104030203" pitchFamily="2" charset="-79"/>
              </a:rPr>
              <a:t>OBJECTIVES</a:t>
            </a: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2000" b="1">
                <a:solidFill>
                  <a:prstClr val="black"/>
                </a:solidFill>
              </a:rPr>
              <a:t>More bankable projects</a:t>
            </a: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2000" b="1">
                <a:solidFill>
                  <a:prstClr val="black"/>
                </a:solidFill>
              </a:rPr>
              <a:t>Accelerate SDG &amp; Climate Change Achievement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200F77-283C-44FE-ACDA-69806DF029A5}"/>
              </a:ext>
            </a:extLst>
          </p:cNvPr>
          <p:cNvSpPr txBox="1"/>
          <p:nvPr/>
        </p:nvSpPr>
        <p:spPr>
          <a:xfrm>
            <a:off x="1438507" y="4865568"/>
            <a:ext cx="4068697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b="1" dirty="0">
                <a:solidFill>
                  <a:srgbClr val="F1C622"/>
                </a:solidFill>
                <a:cs typeface="Aharoni" panose="02010803020104030203" pitchFamily="2" charset="-79"/>
              </a:rPr>
              <a:t>ACTIVITIES SUPPORTED</a:t>
            </a: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2000" b="1" dirty="0">
                <a:solidFill>
                  <a:prstClr val="black"/>
                </a:solidFill>
              </a:rPr>
              <a:t>Broad range of project preparatory and development activities</a:t>
            </a: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2000" b="1" dirty="0">
                <a:solidFill>
                  <a:prstClr val="black"/>
                </a:solidFill>
              </a:rPr>
              <a:t>until financial close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AA243A-ED1D-4EF5-A7CB-681BEA6B7139}"/>
              </a:ext>
            </a:extLst>
          </p:cNvPr>
          <p:cNvSpPr txBox="1"/>
          <p:nvPr/>
        </p:nvSpPr>
        <p:spPr>
          <a:xfrm>
            <a:off x="6191937" y="4815500"/>
            <a:ext cx="5202402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b="1">
                <a:solidFill>
                  <a:srgbClr val="00B050"/>
                </a:solidFill>
                <a:cs typeface="Aharoni" panose="02010803020104030203" pitchFamily="2" charset="-79"/>
              </a:rPr>
              <a:t>PARTNERSHIPS</a:t>
            </a: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2000" b="1">
                <a:solidFill>
                  <a:prstClr val="black"/>
                </a:solidFill>
              </a:rPr>
              <a:t>Co-financing &amp; knowledge partners active in the region </a:t>
            </a: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2000" b="1">
                <a:solidFill>
                  <a:prstClr val="black"/>
                </a:solidFill>
              </a:rPr>
              <a:t>Creating expertise pool ready to support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5F0841-1CC0-49B6-861B-129F48DC1B50}"/>
              </a:ext>
            </a:extLst>
          </p:cNvPr>
          <p:cNvSpPr txBox="1"/>
          <p:nvPr/>
        </p:nvSpPr>
        <p:spPr>
          <a:xfrm>
            <a:off x="8273989" y="3300456"/>
            <a:ext cx="2303086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2400" b="1">
                <a:solidFill>
                  <a:srgbClr val="0070C0"/>
                </a:solidFill>
                <a:cs typeface="Aharoni" panose="02010803020104030203" pitchFamily="2" charset="-79"/>
              </a:rPr>
              <a:t>INSTRUMENTS</a:t>
            </a:r>
            <a:endParaRPr lang="en-US" sz="2400">
              <a:solidFill>
                <a:srgbClr val="0070C0"/>
              </a:solidFill>
              <a:cs typeface="Aharoni" panose="02010803020104030203" pitchFamily="2" charset="-79"/>
            </a:endParaRP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2000" b="1">
                <a:solidFill>
                  <a:prstClr val="black"/>
                </a:solidFill>
              </a:rPr>
              <a:t>Convertible TA, Grants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E590A6-1B05-46A9-B4B6-21D18EFC04BA}"/>
              </a:ext>
            </a:extLst>
          </p:cNvPr>
          <p:cNvSpPr txBox="1"/>
          <p:nvPr/>
        </p:nvSpPr>
        <p:spPr>
          <a:xfrm>
            <a:off x="8624228" y="1709811"/>
            <a:ext cx="2986379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b="1">
                <a:solidFill>
                  <a:srgbClr val="F29B22"/>
                </a:solidFill>
                <a:cs typeface="Aharoni" panose="02010803020104030203" pitchFamily="2" charset="-79"/>
              </a:rPr>
              <a:t>STAFFING</a:t>
            </a: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2000" b="1">
                <a:solidFill>
                  <a:prstClr val="black"/>
                </a:solidFill>
              </a:rPr>
              <a:t>ADB staff/consultants (ADB TA to support admin and capacity building) </a:t>
            </a:r>
            <a:endParaRPr lang="en-US" sz="2000" b="1">
              <a:solidFill>
                <a:prstClr val="black"/>
              </a:solidFill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BCEEAE-9E6D-4D4D-8856-4C344B4F3416}"/>
              </a:ext>
            </a:extLst>
          </p:cNvPr>
          <p:cNvSpPr txBox="1"/>
          <p:nvPr/>
        </p:nvSpPr>
        <p:spPr>
          <a:xfrm>
            <a:off x="557562" y="3147919"/>
            <a:ext cx="3207910" cy="14311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b="1">
                <a:solidFill>
                  <a:srgbClr val="8EC640"/>
                </a:solidFill>
                <a:cs typeface="Aharoni" panose="02010803020104030203" pitchFamily="2" charset="-79"/>
              </a:rPr>
              <a:t>CAPITAL</a:t>
            </a: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2000" b="1">
                <a:solidFill>
                  <a:prstClr val="black"/>
                </a:solidFill>
              </a:rPr>
              <a:t>$ 10-50 million to be drawn in phases</a:t>
            </a: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2000" b="1">
                <a:solidFill>
                  <a:prstClr val="black"/>
                </a:solidFill>
              </a:rPr>
              <a:t>Leverage investments 30x </a:t>
            </a:r>
            <a:endParaRPr lang="en-US" sz="2000" b="1">
              <a:solidFill>
                <a:prstClr val="black"/>
              </a:solidFill>
              <a:cs typeface="Calibri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CA66CF6-8ADA-491F-B2D8-8DB42178AEBA}"/>
              </a:ext>
            </a:extLst>
          </p:cNvPr>
          <p:cNvSpPr/>
          <p:nvPr/>
        </p:nvSpPr>
        <p:spPr>
          <a:xfrm>
            <a:off x="3656480" y="2015831"/>
            <a:ext cx="616159" cy="616159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800">
              <a:solidFill>
                <a:prstClr val="black"/>
              </a:solidFill>
              <a:latin typeface="Arial Nova Light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EC77E4A-5F2D-41E8-9EF9-6CE9C572306C}"/>
              </a:ext>
            </a:extLst>
          </p:cNvPr>
          <p:cNvSpPr/>
          <p:nvPr/>
        </p:nvSpPr>
        <p:spPr>
          <a:xfrm>
            <a:off x="4010932" y="3236718"/>
            <a:ext cx="616159" cy="616159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800">
              <a:solidFill>
                <a:prstClr val="black"/>
              </a:solidFill>
              <a:latin typeface="Arial Nova Light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3BCA0E1-CC10-4F56-84FC-8D05D2305BE9}"/>
              </a:ext>
            </a:extLst>
          </p:cNvPr>
          <p:cNvSpPr/>
          <p:nvPr/>
        </p:nvSpPr>
        <p:spPr>
          <a:xfrm>
            <a:off x="5099371" y="4029021"/>
            <a:ext cx="616159" cy="616159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800">
              <a:latin typeface="Arial Nova Light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924B7E5-C3C5-47BD-BB74-D7DC7FBD3B0C}"/>
              </a:ext>
            </a:extLst>
          </p:cNvPr>
          <p:cNvSpPr/>
          <p:nvPr/>
        </p:nvSpPr>
        <p:spPr>
          <a:xfrm>
            <a:off x="6442658" y="4024967"/>
            <a:ext cx="616159" cy="616159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800">
              <a:solidFill>
                <a:prstClr val="black"/>
              </a:solidFill>
              <a:latin typeface="Arial Nova Light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49E8E00-F858-42DD-BBEE-12D73F9E33DA}"/>
              </a:ext>
            </a:extLst>
          </p:cNvPr>
          <p:cNvSpPr/>
          <p:nvPr/>
        </p:nvSpPr>
        <p:spPr>
          <a:xfrm>
            <a:off x="7451551" y="3215507"/>
            <a:ext cx="616159" cy="616159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800">
              <a:solidFill>
                <a:prstClr val="black"/>
              </a:solidFill>
              <a:latin typeface="Arial Nova Light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D314B36-7A37-4F31-A24F-EFC2980D8E18}"/>
              </a:ext>
            </a:extLst>
          </p:cNvPr>
          <p:cNvSpPr/>
          <p:nvPr/>
        </p:nvSpPr>
        <p:spPr>
          <a:xfrm>
            <a:off x="7827154" y="2010409"/>
            <a:ext cx="616159" cy="616159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800">
              <a:latin typeface="Arial Nova Light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A69139-1FAD-4E9F-BE09-007B6C1AC3B0}"/>
              </a:ext>
            </a:extLst>
          </p:cNvPr>
          <p:cNvCxnSpPr>
            <a:cxnSpLocks/>
          </p:cNvCxnSpPr>
          <p:nvPr/>
        </p:nvCxnSpPr>
        <p:spPr>
          <a:xfrm>
            <a:off x="4282004" y="2318488"/>
            <a:ext cx="685800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E3A4E0B-8249-43C8-8688-0A1AAD4DFA60}"/>
              </a:ext>
            </a:extLst>
          </p:cNvPr>
          <p:cNvCxnSpPr>
            <a:cxnSpLocks/>
          </p:cNvCxnSpPr>
          <p:nvPr/>
        </p:nvCxnSpPr>
        <p:spPr>
          <a:xfrm flipV="1">
            <a:off x="4568258" y="2941000"/>
            <a:ext cx="541172" cy="41391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1C3F170-D98F-4348-8A89-48DEBA98DC2B}"/>
              </a:ext>
            </a:extLst>
          </p:cNvPr>
          <p:cNvCxnSpPr>
            <a:cxnSpLocks/>
          </p:cNvCxnSpPr>
          <p:nvPr/>
        </p:nvCxnSpPr>
        <p:spPr>
          <a:xfrm flipH="1" flipV="1">
            <a:off x="6361484" y="3361981"/>
            <a:ext cx="288760" cy="662876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449FD63-3020-42C3-A3F7-B5DC7AF7B338}"/>
              </a:ext>
            </a:extLst>
          </p:cNvPr>
          <p:cNvCxnSpPr>
            <a:cxnSpLocks/>
          </p:cNvCxnSpPr>
          <p:nvPr/>
        </p:nvCxnSpPr>
        <p:spPr>
          <a:xfrm flipH="1" flipV="1">
            <a:off x="6950210" y="2962848"/>
            <a:ext cx="547589" cy="38871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13B91BE-0939-40A4-9DB9-7A588FB7472E}"/>
              </a:ext>
            </a:extLst>
          </p:cNvPr>
          <p:cNvCxnSpPr/>
          <p:nvPr/>
        </p:nvCxnSpPr>
        <p:spPr>
          <a:xfrm>
            <a:off x="7134283" y="2318487"/>
            <a:ext cx="685800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9649D61-5444-4FCC-981D-CA03A9A3DE94}"/>
              </a:ext>
            </a:extLst>
          </p:cNvPr>
          <p:cNvCxnSpPr>
            <a:cxnSpLocks/>
          </p:cNvCxnSpPr>
          <p:nvPr/>
        </p:nvCxnSpPr>
        <p:spPr>
          <a:xfrm flipV="1">
            <a:off x="5507204" y="3355144"/>
            <a:ext cx="252387" cy="678648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523F96E2-6563-48F1-A3F8-5D9EA2E88208}"/>
              </a:ext>
            </a:extLst>
          </p:cNvPr>
          <p:cNvSpPr/>
          <p:nvPr/>
        </p:nvSpPr>
        <p:spPr>
          <a:xfrm>
            <a:off x="5046365" y="1726181"/>
            <a:ext cx="1958685" cy="1441254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 defTabSz="685800">
              <a:defRPr/>
            </a:pPr>
            <a:r>
              <a:rPr lang="en-US" sz="3600" b="1">
                <a:solidFill>
                  <a:schemeClr val="accent1"/>
                </a:solidFill>
                <a:latin typeface="Kontrapunkt Bob" panose="02000000000000000000" pitchFamily="50" charset="0"/>
              </a:rPr>
              <a:t>CSPPF</a:t>
            </a:r>
            <a:endParaRPr lang="en-US" sz="2000">
              <a:solidFill>
                <a:srgbClr val="323F4F">
                  <a:lumMod val="50000"/>
                </a:srgbClr>
              </a:solidFill>
              <a:latin typeface="Arial Nova Light"/>
            </a:endParaRPr>
          </a:p>
        </p:txBody>
      </p:sp>
      <p:pic>
        <p:nvPicPr>
          <p:cNvPr id="76" name="Graphic 75" descr="Coins outline">
            <a:extLst>
              <a:ext uri="{FF2B5EF4-FFF2-40B4-BE49-F238E27FC236}">
                <a16:creationId xmlns:a16="http://schemas.microsoft.com/office/drawing/2014/main" id="{5078DE03-ACFC-4DB0-9BBA-4D91AD0E9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8818" y="2109650"/>
            <a:ext cx="417674" cy="417674"/>
          </a:xfrm>
          <a:prstGeom prst="rect">
            <a:avLst/>
          </a:prstGeom>
        </p:spPr>
      </p:pic>
      <p:pic>
        <p:nvPicPr>
          <p:cNvPr id="84" name="Graphic 83" descr="Clipboard Partially Checked">
            <a:extLst>
              <a:ext uri="{FF2B5EF4-FFF2-40B4-BE49-F238E27FC236}">
                <a16:creationId xmlns:a16="http://schemas.microsoft.com/office/drawing/2014/main" id="{50A3D7E8-06B1-4723-87D9-C0D61B96C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112507" y="3339709"/>
            <a:ext cx="404099" cy="410174"/>
          </a:xfrm>
          <a:prstGeom prst="rect">
            <a:avLst/>
          </a:prstGeom>
        </p:spPr>
      </p:pic>
      <p:pic>
        <p:nvPicPr>
          <p:cNvPr id="85" name="Graphic 84" descr="Person with idea">
            <a:extLst>
              <a:ext uri="{FF2B5EF4-FFF2-40B4-BE49-F238E27FC236}">
                <a16:creationId xmlns:a16="http://schemas.microsoft.com/office/drawing/2014/main" id="{40C3F923-408F-4E83-81F1-DC708B3CE2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5277" y="3321256"/>
            <a:ext cx="442349" cy="442349"/>
          </a:xfrm>
          <a:prstGeom prst="rect">
            <a:avLst/>
          </a:prstGeom>
        </p:spPr>
      </p:pic>
      <p:pic>
        <p:nvPicPr>
          <p:cNvPr id="86" name="Graphic 85" descr="Cheers outline">
            <a:extLst>
              <a:ext uri="{FF2B5EF4-FFF2-40B4-BE49-F238E27FC236}">
                <a16:creationId xmlns:a16="http://schemas.microsoft.com/office/drawing/2014/main" id="{EB694FAF-FCC3-4E21-9ACA-7C5692407F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31538" y="2125346"/>
            <a:ext cx="397124" cy="397124"/>
          </a:xfrm>
          <a:prstGeom prst="rect">
            <a:avLst/>
          </a:prstGeom>
        </p:spPr>
      </p:pic>
      <p:pic>
        <p:nvPicPr>
          <p:cNvPr id="89" name="Graphic 88" descr="Train outline">
            <a:extLst>
              <a:ext uri="{FF2B5EF4-FFF2-40B4-BE49-F238E27FC236}">
                <a16:creationId xmlns:a16="http://schemas.microsoft.com/office/drawing/2014/main" id="{EF0FD198-E976-40EF-94C5-9829189C66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15618" y="4163273"/>
            <a:ext cx="398318" cy="398318"/>
          </a:xfrm>
          <a:prstGeom prst="rect">
            <a:avLst/>
          </a:prstGeom>
        </p:spPr>
      </p:pic>
      <p:pic>
        <p:nvPicPr>
          <p:cNvPr id="90" name="Graphic 89" descr="Handshake">
            <a:extLst>
              <a:ext uri="{FF2B5EF4-FFF2-40B4-BE49-F238E27FC236}">
                <a16:creationId xmlns:a16="http://schemas.microsoft.com/office/drawing/2014/main" id="{24F1CCBF-96F3-4DEC-A86E-4FA1F20901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527104" y="4137034"/>
            <a:ext cx="447548" cy="447548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ADDB5895-D2F1-4B60-94D0-A026729FDE54}"/>
              </a:ext>
            </a:extLst>
          </p:cNvPr>
          <p:cNvSpPr/>
          <p:nvPr/>
        </p:nvSpPr>
        <p:spPr>
          <a:xfrm>
            <a:off x="4913249" y="2251755"/>
            <a:ext cx="137160" cy="1371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60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BA4A7EF-3291-4940-BF61-40C7B08B02C2}"/>
              </a:ext>
            </a:extLst>
          </p:cNvPr>
          <p:cNvSpPr/>
          <p:nvPr/>
        </p:nvSpPr>
        <p:spPr>
          <a:xfrm>
            <a:off x="4947539" y="2284197"/>
            <a:ext cx="68580" cy="68580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60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62A899A-04CE-46C4-BE60-91DA21611CDB}"/>
              </a:ext>
            </a:extLst>
          </p:cNvPr>
          <p:cNvSpPr/>
          <p:nvPr/>
        </p:nvSpPr>
        <p:spPr>
          <a:xfrm>
            <a:off x="5058063" y="2853616"/>
            <a:ext cx="137160" cy="1371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60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1E2567A-4EF8-4A68-9092-AF59AA9F6889}"/>
              </a:ext>
            </a:extLst>
          </p:cNvPr>
          <p:cNvSpPr/>
          <p:nvPr/>
        </p:nvSpPr>
        <p:spPr>
          <a:xfrm>
            <a:off x="5092353" y="2886057"/>
            <a:ext cx="68580" cy="68580"/>
          </a:xfrm>
          <a:prstGeom prst="ellipse">
            <a:avLst/>
          </a:prstGeom>
          <a:solidFill>
            <a:srgbClr val="8EC64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60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1E97395-9CEE-444A-8116-6DFFFAD99993}"/>
              </a:ext>
            </a:extLst>
          </p:cNvPr>
          <p:cNvSpPr/>
          <p:nvPr/>
        </p:nvSpPr>
        <p:spPr>
          <a:xfrm>
            <a:off x="5699960" y="3263526"/>
            <a:ext cx="137160" cy="1371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60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7877EAE-3720-4D8F-BDD8-96E933B6A1E5}"/>
              </a:ext>
            </a:extLst>
          </p:cNvPr>
          <p:cNvSpPr/>
          <p:nvPr/>
        </p:nvSpPr>
        <p:spPr>
          <a:xfrm>
            <a:off x="5734250" y="3295967"/>
            <a:ext cx="68580" cy="68580"/>
          </a:xfrm>
          <a:prstGeom prst="ellipse">
            <a:avLst/>
          </a:prstGeom>
          <a:solidFill>
            <a:srgbClr val="F1C62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60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4799EF8-8ACC-4212-B1E3-951AC09A872E}"/>
              </a:ext>
            </a:extLst>
          </p:cNvPr>
          <p:cNvSpPr/>
          <p:nvPr/>
        </p:nvSpPr>
        <p:spPr>
          <a:xfrm>
            <a:off x="6301853" y="3307267"/>
            <a:ext cx="137160" cy="1371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60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8FF01E5-82A2-4AA7-B89E-2E45F92573FE}"/>
              </a:ext>
            </a:extLst>
          </p:cNvPr>
          <p:cNvSpPr/>
          <p:nvPr/>
        </p:nvSpPr>
        <p:spPr>
          <a:xfrm>
            <a:off x="6336143" y="3339708"/>
            <a:ext cx="68580" cy="68580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60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59641B6-8054-4990-9571-E7027315F245}"/>
              </a:ext>
            </a:extLst>
          </p:cNvPr>
          <p:cNvSpPr/>
          <p:nvPr/>
        </p:nvSpPr>
        <p:spPr>
          <a:xfrm>
            <a:off x="6881630" y="2884032"/>
            <a:ext cx="137160" cy="1371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60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A43A540-BD06-406F-A985-6926C164D245}"/>
              </a:ext>
            </a:extLst>
          </p:cNvPr>
          <p:cNvSpPr/>
          <p:nvPr/>
        </p:nvSpPr>
        <p:spPr>
          <a:xfrm>
            <a:off x="6915920" y="2916474"/>
            <a:ext cx="68580" cy="68580"/>
          </a:xfrm>
          <a:prstGeom prst="ellipse">
            <a:avLst/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60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975AE13-9293-4255-81BB-AD92B11D1896}"/>
              </a:ext>
            </a:extLst>
          </p:cNvPr>
          <p:cNvSpPr/>
          <p:nvPr/>
        </p:nvSpPr>
        <p:spPr>
          <a:xfrm>
            <a:off x="7050221" y="2244028"/>
            <a:ext cx="137160" cy="1371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60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2CBA57B-4923-47AF-A361-3E0A756C2E13}"/>
              </a:ext>
            </a:extLst>
          </p:cNvPr>
          <p:cNvSpPr/>
          <p:nvPr/>
        </p:nvSpPr>
        <p:spPr>
          <a:xfrm>
            <a:off x="7084511" y="2276469"/>
            <a:ext cx="68580" cy="68580"/>
          </a:xfrm>
          <a:prstGeom prst="ellipse">
            <a:avLst/>
          </a:prstGeom>
          <a:solidFill>
            <a:srgbClr val="F29B2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60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F03B891-1207-4953-81EB-F28749FBD3FB}"/>
              </a:ext>
            </a:extLst>
          </p:cNvPr>
          <p:cNvSpPr txBox="1"/>
          <p:nvPr/>
        </p:nvSpPr>
        <p:spPr>
          <a:xfrm>
            <a:off x="1603427" y="796510"/>
            <a:ext cx="915515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2800" b="1">
                <a:solidFill>
                  <a:schemeClr val="tx2"/>
                </a:solidFill>
              </a:rPr>
              <a:t>Multi (single)-Donor Trust Fund - Managed by ADB (CWRD)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F0E662B-FF95-4196-E340-E27D720B3BA6}"/>
              </a:ext>
            </a:extLst>
          </p:cNvPr>
          <p:cNvSpPr txBox="1">
            <a:spLocks/>
          </p:cNvSpPr>
          <p:nvPr/>
        </p:nvSpPr>
        <p:spPr>
          <a:xfrm>
            <a:off x="925551" y="335586"/>
            <a:ext cx="1051090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1" i="0" u="none" strike="noStrike" cap="none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defRPr>
            </a:lvl1pPr>
          </a:lstStyle>
          <a:p>
            <a:pPr eaLnBrk="1" hangingPunct="1">
              <a:lnSpc>
                <a:spcPct val="90000"/>
              </a:lnSpc>
            </a:pPr>
            <a:r>
              <a:rPr lang="en-US" sz="3200" b="1">
                <a:solidFill>
                  <a:srgbClr val="000000"/>
                </a:solidFill>
                <a:ea typeface="+mn-lt"/>
                <a:cs typeface="+mn-lt"/>
              </a:rPr>
              <a:t>CAREC Climate and Sustainability Project Preparatory Fund </a:t>
            </a:r>
            <a:endParaRPr lang="en-GB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B9615A-8088-83FB-44AE-DE4B7D00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2866" y="6284452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C67CEA-C73E-4EA1-9E3F-137A40803CEA}" type="slidenum">
              <a:rPr lang="en-GB" sz="1600" smtClean="0"/>
              <a:pPr>
                <a:spcAft>
                  <a:spcPts val="600"/>
                </a:spcAft>
              </a:pPr>
              <a:t>3</a:t>
            </a:fld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00619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16"/>
          <p:cNvGrpSpPr>
            <a:grpSpLocks/>
          </p:cNvGrpSpPr>
          <p:nvPr/>
        </p:nvGrpSpPr>
        <p:grpSpPr bwMode="auto">
          <a:xfrm>
            <a:off x="779861" y="1039879"/>
            <a:ext cx="10632278" cy="5527178"/>
            <a:chOff x="930275" y="1787120"/>
            <a:chExt cx="7390309" cy="3444158"/>
          </a:xfrm>
        </p:grpSpPr>
        <p:sp>
          <p:nvSpPr>
            <p:cNvPr id="33799" name="Arc 2"/>
            <p:cNvSpPr>
              <a:spLocks/>
            </p:cNvSpPr>
            <p:nvPr/>
          </p:nvSpPr>
          <p:spPr bwMode="auto">
            <a:xfrm>
              <a:off x="1914525" y="2397715"/>
              <a:ext cx="5294313" cy="2202340"/>
            </a:xfrm>
            <a:custGeom>
              <a:avLst/>
              <a:gdLst>
                <a:gd name="T0" fmla="*/ 0 w 43200"/>
                <a:gd name="T1" fmla="*/ 2147483647 h 21715"/>
                <a:gd name="T2" fmla="*/ 2147483647 w 43200"/>
                <a:gd name="T3" fmla="*/ 2147483647 h 21715"/>
                <a:gd name="T4" fmla="*/ 2147483647 w 43200"/>
                <a:gd name="T5" fmla="*/ 2147483647 h 21715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715"/>
                <a:gd name="T11" fmla="*/ 43200 w 43200"/>
                <a:gd name="T12" fmla="*/ 21715 h 217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715" fill="none" extrusionOk="0">
                  <a:moveTo>
                    <a:pt x="0" y="21714"/>
                  </a:moveTo>
                  <a:cubicBezTo>
                    <a:pt x="0" y="21676"/>
                    <a:pt x="0" y="216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715" stroke="0" extrusionOk="0">
                  <a:moveTo>
                    <a:pt x="0" y="21714"/>
                  </a:moveTo>
                  <a:cubicBezTo>
                    <a:pt x="0" y="21676"/>
                    <a:pt x="0" y="216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635000">
              <a:solidFill>
                <a:srgbClr val="002776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20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3800" name="AutoShape 4"/>
            <p:cNvSpPr>
              <a:spLocks noChangeArrowheads="1"/>
            </p:cNvSpPr>
            <p:nvPr/>
          </p:nvSpPr>
          <p:spPr bwMode="auto">
            <a:xfrm flipV="1">
              <a:off x="3322638" y="4411663"/>
              <a:ext cx="2473325" cy="241300"/>
            </a:xfrm>
            <a:prstGeom prst="triangle">
              <a:avLst>
                <a:gd name="adj" fmla="val 50000"/>
              </a:avLst>
            </a:prstGeom>
            <a:solidFill>
              <a:srgbClr val="002776"/>
            </a:solidFill>
            <a:ln w="6350" algn="ctr">
              <a:noFill/>
              <a:miter lim="800000"/>
              <a:headEnd/>
              <a:tailEnd/>
            </a:ln>
          </p:spPr>
          <p:txBody>
            <a:bodyPr rot="10800000" tIns="91440" bIns="91440" anchor="ctr"/>
            <a:lstStyle/>
            <a:p>
              <a:pPr algn="ctr"/>
              <a:endParaRPr lang="en-GB" sz="16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3801" name="Oval 5"/>
            <p:cNvSpPr>
              <a:spLocks noChangeArrowheads="1"/>
            </p:cNvSpPr>
            <p:nvPr/>
          </p:nvSpPr>
          <p:spPr bwMode="gray">
            <a:xfrm>
              <a:off x="990496" y="3685439"/>
              <a:ext cx="1995931" cy="87630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2776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GB" sz="2000" b="1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rPr>
                <a:t>CAREC-focused; better coordination and risk control</a:t>
              </a:r>
            </a:p>
          </p:txBody>
        </p:sp>
        <p:sp>
          <p:nvSpPr>
            <p:cNvPr id="33802" name="Oval 6"/>
            <p:cNvSpPr>
              <a:spLocks noChangeArrowheads="1"/>
            </p:cNvSpPr>
            <p:nvPr/>
          </p:nvSpPr>
          <p:spPr bwMode="gray">
            <a:xfrm>
              <a:off x="1407871" y="2693427"/>
              <a:ext cx="2882078" cy="1037649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2776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</a:pPr>
              <a:r>
                <a:rPr lang="en-GB" sz="2000" b="1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rPr>
                <a:t>Building a pipeline of greener, climate change resilient,  more sustainable regional projects</a:t>
              </a:r>
            </a:p>
          </p:txBody>
        </p:sp>
        <p:sp>
          <p:nvSpPr>
            <p:cNvPr id="33803" name="Oval 7"/>
            <p:cNvSpPr>
              <a:spLocks noChangeArrowheads="1"/>
            </p:cNvSpPr>
            <p:nvPr/>
          </p:nvSpPr>
          <p:spPr bwMode="gray">
            <a:xfrm>
              <a:off x="1725011" y="1787120"/>
              <a:ext cx="2704611" cy="87630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2776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GB" sz="2000" b="1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rPr>
                <a:t>Project building, new sectors, climate change, regional SDG focus</a:t>
              </a:r>
            </a:p>
          </p:txBody>
        </p:sp>
        <p:sp>
          <p:nvSpPr>
            <p:cNvPr id="33804" name="Oval 8"/>
            <p:cNvSpPr>
              <a:spLocks noChangeArrowheads="1"/>
            </p:cNvSpPr>
            <p:nvPr/>
          </p:nvSpPr>
          <p:spPr bwMode="gray">
            <a:xfrm flipH="1">
              <a:off x="5438507" y="3692795"/>
              <a:ext cx="2882077" cy="87630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2776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GB" sz="2000" b="1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rPr>
                <a:t>Supports sovereign, sub-sovereign, non-sovereign, and PPP Projects</a:t>
              </a:r>
            </a:p>
          </p:txBody>
        </p:sp>
        <p:sp>
          <p:nvSpPr>
            <p:cNvPr id="33805" name="Oval 9"/>
            <p:cNvSpPr>
              <a:spLocks noChangeArrowheads="1"/>
            </p:cNvSpPr>
            <p:nvPr/>
          </p:nvSpPr>
          <p:spPr bwMode="gray">
            <a:xfrm flipH="1">
              <a:off x="5630861" y="2736850"/>
              <a:ext cx="2409806" cy="87630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2776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GB" sz="2000" b="1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rPr>
                <a:t>ADB’s strong relationship, presence and experience</a:t>
              </a:r>
            </a:p>
          </p:txBody>
        </p:sp>
        <p:sp>
          <p:nvSpPr>
            <p:cNvPr id="33806" name="Oval 10"/>
            <p:cNvSpPr>
              <a:spLocks noChangeArrowheads="1"/>
            </p:cNvSpPr>
            <p:nvPr/>
          </p:nvSpPr>
          <p:spPr bwMode="gray">
            <a:xfrm flipH="1">
              <a:off x="4682948" y="1844675"/>
              <a:ext cx="2569184" cy="87630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2776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  <a:buFont typeface="Wingdings 2" pitchFamily="18" charset="2"/>
                <a:buNone/>
              </a:pPr>
              <a:r>
                <a:rPr lang="en-GB" sz="2000" b="1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rPr>
                <a:t>Sustainability  &amp; bankability – convertible TA &amp; grants</a:t>
              </a:r>
            </a:p>
          </p:txBody>
        </p:sp>
        <p:sp>
          <p:nvSpPr>
            <p:cNvPr id="33807" name="Rectangle 11"/>
            <p:cNvSpPr>
              <a:spLocks noChangeArrowheads="1"/>
            </p:cNvSpPr>
            <p:nvPr/>
          </p:nvSpPr>
          <p:spPr bwMode="auto">
            <a:xfrm>
              <a:off x="1477963" y="4610100"/>
              <a:ext cx="890587" cy="3587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 sz="20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3808" name="Rectangle 12"/>
            <p:cNvSpPr>
              <a:spLocks noChangeArrowheads="1"/>
            </p:cNvSpPr>
            <p:nvPr/>
          </p:nvSpPr>
          <p:spPr bwMode="auto">
            <a:xfrm>
              <a:off x="6800850" y="4610100"/>
              <a:ext cx="857250" cy="3714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 sz="20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3809" name="Rectangle 13"/>
            <p:cNvSpPr>
              <a:spLocks noChangeArrowheads="1"/>
            </p:cNvSpPr>
            <p:nvPr/>
          </p:nvSpPr>
          <p:spPr bwMode="auto">
            <a:xfrm>
              <a:off x="930275" y="4817178"/>
              <a:ext cx="7258050" cy="414100"/>
            </a:xfrm>
            <a:prstGeom prst="rect">
              <a:avLst/>
            </a:prstGeom>
            <a:solidFill>
              <a:srgbClr val="002776"/>
            </a:solidFill>
            <a:ln w="6350" algn="ctr">
              <a:noFill/>
              <a:miter lim="800000"/>
              <a:headEnd/>
              <a:tailEnd/>
            </a:ln>
          </p:spPr>
          <p:txBody>
            <a:bodyPr tIns="91440" bIns="91440" anchor="ctr"/>
            <a:lstStyle/>
            <a:p>
              <a:pPr algn="ctr"/>
              <a:r>
                <a:rPr lang="en-GB" altLang="ja-JP" sz="2800" b="1">
                  <a:solidFill>
                    <a:schemeClr val="bg2"/>
                  </a:solidFill>
                  <a:ea typeface="ＭＳ Ｐゴシック" pitchFamily="34" charset="-128"/>
                </a:rPr>
                <a:t>CSPPF VALUE ADDITION &amp; DIFFERENTIATION</a:t>
              </a:r>
            </a:p>
          </p:txBody>
        </p:sp>
      </p:grpSp>
      <p:sp>
        <p:nvSpPr>
          <p:cNvPr id="33798" name="Rectangle 18"/>
          <p:cNvSpPr>
            <a:spLocks noChangeArrowheads="1"/>
          </p:cNvSpPr>
          <p:nvPr/>
        </p:nvSpPr>
        <p:spPr bwMode="auto">
          <a:xfrm>
            <a:off x="3645617" y="3976101"/>
            <a:ext cx="45159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  <a:p>
            <a:pPr lvl="1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B5B80C-D073-36C0-66BD-047B9BFE42C4}"/>
              </a:ext>
            </a:extLst>
          </p:cNvPr>
          <p:cNvSpPr txBox="1">
            <a:spLocks/>
          </p:cNvSpPr>
          <p:nvPr/>
        </p:nvSpPr>
        <p:spPr>
          <a:xfrm>
            <a:off x="1917928" y="273603"/>
            <a:ext cx="85216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1" i="0" u="none" strike="noStrike" cap="none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defRPr>
            </a:lvl1pPr>
          </a:lstStyle>
          <a:p>
            <a:pPr eaLnBrk="1" hangingPunct="1">
              <a:lnSpc>
                <a:spcPct val="90000"/>
              </a:lnSpc>
            </a:pPr>
            <a:r>
              <a:rPr lang="en-GB" sz="40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Key Characteristics and Value Addition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DBC3-B4D2-402B-C1EE-57F4BDB4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595" y="6327726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C67CEA-C73E-4EA1-9E3F-137A40803CEA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5BF79B-8ECC-F223-EDC7-77A36F12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03" y="99753"/>
            <a:ext cx="7557174" cy="1633254"/>
          </a:xfrm>
        </p:spPr>
        <p:txBody>
          <a:bodyPr anchor="b">
            <a:noAutofit/>
          </a:bodyPr>
          <a:lstStyle/>
          <a:p>
            <a:br>
              <a:rPr lang="en-US" sz="1350" b="1"/>
            </a:br>
            <a:br>
              <a:rPr lang="en-US" sz="1125" b="1" i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25" b="1">
              <a:solidFill>
                <a:schemeClr val="accent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EB30A8-3323-71FA-C1C0-542ACEEF3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7" y="397014"/>
            <a:ext cx="11946673" cy="64715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3960A5"/>
                </a:solidFill>
              </a:rPr>
              <a:t>Progress and Next Steps</a:t>
            </a:r>
          </a:p>
          <a:p>
            <a:r>
              <a:rPr lang="en-US" sz="2400" b="1" dirty="0"/>
              <a:t>Small-scale Technical Assistance </a:t>
            </a:r>
            <a:r>
              <a:rPr lang="en-US" sz="2400" dirty="0"/>
              <a:t>(approved in Sept 2020) – Concept report finalized</a:t>
            </a:r>
          </a:p>
          <a:p>
            <a:r>
              <a:rPr lang="en-US" sz="2400" b="1" dirty="0"/>
              <a:t>Transaction TA Facility </a:t>
            </a:r>
            <a:r>
              <a:rPr lang="en-US" sz="2400" dirty="0"/>
              <a:t>(in progress) – to  provide project preparation funding for regional infrastructure projects in CAREC and improving institutional capacity. Ongoing Projects: 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) KGZ Issyk-Kul Lake Environmental Management for Sustainable Tourism Development project,  and (ii) Almaty–Bishkek Economic Corridor (ABEC) Regional Improvement of Border Services Project (RIBS) 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en-US" sz="2400" b="1" dirty="0"/>
              <a:t>Stakeholder consultation</a:t>
            </a:r>
            <a:r>
              <a:rPr lang="en-US" sz="2400" dirty="0"/>
              <a:t> – ADB internal consultations and other fund managers consultations completed. The CSPPF concept reviewed by all CAREC DMCs and comments/suggestions reflected in the concept.</a:t>
            </a:r>
          </a:p>
          <a:p>
            <a:r>
              <a:rPr lang="en-US" sz="2400" b="1" dirty="0"/>
              <a:t>Donor consultation </a:t>
            </a:r>
            <a:r>
              <a:rPr lang="en-US" sz="2400" dirty="0"/>
              <a:t>(in progress) – A few rounds of donor consultations completed and ongoing (Republic of Korea, PRC, EU, etc.) with meaningful progress. </a:t>
            </a:r>
          </a:p>
          <a:p>
            <a:r>
              <a:rPr lang="en-US" sz="2400" b="1">
                <a:cs typeface="Calibri"/>
              </a:rPr>
              <a:t>Donor commitment </a:t>
            </a:r>
            <a:r>
              <a:rPr lang="en-US" sz="2400">
                <a:cs typeface="Calibri"/>
              </a:rPr>
              <a:t>to be secured during 1st quarter of 2024 (e.g., Republic of Korea).</a:t>
            </a:r>
            <a:endParaRPr lang="en-US" sz="2400"/>
          </a:p>
          <a:p>
            <a:r>
              <a:rPr lang="en-US" sz="2400" b="1" dirty="0"/>
              <a:t>Targeting to officially launch </a:t>
            </a:r>
            <a:r>
              <a:rPr lang="en-US" sz="2400" dirty="0"/>
              <a:t>the Fund at the 2024 ADB Annual Meeting in Tbilisi.</a:t>
            </a:r>
            <a:endParaRPr lang="en-US" sz="2400" b="1" u="sng" dirty="0">
              <a:solidFill>
                <a:srgbClr val="3960A5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3960A5"/>
                </a:solidFill>
              </a:rPr>
              <a:t>Deliverable for the Ministerial Conference</a:t>
            </a:r>
            <a:endParaRPr lang="en-US" b="1" u="sng" dirty="0">
              <a:solidFill>
                <a:srgbClr val="3960A5"/>
              </a:solidFill>
              <a:cs typeface="Calibri"/>
            </a:endParaRPr>
          </a:p>
          <a:p>
            <a:r>
              <a:rPr lang="en-US" sz="2400" b="1" dirty="0"/>
              <a:t>CSPPF Concept </a:t>
            </a:r>
            <a:r>
              <a:rPr lang="en-US" sz="2400" dirty="0"/>
              <a:t>presented to Ministers for support.</a:t>
            </a:r>
          </a:p>
          <a:p>
            <a:endParaRPr lang="en-US" sz="24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1FE142-B32E-C63D-A4E3-901D9201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59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>Gulshat Raissova</DisplayName>
        <AccountId>599</AccountId>
        <AccountType/>
      </UserInfo>
      <UserInfo>
        <DisplayName>Mary Ann Magadia</DisplayName>
        <AccountId>215</AccountId>
        <AccountType/>
      </UserInfo>
      <UserInfo>
        <DisplayName>Reneli Gloria</DisplayName>
        <AccountId>705</AccountId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7" ma:contentTypeDescription="Create a new document." ma:contentTypeScope="" ma:versionID="30482bcb042da94300ab269d05646591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43fff43ee8f6aa09ff18a5919b1d8d27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7043BC-63CB-4567-9DB1-18E0FD2A7E82}">
  <ds:schemaRefs>
    <ds:schemaRef ds:uri="c1fdd505-2570-46c2-bd04-3e0f2d874cf5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f668aa56-9285-4561-92d6-d6343913a899"/>
    <ds:schemaRef ds:uri="http://schemas.microsoft.com/office/2006/documentManagement/types"/>
    <ds:schemaRef ds:uri="http://schemas.openxmlformats.org/package/2006/metadata/core-properties"/>
    <ds:schemaRef ds:uri="4d0bf39f-aee5-4194-a8cf-9eb94d97790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A90394-D122-4E93-8C89-C801F559533C}">
  <ds:schemaRefs>
    <ds:schemaRef ds:uri="4d0bf39f-aee5-4194-a8cf-9eb94d977901"/>
    <ds:schemaRef ds:uri="c1fdd505-2570-46c2-bd04-3e0f2d874cf5"/>
    <ds:schemaRef ds:uri="f668aa56-9285-4561-92d6-d6343913a8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496</Words>
  <Application>Microsoft Macintosh PowerPoint</Application>
  <PresentationFormat>Widescreen</PresentationFormat>
  <Paragraphs>55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Kontrapunkt Bob</vt:lpstr>
      <vt:lpstr>Arial</vt:lpstr>
      <vt:lpstr>Arial Nova Light</vt:lpstr>
      <vt:lpstr>Calibri</vt:lpstr>
      <vt:lpstr>Calibri Light</vt:lpstr>
      <vt:lpstr>Wingdings 2</vt:lpstr>
      <vt:lpstr>Office Theme</vt:lpstr>
      <vt:lpstr>PowerPoint Presentation</vt:lpstr>
      <vt:lpstr>CAREC Climate and Sustainability Project Preparatory Fund (CSPPF) </vt:lpstr>
      <vt:lpstr>PowerPoint Presentation</vt:lpstr>
      <vt:lpstr>PowerPoint Presentation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Esnerjames P. Fernandez</dc:creator>
  <cp:lastModifiedBy>Seung Min Lee</cp:lastModifiedBy>
  <cp:revision>2</cp:revision>
  <cp:lastPrinted>2023-10-12T01:29:30Z</cp:lastPrinted>
  <dcterms:created xsi:type="dcterms:W3CDTF">2018-04-10T06:12:51Z</dcterms:created>
  <dcterms:modified xsi:type="dcterms:W3CDTF">2023-10-17T09:51:02Z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d61536b25a8a4fedb48bb564279be82a">
    <vt:lpwstr>CWRD|6d71ff58-4882-4388-ab5c-218969b1e9c8</vt:lpwstr>
  </property>
  <property fmtid="{D5CDD505-2E9C-101B-9397-08002B2CF9AE}" pid="4" name="k985dbdc596c44d7acaf8184f33920f0">
    <vt:lpwstr>Regional|d4cb8265-5963-4e16-b4f8-5ada18938c78</vt:lpwstr>
  </property>
  <property fmtid="{D5CDD505-2E9C-101B-9397-08002B2CF9AE}" pid="5" name="TaxCatchAll">
    <vt:lpwstr>18;#Regional;#3;#CWRD;#2;#CWRD;#1;#English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ContentGroup">
    <vt:lpwstr>2;#CWRD|6d71ff58-4882-4388-ab5c-218969b1e9c8</vt:lpwstr>
  </property>
  <property fmtid="{D5CDD505-2E9C-101B-9397-08002B2CF9AE}" pid="8" name="Order">
    <vt:r8>25760400</vt:r8>
  </property>
  <property fmtid="{D5CDD505-2E9C-101B-9397-08002B2CF9AE}" pid="9" name="j78542b1fffc4a1c84659474212e3133">
    <vt:lpwstr>CWRD|6d71ff58-4882-4388-ab5c-218969b1e9c8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MSIP_Label_817d4574-7375-4d17-b29c-6e4c6df0fcb0_Enabled">
    <vt:lpwstr>true</vt:lpwstr>
  </property>
  <property fmtid="{D5CDD505-2E9C-101B-9397-08002B2CF9AE}" pid="17" name="MSIP_Label_817d4574-7375-4d17-b29c-6e4c6df0fcb0_SetDate">
    <vt:lpwstr>2023-04-11T03:26:31Z</vt:lpwstr>
  </property>
  <property fmtid="{D5CDD505-2E9C-101B-9397-08002B2CF9AE}" pid="18" name="MSIP_Label_817d4574-7375-4d17-b29c-6e4c6df0fcb0_Method">
    <vt:lpwstr>Standard</vt:lpwstr>
  </property>
  <property fmtid="{D5CDD505-2E9C-101B-9397-08002B2CF9AE}" pid="19" name="MSIP_Label_817d4574-7375-4d17-b29c-6e4c6df0fcb0_Name">
    <vt:lpwstr>ADB Internal</vt:lpwstr>
  </property>
  <property fmtid="{D5CDD505-2E9C-101B-9397-08002B2CF9AE}" pid="20" name="MSIP_Label_817d4574-7375-4d17-b29c-6e4c6df0fcb0_SiteId">
    <vt:lpwstr>9495d6bb-41c2-4c58-848f-92e52cf3d640</vt:lpwstr>
  </property>
  <property fmtid="{D5CDD505-2E9C-101B-9397-08002B2CF9AE}" pid="21" name="MSIP_Label_817d4574-7375-4d17-b29c-6e4c6df0fcb0_ActionId">
    <vt:lpwstr>93605d0e-37ea-44fc-ba32-6c54431d93b3</vt:lpwstr>
  </property>
  <property fmtid="{D5CDD505-2E9C-101B-9397-08002B2CF9AE}" pid="22" name="MSIP_Label_817d4574-7375-4d17-b29c-6e4c6df0fcb0_ContentBits">
    <vt:lpwstr>2</vt:lpwstr>
  </property>
  <property fmtid="{D5CDD505-2E9C-101B-9397-08002B2CF9AE}" pid="23" name="ClassificationContentMarkingFooterLocations">
    <vt:lpwstr>Office Theme:8</vt:lpwstr>
  </property>
  <property fmtid="{D5CDD505-2E9C-101B-9397-08002B2CF9AE}" pid="24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25" name="MediaServiceImageTags">
    <vt:lpwstr/>
  </property>
</Properties>
</file>