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704" r:id="rId5"/>
    <p:sldMasterId id="2147483695" r:id="rId6"/>
    <p:sldMasterId id="2147483776" r:id="rId7"/>
    <p:sldMasterId id="2147483779" r:id="rId8"/>
    <p:sldMasterId id="2147483794" r:id="rId9"/>
    <p:sldMasterId id="2147483829" r:id="rId10"/>
    <p:sldMasterId id="2147483833" r:id="rId11"/>
  </p:sldMasterIdLst>
  <p:notesMasterIdLst>
    <p:notesMasterId r:id="rId27"/>
  </p:notesMasterIdLst>
  <p:handoutMasterIdLst>
    <p:handoutMasterId r:id="rId28"/>
  </p:handoutMasterIdLst>
  <p:sldIdLst>
    <p:sldId id="1600" r:id="rId12"/>
    <p:sldId id="1662" r:id="rId13"/>
    <p:sldId id="1695" r:id="rId14"/>
    <p:sldId id="1765" r:id="rId15"/>
    <p:sldId id="1720" r:id="rId16"/>
    <p:sldId id="1755" r:id="rId17"/>
    <p:sldId id="1778" r:id="rId18"/>
    <p:sldId id="1763" r:id="rId19"/>
    <p:sldId id="1769" r:id="rId20"/>
    <p:sldId id="1777" r:id="rId21"/>
    <p:sldId id="1781" r:id="rId22"/>
    <p:sldId id="1780" r:id="rId23"/>
    <p:sldId id="1782" r:id="rId24"/>
    <p:sldId id="1723" r:id="rId25"/>
    <p:sldId id="17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260" userDrawn="1">
          <p15:clr>
            <a:srgbClr val="A4A3A4"/>
          </p15:clr>
        </p15:guide>
        <p15:guide id="4" orient="horz" pos="9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905139-136A-9089-94FF-9AF49FC641C7}" name="Andrius Šimkevičius" initials="AŠ" userId="S::asimkevicius@euronext.com::14912950-cb2b-4b8d-a273-2981cd79d571" providerId="AD"/>
  <p188:author id="{04D4C462-2B32-2559-5426-4D5212BB4B41}" name="Tina Marie Berg Toft" initials="TMBT" userId="S::tina.marie.berg.toft@nordpoolgroup.com::8f4c4313-5bdf-4241-849c-a5e9deb9ce5c" providerId="AD"/>
  <p188:author id="{F01E57A2-60FA-E128-DCC1-BFAD38D504D6}" name="Martin Hergot Festøy" initials="MHF" userId="S::mfestoy@euronext.com::6d1d5e5a-0452-454d-bf44-d01f9ea6a004" providerId="AD"/>
  <p188:author id="{CA7FA7C3-5CCA-A711-E9AB-A7AA9A473661}" name="Joni Ärmänen" initials="JÄ" userId="S::jarmanen@euronext.com::d849ebc0-42bc-4fdc-aa20-6339394479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ina Johansen" initials="SJ"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BB"/>
    <a:srgbClr val="C7253F"/>
    <a:srgbClr val="001C37"/>
    <a:srgbClr val="28966E"/>
    <a:srgbClr val="FFFFFF"/>
    <a:srgbClr val="404477"/>
    <a:srgbClr val="00A0AC"/>
    <a:srgbClr val="7EC0A8"/>
    <a:srgbClr val="69B69A"/>
    <a:srgbClr val="48A6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1185" autoAdjust="0"/>
  </p:normalViewPr>
  <p:slideViewPr>
    <p:cSldViewPr snapToGrid="0">
      <p:cViewPr varScale="1">
        <p:scale>
          <a:sx n="99" d="100"/>
          <a:sy n="99" d="100"/>
        </p:scale>
        <p:origin x="960" y="176"/>
      </p:cViewPr>
      <p:guideLst>
        <p:guide orient="horz" pos="2160"/>
        <p:guide pos="3840"/>
        <p:guide orient="horz" pos="2260"/>
        <p:guide orient="horz" pos="9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76"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_____Microsoft_Excel.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_____Microsoft_Excel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_____Microsoft_Excel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dirty="0">
                <a:latin typeface="Arial" panose="020B0604020202020204" pitchFamily="34" charset="0"/>
                <a:cs typeface="Arial" panose="020B0604020202020204" pitchFamily="34" charset="0"/>
              </a:rPr>
              <a:t>Uzbekistan consumption growth dynamics, mln kWh</a:t>
            </a:r>
            <a:endParaRPr lang="ru-RU" sz="1100" dirty="0">
              <a:latin typeface="Arial" panose="020B0604020202020204" pitchFamily="34" charset="0"/>
              <a:cs typeface="Arial" panose="020B0604020202020204" pitchFamily="34" charset="0"/>
            </a:endParaRPr>
          </a:p>
        </c:rich>
      </c:tx>
      <c:layout>
        <c:manualLayout>
          <c:xMode val="edge"/>
          <c:yMode val="edge"/>
          <c:x val="0.14584557717931074"/>
          <c:y val="1.32737269272164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rgbClr val="001C37">
                <a:lumMod val="75000"/>
                <a:lumOff val="25000"/>
              </a:srgbClr>
            </a:solidFill>
            <a:ln>
              <a:noFill/>
            </a:ln>
            <a:effectLst/>
          </c:spPr>
          <c:invertIfNegative val="0"/>
          <c:cat>
            <c:numRef>
              <c:f>Лист1!$B$4:$H$4</c:f>
              <c:numCache>
                <c:formatCode>General</c:formatCode>
                <c:ptCount val="7"/>
                <c:pt idx="0">
                  <c:v>2016</c:v>
                </c:pt>
                <c:pt idx="1">
                  <c:v>2017</c:v>
                </c:pt>
                <c:pt idx="2">
                  <c:v>2018</c:v>
                </c:pt>
                <c:pt idx="3">
                  <c:v>2019</c:v>
                </c:pt>
                <c:pt idx="4">
                  <c:v>2020</c:v>
                </c:pt>
                <c:pt idx="5">
                  <c:v>2021</c:v>
                </c:pt>
                <c:pt idx="6">
                  <c:v>2022</c:v>
                </c:pt>
              </c:numCache>
            </c:numRef>
          </c:cat>
          <c:val>
            <c:numRef>
              <c:f>Лист1!$B$5:$H$5</c:f>
              <c:numCache>
                <c:formatCode>General</c:formatCode>
                <c:ptCount val="7"/>
                <c:pt idx="0">
                  <c:v>57472</c:v>
                </c:pt>
                <c:pt idx="1">
                  <c:v>60063</c:v>
                </c:pt>
                <c:pt idx="2">
                  <c:v>62887</c:v>
                </c:pt>
                <c:pt idx="3">
                  <c:v>65041</c:v>
                </c:pt>
                <c:pt idx="4">
                  <c:v>69054</c:v>
                </c:pt>
                <c:pt idx="5" formatCode="0">
                  <c:v>74659</c:v>
                </c:pt>
                <c:pt idx="6">
                  <c:v>77069</c:v>
                </c:pt>
              </c:numCache>
            </c:numRef>
          </c:val>
          <c:extLst>
            <c:ext xmlns:c16="http://schemas.microsoft.com/office/drawing/2014/chart" uri="{C3380CC4-5D6E-409C-BE32-E72D297353CC}">
              <c16:uniqueId val="{00000000-FA83-46C6-8A41-46F86B479930}"/>
            </c:ext>
          </c:extLst>
        </c:ser>
        <c:dLbls>
          <c:showLegendKey val="0"/>
          <c:showVal val="0"/>
          <c:showCatName val="0"/>
          <c:showSerName val="0"/>
          <c:showPercent val="0"/>
          <c:showBubbleSize val="0"/>
        </c:dLbls>
        <c:gapWidth val="219"/>
        <c:overlap val="-27"/>
        <c:axId val="237667600"/>
        <c:axId val="237670736"/>
      </c:barChart>
      <c:catAx>
        <c:axId val="23766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37670736"/>
        <c:crosses val="autoZero"/>
        <c:auto val="1"/>
        <c:lblAlgn val="ctr"/>
        <c:lblOffset val="100"/>
        <c:noMultiLvlLbl val="0"/>
      </c:catAx>
      <c:valAx>
        <c:axId val="237670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376676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dirty="0">
                <a:latin typeface="Arial" panose="020B0604020202020204" pitchFamily="34" charset="0"/>
                <a:cs typeface="Arial" panose="020B0604020202020204" pitchFamily="34" charset="0"/>
              </a:rPr>
              <a:t>Kazakhstan consumption growth dynamics, mln kWh</a:t>
            </a:r>
            <a:endParaRPr lang="ru-RU" sz="11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rgbClr val="001C37">
                <a:lumMod val="75000"/>
                <a:lumOff val="25000"/>
              </a:srgbClr>
            </a:solidFill>
            <a:ln>
              <a:noFill/>
            </a:ln>
            <a:effectLst/>
          </c:spPr>
          <c:invertIfNegative val="0"/>
          <c:cat>
            <c:numRef>
              <c:f>Лист1!$B$4:$H$4</c:f>
              <c:numCache>
                <c:formatCode>General</c:formatCode>
                <c:ptCount val="7"/>
                <c:pt idx="0">
                  <c:v>2016</c:v>
                </c:pt>
                <c:pt idx="1">
                  <c:v>2017</c:v>
                </c:pt>
                <c:pt idx="2">
                  <c:v>2018</c:v>
                </c:pt>
                <c:pt idx="3">
                  <c:v>2019</c:v>
                </c:pt>
                <c:pt idx="4">
                  <c:v>2020</c:v>
                </c:pt>
                <c:pt idx="5">
                  <c:v>2021</c:v>
                </c:pt>
                <c:pt idx="6">
                  <c:v>2022</c:v>
                </c:pt>
              </c:numCache>
            </c:numRef>
          </c:cat>
          <c:val>
            <c:numRef>
              <c:f>Лист1!$B$5:$H$5</c:f>
              <c:numCache>
                <c:formatCode>General</c:formatCode>
                <c:ptCount val="7"/>
                <c:pt idx="0">
                  <c:v>93312</c:v>
                </c:pt>
                <c:pt idx="1">
                  <c:v>97857</c:v>
                </c:pt>
                <c:pt idx="2">
                  <c:v>103228</c:v>
                </c:pt>
                <c:pt idx="3">
                  <c:v>105193</c:v>
                </c:pt>
                <c:pt idx="4">
                  <c:v>107345</c:v>
                </c:pt>
                <c:pt idx="5" formatCode="0">
                  <c:v>113900</c:v>
                </c:pt>
                <c:pt idx="6">
                  <c:v>112900</c:v>
                </c:pt>
              </c:numCache>
            </c:numRef>
          </c:val>
          <c:extLst>
            <c:ext xmlns:c16="http://schemas.microsoft.com/office/drawing/2014/chart" uri="{C3380CC4-5D6E-409C-BE32-E72D297353CC}">
              <c16:uniqueId val="{00000000-FA83-46C6-8A41-46F86B479930}"/>
            </c:ext>
          </c:extLst>
        </c:ser>
        <c:dLbls>
          <c:showLegendKey val="0"/>
          <c:showVal val="0"/>
          <c:showCatName val="0"/>
          <c:showSerName val="0"/>
          <c:showPercent val="0"/>
          <c:showBubbleSize val="0"/>
        </c:dLbls>
        <c:gapWidth val="219"/>
        <c:overlap val="-27"/>
        <c:axId val="237671912"/>
        <c:axId val="237667992"/>
      </c:barChart>
      <c:catAx>
        <c:axId val="237671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37667992"/>
        <c:crosses val="autoZero"/>
        <c:auto val="1"/>
        <c:lblAlgn val="ctr"/>
        <c:lblOffset val="100"/>
        <c:noMultiLvlLbl val="0"/>
      </c:catAx>
      <c:valAx>
        <c:axId val="237667992"/>
        <c:scaling>
          <c:orientation val="minMax"/>
          <c:max val="115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376719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dirty="0">
                <a:latin typeface="Arial" panose="020B0604020202020204" pitchFamily="34" charset="0"/>
                <a:cs typeface="Arial" panose="020B0604020202020204" pitchFamily="34" charset="0"/>
              </a:rPr>
              <a:t>Kyrgyzstan consumption growth dynamics, mln kWh</a:t>
            </a:r>
            <a:endParaRPr lang="ru-RU" sz="11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rgbClr val="001C37">
                <a:lumMod val="75000"/>
                <a:lumOff val="25000"/>
              </a:srgbClr>
            </a:solidFill>
            <a:ln>
              <a:noFill/>
            </a:ln>
            <a:effectLst/>
          </c:spPr>
          <c:invertIfNegative val="0"/>
          <c:cat>
            <c:numRef>
              <c:f>Лист1!$B$4:$H$4</c:f>
              <c:numCache>
                <c:formatCode>General</c:formatCode>
                <c:ptCount val="7"/>
                <c:pt idx="0">
                  <c:v>2016</c:v>
                </c:pt>
                <c:pt idx="1">
                  <c:v>2017</c:v>
                </c:pt>
                <c:pt idx="2">
                  <c:v>2018</c:v>
                </c:pt>
                <c:pt idx="3">
                  <c:v>2019</c:v>
                </c:pt>
                <c:pt idx="4">
                  <c:v>2020</c:v>
                </c:pt>
                <c:pt idx="5">
                  <c:v>2021</c:v>
                </c:pt>
                <c:pt idx="6">
                  <c:v>2022</c:v>
                </c:pt>
              </c:numCache>
            </c:numRef>
          </c:cat>
          <c:val>
            <c:numRef>
              <c:f>Лист1!$B$5:$H$5</c:f>
              <c:numCache>
                <c:formatCode>General</c:formatCode>
                <c:ptCount val="7"/>
                <c:pt idx="0">
                  <c:v>13162</c:v>
                </c:pt>
                <c:pt idx="1">
                  <c:v>14174</c:v>
                </c:pt>
                <c:pt idx="2">
                  <c:v>14892</c:v>
                </c:pt>
                <c:pt idx="3">
                  <c:v>15043</c:v>
                </c:pt>
                <c:pt idx="4">
                  <c:v>15370</c:v>
                </c:pt>
                <c:pt idx="5" formatCode="0">
                  <c:v>16208</c:v>
                </c:pt>
                <c:pt idx="6">
                  <c:v>16066</c:v>
                </c:pt>
              </c:numCache>
            </c:numRef>
          </c:val>
          <c:extLst>
            <c:ext xmlns:c16="http://schemas.microsoft.com/office/drawing/2014/chart" uri="{C3380CC4-5D6E-409C-BE32-E72D297353CC}">
              <c16:uniqueId val="{00000000-FA83-46C6-8A41-46F86B479930}"/>
            </c:ext>
          </c:extLst>
        </c:ser>
        <c:dLbls>
          <c:showLegendKey val="0"/>
          <c:showVal val="0"/>
          <c:showCatName val="0"/>
          <c:showSerName val="0"/>
          <c:showPercent val="0"/>
          <c:showBubbleSize val="0"/>
        </c:dLbls>
        <c:gapWidth val="219"/>
        <c:overlap val="-27"/>
        <c:axId val="242206448"/>
        <c:axId val="242206840"/>
      </c:barChart>
      <c:catAx>
        <c:axId val="24220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42206840"/>
        <c:crosses val="autoZero"/>
        <c:auto val="1"/>
        <c:lblAlgn val="ctr"/>
        <c:lblOffset val="100"/>
        <c:noMultiLvlLbl val="0"/>
      </c:catAx>
      <c:valAx>
        <c:axId val="242206840"/>
        <c:scaling>
          <c:orientation val="minMax"/>
          <c:max val="2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422064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dirty="0">
                <a:latin typeface="Arial" panose="020B0604020202020204" pitchFamily="34" charset="0"/>
                <a:cs typeface="Arial" panose="020B0604020202020204" pitchFamily="34" charset="0"/>
              </a:rPr>
              <a:t>Tajikistan consumption growth dynamics, million kWh</a:t>
            </a:r>
            <a:endParaRPr lang="ru-RU" sz="11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rgbClr val="001C37">
                <a:lumMod val="75000"/>
                <a:lumOff val="25000"/>
              </a:srgbClr>
            </a:solidFill>
            <a:ln>
              <a:noFill/>
            </a:ln>
            <a:effectLst/>
          </c:spPr>
          <c:invertIfNegative val="0"/>
          <c:cat>
            <c:numRef>
              <c:f>Лист1!$B$4:$H$4</c:f>
              <c:numCache>
                <c:formatCode>General</c:formatCode>
                <c:ptCount val="7"/>
                <c:pt idx="0">
                  <c:v>2016</c:v>
                </c:pt>
                <c:pt idx="1">
                  <c:v>2017</c:v>
                </c:pt>
                <c:pt idx="2">
                  <c:v>2018</c:v>
                </c:pt>
                <c:pt idx="3">
                  <c:v>2019</c:v>
                </c:pt>
                <c:pt idx="4">
                  <c:v>2020</c:v>
                </c:pt>
                <c:pt idx="5">
                  <c:v>2021</c:v>
                </c:pt>
                <c:pt idx="6">
                  <c:v>2022</c:v>
                </c:pt>
              </c:numCache>
            </c:numRef>
          </c:cat>
          <c:val>
            <c:numRef>
              <c:f>Лист1!$B$5:$H$5</c:f>
              <c:numCache>
                <c:formatCode>General</c:formatCode>
                <c:ptCount val="7"/>
                <c:pt idx="0">
                  <c:v>15718</c:v>
                </c:pt>
                <c:pt idx="1">
                  <c:v>16617</c:v>
                </c:pt>
                <c:pt idx="2">
                  <c:v>17154</c:v>
                </c:pt>
                <c:pt idx="3">
                  <c:v>17606</c:v>
                </c:pt>
                <c:pt idx="4">
                  <c:v>18096</c:v>
                </c:pt>
                <c:pt idx="5" formatCode="0">
                  <c:v>18004</c:v>
                </c:pt>
                <c:pt idx="6">
                  <c:v>18656</c:v>
                </c:pt>
              </c:numCache>
            </c:numRef>
          </c:val>
          <c:extLst>
            <c:ext xmlns:c16="http://schemas.microsoft.com/office/drawing/2014/chart" uri="{C3380CC4-5D6E-409C-BE32-E72D297353CC}">
              <c16:uniqueId val="{00000000-FA83-46C6-8A41-46F86B479930}"/>
            </c:ext>
          </c:extLst>
        </c:ser>
        <c:dLbls>
          <c:showLegendKey val="0"/>
          <c:showVal val="0"/>
          <c:showCatName val="0"/>
          <c:showSerName val="0"/>
          <c:showPercent val="0"/>
          <c:showBubbleSize val="0"/>
        </c:dLbls>
        <c:gapWidth val="219"/>
        <c:overlap val="-27"/>
        <c:axId val="242205272"/>
        <c:axId val="242207232"/>
      </c:barChart>
      <c:catAx>
        <c:axId val="242205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42207232"/>
        <c:crosses val="autoZero"/>
        <c:auto val="1"/>
        <c:lblAlgn val="ctr"/>
        <c:lblOffset val="100"/>
        <c:noMultiLvlLbl val="0"/>
      </c:catAx>
      <c:valAx>
        <c:axId val="242207232"/>
        <c:scaling>
          <c:orientation val="minMax"/>
          <c:max val="2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422052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7E1680-4F4D-45B7-8145-A0E19435E7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29BB560-81BF-44F4-9C87-7EC987C3F1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BE7E49-1B92-443D-86AA-1116C2BBA788}" type="datetimeFigureOut">
              <a:rPr lang="en-GB" smtClean="0"/>
              <a:t>23/11/2023</a:t>
            </a:fld>
            <a:endParaRPr lang="en-GB"/>
          </a:p>
        </p:txBody>
      </p:sp>
      <p:sp>
        <p:nvSpPr>
          <p:cNvPr id="4" name="Footer Placeholder 3">
            <a:extLst>
              <a:ext uri="{FF2B5EF4-FFF2-40B4-BE49-F238E27FC236}">
                <a16:creationId xmlns:a16="http://schemas.microsoft.com/office/drawing/2014/main" id="{DAE0F4B8-922B-4771-85CA-9A63A012E4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4D7F2D6-A356-4FDE-A586-ACC0F754BC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69005E-A30D-4712-AFCF-D904FAEAEB46}" type="slidenum">
              <a:rPr lang="en-GB" smtClean="0"/>
              <a:t>‹#›</a:t>
            </a:fld>
            <a:endParaRPr lang="en-GB"/>
          </a:p>
        </p:txBody>
      </p:sp>
    </p:spTree>
    <p:extLst>
      <p:ext uri="{BB962C8B-B14F-4D97-AF65-F5344CB8AC3E}">
        <p14:creationId xmlns:p14="http://schemas.microsoft.com/office/powerpoint/2010/main" val="2663763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0F706-736C-46C7-89C1-B8A73F2CC4CB}" type="datetimeFigureOut">
              <a:rPr lang="en-GB" smtClean="0"/>
              <a:t>23/11/2023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20B292-54D1-427F-B4C8-7655DD2E227A}" type="slidenum">
              <a:rPr lang="en-GB" smtClean="0"/>
              <a:t>‹#›</a:t>
            </a:fld>
            <a:endParaRPr lang="en-GB"/>
          </a:p>
        </p:txBody>
      </p:sp>
    </p:spTree>
    <p:extLst>
      <p:ext uri="{BB962C8B-B14F-4D97-AF65-F5344CB8AC3E}">
        <p14:creationId xmlns:p14="http://schemas.microsoft.com/office/powerpoint/2010/main" val="3174815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20B292-54D1-427F-B4C8-7655DD2E227A}" type="slidenum">
              <a:rPr lang="en-GB" smtClean="0"/>
              <a:t>1</a:t>
            </a:fld>
            <a:endParaRPr lang="en-GB"/>
          </a:p>
        </p:txBody>
      </p:sp>
    </p:spTree>
    <p:extLst>
      <p:ext uri="{BB962C8B-B14F-4D97-AF65-F5344CB8AC3E}">
        <p14:creationId xmlns:p14="http://schemas.microsoft.com/office/powerpoint/2010/main" val="377254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520B292-54D1-427F-B4C8-7655DD2E227A}" type="slidenum">
              <a:rPr lang="en-GB" smtClean="0"/>
              <a:t>2</a:t>
            </a:fld>
            <a:endParaRPr lang="en-GB"/>
          </a:p>
        </p:txBody>
      </p:sp>
    </p:spTree>
    <p:extLst>
      <p:ext uri="{BB962C8B-B14F-4D97-AF65-F5344CB8AC3E}">
        <p14:creationId xmlns:p14="http://schemas.microsoft.com/office/powerpoint/2010/main" val="1059701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20B292-54D1-427F-B4C8-7655DD2E227A}" type="slidenum">
              <a:rPr lang="en-GB" smtClean="0"/>
              <a:t>3</a:t>
            </a:fld>
            <a:endParaRPr lang="en-GB"/>
          </a:p>
        </p:txBody>
      </p:sp>
    </p:spTree>
    <p:extLst>
      <p:ext uri="{BB962C8B-B14F-4D97-AF65-F5344CB8AC3E}">
        <p14:creationId xmlns:p14="http://schemas.microsoft.com/office/powerpoint/2010/main" val="1100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520B292-54D1-427F-B4C8-7655DD2E227A}" type="slidenum">
              <a:rPr lang="en-GB" smtClean="0"/>
              <a:t>4</a:t>
            </a:fld>
            <a:endParaRPr lang="en-GB"/>
          </a:p>
        </p:txBody>
      </p:sp>
    </p:spTree>
    <p:extLst>
      <p:ext uri="{BB962C8B-B14F-4D97-AF65-F5344CB8AC3E}">
        <p14:creationId xmlns:p14="http://schemas.microsoft.com/office/powerpoint/2010/main" val="472603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20B292-54D1-427F-B4C8-7655DD2E227A}" type="slidenum">
              <a:rPr lang="en-GB" smtClean="0"/>
              <a:t>15</a:t>
            </a:fld>
            <a:endParaRPr lang="en-GB"/>
          </a:p>
        </p:txBody>
      </p:sp>
    </p:spTree>
    <p:extLst>
      <p:ext uri="{BB962C8B-B14F-4D97-AF65-F5344CB8AC3E}">
        <p14:creationId xmlns:p14="http://schemas.microsoft.com/office/powerpoint/2010/main" val="413716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www.linkedin.com/company/nord-pool" TargetMode="External"/><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hyperlink" Target="http://www.nordpoolgroup.com/"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lumn - Text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9C6DD24E-18E9-4402-A04B-A8C03B31604F}"/>
              </a:ext>
            </a:extLst>
          </p:cNvPr>
          <p:cNvSpPr>
            <a:spLocks noGrp="1"/>
          </p:cNvSpPr>
          <p:nvPr>
            <p:ph type="body" sz="quarter" idx="10" hasCustomPrompt="1"/>
          </p:nvPr>
        </p:nvSpPr>
        <p:spPr>
          <a:xfrm>
            <a:off x="401637" y="401638"/>
            <a:ext cx="11387138" cy="495300"/>
          </a:xfrm>
          <a:prstGeom prst="rect">
            <a:avLst/>
          </a:prstGeom>
        </p:spPr>
        <p:txBody>
          <a:bodyPr/>
          <a:lstStyle>
            <a:lvl1pPr marL="0" indent="0">
              <a:buNone/>
              <a:defRPr sz="2800" b="1">
                <a:solidFill>
                  <a:srgbClr val="0053BB"/>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4" name="Text Placeholder 7">
            <a:extLst>
              <a:ext uri="{FF2B5EF4-FFF2-40B4-BE49-F238E27FC236}">
                <a16:creationId xmlns:a16="http://schemas.microsoft.com/office/drawing/2014/main" id="{1AB567BB-A18F-4945-A710-498D6C6830E5}"/>
              </a:ext>
            </a:extLst>
          </p:cNvPr>
          <p:cNvSpPr>
            <a:spLocks noGrp="1"/>
          </p:cNvSpPr>
          <p:nvPr>
            <p:ph type="body" sz="quarter" idx="11" hasCustomPrompt="1"/>
          </p:nvPr>
        </p:nvSpPr>
        <p:spPr>
          <a:xfrm>
            <a:off x="401637" y="906736"/>
            <a:ext cx="11387137" cy="495300"/>
          </a:xfrm>
          <a:prstGeom prst="rect">
            <a:avLst/>
          </a:prstGeom>
        </p:spPr>
        <p:txBody>
          <a:bodyPr/>
          <a:lstStyle>
            <a:lvl1pPr marL="0" indent="0">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5" name="Text Placeholder 7">
            <a:extLst>
              <a:ext uri="{FF2B5EF4-FFF2-40B4-BE49-F238E27FC236}">
                <a16:creationId xmlns:a16="http://schemas.microsoft.com/office/drawing/2014/main" id="{69AE39F7-AF1B-4D1C-8899-61756614364F}"/>
              </a:ext>
            </a:extLst>
          </p:cNvPr>
          <p:cNvSpPr>
            <a:spLocks noGrp="1"/>
          </p:cNvSpPr>
          <p:nvPr>
            <p:ph type="body" sz="quarter" idx="12" hasCustomPrompt="1"/>
          </p:nvPr>
        </p:nvSpPr>
        <p:spPr>
          <a:xfrm>
            <a:off x="401638" y="1823267"/>
            <a:ext cx="5284787" cy="742133"/>
          </a:xfrm>
          <a:prstGeom prst="rect">
            <a:avLst/>
          </a:prstGeom>
        </p:spPr>
        <p:txBody>
          <a:bodyPr/>
          <a:lstStyle>
            <a:lvl1pPr marL="0" indent="0">
              <a:buNone/>
              <a:defRPr sz="16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7" name="Text Placeholder 6">
            <a:extLst>
              <a:ext uri="{FF2B5EF4-FFF2-40B4-BE49-F238E27FC236}">
                <a16:creationId xmlns:a16="http://schemas.microsoft.com/office/drawing/2014/main" id="{B0668D84-1E28-483E-B539-5BC2D50E31A5}"/>
              </a:ext>
            </a:extLst>
          </p:cNvPr>
          <p:cNvSpPr>
            <a:spLocks noGrp="1"/>
          </p:cNvSpPr>
          <p:nvPr>
            <p:ph type="body" sz="quarter" idx="14" hasCustomPrompt="1"/>
          </p:nvPr>
        </p:nvSpPr>
        <p:spPr>
          <a:xfrm>
            <a:off x="401638" y="2768121"/>
            <a:ext cx="5284787" cy="3067529"/>
          </a:xfrm>
          <a:prstGeom prst="rect">
            <a:avLst/>
          </a:prstGeom>
        </p:spPr>
        <p:txBody>
          <a:bodyPr/>
          <a:lstStyle>
            <a:lvl1pPr>
              <a:defRPr sz="1600"/>
            </a:lvl1pPr>
            <a:lvl2pPr>
              <a:defRPr sz="1400"/>
            </a:lvl2pPr>
            <a:lvl3pPr>
              <a:defRPr sz="1200"/>
            </a:lvl3pPr>
            <a:lvl4pPr>
              <a:defRPr sz="1050"/>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Tree>
    <p:extLst>
      <p:ext uri="{BB962C8B-B14F-4D97-AF65-F5344CB8AC3E}">
        <p14:creationId xmlns:p14="http://schemas.microsoft.com/office/powerpoint/2010/main" val="334533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9C6DD24E-18E9-4402-A04B-A8C03B31604F}"/>
              </a:ext>
            </a:extLst>
          </p:cNvPr>
          <p:cNvSpPr>
            <a:spLocks noGrp="1"/>
          </p:cNvSpPr>
          <p:nvPr>
            <p:ph type="body" sz="quarter" idx="10" hasCustomPrompt="1"/>
          </p:nvPr>
        </p:nvSpPr>
        <p:spPr>
          <a:xfrm>
            <a:off x="401637" y="401638"/>
            <a:ext cx="11387138" cy="495300"/>
          </a:xfrm>
          <a:prstGeom prst="rect">
            <a:avLst/>
          </a:prstGeom>
        </p:spPr>
        <p:txBody>
          <a:bodyPr/>
          <a:lstStyle>
            <a:lvl1pPr marL="0" indent="0">
              <a:buNone/>
              <a:defRPr sz="2800" b="1">
                <a:solidFill>
                  <a:srgbClr val="0053BB"/>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4" name="Text Placeholder 7">
            <a:extLst>
              <a:ext uri="{FF2B5EF4-FFF2-40B4-BE49-F238E27FC236}">
                <a16:creationId xmlns:a16="http://schemas.microsoft.com/office/drawing/2014/main" id="{1AB567BB-A18F-4945-A710-498D6C6830E5}"/>
              </a:ext>
            </a:extLst>
          </p:cNvPr>
          <p:cNvSpPr>
            <a:spLocks noGrp="1"/>
          </p:cNvSpPr>
          <p:nvPr>
            <p:ph type="body" sz="quarter" idx="11" hasCustomPrompt="1"/>
          </p:nvPr>
        </p:nvSpPr>
        <p:spPr>
          <a:xfrm>
            <a:off x="401637" y="906736"/>
            <a:ext cx="11387137" cy="495300"/>
          </a:xfrm>
          <a:prstGeom prst="rect">
            <a:avLst/>
          </a:prstGeom>
        </p:spPr>
        <p:txBody>
          <a:bodyPr/>
          <a:lstStyle>
            <a:lvl1pPr marL="0" indent="0">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5" name="Chart Placeholder 4">
            <a:extLst>
              <a:ext uri="{FF2B5EF4-FFF2-40B4-BE49-F238E27FC236}">
                <a16:creationId xmlns:a16="http://schemas.microsoft.com/office/drawing/2014/main" id="{DE71B5EB-CA4D-4611-8730-91EC6EE7A819}"/>
              </a:ext>
            </a:extLst>
          </p:cNvPr>
          <p:cNvSpPr>
            <a:spLocks noGrp="1"/>
          </p:cNvSpPr>
          <p:nvPr>
            <p:ph type="chart" sz="quarter" idx="16"/>
          </p:nvPr>
        </p:nvSpPr>
        <p:spPr>
          <a:xfrm>
            <a:off x="401638" y="1824038"/>
            <a:ext cx="11387137" cy="4011612"/>
          </a:xfrm>
          <a:prstGeom prst="rect">
            <a:avLst/>
          </a:prstGeom>
          <a:solidFill>
            <a:schemeClr val="bg1">
              <a:lumMod val="95000"/>
            </a:schemeClr>
          </a:solidFill>
        </p:spPr>
        <p:txBody>
          <a:bodyPr/>
          <a:lstStyle>
            <a:lvl1pPr marL="0" indent="0" algn="ctr">
              <a:buNone/>
              <a:defRPr sz="2400"/>
            </a:lvl1pPr>
          </a:lstStyle>
          <a:p>
            <a:r>
              <a:rPr lang="en-US"/>
              <a:t>Click icon to add chart</a:t>
            </a:r>
            <a:endParaRPr lang="en-GB"/>
          </a:p>
        </p:txBody>
      </p:sp>
    </p:spTree>
    <p:extLst>
      <p:ext uri="{BB962C8B-B14F-4D97-AF65-F5344CB8AC3E}">
        <p14:creationId xmlns:p14="http://schemas.microsoft.com/office/powerpoint/2010/main" val="40097846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a:t>Insert title in maximum two lines</a:t>
            </a:r>
          </a:p>
        </p:txBody>
      </p:sp>
      <p:sp>
        <p:nvSpPr>
          <p:cNvPr id="7" name="Content Placeholder 2"/>
          <p:cNvSpPr>
            <a:spLocks noGrp="1"/>
          </p:cNvSpPr>
          <p:nvPr>
            <p:ph sz="quarter" idx="13"/>
          </p:nvPr>
        </p:nvSpPr>
        <p:spPr>
          <a:xfrm>
            <a:off x="355600" y="1320801"/>
            <a:ext cx="11455399" cy="4622799"/>
          </a:xfrm>
        </p:spPr>
        <p:txBody>
          <a:bodyPr rIns="252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a:xfrm>
            <a:off x="10025146" y="6198733"/>
            <a:ext cx="1785853" cy="146641"/>
          </a:xfrm>
          <a:prstGeom prst="rect">
            <a:avLst/>
          </a:prstGeom>
        </p:spPr>
        <p:txBody>
          <a:bodyPr/>
          <a:lstStyle>
            <a:lvl1pPr>
              <a:defRPr sz="1100"/>
            </a:lvl1pPr>
          </a:lstStyle>
          <a:p>
            <a:fld id="{1430C209-DF14-441A-A8B5-FFAE9F3B5C47}" type="datetime1">
              <a:rPr lang="en-GB" smtClean="0"/>
              <a:t>23/11/2023</a:t>
            </a:fld>
            <a:endParaRPr lang="en-GB"/>
          </a:p>
        </p:txBody>
      </p:sp>
      <p:sp>
        <p:nvSpPr>
          <p:cNvPr id="5" name="Slide Number Placeholder 4"/>
          <p:cNvSpPr>
            <a:spLocks noGrp="1"/>
          </p:cNvSpPr>
          <p:nvPr>
            <p:ph type="sldNum" sz="quarter" idx="12"/>
          </p:nvPr>
        </p:nvSpPr>
        <p:spPr>
          <a:xfrm>
            <a:off x="11424592" y="6381329"/>
            <a:ext cx="386407" cy="146641"/>
          </a:xfrm>
          <a:prstGeom prst="rect">
            <a:avLst/>
          </a:prstGeom>
        </p:spPr>
        <p:txBody>
          <a:bodyPr/>
          <a:lstStyle>
            <a:lvl1pPr>
              <a:defRPr sz="1100"/>
            </a:lvl1pPr>
          </a:lstStyle>
          <a:p>
            <a:fld id="{5BA07366-CB75-4AA8-9E5B-928B849F427C}" type="slidenum">
              <a:rPr lang="en-GB" smtClean="0"/>
              <a:pPr/>
              <a:t>‹#›</a:t>
            </a:fld>
            <a:endParaRPr lang="en-GB"/>
          </a:p>
        </p:txBody>
      </p:sp>
    </p:spTree>
    <p:extLst>
      <p:ext uri="{BB962C8B-B14F-4D97-AF65-F5344CB8AC3E}">
        <p14:creationId xmlns:p14="http://schemas.microsoft.com/office/powerpoint/2010/main" val="42345102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Insert title in maximum two lines</a:t>
            </a:r>
          </a:p>
        </p:txBody>
      </p:sp>
      <p:sp>
        <p:nvSpPr>
          <p:cNvPr id="3" name="Date Placeholder 2"/>
          <p:cNvSpPr>
            <a:spLocks noGrp="1"/>
          </p:cNvSpPr>
          <p:nvPr>
            <p:ph type="dt" sz="half" idx="10"/>
          </p:nvPr>
        </p:nvSpPr>
        <p:spPr>
          <a:xfrm>
            <a:off x="10025146" y="6198733"/>
            <a:ext cx="1785853" cy="146641"/>
          </a:xfrm>
          <a:prstGeom prst="rect">
            <a:avLst/>
          </a:prstGeom>
        </p:spPr>
        <p:txBody>
          <a:bodyPr/>
          <a:lstStyle>
            <a:lvl1pPr>
              <a:defRPr sz="1100"/>
            </a:lvl1pPr>
          </a:lstStyle>
          <a:p>
            <a:fld id="{8911157B-7703-40FD-9B47-A8972B166698}" type="datetime1">
              <a:rPr lang="en-GB" smtClean="0"/>
              <a:t>23/11/2023</a:t>
            </a:fld>
            <a:endParaRPr lang="en-GB"/>
          </a:p>
        </p:txBody>
      </p:sp>
      <p:sp>
        <p:nvSpPr>
          <p:cNvPr id="4" name="Footer Placeholder 3"/>
          <p:cNvSpPr>
            <a:spLocks noGrp="1"/>
          </p:cNvSpPr>
          <p:nvPr>
            <p:ph type="ftr" sz="quarter" idx="11"/>
          </p:nvPr>
        </p:nvSpPr>
        <p:spPr>
          <a:xfrm>
            <a:off x="4751850" y="6381329"/>
            <a:ext cx="6672742" cy="146641"/>
          </a:xfrm>
          <a:prstGeom prst="rect">
            <a:avLst/>
          </a:prstGeom>
        </p:spPr>
        <p:txBody>
          <a:bodyPr/>
          <a:lstStyle>
            <a:lvl1pPr>
              <a:defRPr sz="1100"/>
            </a:lvl1pPr>
          </a:lstStyle>
          <a:p>
            <a:endParaRPr lang="en-GB"/>
          </a:p>
        </p:txBody>
      </p:sp>
      <p:sp>
        <p:nvSpPr>
          <p:cNvPr id="5" name="Slide Number Placeholder 4"/>
          <p:cNvSpPr>
            <a:spLocks noGrp="1"/>
          </p:cNvSpPr>
          <p:nvPr>
            <p:ph type="sldNum" sz="quarter" idx="12"/>
          </p:nvPr>
        </p:nvSpPr>
        <p:spPr>
          <a:xfrm>
            <a:off x="11424592" y="6381329"/>
            <a:ext cx="386407" cy="146641"/>
          </a:xfrm>
          <a:prstGeom prst="rect">
            <a:avLst/>
          </a:prstGeom>
        </p:spPr>
        <p:txBody>
          <a:bodyPr/>
          <a:lstStyle>
            <a:lvl1pPr>
              <a:defRPr sz="1100"/>
            </a:lvl1pPr>
          </a:lstStyle>
          <a:p>
            <a:fld id="{5BA07366-CB75-4AA8-9E5B-928B849F427C}" type="slidenum">
              <a:rPr lang="en-GB" smtClean="0"/>
              <a:pPr/>
              <a:t>‹#›</a:t>
            </a:fld>
            <a:endParaRPr lang="en-GB"/>
          </a:p>
        </p:txBody>
      </p:sp>
    </p:spTree>
    <p:extLst>
      <p:ext uri="{BB962C8B-B14F-4D97-AF65-F5344CB8AC3E}">
        <p14:creationId xmlns:p14="http://schemas.microsoft.com/office/powerpoint/2010/main" val="18951539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Split - Left Text - Right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0A51F9B-3B44-4365-A457-53BC590A03C5}"/>
              </a:ext>
            </a:extLst>
          </p:cNvPr>
          <p:cNvSpPr>
            <a:spLocks noGrp="1"/>
          </p:cNvSpPr>
          <p:nvPr>
            <p:ph type="pic" sz="quarter" idx="13" hasCustomPrompt="1"/>
          </p:nvPr>
        </p:nvSpPr>
        <p:spPr>
          <a:xfrm>
            <a:off x="6096000" y="0"/>
            <a:ext cx="6096000" cy="6858000"/>
          </a:xfrm>
          <a:prstGeom prst="rect">
            <a:avLst/>
          </a:prstGeom>
          <a:solidFill>
            <a:schemeClr val="bg1">
              <a:lumMod val="95000"/>
            </a:schemeClr>
          </a:solidFill>
        </p:spPr>
        <p:txBody>
          <a:bodyPr/>
          <a:lstStyle>
            <a:lvl1pPr marL="0" indent="0" algn="ctr">
              <a:buNone/>
              <a:defRPr sz="2400"/>
            </a:lvl1pPr>
          </a:lstStyle>
          <a:p>
            <a:r>
              <a:rPr lang="de-DE"/>
              <a:t>Image</a:t>
            </a:r>
            <a:endParaRPr lang="en-GB"/>
          </a:p>
        </p:txBody>
      </p:sp>
      <p:sp>
        <p:nvSpPr>
          <p:cNvPr id="11" name="Text Placeholder 6">
            <a:extLst>
              <a:ext uri="{FF2B5EF4-FFF2-40B4-BE49-F238E27FC236}">
                <a16:creationId xmlns:a16="http://schemas.microsoft.com/office/drawing/2014/main" id="{EE93BE22-E03B-4D86-A805-5140FB831BB8}"/>
              </a:ext>
            </a:extLst>
          </p:cNvPr>
          <p:cNvSpPr>
            <a:spLocks noGrp="1"/>
          </p:cNvSpPr>
          <p:nvPr>
            <p:ph type="body" sz="quarter" idx="14" hasCustomPrompt="1"/>
          </p:nvPr>
        </p:nvSpPr>
        <p:spPr>
          <a:xfrm>
            <a:off x="401638" y="2263775"/>
            <a:ext cx="5284787" cy="3571875"/>
          </a:xfrm>
          <a:prstGeom prst="rect">
            <a:avLst/>
          </a:prstGeom>
        </p:spPr>
        <p:txBody>
          <a:bodyPr/>
          <a:lstStyle>
            <a:lvl1pPr marL="228600" indent="-228600">
              <a:spcAft>
                <a:spcPts val="1200"/>
              </a:spcAft>
              <a:buFont typeface="Wingdings 3" panose="05040102010807070707" pitchFamily="18" charset="2"/>
              <a:buChar char=""/>
              <a:defRPr sz="1600"/>
            </a:lvl1pPr>
            <a:lvl2pPr marL="685800" indent="-228600">
              <a:spcAft>
                <a:spcPts val="1200"/>
              </a:spcAft>
              <a:buFont typeface="Wingdings 3" panose="05040102010807070707" pitchFamily="18" charset="2"/>
              <a:buChar char=""/>
              <a:defRPr sz="1400"/>
            </a:lvl2pPr>
            <a:lvl3pPr>
              <a:spcAft>
                <a:spcPts val="1200"/>
              </a:spcAft>
              <a:defRPr sz="1200"/>
            </a:lvl3pPr>
            <a:lvl4pPr>
              <a:spcAft>
                <a:spcPts val="1200"/>
              </a:spcAft>
              <a:defRPr sz="1050"/>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12" name="Text Placeholder 7">
            <a:extLst>
              <a:ext uri="{FF2B5EF4-FFF2-40B4-BE49-F238E27FC236}">
                <a16:creationId xmlns:a16="http://schemas.microsoft.com/office/drawing/2014/main" id="{566CEE49-3D6C-4A8B-881F-65F686CAD61D}"/>
              </a:ext>
            </a:extLst>
          </p:cNvPr>
          <p:cNvSpPr>
            <a:spLocks noGrp="1"/>
          </p:cNvSpPr>
          <p:nvPr>
            <p:ph type="body" sz="quarter" idx="15" hasCustomPrompt="1"/>
          </p:nvPr>
        </p:nvSpPr>
        <p:spPr>
          <a:xfrm>
            <a:off x="401637" y="1315094"/>
            <a:ext cx="5284787" cy="831938"/>
          </a:xfrm>
          <a:prstGeom prst="rect">
            <a:avLst/>
          </a:prstGeom>
        </p:spPr>
        <p:txBody>
          <a:bodyPr/>
          <a:lstStyle>
            <a:lvl1pPr marL="0" indent="0">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3" name="Text Placeholder 7">
            <a:extLst>
              <a:ext uri="{FF2B5EF4-FFF2-40B4-BE49-F238E27FC236}">
                <a16:creationId xmlns:a16="http://schemas.microsoft.com/office/drawing/2014/main" id="{F36EF38E-0B3B-416E-9862-90634F2A3677}"/>
              </a:ext>
            </a:extLst>
          </p:cNvPr>
          <p:cNvSpPr>
            <a:spLocks noGrp="1"/>
          </p:cNvSpPr>
          <p:nvPr>
            <p:ph type="body" sz="quarter" idx="10" hasCustomPrompt="1"/>
          </p:nvPr>
        </p:nvSpPr>
        <p:spPr>
          <a:xfrm>
            <a:off x="401637" y="401637"/>
            <a:ext cx="5284787" cy="831939"/>
          </a:xfrm>
          <a:prstGeom prst="rect">
            <a:avLst/>
          </a:prstGeom>
        </p:spPr>
        <p:txBody>
          <a:bodyPr/>
          <a:lstStyle>
            <a:lvl1pPr marL="0" indent="0">
              <a:buNone/>
              <a:defRPr sz="2800" b="1">
                <a:solidFill>
                  <a:srgbClr val="0053BB"/>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Tree>
    <p:extLst>
      <p:ext uri="{BB962C8B-B14F-4D97-AF65-F5344CB8AC3E}">
        <p14:creationId xmlns:p14="http://schemas.microsoft.com/office/powerpoint/2010/main" val="17634719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 column - Text only">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30D25F1B-25DE-4CEA-81E9-A7E36ABE8257}"/>
              </a:ext>
            </a:extLst>
          </p:cNvPr>
          <p:cNvSpPr>
            <a:spLocks noGrp="1"/>
          </p:cNvSpPr>
          <p:nvPr>
            <p:ph type="body" sz="quarter" idx="10" hasCustomPrompt="1"/>
          </p:nvPr>
        </p:nvSpPr>
        <p:spPr>
          <a:xfrm>
            <a:off x="401637" y="401638"/>
            <a:ext cx="11387138" cy="495300"/>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7" name="Text Placeholder 7">
            <a:extLst>
              <a:ext uri="{FF2B5EF4-FFF2-40B4-BE49-F238E27FC236}">
                <a16:creationId xmlns:a16="http://schemas.microsoft.com/office/drawing/2014/main" id="{4DB8A095-CAD5-496B-8E60-B8097D6512DD}"/>
              </a:ext>
            </a:extLst>
          </p:cNvPr>
          <p:cNvSpPr>
            <a:spLocks noGrp="1"/>
          </p:cNvSpPr>
          <p:nvPr>
            <p:ph type="body" sz="quarter" idx="11" hasCustomPrompt="1"/>
          </p:nvPr>
        </p:nvSpPr>
        <p:spPr>
          <a:xfrm>
            <a:off x="401637" y="906736"/>
            <a:ext cx="11387137" cy="495300"/>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8" name="Text Placeholder 7">
            <a:extLst>
              <a:ext uri="{FF2B5EF4-FFF2-40B4-BE49-F238E27FC236}">
                <a16:creationId xmlns:a16="http://schemas.microsoft.com/office/drawing/2014/main" id="{08DB114B-BAA5-4A2C-AB5F-A283857CEEA9}"/>
              </a:ext>
            </a:extLst>
          </p:cNvPr>
          <p:cNvSpPr>
            <a:spLocks noGrp="1"/>
          </p:cNvSpPr>
          <p:nvPr>
            <p:ph type="body" sz="quarter" idx="12" hasCustomPrompt="1"/>
          </p:nvPr>
        </p:nvSpPr>
        <p:spPr>
          <a:xfrm>
            <a:off x="401638" y="1823267"/>
            <a:ext cx="5284787" cy="742133"/>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9" name="Text Placeholder 6">
            <a:extLst>
              <a:ext uri="{FF2B5EF4-FFF2-40B4-BE49-F238E27FC236}">
                <a16:creationId xmlns:a16="http://schemas.microsoft.com/office/drawing/2014/main" id="{3DC91DB2-DB9D-465A-86E7-70CA7B794A58}"/>
              </a:ext>
            </a:extLst>
          </p:cNvPr>
          <p:cNvSpPr>
            <a:spLocks noGrp="1"/>
          </p:cNvSpPr>
          <p:nvPr>
            <p:ph type="body" sz="quarter" idx="14" hasCustomPrompt="1"/>
          </p:nvPr>
        </p:nvSpPr>
        <p:spPr>
          <a:xfrm>
            <a:off x="401638" y="2768121"/>
            <a:ext cx="5284787" cy="3067529"/>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Tree>
    <p:extLst>
      <p:ext uri="{BB962C8B-B14F-4D97-AF65-F5344CB8AC3E}">
        <p14:creationId xmlns:p14="http://schemas.microsoft.com/office/powerpoint/2010/main" val="41519401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plit - Left Text - Right White">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333BCFE1-F99D-4573-A46D-C2183A754C4E}"/>
              </a:ext>
            </a:extLst>
          </p:cNvPr>
          <p:cNvSpPr>
            <a:spLocks noGrp="1"/>
          </p:cNvSpPr>
          <p:nvPr>
            <p:ph type="body" sz="quarter" idx="14" hasCustomPrompt="1"/>
          </p:nvPr>
        </p:nvSpPr>
        <p:spPr>
          <a:xfrm>
            <a:off x="401638" y="2263775"/>
            <a:ext cx="5284787" cy="3571875"/>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8" name="Text Placeholder 7">
            <a:extLst>
              <a:ext uri="{FF2B5EF4-FFF2-40B4-BE49-F238E27FC236}">
                <a16:creationId xmlns:a16="http://schemas.microsoft.com/office/drawing/2014/main" id="{DBEA36C2-0CE9-4320-A58B-B677AB9FDAC4}"/>
              </a:ext>
            </a:extLst>
          </p:cNvPr>
          <p:cNvSpPr>
            <a:spLocks noGrp="1"/>
          </p:cNvSpPr>
          <p:nvPr>
            <p:ph type="body" sz="quarter" idx="15" hasCustomPrompt="1"/>
          </p:nvPr>
        </p:nvSpPr>
        <p:spPr>
          <a:xfrm>
            <a:off x="401637" y="1315094"/>
            <a:ext cx="5284787"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9" name="Text Placeholder 7">
            <a:extLst>
              <a:ext uri="{FF2B5EF4-FFF2-40B4-BE49-F238E27FC236}">
                <a16:creationId xmlns:a16="http://schemas.microsoft.com/office/drawing/2014/main" id="{907B0753-05FA-419E-889B-F95C36A1DF78}"/>
              </a:ext>
            </a:extLst>
          </p:cNvPr>
          <p:cNvSpPr>
            <a:spLocks noGrp="1"/>
          </p:cNvSpPr>
          <p:nvPr>
            <p:ph type="body" sz="quarter" idx="10" hasCustomPrompt="1"/>
          </p:nvPr>
        </p:nvSpPr>
        <p:spPr>
          <a:xfrm>
            <a:off x="401637" y="401637"/>
            <a:ext cx="5284787"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2" name="Rectangle 1">
            <a:extLst>
              <a:ext uri="{FF2B5EF4-FFF2-40B4-BE49-F238E27FC236}">
                <a16:creationId xmlns:a16="http://schemas.microsoft.com/office/drawing/2014/main" id="{E9CFFB88-B2AB-416E-9CE8-943E63EAF0AB}"/>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548C5766-217F-4656-B171-EC119A4BA8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38" y="6037580"/>
            <a:ext cx="919743" cy="421322"/>
          </a:xfrm>
          <a:prstGeom prst="rect">
            <a:avLst/>
          </a:prstGeom>
        </p:spPr>
      </p:pic>
    </p:spTree>
    <p:extLst>
      <p:ext uri="{BB962C8B-B14F-4D97-AF65-F5344CB8AC3E}">
        <p14:creationId xmlns:p14="http://schemas.microsoft.com/office/powerpoint/2010/main" val="27222158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plit - Left Text - Right Image">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333BCFE1-F99D-4573-A46D-C2183A754C4E}"/>
              </a:ext>
            </a:extLst>
          </p:cNvPr>
          <p:cNvSpPr>
            <a:spLocks noGrp="1"/>
          </p:cNvSpPr>
          <p:nvPr>
            <p:ph type="body" sz="quarter" idx="14" hasCustomPrompt="1"/>
          </p:nvPr>
        </p:nvSpPr>
        <p:spPr>
          <a:xfrm>
            <a:off x="401638" y="2263775"/>
            <a:ext cx="5284787" cy="3571875"/>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8" name="Text Placeholder 7">
            <a:extLst>
              <a:ext uri="{FF2B5EF4-FFF2-40B4-BE49-F238E27FC236}">
                <a16:creationId xmlns:a16="http://schemas.microsoft.com/office/drawing/2014/main" id="{DBEA36C2-0CE9-4320-A58B-B677AB9FDAC4}"/>
              </a:ext>
            </a:extLst>
          </p:cNvPr>
          <p:cNvSpPr>
            <a:spLocks noGrp="1"/>
          </p:cNvSpPr>
          <p:nvPr>
            <p:ph type="body" sz="quarter" idx="15" hasCustomPrompt="1"/>
          </p:nvPr>
        </p:nvSpPr>
        <p:spPr>
          <a:xfrm>
            <a:off x="401637" y="1315094"/>
            <a:ext cx="5284787"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9" name="Text Placeholder 7">
            <a:extLst>
              <a:ext uri="{FF2B5EF4-FFF2-40B4-BE49-F238E27FC236}">
                <a16:creationId xmlns:a16="http://schemas.microsoft.com/office/drawing/2014/main" id="{907B0753-05FA-419E-889B-F95C36A1DF78}"/>
              </a:ext>
            </a:extLst>
          </p:cNvPr>
          <p:cNvSpPr>
            <a:spLocks noGrp="1"/>
          </p:cNvSpPr>
          <p:nvPr>
            <p:ph type="body" sz="quarter" idx="10" hasCustomPrompt="1"/>
          </p:nvPr>
        </p:nvSpPr>
        <p:spPr>
          <a:xfrm>
            <a:off x="401637" y="401637"/>
            <a:ext cx="5284787"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12" name="Picture Placeholder 2">
            <a:extLst>
              <a:ext uri="{FF2B5EF4-FFF2-40B4-BE49-F238E27FC236}">
                <a16:creationId xmlns:a16="http://schemas.microsoft.com/office/drawing/2014/main" id="{D4A37347-B4D7-433F-BE0C-47ECF6E65BE7}"/>
              </a:ext>
            </a:extLst>
          </p:cNvPr>
          <p:cNvSpPr>
            <a:spLocks noGrp="1"/>
          </p:cNvSpPr>
          <p:nvPr>
            <p:ph type="pic" sz="quarter" idx="13" hasCustomPrompt="1"/>
          </p:nvPr>
        </p:nvSpPr>
        <p:spPr>
          <a:xfrm>
            <a:off x="6096000" y="0"/>
            <a:ext cx="6096000" cy="6858000"/>
          </a:xfrm>
          <a:prstGeom prst="rect">
            <a:avLst/>
          </a:prstGeom>
          <a:solidFill>
            <a:schemeClr val="bg1">
              <a:lumMod val="95000"/>
            </a:schemeClr>
          </a:solidFill>
        </p:spPr>
        <p:txBody>
          <a:bodyPr/>
          <a:lstStyle>
            <a:lvl1pPr marL="0" indent="0" algn="ctr">
              <a:buNone/>
              <a:defRPr sz="2400"/>
            </a:lvl1pPr>
          </a:lstStyle>
          <a:p>
            <a:r>
              <a:rPr lang="de-DE"/>
              <a:t>Image</a:t>
            </a:r>
            <a:endParaRPr lang="en-GB"/>
          </a:p>
        </p:txBody>
      </p:sp>
      <p:pic>
        <p:nvPicPr>
          <p:cNvPr id="7" name="Picture 6">
            <a:extLst>
              <a:ext uri="{FF2B5EF4-FFF2-40B4-BE49-F238E27FC236}">
                <a16:creationId xmlns:a16="http://schemas.microsoft.com/office/drawing/2014/main" id="{F75A0322-0E16-4281-A33C-9BFB8AAD41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38" y="6037580"/>
            <a:ext cx="919743" cy="421322"/>
          </a:xfrm>
          <a:prstGeom prst="rect">
            <a:avLst/>
          </a:prstGeom>
        </p:spPr>
      </p:pic>
    </p:spTree>
    <p:extLst>
      <p:ext uri="{BB962C8B-B14F-4D97-AF65-F5344CB8AC3E}">
        <p14:creationId xmlns:p14="http://schemas.microsoft.com/office/powerpoint/2010/main" val="36177369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plit - Left Text - Right Tab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56DF55B-F12C-43E0-9EA4-BCB7C2ACF454}"/>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able Placeholder 2">
            <a:extLst>
              <a:ext uri="{FF2B5EF4-FFF2-40B4-BE49-F238E27FC236}">
                <a16:creationId xmlns:a16="http://schemas.microsoft.com/office/drawing/2014/main" id="{B9D816A3-0758-4F38-8259-2299E7DD8697}"/>
              </a:ext>
            </a:extLst>
          </p:cNvPr>
          <p:cNvSpPr>
            <a:spLocks noGrp="1"/>
          </p:cNvSpPr>
          <p:nvPr>
            <p:ph type="tbl" sz="quarter" idx="13"/>
          </p:nvPr>
        </p:nvSpPr>
        <p:spPr>
          <a:xfrm>
            <a:off x="6296025" y="2224088"/>
            <a:ext cx="5494338" cy="3611562"/>
          </a:xfrm>
          <a:prstGeom prst="rect">
            <a:avLst/>
          </a:prstGeom>
          <a:solidFill>
            <a:schemeClr val="bg1">
              <a:lumMod val="95000"/>
            </a:schemeClr>
          </a:solidFill>
        </p:spPr>
        <p:txBody>
          <a:bodyPr/>
          <a:lstStyle>
            <a:lvl1pPr marL="0" indent="0" algn="ctr">
              <a:buNone/>
              <a:defRPr sz="2400"/>
            </a:lvl1pPr>
          </a:lstStyle>
          <a:p>
            <a:endParaRPr lang="en-GB"/>
          </a:p>
        </p:txBody>
      </p:sp>
      <p:sp>
        <p:nvSpPr>
          <p:cNvPr id="12" name="Text Placeholder 6">
            <a:extLst>
              <a:ext uri="{FF2B5EF4-FFF2-40B4-BE49-F238E27FC236}">
                <a16:creationId xmlns:a16="http://schemas.microsoft.com/office/drawing/2014/main" id="{13117F9D-9ED2-4210-94AB-9797EEB14D85}"/>
              </a:ext>
            </a:extLst>
          </p:cNvPr>
          <p:cNvSpPr>
            <a:spLocks noGrp="1"/>
          </p:cNvSpPr>
          <p:nvPr>
            <p:ph type="body" sz="quarter" idx="14" hasCustomPrompt="1"/>
          </p:nvPr>
        </p:nvSpPr>
        <p:spPr>
          <a:xfrm>
            <a:off x="401638" y="2263775"/>
            <a:ext cx="5284787" cy="3571875"/>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8" name="Text Placeholder 7">
            <a:extLst>
              <a:ext uri="{FF2B5EF4-FFF2-40B4-BE49-F238E27FC236}">
                <a16:creationId xmlns:a16="http://schemas.microsoft.com/office/drawing/2014/main" id="{49350167-F26E-4E03-802D-AA8E340DBD00}"/>
              </a:ext>
            </a:extLst>
          </p:cNvPr>
          <p:cNvSpPr>
            <a:spLocks noGrp="1"/>
          </p:cNvSpPr>
          <p:nvPr>
            <p:ph type="body" sz="quarter" idx="15" hasCustomPrompt="1"/>
          </p:nvPr>
        </p:nvSpPr>
        <p:spPr>
          <a:xfrm>
            <a:off x="401637" y="1315094"/>
            <a:ext cx="5284787"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9" name="Text Placeholder 7">
            <a:extLst>
              <a:ext uri="{FF2B5EF4-FFF2-40B4-BE49-F238E27FC236}">
                <a16:creationId xmlns:a16="http://schemas.microsoft.com/office/drawing/2014/main" id="{59049A06-4048-4616-95B9-BCE7BA2110DB}"/>
              </a:ext>
            </a:extLst>
          </p:cNvPr>
          <p:cNvSpPr>
            <a:spLocks noGrp="1"/>
          </p:cNvSpPr>
          <p:nvPr>
            <p:ph type="body" sz="quarter" idx="10" hasCustomPrompt="1"/>
          </p:nvPr>
        </p:nvSpPr>
        <p:spPr>
          <a:xfrm>
            <a:off x="401637" y="401637"/>
            <a:ext cx="5284787"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pic>
        <p:nvPicPr>
          <p:cNvPr id="10" name="Picture 9">
            <a:extLst>
              <a:ext uri="{FF2B5EF4-FFF2-40B4-BE49-F238E27FC236}">
                <a16:creationId xmlns:a16="http://schemas.microsoft.com/office/drawing/2014/main" id="{A1506D11-EC83-43D5-AF1E-792FC82A06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38" y="6037580"/>
            <a:ext cx="919743" cy="421322"/>
          </a:xfrm>
          <a:prstGeom prst="rect">
            <a:avLst/>
          </a:prstGeom>
        </p:spPr>
      </p:pic>
    </p:spTree>
    <p:extLst>
      <p:ext uri="{BB962C8B-B14F-4D97-AF65-F5344CB8AC3E}">
        <p14:creationId xmlns:p14="http://schemas.microsoft.com/office/powerpoint/2010/main" val="3845613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plit - Left Text - Right Cha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56DF55B-F12C-43E0-9EA4-BCB7C2ACF454}"/>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hart Placeholder 3">
            <a:extLst>
              <a:ext uri="{FF2B5EF4-FFF2-40B4-BE49-F238E27FC236}">
                <a16:creationId xmlns:a16="http://schemas.microsoft.com/office/drawing/2014/main" id="{A337AD36-CBB8-4028-B828-09107E70BDEE}"/>
              </a:ext>
            </a:extLst>
          </p:cNvPr>
          <p:cNvSpPr>
            <a:spLocks noGrp="1"/>
          </p:cNvSpPr>
          <p:nvPr>
            <p:ph type="chart" sz="quarter" idx="14"/>
          </p:nvPr>
        </p:nvSpPr>
        <p:spPr>
          <a:xfrm>
            <a:off x="6296025" y="2219123"/>
            <a:ext cx="5492750" cy="3611562"/>
          </a:xfrm>
          <a:prstGeom prst="rect">
            <a:avLst/>
          </a:prstGeom>
          <a:solidFill>
            <a:schemeClr val="bg1">
              <a:lumMod val="95000"/>
            </a:schemeClr>
          </a:solidFill>
        </p:spPr>
        <p:txBody>
          <a:bodyPr/>
          <a:lstStyle>
            <a:lvl1pPr marL="0" indent="0" algn="ctr">
              <a:buNone/>
              <a:defRPr sz="2400"/>
            </a:lvl1pPr>
          </a:lstStyle>
          <a:p>
            <a:endParaRPr lang="en-GB"/>
          </a:p>
        </p:txBody>
      </p:sp>
      <p:sp>
        <p:nvSpPr>
          <p:cNvPr id="12" name="Text Placeholder 6">
            <a:extLst>
              <a:ext uri="{FF2B5EF4-FFF2-40B4-BE49-F238E27FC236}">
                <a16:creationId xmlns:a16="http://schemas.microsoft.com/office/drawing/2014/main" id="{C56ABBBF-B0D5-452A-8627-9E44D51AB355}"/>
              </a:ext>
            </a:extLst>
          </p:cNvPr>
          <p:cNvSpPr>
            <a:spLocks noGrp="1"/>
          </p:cNvSpPr>
          <p:nvPr>
            <p:ph type="body" sz="quarter" idx="15" hasCustomPrompt="1"/>
          </p:nvPr>
        </p:nvSpPr>
        <p:spPr>
          <a:xfrm>
            <a:off x="401638" y="2263775"/>
            <a:ext cx="5284787" cy="3571875"/>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8" name="Text Placeholder 7">
            <a:extLst>
              <a:ext uri="{FF2B5EF4-FFF2-40B4-BE49-F238E27FC236}">
                <a16:creationId xmlns:a16="http://schemas.microsoft.com/office/drawing/2014/main" id="{9ACEFFEE-2375-4809-B022-7D3DFAC47FCD}"/>
              </a:ext>
            </a:extLst>
          </p:cNvPr>
          <p:cNvSpPr>
            <a:spLocks noGrp="1"/>
          </p:cNvSpPr>
          <p:nvPr>
            <p:ph type="body" sz="quarter" idx="16" hasCustomPrompt="1"/>
          </p:nvPr>
        </p:nvSpPr>
        <p:spPr>
          <a:xfrm>
            <a:off x="401637" y="1315094"/>
            <a:ext cx="5284787"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9" name="Text Placeholder 7">
            <a:extLst>
              <a:ext uri="{FF2B5EF4-FFF2-40B4-BE49-F238E27FC236}">
                <a16:creationId xmlns:a16="http://schemas.microsoft.com/office/drawing/2014/main" id="{DE3DCC01-7EF5-4D9A-87CD-DC723AFEEDCB}"/>
              </a:ext>
            </a:extLst>
          </p:cNvPr>
          <p:cNvSpPr>
            <a:spLocks noGrp="1"/>
          </p:cNvSpPr>
          <p:nvPr>
            <p:ph type="body" sz="quarter" idx="10" hasCustomPrompt="1"/>
          </p:nvPr>
        </p:nvSpPr>
        <p:spPr>
          <a:xfrm>
            <a:off x="401637" y="401637"/>
            <a:ext cx="5284787"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pic>
        <p:nvPicPr>
          <p:cNvPr id="10" name="Picture 9">
            <a:extLst>
              <a:ext uri="{FF2B5EF4-FFF2-40B4-BE49-F238E27FC236}">
                <a16:creationId xmlns:a16="http://schemas.microsoft.com/office/drawing/2014/main" id="{3293CD02-A24B-4823-A99B-A9CA6CD14E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38" y="6037580"/>
            <a:ext cx="919743" cy="421322"/>
          </a:xfrm>
          <a:prstGeom prst="rect">
            <a:avLst/>
          </a:prstGeom>
        </p:spPr>
      </p:pic>
    </p:spTree>
    <p:extLst>
      <p:ext uri="{BB962C8B-B14F-4D97-AF65-F5344CB8AC3E}">
        <p14:creationId xmlns:p14="http://schemas.microsoft.com/office/powerpoint/2010/main" val="38459069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plit - Right Text - Left White">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89E0C75-2EE5-4930-BB1A-4D1B201D73FB}"/>
              </a:ext>
            </a:extLst>
          </p:cNvPr>
          <p:cNvSpPr>
            <a:spLocks noGrp="1"/>
          </p:cNvSpPr>
          <p:nvPr>
            <p:ph type="body" sz="quarter" idx="14" hasCustomPrompt="1"/>
          </p:nvPr>
        </p:nvSpPr>
        <p:spPr>
          <a:xfrm>
            <a:off x="6503988" y="2263775"/>
            <a:ext cx="5284787" cy="3571875"/>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7" name="Text Placeholder 7">
            <a:extLst>
              <a:ext uri="{FF2B5EF4-FFF2-40B4-BE49-F238E27FC236}">
                <a16:creationId xmlns:a16="http://schemas.microsoft.com/office/drawing/2014/main" id="{B54C573D-2567-4C60-BAA5-CEAF629C23A1}"/>
              </a:ext>
            </a:extLst>
          </p:cNvPr>
          <p:cNvSpPr>
            <a:spLocks noGrp="1"/>
          </p:cNvSpPr>
          <p:nvPr>
            <p:ph type="body" sz="quarter" idx="15" hasCustomPrompt="1"/>
          </p:nvPr>
        </p:nvSpPr>
        <p:spPr>
          <a:xfrm>
            <a:off x="6503988" y="1315094"/>
            <a:ext cx="5284787"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8" name="Text Placeholder 7">
            <a:extLst>
              <a:ext uri="{FF2B5EF4-FFF2-40B4-BE49-F238E27FC236}">
                <a16:creationId xmlns:a16="http://schemas.microsoft.com/office/drawing/2014/main" id="{87D47EFF-6081-4F8C-A387-2F923B1BC573}"/>
              </a:ext>
            </a:extLst>
          </p:cNvPr>
          <p:cNvSpPr>
            <a:spLocks noGrp="1"/>
          </p:cNvSpPr>
          <p:nvPr>
            <p:ph type="body" sz="quarter" idx="10" hasCustomPrompt="1"/>
          </p:nvPr>
        </p:nvSpPr>
        <p:spPr>
          <a:xfrm>
            <a:off x="6503988" y="401637"/>
            <a:ext cx="5284787"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9" name="Rectangle 8">
            <a:extLst>
              <a:ext uri="{FF2B5EF4-FFF2-40B4-BE49-F238E27FC236}">
                <a16:creationId xmlns:a16="http://schemas.microsoft.com/office/drawing/2014/main" id="{1A1736F8-595D-4698-9B9F-8D0333FF3FBF}"/>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82883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plit - Right Text - Left Imag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7F0138DC-058E-4272-A7E8-1ABD4B5A11E1}"/>
              </a:ext>
            </a:extLst>
          </p:cNvPr>
          <p:cNvSpPr>
            <a:spLocks noGrp="1"/>
          </p:cNvSpPr>
          <p:nvPr>
            <p:ph type="pic" sz="quarter" idx="13" hasCustomPrompt="1"/>
          </p:nvPr>
        </p:nvSpPr>
        <p:spPr>
          <a:xfrm>
            <a:off x="0" y="0"/>
            <a:ext cx="6096000" cy="6858000"/>
          </a:xfrm>
          <a:prstGeom prst="rect">
            <a:avLst/>
          </a:prstGeom>
          <a:solidFill>
            <a:schemeClr val="bg1">
              <a:lumMod val="95000"/>
            </a:schemeClr>
          </a:solidFill>
        </p:spPr>
        <p:txBody>
          <a:bodyPr/>
          <a:lstStyle>
            <a:lvl1pPr marL="0" indent="0" algn="ctr">
              <a:buNone/>
              <a:defRPr sz="2400"/>
            </a:lvl1pPr>
          </a:lstStyle>
          <a:p>
            <a:r>
              <a:rPr lang="de-DE"/>
              <a:t>Image</a:t>
            </a:r>
            <a:endParaRPr lang="en-GB"/>
          </a:p>
        </p:txBody>
      </p:sp>
      <p:sp>
        <p:nvSpPr>
          <p:cNvPr id="6" name="Text Placeholder 6">
            <a:extLst>
              <a:ext uri="{FF2B5EF4-FFF2-40B4-BE49-F238E27FC236}">
                <a16:creationId xmlns:a16="http://schemas.microsoft.com/office/drawing/2014/main" id="{389E0C75-2EE5-4930-BB1A-4D1B201D73FB}"/>
              </a:ext>
            </a:extLst>
          </p:cNvPr>
          <p:cNvSpPr>
            <a:spLocks noGrp="1"/>
          </p:cNvSpPr>
          <p:nvPr>
            <p:ph type="body" sz="quarter" idx="14" hasCustomPrompt="1"/>
          </p:nvPr>
        </p:nvSpPr>
        <p:spPr>
          <a:xfrm>
            <a:off x="6503988" y="2263775"/>
            <a:ext cx="5284787" cy="3571875"/>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7" name="Text Placeholder 7">
            <a:extLst>
              <a:ext uri="{FF2B5EF4-FFF2-40B4-BE49-F238E27FC236}">
                <a16:creationId xmlns:a16="http://schemas.microsoft.com/office/drawing/2014/main" id="{B54C573D-2567-4C60-BAA5-CEAF629C23A1}"/>
              </a:ext>
            </a:extLst>
          </p:cNvPr>
          <p:cNvSpPr>
            <a:spLocks noGrp="1"/>
          </p:cNvSpPr>
          <p:nvPr>
            <p:ph type="body" sz="quarter" idx="15" hasCustomPrompt="1"/>
          </p:nvPr>
        </p:nvSpPr>
        <p:spPr>
          <a:xfrm>
            <a:off x="6503988" y="1315094"/>
            <a:ext cx="5284787"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8" name="Text Placeholder 7">
            <a:extLst>
              <a:ext uri="{FF2B5EF4-FFF2-40B4-BE49-F238E27FC236}">
                <a16:creationId xmlns:a16="http://schemas.microsoft.com/office/drawing/2014/main" id="{87D47EFF-6081-4F8C-A387-2F923B1BC573}"/>
              </a:ext>
            </a:extLst>
          </p:cNvPr>
          <p:cNvSpPr>
            <a:spLocks noGrp="1"/>
          </p:cNvSpPr>
          <p:nvPr>
            <p:ph type="body" sz="quarter" idx="10" hasCustomPrompt="1"/>
          </p:nvPr>
        </p:nvSpPr>
        <p:spPr>
          <a:xfrm>
            <a:off x="6503988" y="401637"/>
            <a:ext cx="5284787"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Tree>
    <p:extLst>
      <p:ext uri="{BB962C8B-B14F-4D97-AF65-F5344CB8AC3E}">
        <p14:creationId xmlns:p14="http://schemas.microsoft.com/office/powerpoint/2010/main" val="104087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nner - Top Blue - 2 Columns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C8139-B7F0-423F-B845-95DA74D73A4D}"/>
              </a:ext>
            </a:extLst>
          </p:cNvPr>
          <p:cNvSpPr/>
          <p:nvPr userDrawn="1"/>
        </p:nvSpPr>
        <p:spPr>
          <a:xfrm>
            <a:off x="0" y="0"/>
            <a:ext cx="12192000" cy="2263775"/>
          </a:xfrm>
          <a:prstGeom prst="rect">
            <a:avLst/>
          </a:prstGeom>
          <a:solidFill>
            <a:srgbClr val="001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0845F582-AF23-4CDB-B511-7585EBB63232}"/>
              </a:ext>
            </a:extLst>
          </p:cNvPr>
          <p:cNvSpPr>
            <a:spLocks noGrp="1"/>
          </p:cNvSpPr>
          <p:nvPr>
            <p:ph type="body" sz="quarter" idx="10" hasCustomPrompt="1"/>
          </p:nvPr>
        </p:nvSpPr>
        <p:spPr>
          <a:xfrm>
            <a:off x="401637" y="401638"/>
            <a:ext cx="11387138" cy="495300"/>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9" name="Text Placeholder 7">
            <a:extLst>
              <a:ext uri="{FF2B5EF4-FFF2-40B4-BE49-F238E27FC236}">
                <a16:creationId xmlns:a16="http://schemas.microsoft.com/office/drawing/2014/main" id="{93E29566-F628-4C1D-8BFA-CD5C80FBFC7D}"/>
              </a:ext>
            </a:extLst>
          </p:cNvPr>
          <p:cNvSpPr>
            <a:spLocks noGrp="1"/>
          </p:cNvSpPr>
          <p:nvPr>
            <p:ph type="body" sz="quarter" idx="11" hasCustomPrompt="1"/>
          </p:nvPr>
        </p:nvSpPr>
        <p:spPr>
          <a:xfrm>
            <a:off x="401637" y="906736"/>
            <a:ext cx="11387137" cy="495300"/>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0" name="Text Placeholder 7">
            <a:extLst>
              <a:ext uri="{FF2B5EF4-FFF2-40B4-BE49-F238E27FC236}">
                <a16:creationId xmlns:a16="http://schemas.microsoft.com/office/drawing/2014/main" id="{05E7AD7F-B94E-4019-9DCA-F3D5D4C5D6A5}"/>
              </a:ext>
            </a:extLst>
          </p:cNvPr>
          <p:cNvSpPr>
            <a:spLocks noGrp="1"/>
          </p:cNvSpPr>
          <p:nvPr>
            <p:ph type="body" sz="quarter" idx="14" hasCustomPrompt="1"/>
          </p:nvPr>
        </p:nvSpPr>
        <p:spPr>
          <a:xfrm>
            <a:off x="401638" y="2665412"/>
            <a:ext cx="5284787" cy="742133"/>
          </a:xfrm>
          <a:prstGeom prst="rect">
            <a:avLst/>
          </a:prstGeom>
        </p:spPr>
        <p:txBody>
          <a:bodyPr/>
          <a:lstStyle>
            <a:lvl1pPr marL="0" indent="0">
              <a:buNone/>
              <a:defRPr sz="16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11" name="Text Placeholder 6">
            <a:extLst>
              <a:ext uri="{FF2B5EF4-FFF2-40B4-BE49-F238E27FC236}">
                <a16:creationId xmlns:a16="http://schemas.microsoft.com/office/drawing/2014/main" id="{F497E619-0981-4708-9C23-B45BCE37ACA2}"/>
              </a:ext>
            </a:extLst>
          </p:cNvPr>
          <p:cNvSpPr>
            <a:spLocks noGrp="1"/>
          </p:cNvSpPr>
          <p:nvPr>
            <p:ph type="body" sz="quarter" idx="15" hasCustomPrompt="1"/>
          </p:nvPr>
        </p:nvSpPr>
        <p:spPr>
          <a:xfrm>
            <a:off x="401638" y="3610266"/>
            <a:ext cx="5284787" cy="2225383"/>
          </a:xfrm>
          <a:prstGeom prst="rect">
            <a:avLst/>
          </a:prstGeom>
        </p:spPr>
        <p:txBody>
          <a:bodyPr/>
          <a:lstStyle>
            <a:lvl1pPr>
              <a:defRPr sz="1600"/>
            </a:lvl1pPr>
            <a:lvl2pPr>
              <a:defRPr sz="1400"/>
            </a:lvl2pPr>
            <a:lvl3pPr>
              <a:defRPr sz="1200"/>
            </a:lvl3pPr>
            <a:lvl4pPr>
              <a:defRPr sz="1050"/>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12" name="Text Placeholder 7">
            <a:extLst>
              <a:ext uri="{FF2B5EF4-FFF2-40B4-BE49-F238E27FC236}">
                <a16:creationId xmlns:a16="http://schemas.microsoft.com/office/drawing/2014/main" id="{51F2547B-B111-4BDF-8B52-9AE55E2A57FC}"/>
              </a:ext>
            </a:extLst>
          </p:cNvPr>
          <p:cNvSpPr>
            <a:spLocks noGrp="1"/>
          </p:cNvSpPr>
          <p:nvPr>
            <p:ph type="body" sz="quarter" idx="16" hasCustomPrompt="1"/>
          </p:nvPr>
        </p:nvSpPr>
        <p:spPr>
          <a:xfrm>
            <a:off x="6503987" y="2665412"/>
            <a:ext cx="5284787" cy="742133"/>
          </a:xfrm>
          <a:prstGeom prst="rect">
            <a:avLst/>
          </a:prstGeom>
        </p:spPr>
        <p:txBody>
          <a:bodyPr/>
          <a:lstStyle>
            <a:lvl1pPr marL="0" indent="0">
              <a:buNone/>
              <a:defRPr sz="16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13" name="Text Placeholder 6">
            <a:extLst>
              <a:ext uri="{FF2B5EF4-FFF2-40B4-BE49-F238E27FC236}">
                <a16:creationId xmlns:a16="http://schemas.microsoft.com/office/drawing/2014/main" id="{58162EFA-0851-48E3-9B02-BB7BF093B0BB}"/>
              </a:ext>
            </a:extLst>
          </p:cNvPr>
          <p:cNvSpPr>
            <a:spLocks noGrp="1"/>
          </p:cNvSpPr>
          <p:nvPr>
            <p:ph type="body" sz="quarter" idx="17" hasCustomPrompt="1"/>
          </p:nvPr>
        </p:nvSpPr>
        <p:spPr>
          <a:xfrm>
            <a:off x="6503987" y="3610266"/>
            <a:ext cx="5284787" cy="2225383"/>
          </a:xfrm>
          <a:prstGeom prst="rect">
            <a:avLst/>
          </a:prstGeom>
        </p:spPr>
        <p:txBody>
          <a:bodyPr/>
          <a:lstStyle>
            <a:lvl1pPr>
              <a:defRPr sz="1600"/>
            </a:lvl1pPr>
            <a:lvl2pPr>
              <a:defRPr sz="1400"/>
            </a:lvl2pPr>
            <a:lvl3pPr>
              <a:defRPr sz="1200"/>
            </a:lvl3pPr>
            <a:lvl4pPr>
              <a:defRPr sz="1050"/>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Tree>
    <p:extLst>
      <p:ext uri="{BB962C8B-B14F-4D97-AF65-F5344CB8AC3E}">
        <p14:creationId xmlns:p14="http://schemas.microsoft.com/office/powerpoint/2010/main" val="16836177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plit - Right Text - Left Tab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0A6010-8311-4EC7-B5CD-B5E63B8E11A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able Placeholder 2">
            <a:extLst>
              <a:ext uri="{FF2B5EF4-FFF2-40B4-BE49-F238E27FC236}">
                <a16:creationId xmlns:a16="http://schemas.microsoft.com/office/drawing/2014/main" id="{48810DAF-FF0B-47BE-9ABF-A79B8613F534}"/>
              </a:ext>
            </a:extLst>
          </p:cNvPr>
          <p:cNvSpPr>
            <a:spLocks noGrp="1"/>
          </p:cNvSpPr>
          <p:nvPr>
            <p:ph type="tbl" sz="quarter" idx="13"/>
          </p:nvPr>
        </p:nvSpPr>
        <p:spPr>
          <a:xfrm>
            <a:off x="403224" y="2224088"/>
            <a:ext cx="5494338" cy="3611562"/>
          </a:xfrm>
          <a:prstGeom prst="rect">
            <a:avLst/>
          </a:prstGeom>
          <a:solidFill>
            <a:schemeClr val="bg1">
              <a:lumMod val="95000"/>
            </a:schemeClr>
          </a:solidFill>
        </p:spPr>
        <p:txBody>
          <a:bodyPr/>
          <a:lstStyle>
            <a:lvl1pPr marL="0" indent="0" algn="ctr">
              <a:buNone/>
              <a:defRPr sz="2400"/>
            </a:lvl1pPr>
          </a:lstStyle>
          <a:p>
            <a:endParaRPr lang="en-GB"/>
          </a:p>
        </p:txBody>
      </p:sp>
      <p:sp>
        <p:nvSpPr>
          <p:cNvPr id="10" name="Text Placeholder 6">
            <a:extLst>
              <a:ext uri="{FF2B5EF4-FFF2-40B4-BE49-F238E27FC236}">
                <a16:creationId xmlns:a16="http://schemas.microsoft.com/office/drawing/2014/main" id="{6801DB59-340A-49DE-80DD-60ACCFCCE8CE}"/>
              </a:ext>
            </a:extLst>
          </p:cNvPr>
          <p:cNvSpPr>
            <a:spLocks noGrp="1"/>
          </p:cNvSpPr>
          <p:nvPr>
            <p:ph type="body" sz="quarter" idx="14" hasCustomPrompt="1"/>
          </p:nvPr>
        </p:nvSpPr>
        <p:spPr>
          <a:xfrm>
            <a:off x="6503988" y="2263775"/>
            <a:ext cx="5284787" cy="3571875"/>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7" name="Text Placeholder 7">
            <a:extLst>
              <a:ext uri="{FF2B5EF4-FFF2-40B4-BE49-F238E27FC236}">
                <a16:creationId xmlns:a16="http://schemas.microsoft.com/office/drawing/2014/main" id="{0B73D4F1-AF49-4B45-A030-12587186F2BC}"/>
              </a:ext>
            </a:extLst>
          </p:cNvPr>
          <p:cNvSpPr>
            <a:spLocks noGrp="1"/>
          </p:cNvSpPr>
          <p:nvPr>
            <p:ph type="body" sz="quarter" idx="15" hasCustomPrompt="1"/>
          </p:nvPr>
        </p:nvSpPr>
        <p:spPr>
          <a:xfrm>
            <a:off x="6503988" y="1315094"/>
            <a:ext cx="5284787"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8" name="Text Placeholder 7">
            <a:extLst>
              <a:ext uri="{FF2B5EF4-FFF2-40B4-BE49-F238E27FC236}">
                <a16:creationId xmlns:a16="http://schemas.microsoft.com/office/drawing/2014/main" id="{C5DC12CA-B091-485F-ABB2-69264A2F80CA}"/>
              </a:ext>
            </a:extLst>
          </p:cNvPr>
          <p:cNvSpPr>
            <a:spLocks noGrp="1"/>
          </p:cNvSpPr>
          <p:nvPr>
            <p:ph type="body" sz="quarter" idx="10" hasCustomPrompt="1"/>
          </p:nvPr>
        </p:nvSpPr>
        <p:spPr>
          <a:xfrm>
            <a:off x="6503988" y="401637"/>
            <a:ext cx="5284787"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Tree>
    <p:extLst>
      <p:ext uri="{BB962C8B-B14F-4D97-AF65-F5344CB8AC3E}">
        <p14:creationId xmlns:p14="http://schemas.microsoft.com/office/powerpoint/2010/main" val="28403285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plit - Right Text - Left Cha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0A6010-8311-4EC7-B5CD-B5E63B8E11A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hart Placeholder 3">
            <a:extLst>
              <a:ext uri="{FF2B5EF4-FFF2-40B4-BE49-F238E27FC236}">
                <a16:creationId xmlns:a16="http://schemas.microsoft.com/office/drawing/2014/main" id="{166DE38E-4608-4CDA-AEBC-6EFEBCE290E7}"/>
              </a:ext>
            </a:extLst>
          </p:cNvPr>
          <p:cNvSpPr>
            <a:spLocks noGrp="1"/>
          </p:cNvSpPr>
          <p:nvPr>
            <p:ph type="chart" sz="quarter" idx="14"/>
          </p:nvPr>
        </p:nvSpPr>
        <p:spPr>
          <a:xfrm>
            <a:off x="412368" y="2219123"/>
            <a:ext cx="5492750" cy="3611562"/>
          </a:xfrm>
          <a:prstGeom prst="rect">
            <a:avLst/>
          </a:prstGeom>
          <a:solidFill>
            <a:schemeClr val="bg1">
              <a:lumMod val="95000"/>
            </a:schemeClr>
          </a:solidFill>
        </p:spPr>
        <p:txBody>
          <a:bodyPr/>
          <a:lstStyle>
            <a:lvl1pPr marL="0" indent="0" algn="ctr">
              <a:buNone/>
              <a:defRPr sz="2400"/>
            </a:lvl1pPr>
          </a:lstStyle>
          <a:p>
            <a:endParaRPr lang="en-GB"/>
          </a:p>
        </p:txBody>
      </p:sp>
      <p:sp>
        <p:nvSpPr>
          <p:cNvPr id="11" name="Text Placeholder 6">
            <a:extLst>
              <a:ext uri="{FF2B5EF4-FFF2-40B4-BE49-F238E27FC236}">
                <a16:creationId xmlns:a16="http://schemas.microsoft.com/office/drawing/2014/main" id="{3C15ECAA-185E-40A1-ADBF-AEEC7EEC283D}"/>
              </a:ext>
            </a:extLst>
          </p:cNvPr>
          <p:cNvSpPr>
            <a:spLocks noGrp="1"/>
          </p:cNvSpPr>
          <p:nvPr>
            <p:ph type="body" sz="quarter" idx="15" hasCustomPrompt="1"/>
          </p:nvPr>
        </p:nvSpPr>
        <p:spPr>
          <a:xfrm>
            <a:off x="6503988" y="2263775"/>
            <a:ext cx="5284787" cy="3571875"/>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7" name="Text Placeholder 7">
            <a:extLst>
              <a:ext uri="{FF2B5EF4-FFF2-40B4-BE49-F238E27FC236}">
                <a16:creationId xmlns:a16="http://schemas.microsoft.com/office/drawing/2014/main" id="{33B2CFE1-5169-4D75-B07C-1AA4997E0211}"/>
              </a:ext>
            </a:extLst>
          </p:cNvPr>
          <p:cNvSpPr>
            <a:spLocks noGrp="1"/>
          </p:cNvSpPr>
          <p:nvPr>
            <p:ph type="body" sz="quarter" idx="16" hasCustomPrompt="1"/>
          </p:nvPr>
        </p:nvSpPr>
        <p:spPr>
          <a:xfrm>
            <a:off x="6503988" y="1315094"/>
            <a:ext cx="5284787"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8" name="Text Placeholder 7">
            <a:extLst>
              <a:ext uri="{FF2B5EF4-FFF2-40B4-BE49-F238E27FC236}">
                <a16:creationId xmlns:a16="http://schemas.microsoft.com/office/drawing/2014/main" id="{A2113B91-7E74-472E-96B8-FB792595EDE0}"/>
              </a:ext>
            </a:extLst>
          </p:cNvPr>
          <p:cNvSpPr>
            <a:spLocks noGrp="1"/>
          </p:cNvSpPr>
          <p:nvPr>
            <p:ph type="body" sz="quarter" idx="10" hasCustomPrompt="1"/>
          </p:nvPr>
        </p:nvSpPr>
        <p:spPr>
          <a:xfrm>
            <a:off x="6503988" y="401637"/>
            <a:ext cx="5284787"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Tree>
    <p:extLst>
      <p:ext uri="{BB962C8B-B14F-4D97-AF65-F5344CB8AC3E}">
        <p14:creationId xmlns:p14="http://schemas.microsoft.com/office/powerpoint/2010/main" val="24360556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anner - Top White - 2 ColumnsBanner - Top Image - 2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73F238-A861-4EE9-879D-22F085213DB2}"/>
              </a:ext>
            </a:extLst>
          </p:cNvPr>
          <p:cNvSpPr/>
          <p:nvPr userDrawn="1"/>
        </p:nvSpPr>
        <p:spPr>
          <a:xfrm>
            <a:off x="0" y="0"/>
            <a:ext cx="12192000" cy="2263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C9DFF235-056D-4D86-92BA-81FBB9EB0621}"/>
              </a:ext>
            </a:extLst>
          </p:cNvPr>
          <p:cNvSpPr>
            <a:spLocks noGrp="1"/>
          </p:cNvSpPr>
          <p:nvPr>
            <p:ph type="body" sz="quarter" idx="10" hasCustomPrompt="1"/>
          </p:nvPr>
        </p:nvSpPr>
        <p:spPr>
          <a:xfrm>
            <a:off x="401637" y="401638"/>
            <a:ext cx="11387138" cy="495300"/>
          </a:xfrm>
          <a:prstGeom prst="rect">
            <a:avLst/>
          </a:prstGeom>
        </p:spPr>
        <p:txBody>
          <a:bodyPr/>
          <a:lstStyle>
            <a:lvl1pPr marL="0" indent="0">
              <a:buNone/>
              <a:defRPr sz="2800" b="1">
                <a:solidFill>
                  <a:srgbClr val="0053BB"/>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9" name="Text Placeholder 7">
            <a:extLst>
              <a:ext uri="{FF2B5EF4-FFF2-40B4-BE49-F238E27FC236}">
                <a16:creationId xmlns:a16="http://schemas.microsoft.com/office/drawing/2014/main" id="{0B7AACA5-854F-4841-AE83-C702FB7AABA8}"/>
              </a:ext>
            </a:extLst>
          </p:cNvPr>
          <p:cNvSpPr>
            <a:spLocks noGrp="1"/>
          </p:cNvSpPr>
          <p:nvPr>
            <p:ph type="body" sz="quarter" idx="11" hasCustomPrompt="1"/>
          </p:nvPr>
        </p:nvSpPr>
        <p:spPr>
          <a:xfrm>
            <a:off x="401637" y="906736"/>
            <a:ext cx="11387137" cy="495300"/>
          </a:xfrm>
          <a:prstGeom prst="rect">
            <a:avLst/>
          </a:prstGeom>
        </p:spPr>
        <p:txBody>
          <a:bodyPr/>
          <a:lstStyle>
            <a:lvl1pPr marL="0" indent="0">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0" name="Text Placeholder 7">
            <a:extLst>
              <a:ext uri="{FF2B5EF4-FFF2-40B4-BE49-F238E27FC236}">
                <a16:creationId xmlns:a16="http://schemas.microsoft.com/office/drawing/2014/main" id="{D66726DB-F7C7-4D8C-BED5-9DFA5E369A4F}"/>
              </a:ext>
            </a:extLst>
          </p:cNvPr>
          <p:cNvSpPr>
            <a:spLocks noGrp="1"/>
          </p:cNvSpPr>
          <p:nvPr>
            <p:ph type="body" sz="quarter" idx="15" hasCustomPrompt="1"/>
          </p:nvPr>
        </p:nvSpPr>
        <p:spPr>
          <a:xfrm>
            <a:off x="401638" y="2665412"/>
            <a:ext cx="5284787" cy="742133"/>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11" name="Text Placeholder 6">
            <a:extLst>
              <a:ext uri="{FF2B5EF4-FFF2-40B4-BE49-F238E27FC236}">
                <a16:creationId xmlns:a16="http://schemas.microsoft.com/office/drawing/2014/main" id="{7CBF1392-4AFC-4C89-BE4F-FF29D4F98331}"/>
              </a:ext>
            </a:extLst>
          </p:cNvPr>
          <p:cNvSpPr>
            <a:spLocks noGrp="1"/>
          </p:cNvSpPr>
          <p:nvPr>
            <p:ph type="body" sz="quarter" idx="16" hasCustomPrompt="1"/>
          </p:nvPr>
        </p:nvSpPr>
        <p:spPr>
          <a:xfrm>
            <a:off x="401638" y="3610266"/>
            <a:ext cx="5284787" cy="2225383"/>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12" name="Text Placeholder 7">
            <a:extLst>
              <a:ext uri="{FF2B5EF4-FFF2-40B4-BE49-F238E27FC236}">
                <a16:creationId xmlns:a16="http://schemas.microsoft.com/office/drawing/2014/main" id="{B5CCCE49-3D62-498B-9D11-562989722ACD}"/>
              </a:ext>
            </a:extLst>
          </p:cNvPr>
          <p:cNvSpPr>
            <a:spLocks noGrp="1"/>
          </p:cNvSpPr>
          <p:nvPr>
            <p:ph type="body" sz="quarter" idx="17" hasCustomPrompt="1"/>
          </p:nvPr>
        </p:nvSpPr>
        <p:spPr>
          <a:xfrm>
            <a:off x="6503987" y="2665412"/>
            <a:ext cx="5284787" cy="742133"/>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13" name="Text Placeholder 6">
            <a:extLst>
              <a:ext uri="{FF2B5EF4-FFF2-40B4-BE49-F238E27FC236}">
                <a16:creationId xmlns:a16="http://schemas.microsoft.com/office/drawing/2014/main" id="{B4F3AFB4-EABF-4141-8349-092BFD407874}"/>
              </a:ext>
            </a:extLst>
          </p:cNvPr>
          <p:cNvSpPr>
            <a:spLocks noGrp="1"/>
          </p:cNvSpPr>
          <p:nvPr>
            <p:ph type="body" sz="quarter" idx="18" hasCustomPrompt="1"/>
          </p:nvPr>
        </p:nvSpPr>
        <p:spPr>
          <a:xfrm>
            <a:off x="6503987" y="3610266"/>
            <a:ext cx="5284787" cy="2225383"/>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Tree>
    <p:extLst>
      <p:ext uri="{BB962C8B-B14F-4D97-AF65-F5344CB8AC3E}">
        <p14:creationId xmlns:p14="http://schemas.microsoft.com/office/powerpoint/2010/main" val="14396657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anner - Top Image - 2 Colum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A8A6B0-4280-41D5-BFD7-49EF231B53D3}"/>
              </a:ext>
            </a:extLst>
          </p:cNvPr>
          <p:cNvSpPr>
            <a:spLocks noGrp="1"/>
          </p:cNvSpPr>
          <p:nvPr>
            <p:ph type="pic" sz="quarter" idx="14" hasCustomPrompt="1"/>
          </p:nvPr>
        </p:nvSpPr>
        <p:spPr>
          <a:xfrm>
            <a:off x="0" y="0"/>
            <a:ext cx="12192000" cy="2263775"/>
          </a:xfrm>
          <a:prstGeom prst="rect">
            <a:avLst/>
          </a:prstGeom>
          <a:solidFill>
            <a:schemeClr val="bg1">
              <a:lumMod val="95000"/>
            </a:schemeClr>
          </a:solidFill>
        </p:spPr>
        <p:txBody>
          <a:bodyPr/>
          <a:lstStyle>
            <a:lvl1pPr marL="0" indent="0" algn="ctr">
              <a:buNone/>
              <a:defRPr sz="2400">
                <a:solidFill>
                  <a:schemeClr val="tx1"/>
                </a:solidFill>
              </a:defRPr>
            </a:lvl1pPr>
          </a:lstStyle>
          <a:p>
            <a:r>
              <a:rPr lang="de-DE"/>
              <a:t>Image</a:t>
            </a:r>
            <a:endParaRPr lang="en-GB"/>
          </a:p>
        </p:txBody>
      </p:sp>
      <p:sp>
        <p:nvSpPr>
          <p:cNvPr id="8" name="Text Placeholder 7">
            <a:extLst>
              <a:ext uri="{FF2B5EF4-FFF2-40B4-BE49-F238E27FC236}">
                <a16:creationId xmlns:a16="http://schemas.microsoft.com/office/drawing/2014/main" id="{AF7DC450-64B7-4857-B778-F75DF9E0AE8C}"/>
              </a:ext>
            </a:extLst>
          </p:cNvPr>
          <p:cNvSpPr>
            <a:spLocks noGrp="1"/>
          </p:cNvSpPr>
          <p:nvPr>
            <p:ph type="body" sz="quarter" idx="15" hasCustomPrompt="1"/>
          </p:nvPr>
        </p:nvSpPr>
        <p:spPr>
          <a:xfrm>
            <a:off x="401638" y="2665412"/>
            <a:ext cx="5284787" cy="742133"/>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9" name="Text Placeholder 6">
            <a:extLst>
              <a:ext uri="{FF2B5EF4-FFF2-40B4-BE49-F238E27FC236}">
                <a16:creationId xmlns:a16="http://schemas.microsoft.com/office/drawing/2014/main" id="{74C9000C-30C5-4825-ADB8-43DF120CF859}"/>
              </a:ext>
            </a:extLst>
          </p:cNvPr>
          <p:cNvSpPr>
            <a:spLocks noGrp="1"/>
          </p:cNvSpPr>
          <p:nvPr>
            <p:ph type="body" sz="quarter" idx="16" hasCustomPrompt="1"/>
          </p:nvPr>
        </p:nvSpPr>
        <p:spPr>
          <a:xfrm>
            <a:off x="401638" y="3610266"/>
            <a:ext cx="5284787" cy="2225383"/>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10" name="Text Placeholder 7">
            <a:extLst>
              <a:ext uri="{FF2B5EF4-FFF2-40B4-BE49-F238E27FC236}">
                <a16:creationId xmlns:a16="http://schemas.microsoft.com/office/drawing/2014/main" id="{5B54F24F-731C-4B4F-8EF1-7A239855B783}"/>
              </a:ext>
            </a:extLst>
          </p:cNvPr>
          <p:cNvSpPr>
            <a:spLocks noGrp="1"/>
          </p:cNvSpPr>
          <p:nvPr>
            <p:ph type="body" sz="quarter" idx="17" hasCustomPrompt="1"/>
          </p:nvPr>
        </p:nvSpPr>
        <p:spPr>
          <a:xfrm>
            <a:off x="6503987" y="2665412"/>
            <a:ext cx="5284787" cy="742133"/>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11" name="Text Placeholder 6">
            <a:extLst>
              <a:ext uri="{FF2B5EF4-FFF2-40B4-BE49-F238E27FC236}">
                <a16:creationId xmlns:a16="http://schemas.microsoft.com/office/drawing/2014/main" id="{C72FEDA8-D8DB-46B3-859A-7860B0B0DAA9}"/>
              </a:ext>
            </a:extLst>
          </p:cNvPr>
          <p:cNvSpPr>
            <a:spLocks noGrp="1"/>
          </p:cNvSpPr>
          <p:nvPr>
            <p:ph type="body" sz="quarter" idx="18" hasCustomPrompt="1"/>
          </p:nvPr>
        </p:nvSpPr>
        <p:spPr>
          <a:xfrm>
            <a:off x="6503987" y="3610266"/>
            <a:ext cx="5284787" cy="2225383"/>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12" name="Text Placeholder 7">
            <a:extLst>
              <a:ext uri="{FF2B5EF4-FFF2-40B4-BE49-F238E27FC236}">
                <a16:creationId xmlns:a16="http://schemas.microsoft.com/office/drawing/2014/main" id="{1E92E0A1-9609-438E-903D-1B7AE9CD5019}"/>
              </a:ext>
            </a:extLst>
          </p:cNvPr>
          <p:cNvSpPr>
            <a:spLocks noGrp="1"/>
          </p:cNvSpPr>
          <p:nvPr>
            <p:ph type="body" sz="quarter" idx="19" hasCustomPrompt="1"/>
          </p:nvPr>
        </p:nvSpPr>
        <p:spPr>
          <a:xfrm>
            <a:off x="401637" y="1315094"/>
            <a:ext cx="5284787" cy="831938"/>
          </a:xfrm>
          <a:prstGeom prst="rect">
            <a:avLst/>
          </a:prstGeom>
        </p:spPr>
        <p:txBody>
          <a:bodyPr/>
          <a:lstStyle>
            <a:lvl1pPr marL="0" indent="0">
              <a:buNone/>
              <a:defRPr sz="1800" b="0">
                <a:solidFill>
                  <a:schemeClr val="tx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3" name="Text Placeholder 7">
            <a:extLst>
              <a:ext uri="{FF2B5EF4-FFF2-40B4-BE49-F238E27FC236}">
                <a16:creationId xmlns:a16="http://schemas.microsoft.com/office/drawing/2014/main" id="{93FE9D96-60F2-4204-8ED1-9E2AB4267A0B}"/>
              </a:ext>
            </a:extLst>
          </p:cNvPr>
          <p:cNvSpPr>
            <a:spLocks noGrp="1"/>
          </p:cNvSpPr>
          <p:nvPr>
            <p:ph type="body" sz="quarter" idx="10" hasCustomPrompt="1"/>
          </p:nvPr>
        </p:nvSpPr>
        <p:spPr>
          <a:xfrm>
            <a:off x="401637" y="401637"/>
            <a:ext cx="5284787" cy="831939"/>
          </a:xfrm>
          <a:prstGeom prst="rect">
            <a:avLst/>
          </a:prstGeom>
        </p:spPr>
        <p:txBody>
          <a:bodyPr/>
          <a:lstStyle>
            <a:lvl1pPr marL="0" indent="0">
              <a:buNone/>
              <a:defRPr sz="2800" b="1">
                <a:solidFill>
                  <a:schemeClr val="tx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Tree>
    <p:extLst>
      <p:ext uri="{BB962C8B-B14F-4D97-AF65-F5344CB8AC3E}">
        <p14:creationId xmlns:p14="http://schemas.microsoft.com/office/powerpoint/2010/main" val="13619845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ivider - 1 column -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515C26-F653-485E-9A4D-0AB7D440B8DD}"/>
              </a:ext>
            </a:extLst>
          </p:cNvPr>
          <p:cNvSpPr>
            <a:spLocks noGrp="1"/>
          </p:cNvSpPr>
          <p:nvPr>
            <p:ph type="pic" sz="quarter" idx="12" hasCustomPrompt="1"/>
          </p:nvPr>
        </p:nvSpPr>
        <p:spPr>
          <a:xfrm>
            <a:off x="0" y="0"/>
            <a:ext cx="12192000" cy="4592638"/>
          </a:xfrm>
          <a:prstGeom prst="rect">
            <a:avLst/>
          </a:prstGeom>
          <a:solidFill>
            <a:schemeClr val="bg1">
              <a:lumMod val="95000"/>
            </a:schemeClr>
          </a:solidFill>
        </p:spPr>
        <p:txBody>
          <a:bodyPr/>
          <a:lstStyle>
            <a:lvl1pPr marL="0" indent="0" algn="ctr">
              <a:buNone/>
              <a:defRPr sz="2400">
                <a:solidFill>
                  <a:schemeClr val="tx1"/>
                </a:solidFill>
              </a:defRPr>
            </a:lvl1pPr>
          </a:lstStyle>
          <a:p>
            <a:r>
              <a:rPr lang="de-DE"/>
              <a:t>Image</a:t>
            </a:r>
            <a:endParaRPr lang="en-GB"/>
          </a:p>
        </p:txBody>
      </p:sp>
      <p:sp>
        <p:nvSpPr>
          <p:cNvPr id="5" name="Text Placeholder 7">
            <a:extLst>
              <a:ext uri="{FF2B5EF4-FFF2-40B4-BE49-F238E27FC236}">
                <a16:creationId xmlns:a16="http://schemas.microsoft.com/office/drawing/2014/main" id="{83ED3B7A-EA58-44E4-B962-7BC68A6480C1}"/>
              </a:ext>
            </a:extLst>
          </p:cNvPr>
          <p:cNvSpPr>
            <a:spLocks noGrp="1"/>
          </p:cNvSpPr>
          <p:nvPr>
            <p:ph type="body" sz="quarter" idx="10" hasCustomPrompt="1"/>
          </p:nvPr>
        </p:nvSpPr>
        <p:spPr>
          <a:xfrm>
            <a:off x="401637" y="4835252"/>
            <a:ext cx="11387138" cy="495300"/>
          </a:xfrm>
          <a:prstGeom prst="rect">
            <a:avLst/>
          </a:prstGeom>
        </p:spPr>
        <p:txBody>
          <a:bodyPr/>
          <a:lstStyle>
            <a:lvl1pPr marL="0" indent="0" algn="ctr">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6" name="Text Placeholder 7">
            <a:extLst>
              <a:ext uri="{FF2B5EF4-FFF2-40B4-BE49-F238E27FC236}">
                <a16:creationId xmlns:a16="http://schemas.microsoft.com/office/drawing/2014/main" id="{2A96FCD2-655C-4B11-AC6B-3E55B392A438}"/>
              </a:ext>
            </a:extLst>
          </p:cNvPr>
          <p:cNvSpPr>
            <a:spLocks noGrp="1"/>
          </p:cNvSpPr>
          <p:nvPr>
            <p:ph type="body" sz="quarter" idx="11" hasCustomPrompt="1"/>
          </p:nvPr>
        </p:nvSpPr>
        <p:spPr>
          <a:xfrm>
            <a:off x="401637" y="5340350"/>
            <a:ext cx="11387137" cy="495300"/>
          </a:xfrm>
          <a:prstGeom prst="rect">
            <a:avLst/>
          </a:prstGeom>
        </p:spPr>
        <p:txBody>
          <a:bodyPr/>
          <a:lstStyle>
            <a:lvl1pPr marL="0" indent="0" algn="ctr">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Tree>
    <p:extLst>
      <p:ext uri="{BB962C8B-B14F-4D97-AF65-F5344CB8AC3E}">
        <p14:creationId xmlns:p14="http://schemas.microsoft.com/office/powerpoint/2010/main" val="29751978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021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nner - Top Blue - 1 Column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C8139-B7F0-423F-B845-95DA74D73A4D}"/>
              </a:ext>
            </a:extLst>
          </p:cNvPr>
          <p:cNvSpPr/>
          <p:nvPr userDrawn="1"/>
        </p:nvSpPr>
        <p:spPr>
          <a:xfrm>
            <a:off x="0" y="0"/>
            <a:ext cx="12192000" cy="2263775"/>
          </a:xfrm>
          <a:prstGeom prst="rect">
            <a:avLst/>
          </a:prstGeom>
          <a:solidFill>
            <a:srgbClr val="001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0845F582-AF23-4CDB-B511-7585EBB63232}"/>
              </a:ext>
            </a:extLst>
          </p:cNvPr>
          <p:cNvSpPr>
            <a:spLocks noGrp="1"/>
          </p:cNvSpPr>
          <p:nvPr>
            <p:ph type="body" sz="quarter" idx="10" hasCustomPrompt="1"/>
          </p:nvPr>
        </p:nvSpPr>
        <p:spPr>
          <a:xfrm>
            <a:off x="401637" y="401638"/>
            <a:ext cx="11387138" cy="495300"/>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9" name="Text Placeholder 7">
            <a:extLst>
              <a:ext uri="{FF2B5EF4-FFF2-40B4-BE49-F238E27FC236}">
                <a16:creationId xmlns:a16="http://schemas.microsoft.com/office/drawing/2014/main" id="{93E29566-F628-4C1D-8BFA-CD5C80FBFC7D}"/>
              </a:ext>
            </a:extLst>
          </p:cNvPr>
          <p:cNvSpPr>
            <a:spLocks noGrp="1"/>
          </p:cNvSpPr>
          <p:nvPr>
            <p:ph type="body" sz="quarter" idx="11" hasCustomPrompt="1"/>
          </p:nvPr>
        </p:nvSpPr>
        <p:spPr>
          <a:xfrm>
            <a:off x="401637" y="906736"/>
            <a:ext cx="11387137" cy="495300"/>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0" name="Text Placeholder 7">
            <a:extLst>
              <a:ext uri="{FF2B5EF4-FFF2-40B4-BE49-F238E27FC236}">
                <a16:creationId xmlns:a16="http://schemas.microsoft.com/office/drawing/2014/main" id="{05E7AD7F-B94E-4019-9DCA-F3D5D4C5D6A5}"/>
              </a:ext>
            </a:extLst>
          </p:cNvPr>
          <p:cNvSpPr>
            <a:spLocks noGrp="1"/>
          </p:cNvSpPr>
          <p:nvPr>
            <p:ph type="body" sz="quarter" idx="14" hasCustomPrompt="1"/>
          </p:nvPr>
        </p:nvSpPr>
        <p:spPr>
          <a:xfrm>
            <a:off x="401638" y="2665412"/>
            <a:ext cx="11387136" cy="742133"/>
          </a:xfrm>
          <a:prstGeom prst="rect">
            <a:avLst/>
          </a:prstGeom>
        </p:spPr>
        <p:txBody>
          <a:bodyPr/>
          <a:lstStyle>
            <a:lvl1pPr marL="0" indent="0">
              <a:buNone/>
              <a:defRPr sz="16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11" name="Text Placeholder 6">
            <a:extLst>
              <a:ext uri="{FF2B5EF4-FFF2-40B4-BE49-F238E27FC236}">
                <a16:creationId xmlns:a16="http://schemas.microsoft.com/office/drawing/2014/main" id="{F497E619-0981-4708-9C23-B45BCE37ACA2}"/>
              </a:ext>
            </a:extLst>
          </p:cNvPr>
          <p:cNvSpPr>
            <a:spLocks noGrp="1"/>
          </p:cNvSpPr>
          <p:nvPr>
            <p:ph type="body" sz="quarter" idx="15" hasCustomPrompt="1"/>
          </p:nvPr>
        </p:nvSpPr>
        <p:spPr>
          <a:xfrm>
            <a:off x="401638" y="3610266"/>
            <a:ext cx="11387136" cy="2225383"/>
          </a:xfrm>
          <a:prstGeom prst="rect">
            <a:avLst/>
          </a:prstGeom>
        </p:spPr>
        <p:txBody>
          <a:bodyPr/>
          <a:lstStyle>
            <a:lvl1pPr>
              <a:defRPr sz="1600"/>
            </a:lvl1pPr>
            <a:lvl2pPr>
              <a:defRPr sz="1400"/>
            </a:lvl2pPr>
            <a:lvl3pPr>
              <a:defRPr sz="1200"/>
            </a:lvl3pPr>
            <a:lvl4pPr>
              <a:defRPr sz="1050"/>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Tree>
    <p:extLst>
      <p:ext uri="{BB962C8B-B14F-4D97-AF65-F5344CB8AC3E}">
        <p14:creationId xmlns:p14="http://schemas.microsoft.com/office/powerpoint/2010/main" val="3413245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full slide - Text onl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845F582-AF23-4CDB-B511-7585EBB63232}"/>
              </a:ext>
            </a:extLst>
          </p:cNvPr>
          <p:cNvSpPr>
            <a:spLocks noGrp="1"/>
          </p:cNvSpPr>
          <p:nvPr>
            <p:ph type="body" sz="quarter" idx="10" hasCustomPrompt="1"/>
          </p:nvPr>
        </p:nvSpPr>
        <p:spPr>
          <a:xfrm>
            <a:off x="401637" y="401638"/>
            <a:ext cx="11387138" cy="495300"/>
          </a:xfrm>
          <a:prstGeom prst="rect">
            <a:avLst/>
          </a:prstGeom>
        </p:spPr>
        <p:txBody>
          <a:bodyPr/>
          <a:lstStyle>
            <a:lvl1pPr marL="0" indent="0">
              <a:buNone/>
              <a:defRPr sz="2800" b="1">
                <a:solidFill>
                  <a:schemeClr val="tx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9" name="Text Placeholder 7">
            <a:extLst>
              <a:ext uri="{FF2B5EF4-FFF2-40B4-BE49-F238E27FC236}">
                <a16:creationId xmlns:a16="http://schemas.microsoft.com/office/drawing/2014/main" id="{93E29566-F628-4C1D-8BFA-CD5C80FBFC7D}"/>
              </a:ext>
            </a:extLst>
          </p:cNvPr>
          <p:cNvSpPr>
            <a:spLocks noGrp="1"/>
          </p:cNvSpPr>
          <p:nvPr>
            <p:ph type="body" sz="quarter" idx="11" hasCustomPrompt="1"/>
          </p:nvPr>
        </p:nvSpPr>
        <p:spPr>
          <a:xfrm>
            <a:off x="401637" y="906736"/>
            <a:ext cx="11387137" cy="495300"/>
          </a:xfrm>
          <a:prstGeom prst="rect">
            <a:avLst/>
          </a:prstGeom>
        </p:spPr>
        <p:txBody>
          <a:bodyPr/>
          <a:lstStyle>
            <a:lvl1pPr marL="0" indent="0">
              <a:buNone/>
              <a:defRPr sz="1800" b="0">
                <a:solidFill>
                  <a:schemeClr val="tx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0" name="Text Placeholder 7">
            <a:extLst>
              <a:ext uri="{FF2B5EF4-FFF2-40B4-BE49-F238E27FC236}">
                <a16:creationId xmlns:a16="http://schemas.microsoft.com/office/drawing/2014/main" id="{05E7AD7F-B94E-4019-9DCA-F3D5D4C5D6A5}"/>
              </a:ext>
            </a:extLst>
          </p:cNvPr>
          <p:cNvSpPr>
            <a:spLocks noGrp="1"/>
          </p:cNvSpPr>
          <p:nvPr>
            <p:ph type="body" sz="quarter" idx="14" hasCustomPrompt="1"/>
          </p:nvPr>
        </p:nvSpPr>
        <p:spPr>
          <a:xfrm>
            <a:off x="401638" y="1882535"/>
            <a:ext cx="11387136" cy="742133"/>
          </a:xfrm>
          <a:prstGeom prst="rect">
            <a:avLst/>
          </a:prstGeom>
        </p:spPr>
        <p:txBody>
          <a:bodyPr/>
          <a:lstStyle>
            <a:lvl1pPr marL="0" indent="0">
              <a:buNone/>
              <a:defRPr sz="16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11" name="Text Placeholder 6">
            <a:extLst>
              <a:ext uri="{FF2B5EF4-FFF2-40B4-BE49-F238E27FC236}">
                <a16:creationId xmlns:a16="http://schemas.microsoft.com/office/drawing/2014/main" id="{F497E619-0981-4708-9C23-B45BCE37ACA2}"/>
              </a:ext>
            </a:extLst>
          </p:cNvPr>
          <p:cNvSpPr>
            <a:spLocks noGrp="1"/>
          </p:cNvSpPr>
          <p:nvPr>
            <p:ph type="body" sz="quarter" idx="15" hasCustomPrompt="1"/>
          </p:nvPr>
        </p:nvSpPr>
        <p:spPr>
          <a:xfrm>
            <a:off x="401638" y="2835203"/>
            <a:ext cx="11387136" cy="2225383"/>
          </a:xfrm>
          <a:prstGeom prst="rect">
            <a:avLst/>
          </a:prstGeom>
        </p:spPr>
        <p:txBody>
          <a:bodyPr/>
          <a:lstStyle>
            <a:lvl1pPr>
              <a:defRPr sz="1600"/>
            </a:lvl1pPr>
            <a:lvl2pPr>
              <a:defRPr sz="1400"/>
            </a:lvl2pPr>
            <a:lvl3pPr>
              <a:defRPr sz="1200"/>
            </a:lvl3pPr>
            <a:lvl4pPr>
              <a:defRPr sz="1050"/>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Tree>
    <p:extLst>
      <p:ext uri="{BB962C8B-B14F-4D97-AF65-F5344CB8AC3E}">
        <p14:creationId xmlns:p14="http://schemas.microsoft.com/office/powerpoint/2010/main" val="3405418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nner - Top Image - 2 Columns ">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A8A6B0-4280-41D5-BFD7-49EF231B53D3}"/>
              </a:ext>
            </a:extLst>
          </p:cNvPr>
          <p:cNvSpPr>
            <a:spLocks noGrp="1"/>
          </p:cNvSpPr>
          <p:nvPr>
            <p:ph type="pic" sz="quarter" idx="14" hasCustomPrompt="1"/>
          </p:nvPr>
        </p:nvSpPr>
        <p:spPr>
          <a:xfrm>
            <a:off x="0" y="0"/>
            <a:ext cx="12192000" cy="2263775"/>
          </a:xfrm>
          <a:prstGeom prst="rect">
            <a:avLst/>
          </a:prstGeom>
          <a:solidFill>
            <a:schemeClr val="bg1">
              <a:lumMod val="95000"/>
            </a:schemeClr>
          </a:solidFill>
        </p:spPr>
        <p:txBody>
          <a:bodyPr/>
          <a:lstStyle>
            <a:lvl1pPr marL="0" indent="0" algn="ctr">
              <a:buNone/>
              <a:defRPr sz="2400">
                <a:solidFill>
                  <a:schemeClr val="tx1"/>
                </a:solidFill>
              </a:defRPr>
            </a:lvl1pPr>
          </a:lstStyle>
          <a:p>
            <a:r>
              <a:rPr lang="de-DE"/>
              <a:t>Image</a:t>
            </a:r>
            <a:endParaRPr lang="en-GB"/>
          </a:p>
        </p:txBody>
      </p:sp>
      <p:sp>
        <p:nvSpPr>
          <p:cNvPr id="12" name="Text Placeholder 7">
            <a:extLst>
              <a:ext uri="{FF2B5EF4-FFF2-40B4-BE49-F238E27FC236}">
                <a16:creationId xmlns:a16="http://schemas.microsoft.com/office/drawing/2014/main" id="{2FF62387-D41A-4903-9EA4-EE13F621635B}"/>
              </a:ext>
            </a:extLst>
          </p:cNvPr>
          <p:cNvSpPr>
            <a:spLocks noGrp="1"/>
          </p:cNvSpPr>
          <p:nvPr>
            <p:ph type="body" sz="quarter" idx="15" hasCustomPrompt="1"/>
          </p:nvPr>
        </p:nvSpPr>
        <p:spPr>
          <a:xfrm>
            <a:off x="401638" y="2665412"/>
            <a:ext cx="5284787" cy="742133"/>
          </a:xfrm>
          <a:prstGeom prst="rect">
            <a:avLst/>
          </a:prstGeom>
        </p:spPr>
        <p:txBody>
          <a:bodyPr/>
          <a:lstStyle>
            <a:lvl1pPr marL="0" indent="0">
              <a:buNone/>
              <a:defRPr sz="16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13" name="Text Placeholder 6">
            <a:extLst>
              <a:ext uri="{FF2B5EF4-FFF2-40B4-BE49-F238E27FC236}">
                <a16:creationId xmlns:a16="http://schemas.microsoft.com/office/drawing/2014/main" id="{F84A69B4-4DAE-485F-A88B-5DE70BFCE82D}"/>
              </a:ext>
            </a:extLst>
          </p:cNvPr>
          <p:cNvSpPr>
            <a:spLocks noGrp="1"/>
          </p:cNvSpPr>
          <p:nvPr>
            <p:ph type="body" sz="quarter" idx="16" hasCustomPrompt="1"/>
          </p:nvPr>
        </p:nvSpPr>
        <p:spPr>
          <a:xfrm>
            <a:off x="401638" y="3610266"/>
            <a:ext cx="5284787" cy="2225383"/>
          </a:xfrm>
          <a:prstGeom prst="rect">
            <a:avLst/>
          </a:prstGeom>
        </p:spPr>
        <p:txBody>
          <a:bodyPr/>
          <a:lstStyle>
            <a:lvl1pPr>
              <a:defRPr sz="1600"/>
            </a:lvl1pPr>
            <a:lvl2pPr>
              <a:defRPr sz="1400"/>
            </a:lvl2pPr>
            <a:lvl3pPr>
              <a:defRPr sz="1200"/>
            </a:lvl3pPr>
            <a:lvl4pPr>
              <a:defRPr sz="1050"/>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14" name="Text Placeholder 7">
            <a:extLst>
              <a:ext uri="{FF2B5EF4-FFF2-40B4-BE49-F238E27FC236}">
                <a16:creationId xmlns:a16="http://schemas.microsoft.com/office/drawing/2014/main" id="{590386BF-BED0-4EDD-A8CC-D098DFA70540}"/>
              </a:ext>
            </a:extLst>
          </p:cNvPr>
          <p:cNvSpPr>
            <a:spLocks noGrp="1"/>
          </p:cNvSpPr>
          <p:nvPr>
            <p:ph type="body" sz="quarter" idx="17" hasCustomPrompt="1"/>
          </p:nvPr>
        </p:nvSpPr>
        <p:spPr>
          <a:xfrm>
            <a:off x="6503987" y="2665412"/>
            <a:ext cx="5284787" cy="742133"/>
          </a:xfrm>
          <a:prstGeom prst="rect">
            <a:avLst/>
          </a:prstGeom>
        </p:spPr>
        <p:txBody>
          <a:bodyPr/>
          <a:lstStyle>
            <a:lvl1pPr marL="0" indent="0">
              <a:buNone/>
              <a:defRPr sz="16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15" name="Text Placeholder 6">
            <a:extLst>
              <a:ext uri="{FF2B5EF4-FFF2-40B4-BE49-F238E27FC236}">
                <a16:creationId xmlns:a16="http://schemas.microsoft.com/office/drawing/2014/main" id="{32F4C7C2-1059-4C65-B98E-0BD5841B1847}"/>
              </a:ext>
            </a:extLst>
          </p:cNvPr>
          <p:cNvSpPr>
            <a:spLocks noGrp="1"/>
          </p:cNvSpPr>
          <p:nvPr>
            <p:ph type="body" sz="quarter" idx="18" hasCustomPrompt="1"/>
          </p:nvPr>
        </p:nvSpPr>
        <p:spPr>
          <a:xfrm>
            <a:off x="6503987" y="3610266"/>
            <a:ext cx="5284787" cy="2225383"/>
          </a:xfrm>
          <a:prstGeom prst="rect">
            <a:avLst/>
          </a:prstGeom>
        </p:spPr>
        <p:txBody>
          <a:bodyPr/>
          <a:lstStyle>
            <a:lvl1pPr>
              <a:defRPr sz="1600"/>
            </a:lvl1pPr>
            <a:lvl2pPr>
              <a:defRPr sz="1400"/>
            </a:lvl2pPr>
            <a:lvl3pPr>
              <a:defRPr sz="1200"/>
            </a:lvl3pPr>
            <a:lvl4pPr>
              <a:defRPr sz="1050"/>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9" name="Text Placeholder 7">
            <a:extLst>
              <a:ext uri="{FF2B5EF4-FFF2-40B4-BE49-F238E27FC236}">
                <a16:creationId xmlns:a16="http://schemas.microsoft.com/office/drawing/2014/main" id="{E49632C7-1F6E-43BA-9482-D6966F45B2F3}"/>
              </a:ext>
            </a:extLst>
          </p:cNvPr>
          <p:cNvSpPr>
            <a:spLocks noGrp="1"/>
          </p:cNvSpPr>
          <p:nvPr>
            <p:ph type="body" sz="quarter" idx="19" hasCustomPrompt="1"/>
          </p:nvPr>
        </p:nvSpPr>
        <p:spPr>
          <a:xfrm>
            <a:off x="401637" y="1315094"/>
            <a:ext cx="5284787" cy="831938"/>
          </a:xfrm>
          <a:prstGeom prst="rect">
            <a:avLst/>
          </a:prstGeom>
        </p:spPr>
        <p:txBody>
          <a:bodyPr/>
          <a:lstStyle>
            <a:lvl1pPr marL="0" indent="0">
              <a:buNone/>
              <a:defRPr sz="1800" b="0">
                <a:solidFill>
                  <a:schemeClr val="tx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6" name="Text Placeholder 7">
            <a:extLst>
              <a:ext uri="{FF2B5EF4-FFF2-40B4-BE49-F238E27FC236}">
                <a16:creationId xmlns:a16="http://schemas.microsoft.com/office/drawing/2014/main" id="{F3DCEEA8-8DD2-4D00-A7A3-7BA850186C52}"/>
              </a:ext>
            </a:extLst>
          </p:cNvPr>
          <p:cNvSpPr>
            <a:spLocks noGrp="1"/>
          </p:cNvSpPr>
          <p:nvPr>
            <p:ph type="body" sz="quarter" idx="10" hasCustomPrompt="1"/>
          </p:nvPr>
        </p:nvSpPr>
        <p:spPr>
          <a:xfrm>
            <a:off x="401637" y="401637"/>
            <a:ext cx="5284787" cy="831939"/>
          </a:xfrm>
          <a:prstGeom prst="rect">
            <a:avLst/>
          </a:prstGeom>
        </p:spPr>
        <p:txBody>
          <a:bodyPr/>
          <a:lstStyle>
            <a:lvl1pPr marL="0" indent="0">
              <a:buNone/>
              <a:defRPr sz="2800" b="1">
                <a:solidFill>
                  <a:schemeClr val="tx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Tree>
    <p:extLst>
      <p:ext uri="{BB962C8B-B14F-4D97-AF65-F5344CB8AC3E}">
        <p14:creationId xmlns:p14="http://schemas.microsoft.com/office/powerpoint/2010/main" val="1647395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nner - Top Blue - 3 Columns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C8139-B7F0-423F-B845-95DA74D73A4D}"/>
              </a:ext>
            </a:extLst>
          </p:cNvPr>
          <p:cNvSpPr/>
          <p:nvPr userDrawn="1"/>
        </p:nvSpPr>
        <p:spPr>
          <a:xfrm>
            <a:off x="0" y="0"/>
            <a:ext cx="12192000" cy="2263775"/>
          </a:xfrm>
          <a:prstGeom prst="rect">
            <a:avLst/>
          </a:prstGeom>
          <a:solidFill>
            <a:srgbClr val="001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7">
            <a:extLst>
              <a:ext uri="{FF2B5EF4-FFF2-40B4-BE49-F238E27FC236}">
                <a16:creationId xmlns:a16="http://schemas.microsoft.com/office/drawing/2014/main" id="{47875520-C695-4207-907D-FD7C27172B0B}"/>
              </a:ext>
            </a:extLst>
          </p:cNvPr>
          <p:cNvSpPr>
            <a:spLocks noGrp="1"/>
          </p:cNvSpPr>
          <p:nvPr>
            <p:ph type="body" sz="quarter" idx="10" hasCustomPrompt="1"/>
          </p:nvPr>
        </p:nvSpPr>
        <p:spPr>
          <a:xfrm>
            <a:off x="401637" y="401638"/>
            <a:ext cx="11387138" cy="495300"/>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12" name="Text Placeholder 7">
            <a:extLst>
              <a:ext uri="{FF2B5EF4-FFF2-40B4-BE49-F238E27FC236}">
                <a16:creationId xmlns:a16="http://schemas.microsoft.com/office/drawing/2014/main" id="{82E45851-D322-4DC3-914E-C187EE2AECFD}"/>
              </a:ext>
            </a:extLst>
          </p:cNvPr>
          <p:cNvSpPr>
            <a:spLocks noGrp="1"/>
          </p:cNvSpPr>
          <p:nvPr>
            <p:ph type="body" sz="quarter" idx="11" hasCustomPrompt="1"/>
          </p:nvPr>
        </p:nvSpPr>
        <p:spPr>
          <a:xfrm>
            <a:off x="401637" y="906736"/>
            <a:ext cx="11387137" cy="495300"/>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6" name="Text Placeholder 6">
            <a:extLst>
              <a:ext uri="{FF2B5EF4-FFF2-40B4-BE49-F238E27FC236}">
                <a16:creationId xmlns:a16="http://schemas.microsoft.com/office/drawing/2014/main" id="{7C019C08-E748-4F2C-A404-8CB79C337F3E}"/>
              </a:ext>
            </a:extLst>
          </p:cNvPr>
          <p:cNvSpPr>
            <a:spLocks noGrp="1"/>
          </p:cNvSpPr>
          <p:nvPr>
            <p:ph type="body" sz="quarter" idx="14" hasCustomPrompt="1"/>
          </p:nvPr>
        </p:nvSpPr>
        <p:spPr>
          <a:xfrm>
            <a:off x="401638" y="3438284"/>
            <a:ext cx="3464831" cy="2394826"/>
          </a:xfrm>
          <a:prstGeom prst="rect">
            <a:avLst/>
          </a:prstGeom>
        </p:spPr>
        <p:txBody>
          <a:bodyPr/>
          <a:lstStyle>
            <a:lvl1pPr>
              <a:defRPr sz="1400"/>
            </a:lvl1pPr>
            <a:lvl2pPr>
              <a:defRPr sz="1400"/>
            </a:lvl2pPr>
            <a:lvl3pPr>
              <a:defRPr sz="1200"/>
            </a:lvl3pPr>
            <a:lvl4pPr>
              <a:defRPr sz="1050"/>
            </a:lvl4pPr>
            <a:lvl5pPr>
              <a:defRPr sz="1600"/>
            </a:lvl5pPr>
          </a:lstStyle>
          <a:p>
            <a:pPr lvl="0"/>
            <a:r>
              <a:rPr lang="en-US"/>
              <a:t>Bullet Points – Arial 14 pts</a:t>
            </a:r>
            <a:endParaRPr lang="en-GB"/>
          </a:p>
        </p:txBody>
      </p:sp>
      <p:sp>
        <p:nvSpPr>
          <p:cNvPr id="17" name="Text Placeholder 6">
            <a:extLst>
              <a:ext uri="{FF2B5EF4-FFF2-40B4-BE49-F238E27FC236}">
                <a16:creationId xmlns:a16="http://schemas.microsoft.com/office/drawing/2014/main" id="{CCE9F4F1-A388-4E00-8627-C87A06AA19F5}"/>
              </a:ext>
            </a:extLst>
          </p:cNvPr>
          <p:cNvSpPr>
            <a:spLocks noGrp="1"/>
          </p:cNvSpPr>
          <p:nvPr>
            <p:ph type="body" sz="quarter" idx="18" hasCustomPrompt="1"/>
          </p:nvPr>
        </p:nvSpPr>
        <p:spPr>
          <a:xfrm>
            <a:off x="8323943" y="3431540"/>
            <a:ext cx="3464831" cy="2404110"/>
          </a:xfrm>
          <a:prstGeom prst="rect">
            <a:avLst/>
          </a:prstGeom>
        </p:spPr>
        <p:txBody>
          <a:bodyPr/>
          <a:lstStyle>
            <a:lvl1pPr>
              <a:defRPr sz="1400"/>
            </a:lvl1pPr>
            <a:lvl2pPr>
              <a:defRPr sz="1400"/>
            </a:lvl2pPr>
            <a:lvl3pPr>
              <a:defRPr sz="1200"/>
            </a:lvl3pPr>
            <a:lvl4pPr>
              <a:defRPr sz="1050"/>
            </a:lvl4pPr>
            <a:lvl5pPr>
              <a:defRPr sz="1600"/>
            </a:lvl5pPr>
          </a:lstStyle>
          <a:p>
            <a:pPr lvl="0"/>
            <a:r>
              <a:rPr lang="en-US"/>
              <a:t>Bullet Points – Arial 14 pts</a:t>
            </a:r>
            <a:endParaRPr lang="en-GB"/>
          </a:p>
        </p:txBody>
      </p:sp>
      <p:sp>
        <p:nvSpPr>
          <p:cNvPr id="18" name="Text Placeholder 6">
            <a:extLst>
              <a:ext uri="{FF2B5EF4-FFF2-40B4-BE49-F238E27FC236}">
                <a16:creationId xmlns:a16="http://schemas.microsoft.com/office/drawing/2014/main" id="{6584079A-A5D7-490C-A6E2-9BEF149F3B24}"/>
              </a:ext>
            </a:extLst>
          </p:cNvPr>
          <p:cNvSpPr>
            <a:spLocks noGrp="1"/>
          </p:cNvSpPr>
          <p:nvPr>
            <p:ph type="body" sz="quarter" idx="19" hasCustomPrompt="1"/>
          </p:nvPr>
        </p:nvSpPr>
        <p:spPr>
          <a:xfrm>
            <a:off x="4223582" y="3429000"/>
            <a:ext cx="3601175" cy="2404110"/>
          </a:xfrm>
          <a:prstGeom prst="rect">
            <a:avLst/>
          </a:prstGeom>
        </p:spPr>
        <p:txBody>
          <a:bodyPr/>
          <a:lstStyle>
            <a:lvl1pPr>
              <a:defRPr sz="1400"/>
            </a:lvl1pPr>
            <a:lvl2pPr>
              <a:defRPr sz="1400"/>
            </a:lvl2pPr>
            <a:lvl3pPr>
              <a:defRPr sz="1200"/>
            </a:lvl3pPr>
            <a:lvl4pPr>
              <a:defRPr sz="1050"/>
            </a:lvl4pPr>
            <a:lvl5pPr>
              <a:defRPr sz="1600"/>
            </a:lvl5pPr>
          </a:lstStyle>
          <a:p>
            <a:pPr lvl="0"/>
            <a:r>
              <a:rPr lang="en-US"/>
              <a:t>Bullet Points – Arial 14 pts</a:t>
            </a:r>
            <a:endParaRPr lang="en-GB"/>
          </a:p>
        </p:txBody>
      </p:sp>
    </p:spTree>
    <p:extLst>
      <p:ext uri="{BB962C8B-B14F-4D97-AF65-F5344CB8AC3E}">
        <p14:creationId xmlns:p14="http://schemas.microsoft.com/office/powerpoint/2010/main" val="1746916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nner - Top Image - 3 Columns ">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A8A6B0-4280-41D5-BFD7-49EF231B53D3}"/>
              </a:ext>
            </a:extLst>
          </p:cNvPr>
          <p:cNvSpPr>
            <a:spLocks noGrp="1"/>
          </p:cNvSpPr>
          <p:nvPr>
            <p:ph type="pic" sz="quarter" idx="14" hasCustomPrompt="1"/>
          </p:nvPr>
        </p:nvSpPr>
        <p:spPr>
          <a:xfrm>
            <a:off x="0" y="0"/>
            <a:ext cx="12192000" cy="2263775"/>
          </a:xfrm>
          <a:prstGeom prst="rect">
            <a:avLst/>
          </a:prstGeom>
          <a:solidFill>
            <a:schemeClr val="bg1">
              <a:lumMod val="95000"/>
            </a:schemeClr>
          </a:solidFill>
        </p:spPr>
        <p:txBody>
          <a:bodyPr/>
          <a:lstStyle>
            <a:lvl1pPr marL="0" indent="0" algn="ctr">
              <a:buNone/>
              <a:defRPr sz="2400">
                <a:solidFill>
                  <a:schemeClr val="tx1"/>
                </a:solidFill>
              </a:defRPr>
            </a:lvl1pPr>
          </a:lstStyle>
          <a:p>
            <a:r>
              <a:rPr lang="de-DE"/>
              <a:t>Image</a:t>
            </a:r>
            <a:endParaRPr lang="en-GB"/>
          </a:p>
        </p:txBody>
      </p:sp>
      <p:sp>
        <p:nvSpPr>
          <p:cNvPr id="11" name="Text Placeholder 6">
            <a:extLst>
              <a:ext uri="{FF2B5EF4-FFF2-40B4-BE49-F238E27FC236}">
                <a16:creationId xmlns:a16="http://schemas.microsoft.com/office/drawing/2014/main" id="{2D200FD1-C102-4816-A79A-E4681ACC28F5}"/>
              </a:ext>
            </a:extLst>
          </p:cNvPr>
          <p:cNvSpPr>
            <a:spLocks noGrp="1"/>
          </p:cNvSpPr>
          <p:nvPr>
            <p:ph type="body" sz="quarter" idx="15" hasCustomPrompt="1"/>
          </p:nvPr>
        </p:nvSpPr>
        <p:spPr>
          <a:xfrm>
            <a:off x="401638" y="3438284"/>
            <a:ext cx="3464831" cy="2394826"/>
          </a:xfrm>
          <a:prstGeom prst="rect">
            <a:avLst/>
          </a:prstGeom>
        </p:spPr>
        <p:txBody>
          <a:bodyPr/>
          <a:lstStyle>
            <a:lvl1pPr>
              <a:defRPr sz="1400"/>
            </a:lvl1pPr>
            <a:lvl2pPr>
              <a:defRPr sz="1400"/>
            </a:lvl2pPr>
            <a:lvl3pPr>
              <a:defRPr sz="1200"/>
            </a:lvl3pPr>
            <a:lvl4pPr>
              <a:defRPr sz="1050"/>
            </a:lvl4pPr>
            <a:lvl5pPr>
              <a:defRPr sz="1600"/>
            </a:lvl5pPr>
          </a:lstStyle>
          <a:p>
            <a:pPr lvl="0"/>
            <a:r>
              <a:rPr lang="en-US"/>
              <a:t>Bullet Points – Arial 14 pts</a:t>
            </a:r>
            <a:endParaRPr lang="en-GB"/>
          </a:p>
        </p:txBody>
      </p:sp>
      <p:sp>
        <p:nvSpPr>
          <p:cNvPr id="12" name="Text Placeholder 6">
            <a:extLst>
              <a:ext uri="{FF2B5EF4-FFF2-40B4-BE49-F238E27FC236}">
                <a16:creationId xmlns:a16="http://schemas.microsoft.com/office/drawing/2014/main" id="{07C97FD6-7656-45B1-8B9F-608C125DD14D}"/>
              </a:ext>
            </a:extLst>
          </p:cNvPr>
          <p:cNvSpPr>
            <a:spLocks noGrp="1"/>
          </p:cNvSpPr>
          <p:nvPr>
            <p:ph type="body" sz="quarter" idx="18" hasCustomPrompt="1"/>
          </p:nvPr>
        </p:nvSpPr>
        <p:spPr>
          <a:xfrm>
            <a:off x="8323943" y="3431540"/>
            <a:ext cx="3464831" cy="2404110"/>
          </a:xfrm>
          <a:prstGeom prst="rect">
            <a:avLst/>
          </a:prstGeom>
        </p:spPr>
        <p:txBody>
          <a:bodyPr/>
          <a:lstStyle>
            <a:lvl1pPr>
              <a:defRPr sz="1400"/>
            </a:lvl1pPr>
            <a:lvl2pPr>
              <a:defRPr sz="1400"/>
            </a:lvl2pPr>
            <a:lvl3pPr>
              <a:defRPr sz="1200"/>
            </a:lvl3pPr>
            <a:lvl4pPr>
              <a:defRPr sz="1050"/>
            </a:lvl4pPr>
            <a:lvl5pPr>
              <a:defRPr sz="1600"/>
            </a:lvl5pPr>
          </a:lstStyle>
          <a:p>
            <a:pPr lvl="0"/>
            <a:r>
              <a:rPr lang="en-US"/>
              <a:t>Bullet Points – Arial 14 pts</a:t>
            </a:r>
            <a:endParaRPr lang="en-GB"/>
          </a:p>
        </p:txBody>
      </p:sp>
      <p:sp>
        <p:nvSpPr>
          <p:cNvPr id="15" name="Text Placeholder 6">
            <a:extLst>
              <a:ext uri="{FF2B5EF4-FFF2-40B4-BE49-F238E27FC236}">
                <a16:creationId xmlns:a16="http://schemas.microsoft.com/office/drawing/2014/main" id="{88C8D578-6339-415E-AEC6-4652783ABD34}"/>
              </a:ext>
            </a:extLst>
          </p:cNvPr>
          <p:cNvSpPr>
            <a:spLocks noGrp="1"/>
          </p:cNvSpPr>
          <p:nvPr>
            <p:ph type="body" sz="quarter" idx="19" hasCustomPrompt="1"/>
          </p:nvPr>
        </p:nvSpPr>
        <p:spPr>
          <a:xfrm>
            <a:off x="4223582" y="3429000"/>
            <a:ext cx="3601175" cy="2404110"/>
          </a:xfrm>
          <a:prstGeom prst="rect">
            <a:avLst/>
          </a:prstGeom>
        </p:spPr>
        <p:txBody>
          <a:bodyPr/>
          <a:lstStyle>
            <a:lvl1pPr>
              <a:defRPr sz="1400"/>
            </a:lvl1pPr>
            <a:lvl2pPr>
              <a:defRPr sz="1400"/>
            </a:lvl2pPr>
            <a:lvl3pPr>
              <a:defRPr sz="1200"/>
            </a:lvl3pPr>
            <a:lvl4pPr>
              <a:defRPr sz="1050"/>
            </a:lvl4pPr>
            <a:lvl5pPr>
              <a:defRPr sz="1600"/>
            </a:lvl5pPr>
          </a:lstStyle>
          <a:p>
            <a:pPr lvl="0"/>
            <a:r>
              <a:rPr lang="en-US"/>
              <a:t>Bullet Points – Arial 14 pts</a:t>
            </a:r>
            <a:endParaRPr lang="en-GB"/>
          </a:p>
        </p:txBody>
      </p:sp>
      <p:sp>
        <p:nvSpPr>
          <p:cNvPr id="16" name="Text Placeholder 7">
            <a:extLst>
              <a:ext uri="{FF2B5EF4-FFF2-40B4-BE49-F238E27FC236}">
                <a16:creationId xmlns:a16="http://schemas.microsoft.com/office/drawing/2014/main" id="{46F2817A-318A-47FC-9011-32ACC310DFBA}"/>
              </a:ext>
            </a:extLst>
          </p:cNvPr>
          <p:cNvSpPr>
            <a:spLocks noGrp="1"/>
          </p:cNvSpPr>
          <p:nvPr>
            <p:ph type="body" sz="quarter" idx="20" hasCustomPrompt="1"/>
          </p:nvPr>
        </p:nvSpPr>
        <p:spPr>
          <a:xfrm>
            <a:off x="401637" y="1315094"/>
            <a:ext cx="5284787" cy="831938"/>
          </a:xfrm>
          <a:prstGeom prst="rect">
            <a:avLst/>
          </a:prstGeom>
        </p:spPr>
        <p:txBody>
          <a:bodyPr/>
          <a:lstStyle>
            <a:lvl1pPr marL="0" indent="0">
              <a:buNone/>
              <a:defRPr sz="1800" b="0">
                <a:solidFill>
                  <a:schemeClr val="tx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7" name="Text Placeholder 7">
            <a:extLst>
              <a:ext uri="{FF2B5EF4-FFF2-40B4-BE49-F238E27FC236}">
                <a16:creationId xmlns:a16="http://schemas.microsoft.com/office/drawing/2014/main" id="{7C6D037D-8C3F-41F5-AA75-54B03016ABB8}"/>
              </a:ext>
            </a:extLst>
          </p:cNvPr>
          <p:cNvSpPr>
            <a:spLocks noGrp="1"/>
          </p:cNvSpPr>
          <p:nvPr>
            <p:ph type="body" sz="quarter" idx="10" hasCustomPrompt="1"/>
          </p:nvPr>
        </p:nvSpPr>
        <p:spPr>
          <a:xfrm>
            <a:off x="401637" y="401637"/>
            <a:ext cx="5284787" cy="831939"/>
          </a:xfrm>
          <a:prstGeom prst="rect">
            <a:avLst/>
          </a:prstGeom>
        </p:spPr>
        <p:txBody>
          <a:bodyPr/>
          <a:lstStyle>
            <a:lvl1pPr marL="0" indent="0">
              <a:buNone/>
              <a:defRPr sz="2800" b="1">
                <a:solidFill>
                  <a:schemeClr val="tx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Tree>
    <p:extLst>
      <p:ext uri="{BB962C8B-B14F-4D97-AF65-F5344CB8AC3E}">
        <p14:creationId xmlns:p14="http://schemas.microsoft.com/office/powerpoint/2010/main" val="255884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nner - Top Blue - Tab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C8139-B7F0-423F-B845-95DA74D73A4D}"/>
              </a:ext>
            </a:extLst>
          </p:cNvPr>
          <p:cNvSpPr/>
          <p:nvPr userDrawn="1"/>
        </p:nvSpPr>
        <p:spPr>
          <a:xfrm>
            <a:off x="0" y="0"/>
            <a:ext cx="12192000" cy="2263775"/>
          </a:xfrm>
          <a:prstGeom prst="rect">
            <a:avLst/>
          </a:prstGeom>
          <a:solidFill>
            <a:srgbClr val="001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able Placeholder 7">
            <a:extLst>
              <a:ext uri="{FF2B5EF4-FFF2-40B4-BE49-F238E27FC236}">
                <a16:creationId xmlns:a16="http://schemas.microsoft.com/office/drawing/2014/main" id="{EBE60F6E-EECF-4FC6-AF4F-21D917D7C64C}"/>
              </a:ext>
            </a:extLst>
          </p:cNvPr>
          <p:cNvSpPr>
            <a:spLocks noGrp="1"/>
          </p:cNvSpPr>
          <p:nvPr>
            <p:ph type="tbl" sz="quarter" idx="13"/>
          </p:nvPr>
        </p:nvSpPr>
        <p:spPr>
          <a:xfrm>
            <a:off x="401638" y="2665413"/>
            <a:ext cx="11379200" cy="3170237"/>
          </a:xfrm>
          <a:prstGeom prst="rect">
            <a:avLst/>
          </a:prstGeom>
          <a:solidFill>
            <a:schemeClr val="bg1">
              <a:lumMod val="95000"/>
            </a:schemeClr>
          </a:solidFill>
        </p:spPr>
        <p:txBody>
          <a:bodyPr/>
          <a:lstStyle>
            <a:lvl1pPr marL="0" indent="0" algn="ctr">
              <a:buNone/>
              <a:defRPr sz="2400"/>
            </a:lvl1pPr>
          </a:lstStyle>
          <a:p>
            <a:r>
              <a:rPr lang="en-US"/>
              <a:t>Click icon to add table</a:t>
            </a:r>
            <a:endParaRPr lang="en-GB"/>
          </a:p>
        </p:txBody>
      </p:sp>
      <p:sp>
        <p:nvSpPr>
          <p:cNvPr id="6" name="Text Placeholder 7">
            <a:extLst>
              <a:ext uri="{FF2B5EF4-FFF2-40B4-BE49-F238E27FC236}">
                <a16:creationId xmlns:a16="http://schemas.microsoft.com/office/drawing/2014/main" id="{E2661F91-D869-4B0B-96AA-E581A9D480CA}"/>
              </a:ext>
            </a:extLst>
          </p:cNvPr>
          <p:cNvSpPr>
            <a:spLocks noGrp="1"/>
          </p:cNvSpPr>
          <p:nvPr>
            <p:ph type="body" sz="quarter" idx="10" hasCustomPrompt="1"/>
          </p:nvPr>
        </p:nvSpPr>
        <p:spPr>
          <a:xfrm>
            <a:off x="401637" y="401638"/>
            <a:ext cx="11387138" cy="495300"/>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7" name="Text Placeholder 7">
            <a:extLst>
              <a:ext uri="{FF2B5EF4-FFF2-40B4-BE49-F238E27FC236}">
                <a16:creationId xmlns:a16="http://schemas.microsoft.com/office/drawing/2014/main" id="{F5393CDC-97B1-4255-ABEC-7538F8011D06}"/>
              </a:ext>
            </a:extLst>
          </p:cNvPr>
          <p:cNvSpPr>
            <a:spLocks noGrp="1"/>
          </p:cNvSpPr>
          <p:nvPr>
            <p:ph type="body" sz="quarter" idx="11" hasCustomPrompt="1"/>
          </p:nvPr>
        </p:nvSpPr>
        <p:spPr>
          <a:xfrm>
            <a:off x="401637" y="906736"/>
            <a:ext cx="11387137" cy="495300"/>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Tree>
    <p:extLst>
      <p:ext uri="{BB962C8B-B14F-4D97-AF65-F5344CB8AC3E}">
        <p14:creationId xmlns:p14="http://schemas.microsoft.com/office/powerpoint/2010/main" val="408496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nner - Top Blue - Cha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C8139-B7F0-423F-B845-95DA74D73A4D}"/>
              </a:ext>
            </a:extLst>
          </p:cNvPr>
          <p:cNvSpPr/>
          <p:nvPr userDrawn="1"/>
        </p:nvSpPr>
        <p:spPr>
          <a:xfrm>
            <a:off x="0" y="0"/>
            <a:ext cx="12192000" cy="2263775"/>
          </a:xfrm>
          <a:prstGeom prst="rect">
            <a:avLst/>
          </a:prstGeom>
          <a:solidFill>
            <a:srgbClr val="001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hart Placeholder 5">
            <a:extLst>
              <a:ext uri="{FF2B5EF4-FFF2-40B4-BE49-F238E27FC236}">
                <a16:creationId xmlns:a16="http://schemas.microsoft.com/office/drawing/2014/main" id="{377290D9-E3D4-47CB-928F-1746C92DCC42}"/>
              </a:ext>
            </a:extLst>
          </p:cNvPr>
          <p:cNvSpPr>
            <a:spLocks noGrp="1"/>
          </p:cNvSpPr>
          <p:nvPr>
            <p:ph type="chart" sz="quarter" idx="14"/>
          </p:nvPr>
        </p:nvSpPr>
        <p:spPr>
          <a:xfrm>
            <a:off x="401638" y="2665414"/>
            <a:ext cx="11387137" cy="3170236"/>
          </a:xfrm>
          <a:prstGeom prst="rect">
            <a:avLst/>
          </a:prstGeom>
          <a:solidFill>
            <a:schemeClr val="bg1">
              <a:lumMod val="95000"/>
            </a:schemeClr>
          </a:solidFill>
        </p:spPr>
        <p:txBody>
          <a:bodyPr/>
          <a:lstStyle>
            <a:lvl1pPr marL="0" indent="0" algn="ctr">
              <a:buNone/>
              <a:defRPr sz="2400"/>
            </a:lvl1pPr>
          </a:lstStyle>
          <a:p>
            <a:r>
              <a:rPr lang="en-US"/>
              <a:t>Click icon to add chart</a:t>
            </a:r>
            <a:endParaRPr lang="en-GB"/>
          </a:p>
        </p:txBody>
      </p:sp>
      <p:sp>
        <p:nvSpPr>
          <p:cNvPr id="7" name="Text Placeholder 7">
            <a:extLst>
              <a:ext uri="{FF2B5EF4-FFF2-40B4-BE49-F238E27FC236}">
                <a16:creationId xmlns:a16="http://schemas.microsoft.com/office/drawing/2014/main" id="{4C9032F7-A552-4732-AD2B-3DC1BD9330A7}"/>
              </a:ext>
            </a:extLst>
          </p:cNvPr>
          <p:cNvSpPr>
            <a:spLocks noGrp="1"/>
          </p:cNvSpPr>
          <p:nvPr>
            <p:ph type="body" sz="quarter" idx="10" hasCustomPrompt="1"/>
          </p:nvPr>
        </p:nvSpPr>
        <p:spPr>
          <a:xfrm>
            <a:off x="401637" y="401638"/>
            <a:ext cx="11387138" cy="495300"/>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8" name="Text Placeholder 7">
            <a:extLst>
              <a:ext uri="{FF2B5EF4-FFF2-40B4-BE49-F238E27FC236}">
                <a16:creationId xmlns:a16="http://schemas.microsoft.com/office/drawing/2014/main" id="{1E55DF74-2BC7-4177-8441-B97E57BF63C6}"/>
              </a:ext>
            </a:extLst>
          </p:cNvPr>
          <p:cNvSpPr>
            <a:spLocks noGrp="1"/>
          </p:cNvSpPr>
          <p:nvPr>
            <p:ph type="body" sz="quarter" idx="11" hasCustomPrompt="1"/>
          </p:nvPr>
        </p:nvSpPr>
        <p:spPr>
          <a:xfrm>
            <a:off x="401637" y="906736"/>
            <a:ext cx="11387137" cy="495300"/>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Tree>
    <p:extLst>
      <p:ext uri="{BB962C8B-B14F-4D97-AF65-F5344CB8AC3E}">
        <p14:creationId xmlns:p14="http://schemas.microsoft.com/office/powerpoint/2010/main" val="4146956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Angle Blue Medium">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ADA80A-BACA-4F57-AE79-C6A84A18FF98}"/>
              </a:ext>
            </a:extLst>
          </p:cNvPr>
          <p:cNvSpPr/>
          <p:nvPr userDrawn="1"/>
        </p:nvSpPr>
        <p:spPr>
          <a:xfrm>
            <a:off x="5343527" y="1"/>
            <a:ext cx="6848473" cy="6848474"/>
          </a:xfrm>
          <a:custGeom>
            <a:avLst/>
            <a:gdLst>
              <a:gd name="connsiteX0" fmla="*/ 6848473 w 6848473"/>
              <a:gd name="connsiteY0" fmla="*/ 0 h 6848474"/>
              <a:gd name="connsiteX1" fmla="*/ 6848473 w 6848473"/>
              <a:gd name="connsiteY1" fmla="*/ 6848474 h 6848474"/>
              <a:gd name="connsiteX2" fmla="*/ 0 w 6848473"/>
              <a:gd name="connsiteY2" fmla="*/ 6848474 h 6848474"/>
            </a:gdLst>
            <a:ahLst/>
            <a:cxnLst>
              <a:cxn ang="0">
                <a:pos x="connsiteX0" y="connsiteY0"/>
              </a:cxn>
              <a:cxn ang="0">
                <a:pos x="connsiteX1" y="connsiteY1"/>
              </a:cxn>
              <a:cxn ang="0">
                <a:pos x="connsiteX2" y="connsiteY2"/>
              </a:cxn>
            </a:cxnLst>
            <a:rect l="l" t="t" r="r" b="b"/>
            <a:pathLst>
              <a:path w="6848473" h="6848474">
                <a:moveTo>
                  <a:pt x="6848473" y="0"/>
                </a:moveTo>
                <a:lnTo>
                  <a:pt x="6848473" y="6848474"/>
                </a:lnTo>
                <a:lnTo>
                  <a:pt x="0" y="684847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Shape 1">
            <a:extLst>
              <a:ext uri="{FF2B5EF4-FFF2-40B4-BE49-F238E27FC236}">
                <a16:creationId xmlns:a16="http://schemas.microsoft.com/office/drawing/2014/main" id="{CB6FFB47-32BA-4FE2-982D-51DEC7E8DE30}"/>
              </a:ext>
            </a:extLst>
          </p:cNvPr>
          <p:cNvSpPr/>
          <p:nvPr userDrawn="1"/>
        </p:nvSpPr>
        <p:spPr>
          <a:xfrm>
            <a:off x="0" y="-9525"/>
            <a:ext cx="1924050" cy="1924050"/>
          </a:xfrm>
          <a:custGeom>
            <a:avLst/>
            <a:gdLst>
              <a:gd name="connsiteX0" fmla="*/ 0 w 1924050"/>
              <a:gd name="connsiteY0" fmla="*/ 1924050 h 1924050"/>
              <a:gd name="connsiteX1" fmla="*/ 1924050 w 1924050"/>
              <a:gd name="connsiteY1" fmla="*/ 0 h 1924050"/>
              <a:gd name="connsiteX2" fmla="*/ 0 w 1924050"/>
              <a:gd name="connsiteY2" fmla="*/ 0 h 1924050"/>
              <a:gd name="connsiteX3" fmla="*/ 0 w 1924050"/>
              <a:gd name="connsiteY3" fmla="*/ 1924050 h 1924050"/>
            </a:gdLst>
            <a:ahLst/>
            <a:cxnLst>
              <a:cxn ang="0">
                <a:pos x="connsiteX0" y="connsiteY0"/>
              </a:cxn>
              <a:cxn ang="0">
                <a:pos x="connsiteX1" y="connsiteY1"/>
              </a:cxn>
              <a:cxn ang="0">
                <a:pos x="connsiteX2" y="connsiteY2"/>
              </a:cxn>
              <a:cxn ang="0">
                <a:pos x="connsiteX3" y="connsiteY3"/>
              </a:cxn>
            </a:cxnLst>
            <a:rect l="l" t="t" r="r" b="b"/>
            <a:pathLst>
              <a:path w="1924050" h="1924050">
                <a:moveTo>
                  <a:pt x="0" y="1924050"/>
                </a:moveTo>
                <a:lnTo>
                  <a:pt x="1924050" y="0"/>
                </a:lnTo>
                <a:lnTo>
                  <a:pt x="0" y="0"/>
                </a:lnTo>
                <a:lnTo>
                  <a:pt x="0" y="1924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Text Placeholder 7">
            <a:extLst>
              <a:ext uri="{FF2B5EF4-FFF2-40B4-BE49-F238E27FC236}">
                <a16:creationId xmlns:a16="http://schemas.microsoft.com/office/drawing/2014/main" id="{0156E326-B8F7-448D-BB97-547400541D6C}"/>
              </a:ext>
            </a:extLst>
          </p:cNvPr>
          <p:cNvSpPr>
            <a:spLocks noGrp="1"/>
          </p:cNvSpPr>
          <p:nvPr>
            <p:ph type="body" sz="quarter" idx="11" hasCustomPrompt="1"/>
          </p:nvPr>
        </p:nvSpPr>
        <p:spPr>
          <a:xfrm>
            <a:off x="401637" y="401638"/>
            <a:ext cx="10088084" cy="495300"/>
          </a:xfrm>
          <a:prstGeom prst="rect">
            <a:avLst/>
          </a:prstGeom>
        </p:spPr>
        <p:txBody>
          <a:bodyPr/>
          <a:lstStyle>
            <a:lvl1pPr marL="0" indent="0">
              <a:buNone/>
              <a:defRPr sz="2800" b="1">
                <a:solidFill>
                  <a:srgbClr val="0053BB"/>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13" name="Text Placeholder 7">
            <a:extLst>
              <a:ext uri="{FF2B5EF4-FFF2-40B4-BE49-F238E27FC236}">
                <a16:creationId xmlns:a16="http://schemas.microsoft.com/office/drawing/2014/main" id="{09E4FDFE-8E93-43E2-8306-74249F7265AA}"/>
              </a:ext>
            </a:extLst>
          </p:cNvPr>
          <p:cNvSpPr>
            <a:spLocks noGrp="1"/>
          </p:cNvSpPr>
          <p:nvPr>
            <p:ph type="body" sz="quarter" idx="12" hasCustomPrompt="1"/>
          </p:nvPr>
        </p:nvSpPr>
        <p:spPr>
          <a:xfrm>
            <a:off x="401637" y="906736"/>
            <a:ext cx="10088083" cy="495300"/>
          </a:xfrm>
          <a:prstGeom prst="rect">
            <a:avLst/>
          </a:prstGeom>
        </p:spPr>
        <p:txBody>
          <a:bodyPr/>
          <a:lstStyle>
            <a:lvl1pPr marL="0" indent="0">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4" name="Text Placeholder 7">
            <a:extLst>
              <a:ext uri="{FF2B5EF4-FFF2-40B4-BE49-F238E27FC236}">
                <a16:creationId xmlns:a16="http://schemas.microsoft.com/office/drawing/2014/main" id="{7247163A-DE78-4D93-AEBB-E2C9EE6CEDB2}"/>
              </a:ext>
            </a:extLst>
          </p:cNvPr>
          <p:cNvSpPr>
            <a:spLocks noGrp="1"/>
          </p:cNvSpPr>
          <p:nvPr>
            <p:ph type="body" sz="quarter" idx="13" hasCustomPrompt="1"/>
          </p:nvPr>
        </p:nvSpPr>
        <p:spPr>
          <a:xfrm>
            <a:off x="401638" y="1823267"/>
            <a:ext cx="5284787" cy="742133"/>
          </a:xfrm>
          <a:prstGeom prst="rect">
            <a:avLst/>
          </a:prstGeom>
        </p:spPr>
        <p:txBody>
          <a:bodyPr/>
          <a:lstStyle>
            <a:lvl1pPr marL="0" indent="0">
              <a:buNone/>
              <a:defRPr sz="16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15" name="Text Placeholder 6">
            <a:extLst>
              <a:ext uri="{FF2B5EF4-FFF2-40B4-BE49-F238E27FC236}">
                <a16:creationId xmlns:a16="http://schemas.microsoft.com/office/drawing/2014/main" id="{84D78220-5D1E-41B3-89B7-08B5E7D152EB}"/>
              </a:ext>
            </a:extLst>
          </p:cNvPr>
          <p:cNvSpPr>
            <a:spLocks noGrp="1"/>
          </p:cNvSpPr>
          <p:nvPr>
            <p:ph type="body" sz="quarter" idx="14" hasCustomPrompt="1"/>
          </p:nvPr>
        </p:nvSpPr>
        <p:spPr>
          <a:xfrm>
            <a:off x="401638" y="2768121"/>
            <a:ext cx="5284787" cy="3067529"/>
          </a:xfrm>
          <a:prstGeom prst="rect">
            <a:avLst/>
          </a:prstGeom>
        </p:spPr>
        <p:txBody>
          <a:bodyPr/>
          <a:lstStyle>
            <a:lvl1pPr>
              <a:defRPr sz="1400"/>
            </a:lvl1pPr>
            <a:lvl2pPr>
              <a:defRPr sz="1400"/>
            </a:lvl2pPr>
            <a:lvl3pPr>
              <a:defRPr sz="1200"/>
            </a:lvl3pPr>
            <a:lvl4pPr>
              <a:defRPr sz="1050"/>
            </a:lvl4pPr>
            <a:lvl5pPr>
              <a:defRPr sz="1600"/>
            </a:lvl5pPr>
          </a:lstStyle>
          <a:p>
            <a:pPr lvl="0"/>
            <a:r>
              <a:rPr lang="en-US"/>
              <a:t>Bullet Points – Arial 14 pts</a:t>
            </a:r>
            <a:endParaRPr lang="en-GB"/>
          </a:p>
        </p:txBody>
      </p:sp>
    </p:spTree>
    <p:extLst>
      <p:ext uri="{BB962C8B-B14F-4D97-AF65-F5344CB8AC3E}">
        <p14:creationId xmlns:p14="http://schemas.microsoft.com/office/powerpoint/2010/main" val="21747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s - Text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9C6DD24E-18E9-4402-A04B-A8C03B31604F}"/>
              </a:ext>
            </a:extLst>
          </p:cNvPr>
          <p:cNvSpPr>
            <a:spLocks noGrp="1"/>
          </p:cNvSpPr>
          <p:nvPr>
            <p:ph type="body" sz="quarter" idx="10" hasCustomPrompt="1"/>
          </p:nvPr>
        </p:nvSpPr>
        <p:spPr>
          <a:xfrm>
            <a:off x="401637" y="401638"/>
            <a:ext cx="11387138" cy="495300"/>
          </a:xfrm>
          <a:prstGeom prst="rect">
            <a:avLst/>
          </a:prstGeom>
        </p:spPr>
        <p:txBody>
          <a:bodyPr/>
          <a:lstStyle>
            <a:lvl1pPr marL="0" indent="0">
              <a:buNone/>
              <a:defRPr sz="2800" b="1">
                <a:solidFill>
                  <a:srgbClr val="0053BB"/>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4" name="Text Placeholder 7">
            <a:extLst>
              <a:ext uri="{FF2B5EF4-FFF2-40B4-BE49-F238E27FC236}">
                <a16:creationId xmlns:a16="http://schemas.microsoft.com/office/drawing/2014/main" id="{1AB567BB-A18F-4945-A710-498D6C6830E5}"/>
              </a:ext>
            </a:extLst>
          </p:cNvPr>
          <p:cNvSpPr>
            <a:spLocks noGrp="1"/>
          </p:cNvSpPr>
          <p:nvPr>
            <p:ph type="body" sz="quarter" idx="11" hasCustomPrompt="1"/>
          </p:nvPr>
        </p:nvSpPr>
        <p:spPr>
          <a:xfrm>
            <a:off x="401637" y="906736"/>
            <a:ext cx="11387137" cy="495300"/>
          </a:xfrm>
          <a:prstGeom prst="rect">
            <a:avLst/>
          </a:prstGeom>
        </p:spPr>
        <p:txBody>
          <a:bodyPr/>
          <a:lstStyle>
            <a:lvl1pPr marL="0" indent="0">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1" name="Text Placeholder 7">
            <a:extLst>
              <a:ext uri="{FF2B5EF4-FFF2-40B4-BE49-F238E27FC236}">
                <a16:creationId xmlns:a16="http://schemas.microsoft.com/office/drawing/2014/main" id="{CF8DB975-92E1-4A69-A5F6-9B4CCE808F3D}"/>
              </a:ext>
            </a:extLst>
          </p:cNvPr>
          <p:cNvSpPr>
            <a:spLocks noGrp="1"/>
          </p:cNvSpPr>
          <p:nvPr>
            <p:ph type="body" sz="quarter" idx="12" hasCustomPrompt="1"/>
          </p:nvPr>
        </p:nvSpPr>
        <p:spPr>
          <a:xfrm>
            <a:off x="401638" y="1823267"/>
            <a:ext cx="5284787" cy="742133"/>
          </a:xfrm>
          <a:prstGeom prst="rect">
            <a:avLst/>
          </a:prstGeom>
        </p:spPr>
        <p:txBody>
          <a:bodyPr/>
          <a:lstStyle>
            <a:lvl1pPr marL="0" indent="0">
              <a:buNone/>
              <a:defRPr sz="16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12" name="Text Placeholder 6">
            <a:extLst>
              <a:ext uri="{FF2B5EF4-FFF2-40B4-BE49-F238E27FC236}">
                <a16:creationId xmlns:a16="http://schemas.microsoft.com/office/drawing/2014/main" id="{A2B81B5A-3841-4729-B64C-F9A8F4EEA26B}"/>
              </a:ext>
            </a:extLst>
          </p:cNvPr>
          <p:cNvSpPr>
            <a:spLocks noGrp="1"/>
          </p:cNvSpPr>
          <p:nvPr>
            <p:ph type="body" sz="quarter" idx="14" hasCustomPrompt="1"/>
          </p:nvPr>
        </p:nvSpPr>
        <p:spPr>
          <a:xfrm>
            <a:off x="401638" y="2768121"/>
            <a:ext cx="5284787" cy="3067529"/>
          </a:xfrm>
          <a:prstGeom prst="rect">
            <a:avLst/>
          </a:prstGeom>
        </p:spPr>
        <p:txBody>
          <a:bodyPr/>
          <a:lstStyle>
            <a:lvl1pPr>
              <a:defRPr sz="1600"/>
            </a:lvl1pPr>
            <a:lvl2pPr>
              <a:defRPr sz="1400"/>
            </a:lvl2pPr>
            <a:lvl3pPr>
              <a:defRPr sz="1200"/>
            </a:lvl3pPr>
            <a:lvl4pPr>
              <a:defRPr sz="1050"/>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13" name="Text Placeholder 7">
            <a:extLst>
              <a:ext uri="{FF2B5EF4-FFF2-40B4-BE49-F238E27FC236}">
                <a16:creationId xmlns:a16="http://schemas.microsoft.com/office/drawing/2014/main" id="{E239BD0C-EA23-4F8B-A514-97B607106EBB}"/>
              </a:ext>
            </a:extLst>
          </p:cNvPr>
          <p:cNvSpPr>
            <a:spLocks noGrp="1"/>
          </p:cNvSpPr>
          <p:nvPr>
            <p:ph type="body" sz="quarter" idx="15" hasCustomPrompt="1"/>
          </p:nvPr>
        </p:nvSpPr>
        <p:spPr>
          <a:xfrm>
            <a:off x="6505577" y="1823267"/>
            <a:ext cx="5284787" cy="742133"/>
          </a:xfrm>
          <a:prstGeom prst="rect">
            <a:avLst/>
          </a:prstGeom>
        </p:spPr>
        <p:txBody>
          <a:bodyPr/>
          <a:lstStyle>
            <a:lvl1pPr marL="0" indent="0">
              <a:buNone/>
              <a:defRPr sz="16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14" name="Text Placeholder 6">
            <a:extLst>
              <a:ext uri="{FF2B5EF4-FFF2-40B4-BE49-F238E27FC236}">
                <a16:creationId xmlns:a16="http://schemas.microsoft.com/office/drawing/2014/main" id="{23997883-DB06-48F2-8CE9-AE66B4F40823}"/>
              </a:ext>
            </a:extLst>
          </p:cNvPr>
          <p:cNvSpPr>
            <a:spLocks noGrp="1"/>
          </p:cNvSpPr>
          <p:nvPr>
            <p:ph type="body" sz="quarter" idx="16" hasCustomPrompt="1"/>
          </p:nvPr>
        </p:nvSpPr>
        <p:spPr>
          <a:xfrm>
            <a:off x="6505577" y="2768121"/>
            <a:ext cx="5284787" cy="3067529"/>
          </a:xfrm>
          <a:prstGeom prst="rect">
            <a:avLst/>
          </a:prstGeom>
        </p:spPr>
        <p:txBody>
          <a:bodyPr/>
          <a:lstStyle>
            <a:lvl1pPr>
              <a:defRPr sz="1600"/>
            </a:lvl1pPr>
            <a:lvl2pPr>
              <a:defRPr sz="1400"/>
            </a:lvl2pPr>
            <a:lvl3pPr>
              <a:defRPr sz="1200"/>
            </a:lvl3pPr>
            <a:lvl4pPr>
              <a:defRPr sz="1050"/>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Tree>
    <p:extLst>
      <p:ext uri="{BB962C8B-B14F-4D97-AF65-F5344CB8AC3E}">
        <p14:creationId xmlns:p14="http://schemas.microsoft.com/office/powerpoint/2010/main" val="3362158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  Angle Image Medium">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A349C41-B546-465F-A792-415C4B2BD2DD}"/>
              </a:ext>
            </a:extLst>
          </p:cNvPr>
          <p:cNvSpPr>
            <a:spLocks noGrp="1"/>
          </p:cNvSpPr>
          <p:nvPr>
            <p:ph type="pic" sz="quarter" idx="10" hasCustomPrompt="1"/>
          </p:nvPr>
        </p:nvSpPr>
        <p:spPr>
          <a:xfrm>
            <a:off x="5334001" y="0"/>
            <a:ext cx="6858000" cy="6858000"/>
          </a:xfrm>
          <a:custGeom>
            <a:avLst/>
            <a:gdLst>
              <a:gd name="connsiteX0" fmla="*/ 6857999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58000" h="6858000">
                <a:moveTo>
                  <a:pt x="6857999" y="0"/>
                </a:moveTo>
                <a:lnTo>
                  <a:pt x="6858000" y="0"/>
                </a:lnTo>
                <a:lnTo>
                  <a:pt x="6858000" y="6858000"/>
                </a:lnTo>
                <a:lnTo>
                  <a:pt x="0" y="6858000"/>
                </a:lnTo>
                <a:close/>
              </a:path>
            </a:pathLst>
          </a:custGeom>
          <a:solidFill>
            <a:schemeClr val="bg1">
              <a:lumMod val="95000"/>
            </a:schemeClr>
          </a:solidFill>
        </p:spPr>
        <p:txBody>
          <a:bodyPr wrap="square">
            <a:noAutofit/>
          </a:bodyPr>
          <a:lstStyle>
            <a:lvl1pPr marL="0" indent="0" algn="r">
              <a:buNone/>
              <a:defRPr sz="2400"/>
            </a:lvl1pPr>
          </a:lstStyle>
          <a:p>
            <a:r>
              <a:rPr lang="de-DE"/>
              <a:t>Image</a:t>
            </a:r>
            <a:endParaRPr lang="en-GB"/>
          </a:p>
        </p:txBody>
      </p:sp>
      <p:sp>
        <p:nvSpPr>
          <p:cNvPr id="2" name="Freeform: Shape 1">
            <a:extLst>
              <a:ext uri="{FF2B5EF4-FFF2-40B4-BE49-F238E27FC236}">
                <a16:creationId xmlns:a16="http://schemas.microsoft.com/office/drawing/2014/main" id="{CB6FFB47-32BA-4FE2-982D-51DEC7E8DE30}"/>
              </a:ext>
            </a:extLst>
          </p:cNvPr>
          <p:cNvSpPr/>
          <p:nvPr userDrawn="1"/>
        </p:nvSpPr>
        <p:spPr>
          <a:xfrm>
            <a:off x="0" y="-9525"/>
            <a:ext cx="1924050" cy="1924050"/>
          </a:xfrm>
          <a:custGeom>
            <a:avLst/>
            <a:gdLst>
              <a:gd name="connsiteX0" fmla="*/ 0 w 1924050"/>
              <a:gd name="connsiteY0" fmla="*/ 1924050 h 1924050"/>
              <a:gd name="connsiteX1" fmla="*/ 1924050 w 1924050"/>
              <a:gd name="connsiteY1" fmla="*/ 0 h 1924050"/>
              <a:gd name="connsiteX2" fmla="*/ 0 w 1924050"/>
              <a:gd name="connsiteY2" fmla="*/ 0 h 1924050"/>
              <a:gd name="connsiteX3" fmla="*/ 0 w 1924050"/>
              <a:gd name="connsiteY3" fmla="*/ 1924050 h 1924050"/>
            </a:gdLst>
            <a:ahLst/>
            <a:cxnLst>
              <a:cxn ang="0">
                <a:pos x="connsiteX0" y="connsiteY0"/>
              </a:cxn>
              <a:cxn ang="0">
                <a:pos x="connsiteX1" y="connsiteY1"/>
              </a:cxn>
              <a:cxn ang="0">
                <a:pos x="connsiteX2" y="connsiteY2"/>
              </a:cxn>
              <a:cxn ang="0">
                <a:pos x="connsiteX3" y="connsiteY3"/>
              </a:cxn>
            </a:cxnLst>
            <a:rect l="l" t="t" r="r" b="b"/>
            <a:pathLst>
              <a:path w="1924050" h="1924050">
                <a:moveTo>
                  <a:pt x="0" y="1924050"/>
                </a:moveTo>
                <a:lnTo>
                  <a:pt x="1924050" y="0"/>
                </a:lnTo>
                <a:lnTo>
                  <a:pt x="0" y="0"/>
                </a:lnTo>
                <a:lnTo>
                  <a:pt x="0" y="1924050"/>
                </a:lnTo>
                <a:close/>
              </a:path>
            </a:pathLst>
          </a:custGeom>
          <a:solidFill>
            <a:srgbClr val="001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9" name="Text Placeholder 7">
            <a:extLst>
              <a:ext uri="{FF2B5EF4-FFF2-40B4-BE49-F238E27FC236}">
                <a16:creationId xmlns:a16="http://schemas.microsoft.com/office/drawing/2014/main" id="{53279381-D82D-48EF-B3F2-AB3BE8401BF1}"/>
              </a:ext>
            </a:extLst>
          </p:cNvPr>
          <p:cNvSpPr>
            <a:spLocks noGrp="1"/>
          </p:cNvSpPr>
          <p:nvPr>
            <p:ph type="body" sz="quarter" idx="14" hasCustomPrompt="1"/>
          </p:nvPr>
        </p:nvSpPr>
        <p:spPr>
          <a:xfrm>
            <a:off x="1800761" y="401638"/>
            <a:ext cx="8775225" cy="495300"/>
          </a:xfrm>
          <a:prstGeom prst="rect">
            <a:avLst/>
          </a:prstGeom>
        </p:spPr>
        <p:txBody>
          <a:bodyPr/>
          <a:lstStyle>
            <a:lvl1pPr marL="0" indent="0">
              <a:buNone/>
              <a:defRPr sz="2800" b="1">
                <a:solidFill>
                  <a:srgbClr val="0053BB"/>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10" name="Text Placeholder 7">
            <a:extLst>
              <a:ext uri="{FF2B5EF4-FFF2-40B4-BE49-F238E27FC236}">
                <a16:creationId xmlns:a16="http://schemas.microsoft.com/office/drawing/2014/main" id="{EE45FC44-8387-4CE5-A687-F9C18DA69EA6}"/>
              </a:ext>
            </a:extLst>
          </p:cNvPr>
          <p:cNvSpPr>
            <a:spLocks noGrp="1"/>
          </p:cNvSpPr>
          <p:nvPr>
            <p:ph type="body" sz="quarter" idx="15" hasCustomPrompt="1"/>
          </p:nvPr>
        </p:nvSpPr>
        <p:spPr>
          <a:xfrm>
            <a:off x="1800762" y="906736"/>
            <a:ext cx="8775224" cy="495300"/>
          </a:xfrm>
          <a:prstGeom prst="rect">
            <a:avLst/>
          </a:prstGeom>
        </p:spPr>
        <p:txBody>
          <a:bodyPr/>
          <a:lstStyle>
            <a:lvl1pPr marL="0" indent="0">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2" name="Text Placeholder 7">
            <a:extLst>
              <a:ext uri="{FF2B5EF4-FFF2-40B4-BE49-F238E27FC236}">
                <a16:creationId xmlns:a16="http://schemas.microsoft.com/office/drawing/2014/main" id="{A2E16BFF-0867-413D-8E2C-2B2AEAB6EDD9}"/>
              </a:ext>
            </a:extLst>
          </p:cNvPr>
          <p:cNvSpPr>
            <a:spLocks noGrp="1"/>
          </p:cNvSpPr>
          <p:nvPr>
            <p:ph type="body" sz="quarter" idx="16" hasCustomPrompt="1"/>
          </p:nvPr>
        </p:nvSpPr>
        <p:spPr>
          <a:xfrm>
            <a:off x="1800761" y="1823267"/>
            <a:ext cx="7412250" cy="742133"/>
          </a:xfrm>
          <a:prstGeom prst="rect">
            <a:avLst/>
          </a:prstGeom>
        </p:spPr>
        <p:txBody>
          <a:bodyPr/>
          <a:lstStyle>
            <a:lvl1pPr marL="0" indent="0">
              <a:buNone/>
              <a:defRPr sz="16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14" name="Text Placeholder 13">
            <a:extLst>
              <a:ext uri="{FF2B5EF4-FFF2-40B4-BE49-F238E27FC236}">
                <a16:creationId xmlns:a16="http://schemas.microsoft.com/office/drawing/2014/main" id="{59357417-9CE8-4E94-B606-7FDA7C5B92C9}"/>
              </a:ext>
            </a:extLst>
          </p:cNvPr>
          <p:cNvSpPr>
            <a:spLocks noGrp="1"/>
          </p:cNvSpPr>
          <p:nvPr>
            <p:ph type="body" sz="quarter" idx="17" hasCustomPrompt="1"/>
          </p:nvPr>
        </p:nvSpPr>
        <p:spPr>
          <a:xfrm>
            <a:off x="1800761" y="2768121"/>
            <a:ext cx="5614198" cy="3067529"/>
          </a:xfrm>
          <a:custGeom>
            <a:avLst/>
            <a:gdLst>
              <a:gd name="connsiteX0" fmla="*/ 0 w 5284787"/>
              <a:gd name="connsiteY0" fmla="*/ 0 h 3067529"/>
              <a:gd name="connsiteX1" fmla="*/ 5284787 w 5284787"/>
              <a:gd name="connsiteY1" fmla="*/ 0 h 3067529"/>
              <a:gd name="connsiteX2" fmla="*/ 5284787 w 5284787"/>
              <a:gd name="connsiteY2" fmla="*/ 1755879 h 3067529"/>
              <a:gd name="connsiteX3" fmla="*/ 3973137 w 5284787"/>
              <a:gd name="connsiteY3" fmla="*/ 3067529 h 3067529"/>
              <a:gd name="connsiteX4" fmla="*/ 0 w 5284787"/>
              <a:gd name="connsiteY4" fmla="*/ 3067529 h 306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4787" h="3067529">
                <a:moveTo>
                  <a:pt x="0" y="0"/>
                </a:moveTo>
                <a:lnTo>
                  <a:pt x="5284787" y="0"/>
                </a:lnTo>
                <a:lnTo>
                  <a:pt x="5284787" y="1755879"/>
                </a:lnTo>
                <a:lnTo>
                  <a:pt x="3973137" y="3067529"/>
                </a:lnTo>
                <a:lnTo>
                  <a:pt x="0" y="3067529"/>
                </a:lnTo>
                <a:close/>
              </a:path>
            </a:pathLst>
          </a:custGeom>
        </p:spPr>
        <p:txBody>
          <a:bodyPr wrap="square">
            <a:noAutofit/>
          </a:bodyPr>
          <a:lstStyle>
            <a:lvl1pPr>
              <a:defRPr sz="1400"/>
            </a:lvl1pPr>
            <a:lvl2pPr>
              <a:defRPr sz="1400"/>
            </a:lvl2pPr>
            <a:lvl3pPr>
              <a:defRPr sz="1200"/>
            </a:lvl3pPr>
            <a:lvl4pPr>
              <a:defRPr sz="1050"/>
            </a:lvl4pPr>
            <a:lvl5pPr>
              <a:defRPr sz="1600"/>
            </a:lvl5pPr>
          </a:lstStyle>
          <a:p>
            <a:pPr lvl="0"/>
            <a:r>
              <a:rPr lang="en-US"/>
              <a:t>Bullet Points – Arial 14 pts</a:t>
            </a:r>
            <a:endParaRPr lang="en-GB"/>
          </a:p>
        </p:txBody>
      </p:sp>
      <p:pic>
        <p:nvPicPr>
          <p:cNvPr id="15" name="Picture 14" descr="A drawing of a face&#10;&#10;Description automatically generated">
            <a:extLst>
              <a:ext uri="{FF2B5EF4-FFF2-40B4-BE49-F238E27FC236}">
                <a16:creationId xmlns:a16="http://schemas.microsoft.com/office/drawing/2014/main" id="{A310B271-4DE9-4603-A5B7-2E5E08289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38" y="6035951"/>
            <a:ext cx="919744" cy="421322"/>
          </a:xfrm>
          <a:prstGeom prst="rect">
            <a:avLst/>
          </a:prstGeom>
        </p:spPr>
      </p:pic>
    </p:spTree>
    <p:extLst>
      <p:ext uri="{BB962C8B-B14F-4D97-AF65-F5344CB8AC3E}">
        <p14:creationId xmlns:p14="http://schemas.microsoft.com/office/powerpoint/2010/main" val="319603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umn -  Angle Image Larg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F8F2641B-BB43-4775-A49B-624DB5BFDAA6}"/>
              </a:ext>
            </a:extLst>
          </p:cNvPr>
          <p:cNvSpPr>
            <a:spLocks noGrp="1"/>
          </p:cNvSpPr>
          <p:nvPr>
            <p:ph type="pic" sz="quarter" idx="10" hasCustomPrompt="1"/>
          </p:nvPr>
        </p:nvSpPr>
        <p:spPr>
          <a:xfrm>
            <a:off x="-9053" y="-9053"/>
            <a:ext cx="12201053" cy="6867053"/>
          </a:xfrm>
          <a:custGeom>
            <a:avLst/>
            <a:gdLst>
              <a:gd name="connsiteX0" fmla="*/ 6844419 w 12201053"/>
              <a:gd name="connsiteY0" fmla="*/ 0 h 6848946"/>
              <a:gd name="connsiteX1" fmla="*/ 12201053 w 12201053"/>
              <a:gd name="connsiteY1" fmla="*/ 0 h 6848946"/>
              <a:gd name="connsiteX2" fmla="*/ 12201053 w 12201053"/>
              <a:gd name="connsiteY2" fmla="*/ 3425227 h 6848946"/>
              <a:gd name="connsiteX3" fmla="*/ 8777334 w 12201053"/>
              <a:gd name="connsiteY3" fmla="*/ 6848946 h 6848946"/>
              <a:gd name="connsiteX4" fmla="*/ 4386354 w 12201053"/>
              <a:gd name="connsiteY4" fmla="*/ 6848946 h 6848946"/>
              <a:gd name="connsiteX5" fmla="*/ 0 w 12201053"/>
              <a:gd name="connsiteY5" fmla="*/ 6844419 h 684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1053" h="6848946">
                <a:moveTo>
                  <a:pt x="6844419" y="0"/>
                </a:moveTo>
                <a:lnTo>
                  <a:pt x="12201053" y="0"/>
                </a:lnTo>
                <a:lnTo>
                  <a:pt x="12201053" y="3425227"/>
                </a:lnTo>
                <a:lnTo>
                  <a:pt x="8777334" y="6848946"/>
                </a:lnTo>
                <a:lnTo>
                  <a:pt x="4386354" y="6848946"/>
                </a:lnTo>
                <a:lnTo>
                  <a:pt x="0" y="6844419"/>
                </a:lnTo>
                <a:close/>
              </a:path>
            </a:pathLst>
          </a:custGeom>
          <a:solidFill>
            <a:schemeClr val="bg1">
              <a:lumMod val="95000"/>
            </a:schemeClr>
          </a:solidFill>
        </p:spPr>
        <p:txBody>
          <a:bodyPr wrap="square">
            <a:noAutofit/>
          </a:bodyPr>
          <a:lstStyle>
            <a:lvl1pPr marL="0" indent="0" algn="r">
              <a:buNone/>
              <a:defRPr sz="2400"/>
            </a:lvl1pPr>
          </a:lstStyle>
          <a:p>
            <a:r>
              <a:rPr lang="de-DE"/>
              <a:t>Image</a:t>
            </a:r>
            <a:endParaRPr lang="en-GB"/>
          </a:p>
        </p:txBody>
      </p:sp>
      <p:sp>
        <p:nvSpPr>
          <p:cNvPr id="15" name="Freeform: Shape 14">
            <a:extLst>
              <a:ext uri="{FF2B5EF4-FFF2-40B4-BE49-F238E27FC236}">
                <a16:creationId xmlns:a16="http://schemas.microsoft.com/office/drawing/2014/main" id="{FBB87A47-0955-4506-8F30-FE78298CF8AB}"/>
              </a:ext>
            </a:extLst>
          </p:cNvPr>
          <p:cNvSpPr/>
          <p:nvPr userDrawn="1"/>
        </p:nvSpPr>
        <p:spPr>
          <a:xfrm>
            <a:off x="8686800" y="3352800"/>
            <a:ext cx="3505200" cy="3505200"/>
          </a:xfrm>
          <a:custGeom>
            <a:avLst/>
            <a:gdLst>
              <a:gd name="connsiteX0" fmla="*/ 3505200 w 3505200"/>
              <a:gd name="connsiteY0" fmla="*/ 0 h 3505200"/>
              <a:gd name="connsiteX1" fmla="*/ 3505200 w 3505200"/>
              <a:gd name="connsiteY1" fmla="*/ 3505200 h 3505200"/>
              <a:gd name="connsiteX2" fmla="*/ 0 w 3505200"/>
              <a:gd name="connsiteY2" fmla="*/ 3505200 h 3505200"/>
              <a:gd name="connsiteX3" fmla="*/ 3505200 w 3505200"/>
              <a:gd name="connsiteY3" fmla="*/ 0 h 3505200"/>
            </a:gdLst>
            <a:ahLst/>
            <a:cxnLst>
              <a:cxn ang="0">
                <a:pos x="connsiteX0" y="connsiteY0"/>
              </a:cxn>
              <a:cxn ang="0">
                <a:pos x="connsiteX1" y="connsiteY1"/>
              </a:cxn>
              <a:cxn ang="0">
                <a:pos x="connsiteX2" y="connsiteY2"/>
              </a:cxn>
              <a:cxn ang="0">
                <a:pos x="connsiteX3" y="connsiteY3"/>
              </a:cxn>
            </a:cxnLst>
            <a:rect l="l" t="t" r="r" b="b"/>
            <a:pathLst>
              <a:path w="3505200" h="3505200">
                <a:moveTo>
                  <a:pt x="3505200" y="0"/>
                </a:moveTo>
                <a:lnTo>
                  <a:pt x="3505200" y="3505200"/>
                </a:lnTo>
                <a:lnTo>
                  <a:pt x="0" y="3505200"/>
                </a:lnTo>
                <a:lnTo>
                  <a:pt x="3505200" y="0"/>
                </a:lnTo>
                <a:close/>
              </a:path>
            </a:pathLst>
          </a:custGeom>
          <a:solidFill>
            <a:srgbClr val="001C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13" name="Text Placeholder 12">
            <a:extLst>
              <a:ext uri="{FF2B5EF4-FFF2-40B4-BE49-F238E27FC236}">
                <a16:creationId xmlns:a16="http://schemas.microsoft.com/office/drawing/2014/main" id="{9DB18F8C-DFFB-4067-9611-38B45416E567}"/>
              </a:ext>
            </a:extLst>
          </p:cNvPr>
          <p:cNvSpPr>
            <a:spLocks noGrp="1"/>
          </p:cNvSpPr>
          <p:nvPr>
            <p:ph type="body" sz="quarter" idx="14" hasCustomPrompt="1"/>
          </p:nvPr>
        </p:nvSpPr>
        <p:spPr>
          <a:xfrm>
            <a:off x="401638" y="2565400"/>
            <a:ext cx="3692555" cy="3270250"/>
          </a:xfrm>
          <a:custGeom>
            <a:avLst/>
            <a:gdLst>
              <a:gd name="connsiteX0" fmla="*/ 0 w 3692555"/>
              <a:gd name="connsiteY0" fmla="*/ 0 h 3270250"/>
              <a:gd name="connsiteX1" fmla="*/ 3692555 w 3692555"/>
              <a:gd name="connsiteY1" fmla="*/ 0 h 3270250"/>
              <a:gd name="connsiteX2" fmla="*/ 422305 w 3692555"/>
              <a:gd name="connsiteY2" fmla="*/ 3270250 h 3270250"/>
              <a:gd name="connsiteX3" fmla="*/ 0 w 3692555"/>
              <a:gd name="connsiteY3" fmla="*/ 3270250 h 3270250"/>
            </a:gdLst>
            <a:ahLst/>
            <a:cxnLst>
              <a:cxn ang="0">
                <a:pos x="connsiteX0" y="connsiteY0"/>
              </a:cxn>
              <a:cxn ang="0">
                <a:pos x="connsiteX1" y="connsiteY1"/>
              </a:cxn>
              <a:cxn ang="0">
                <a:pos x="connsiteX2" y="connsiteY2"/>
              </a:cxn>
              <a:cxn ang="0">
                <a:pos x="connsiteX3" y="connsiteY3"/>
              </a:cxn>
            </a:cxnLst>
            <a:rect l="l" t="t" r="r" b="b"/>
            <a:pathLst>
              <a:path w="3692555" h="3270250">
                <a:moveTo>
                  <a:pt x="0" y="0"/>
                </a:moveTo>
                <a:lnTo>
                  <a:pt x="3692555" y="0"/>
                </a:lnTo>
                <a:lnTo>
                  <a:pt x="422305" y="3270250"/>
                </a:lnTo>
                <a:lnTo>
                  <a:pt x="0" y="3270250"/>
                </a:lnTo>
                <a:close/>
              </a:path>
            </a:pathLst>
          </a:custGeom>
        </p:spPr>
        <p:txBody>
          <a:bodyPr wrap="square">
            <a:noAutofit/>
          </a:bodyPr>
          <a:lstStyle>
            <a:lvl1pPr>
              <a:defRPr sz="1400"/>
            </a:lvl1pPr>
            <a:lvl2pPr>
              <a:defRPr sz="1400"/>
            </a:lvl2pPr>
            <a:lvl3pPr>
              <a:defRPr sz="1200"/>
            </a:lvl3pPr>
            <a:lvl4pPr>
              <a:defRPr sz="1050"/>
            </a:lvl4pPr>
            <a:lvl5pPr>
              <a:defRPr sz="1600"/>
            </a:lvl5pPr>
          </a:lstStyle>
          <a:p>
            <a:pPr lvl="0"/>
            <a:r>
              <a:rPr lang="en-US"/>
              <a:t>Bullet Points – Arial 14 pts</a:t>
            </a:r>
            <a:endParaRPr lang="en-GB"/>
          </a:p>
        </p:txBody>
      </p:sp>
      <p:sp>
        <p:nvSpPr>
          <p:cNvPr id="17" name="Text Placeholder 16">
            <a:extLst>
              <a:ext uri="{FF2B5EF4-FFF2-40B4-BE49-F238E27FC236}">
                <a16:creationId xmlns:a16="http://schemas.microsoft.com/office/drawing/2014/main" id="{193378C6-FA58-4078-9F51-5BBF167A2892}"/>
              </a:ext>
            </a:extLst>
          </p:cNvPr>
          <p:cNvSpPr>
            <a:spLocks noGrp="1"/>
          </p:cNvSpPr>
          <p:nvPr>
            <p:ph type="body" sz="quarter" idx="15" hasCustomPrompt="1"/>
          </p:nvPr>
        </p:nvSpPr>
        <p:spPr>
          <a:xfrm>
            <a:off x="401637" y="1315094"/>
            <a:ext cx="4942861" cy="755246"/>
          </a:xfrm>
          <a:custGeom>
            <a:avLst/>
            <a:gdLst>
              <a:gd name="connsiteX0" fmla="*/ 0 w 4942861"/>
              <a:gd name="connsiteY0" fmla="*/ 0 h 755246"/>
              <a:gd name="connsiteX1" fmla="*/ 4942861 w 4942861"/>
              <a:gd name="connsiteY1" fmla="*/ 0 h 755246"/>
              <a:gd name="connsiteX2" fmla="*/ 4187615 w 4942861"/>
              <a:gd name="connsiteY2" fmla="*/ 755246 h 755246"/>
              <a:gd name="connsiteX3" fmla="*/ 0 w 4942861"/>
              <a:gd name="connsiteY3" fmla="*/ 755246 h 755246"/>
            </a:gdLst>
            <a:ahLst/>
            <a:cxnLst>
              <a:cxn ang="0">
                <a:pos x="connsiteX0" y="connsiteY0"/>
              </a:cxn>
              <a:cxn ang="0">
                <a:pos x="connsiteX1" y="connsiteY1"/>
              </a:cxn>
              <a:cxn ang="0">
                <a:pos x="connsiteX2" y="connsiteY2"/>
              </a:cxn>
              <a:cxn ang="0">
                <a:pos x="connsiteX3" y="connsiteY3"/>
              </a:cxn>
            </a:cxnLst>
            <a:rect l="l" t="t" r="r" b="b"/>
            <a:pathLst>
              <a:path w="4942861" h="755246">
                <a:moveTo>
                  <a:pt x="0" y="0"/>
                </a:moveTo>
                <a:lnTo>
                  <a:pt x="4942861" y="0"/>
                </a:lnTo>
                <a:lnTo>
                  <a:pt x="4187615" y="755246"/>
                </a:lnTo>
                <a:lnTo>
                  <a:pt x="0" y="755246"/>
                </a:lnTo>
                <a:close/>
              </a:path>
            </a:pathLst>
          </a:custGeom>
        </p:spPr>
        <p:txBody>
          <a:bodyPr wrap="square">
            <a:noAutofit/>
          </a:bodyPr>
          <a:lstStyle>
            <a:lvl1pPr marL="0" indent="0">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1" name="Text Placeholder 7">
            <a:extLst>
              <a:ext uri="{FF2B5EF4-FFF2-40B4-BE49-F238E27FC236}">
                <a16:creationId xmlns:a16="http://schemas.microsoft.com/office/drawing/2014/main" id="{81179B9E-660A-4430-B487-21DDF871956E}"/>
              </a:ext>
            </a:extLst>
          </p:cNvPr>
          <p:cNvSpPr>
            <a:spLocks noGrp="1"/>
          </p:cNvSpPr>
          <p:nvPr>
            <p:ph type="body" sz="quarter" idx="16" hasCustomPrompt="1"/>
          </p:nvPr>
        </p:nvSpPr>
        <p:spPr>
          <a:xfrm>
            <a:off x="401637" y="401638"/>
            <a:ext cx="5284787" cy="620712"/>
          </a:xfrm>
          <a:prstGeom prst="rect">
            <a:avLst/>
          </a:prstGeom>
        </p:spPr>
        <p:txBody>
          <a:bodyPr/>
          <a:lstStyle>
            <a:lvl1pPr marL="0" indent="0">
              <a:buNone/>
              <a:defRPr sz="2800" b="1">
                <a:solidFill>
                  <a:srgbClr val="0053BB"/>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Tree>
    <p:extLst>
      <p:ext uri="{BB962C8B-B14F-4D97-AF65-F5344CB8AC3E}">
        <p14:creationId xmlns:p14="http://schemas.microsoft.com/office/powerpoint/2010/main" val="764951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4 Columns ">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D1E9CA3-5D84-41D1-B3E4-87808E18A069}"/>
              </a:ext>
            </a:extLst>
          </p:cNvPr>
          <p:cNvSpPr/>
          <p:nvPr userDrawn="1"/>
        </p:nvSpPr>
        <p:spPr>
          <a:xfrm>
            <a:off x="2805911" y="0"/>
            <a:ext cx="9386089" cy="3429000"/>
          </a:xfrm>
          <a:custGeom>
            <a:avLst/>
            <a:gdLst>
              <a:gd name="connsiteX0" fmla="*/ 3429000 w 9294627"/>
              <a:gd name="connsiteY0" fmla="*/ 0 h 3429000"/>
              <a:gd name="connsiteX1" fmla="*/ 9294627 w 9294627"/>
              <a:gd name="connsiteY1" fmla="*/ 0 h 3429000"/>
              <a:gd name="connsiteX2" fmla="*/ 9294627 w 9294627"/>
              <a:gd name="connsiteY2" fmla="*/ 3429000 h 3429000"/>
              <a:gd name="connsiteX3" fmla="*/ 0 w 9294627"/>
              <a:gd name="connsiteY3" fmla="*/ 3429000 h 3429000"/>
              <a:gd name="connsiteX4" fmla="*/ 3429000 w 9294627"/>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4627" h="3429000">
                <a:moveTo>
                  <a:pt x="3429000" y="0"/>
                </a:moveTo>
                <a:lnTo>
                  <a:pt x="9294627" y="0"/>
                </a:lnTo>
                <a:lnTo>
                  <a:pt x="9294627" y="3429000"/>
                </a:lnTo>
                <a:lnTo>
                  <a:pt x="0" y="3429000"/>
                </a:lnTo>
                <a:lnTo>
                  <a:pt x="3429000" y="0"/>
                </a:lnTo>
                <a:close/>
              </a:path>
            </a:pathLst>
          </a:custGeom>
          <a:solidFill>
            <a:srgbClr val="001C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16" name="Picture Placeholder 15">
            <a:extLst>
              <a:ext uri="{FF2B5EF4-FFF2-40B4-BE49-F238E27FC236}">
                <a16:creationId xmlns:a16="http://schemas.microsoft.com/office/drawing/2014/main" id="{222659CD-B06B-43DB-B844-7169692EF834}"/>
              </a:ext>
            </a:extLst>
          </p:cNvPr>
          <p:cNvSpPr>
            <a:spLocks noGrp="1"/>
          </p:cNvSpPr>
          <p:nvPr>
            <p:ph type="pic" sz="quarter" idx="19" hasCustomPrompt="1"/>
          </p:nvPr>
        </p:nvSpPr>
        <p:spPr>
          <a:xfrm>
            <a:off x="0" y="0"/>
            <a:ext cx="6326373" cy="3429000"/>
          </a:xfrm>
          <a:custGeom>
            <a:avLst/>
            <a:gdLst>
              <a:gd name="connsiteX0" fmla="*/ 0 w 6326373"/>
              <a:gd name="connsiteY0" fmla="*/ 0 h 3429000"/>
              <a:gd name="connsiteX1" fmla="*/ 6326373 w 6326373"/>
              <a:gd name="connsiteY1" fmla="*/ 0 h 3429000"/>
              <a:gd name="connsiteX2" fmla="*/ 2897373 w 6326373"/>
              <a:gd name="connsiteY2" fmla="*/ 3429000 h 3429000"/>
              <a:gd name="connsiteX3" fmla="*/ 0 w 6326373"/>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326373" h="3429000">
                <a:moveTo>
                  <a:pt x="0" y="0"/>
                </a:moveTo>
                <a:lnTo>
                  <a:pt x="6326373" y="0"/>
                </a:lnTo>
                <a:lnTo>
                  <a:pt x="2897373" y="3429000"/>
                </a:lnTo>
                <a:lnTo>
                  <a:pt x="0" y="3429000"/>
                </a:lnTo>
                <a:close/>
              </a:path>
            </a:pathLst>
          </a:custGeom>
          <a:solidFill>
            <a:schemeClr val="bg1"/>
          </a:solidFill>
        </p:spPr>
        <p:txBody>
          <a:bodyPr wrap="square">
            <a:noAutofit/>
          </a:bodyPr>
          <a:lstStyle>
            <a:lvl1pPr marL="0" indent="0" algn="ctr">
              <a:buNone/>
              <a:defRPr sz="2400"/>
            </a:lvl1pPr>
          </a:lstStyle>
          <a:p>
            <a:r>
              <a:rPr lang="de-DE"/>
              <a:t>Image</a:t>
            </a:r>
            <a:endParaRPr lang="en-GB"/>
          </a:p>
        </p:txBody>
      </p:sp>
      <p:sp>
        <p:nvSpPr>
          <p:cNvPr id="18" name="Text Placeholder 7">
            <a:extLst>
              <a:ext uri="{FF2B5EF4-FFF2-40B4-BE49-F238E27FC236}">
                <a16:creationId xmlns:a16="http://schemas.microsoft.com/office/drawing/2014/main" id="{BC920826-E72F-46CD-8A4A-F8CCF6F8CF40}"/>
              </a:ext>
            </a:extLst>
          </p:cNvPr>
          <p:cNvSpPr>
            <a:spLocks noGrp="1"/>
          </p:cNvSpPr>
          <p:nvPr>
            <p:ph type="body" sz="quarter" idx="20" hasCustomPrompt="1"/>
          </p:nvPr>
        </p:nvSpPr>
        <p:spPr>
          <a:xfrm>
            <a:off x="6296025" y="1315094"/>
            <a:ext cx="5492750"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9" name="Text Placeholder 7">
            <a:extLst>
              <a:ext uri="{FF2B5EF4-FFF2-40B4-BE49-F238E27FC236}">
                <a16:creationId xmlns:a16="http://schemas.microsoft.com/office/drawing/2014/main" id="{77DE3011-10E4-4918-B38F-F89525D7C03D}"/>
              </a:ext>
            </a:extLst>
          </p:cNvPr>
          <p:cNvSpPr>
            <a:spLocks noGrp="1"/>
          </p:cNvSpPr>
          <p:nvPr>
            <p:ph type="body" sz="quarter" idx="10" hasCustomPrompt="1"/>
          </p:nvPr>
        </p:nvSpPr>
        <p:spPr>
          <a:xfrm>
            <a:off x="6296025" y="401637"/>
            <a:ext cx="5492750"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15" name="Text Placeholder 6">
            <a:extLst>
              <a:ext uri="{FF2B5EF4-FFF2-40B4-BE49-F238E27FC236}">
                <a16:creationId xmlns:a16="http://schemas.microsoft.com/office/drawing/2014/main" id="{1455FBB1-12F7-4430-9AD1-F2FEC0B1C3E7}"/>
              </a:ext>
            </a:extLst>
          </p:cNvPr>
          <p:cNvSpPr>
            <a:spLocks noGrp="1"/>
          </p:cNvSpPr>
          <p:nvPr>
            <p:ph type="body" sz="quarter" idx="21" hasCustomPrompt="1"/>
          </p:nvPr>
        </p:nvSpPr>
        <p:spPr>
          <a:xfrm>
            <a:off x="401639" y="3829684"/>
            <a:ext cx="2505464" cy="2005966"/>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
        <p:nvSpPr>
          <p:cNvPr id="17" name="Text Placeholder 6">
            <a:extLst>
              <a:ext uri="{FF2B5EF4-FFF2-40B4-BE49-F238E27FC236}">
                <a16:creationId xmlns:a16="http://schemas.microsoft.com/office/drawing/2014/main" id="{273C4581-F278-4874-9C58-9145197153C3}"/>
              </a:ext>
            </a:extLst>
          </p:cNvPr>
          <p:cNvSpPr>
            <a:spLocks noGrp="1"/>
          </p:cNvSpPr>
          <p:nvPr>
            <p:ph type="body" sz="quarter" idx="22" hasCustomPrompt="1"/>
          </p:nvPr>
        </p:nvSpPr>
        <p:spPr>
          <a:xfrm>
            <a:off x="9283311" y="3829684"/>
            <a:ext cx="2505464" cy="2005966"/>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
        <p:nvSpPr>
          <p:cNvPr id="20" name="Text Placeholder 6">
            <a:extLst>
              <a:ext uri="{FF2B5EF4-FFF2-40B4-BE49-F238E27FC236}">
                <a16:creationId xmlns:a16="http://schemas.microsoft.com/office/drawing/2014/main" id="{7ECC4F5B-6BAF-4FF4-A9AB-A6D954F78AD1}"/>
              </a:ext>
            </a:extLst>
          </p:cNvPr>
          <p:cNvSpPr>
            <a:spLocks noGrp="1"/>
          </p:cNvSpPr>
          <p:nvPr>
            <p:ph type="body" sz="quarter" idx="23" hasCustomPrompt="1"/>
          </p:nvPr>
        </p:nvSpPr>
        <p:spPr>
          <a:xfrm>
            <a:off x="3362196" y="3829684"/>
            <a:ext cx="2505464" cy="2005966"/>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
        <p:nvSpPr>
          <p:cNvPr id="21" name="Text Placeholder 6">
            <a:extLst>
              <a:ext uri="{FF2B5EF4-FFF2-40B4-BE49-F238E27FC236}">
                <a16:creationId xmlns:a16="http://schemas.microsoft.com/office/drawing/2014/main" id="{93A6B698-1CEC-41D3-B149-6612855E6091}"/>
              </a:ext>
            </a:extLst>
          </p:cNvPr>
          <p:cNvSpPr>
            <a:spLocks noGrp="1"/>
          </p:cNvSpPr>
          <p:nvPr>
            <p:ph type="body" sz="quarter" idx="24" hasCustomPrompt="1"/>
          </p:nvPr>
        </p:nvSpPr>
        <p:spPr>
          <a:xfrm>
            <a:off x="6322753" y="3829684"/>
            <a:ext cx="2505464" cy="2005966"/>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Tree>
    <p:extLst>
      <p:ext uri="{BB962C8B-B14F-4D97-AF65-F5344CB8AC3E}">
        <p14:creationId xmlns:p14="http://schemas.microsoft.com/office/powerpoint/2010/main" val="1549545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nner - 2 Top Blue -  Columns ">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9C6DD24E-18E9-4402-A04B-A8C03B31604F}"/>
              </a:ext>
            </a:extLst>
          </p:cNvPr>
          <p:cNvSpPr>
            <a:spLocks noGrp="1"/>
          </p:cNvSpPr>
          <p:nvPr>
            <p:ph type="body" sz="quarter" idx="10" hasCustomPrompt="1"/>
          </p:nvPr>
        </p:nvSpPr>
        <p:spPr>
          <a:xfrm>
            <a:off x="401638" y="404041"/>
            <a:ext cx="11387136" cy="495300"/>
          </a:xfrm>
          <a:prstGeom prst="rect">
            <a:avLst/>
          </a:prstGeom>
        </p:spPr>
        <p:txBody>
          <a:bodyPr/>
          <a:lstStyle>
            <a:lvl1pPr marL="0" indent="0">
              <a:buNone/>
              <a:defRPr sz="2800" b="1">
                <a:solidFill>
                  <a:srgbClr val="0053BB"/>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7" name="Text Placeholder 6">
            <a:extLst>
              <a:ext uri="{FF2B5EF4-FFF2-40B4-BE49-F238E27FC236}">
                <a16:creationId xmlns:a16="http://schemas.microsoft.com/office/drawing/2014/main" id="{B0668D84-1E28-483E-B539-5BC2D50E31A5}"/>
              </a:ext>
            </a:extLst>
          </p:cNvPr>
          <p:cNvSpPr>
            <a:spLocks noGrp="1"/>
          </p:cNvSpPr>
          <p:nvPr>
            <p:ph type="body" sz="quarter" idx="14" hasCustomPrompt="1"/>
          </p:nvPr>
        </p:nvSpPr>
        <p:spPr>
          <a:xfrm>
            <a:off x="401638" y="2768121"/>
            <a:ext cx="5267642" cy="3067529"/>
          </a:xfrm>
          <a:prstGeom prst="rect">
            <a:avLst/>
          </a:prstGeom>
        </p:spPr>
        <p:txBody>
          <a:bodyPr/>
          <a:lstStyle>
            <a:lvl1pPr>
              <a:defRPr sz="1600"/>
            </a:lvl1pPr>
            <a:lvl2pPr>
              <a:defRPr sz="1400"/>
            </a:lvl2pPr>
            <a:lvl3pPr>
              <a:defRPr sz="1200"/>
            </a:lvl3pPr>
            <a:lvl4pPr>
              <a:defRPr sz="1050"/>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4" name="Text Placeholder 7">
            <a:extLst>
              <a:ext uri="{FF2B5EF4-FFF2-40B4-BE49-F238E27FC236}">
                <a16:creationId xmlns:a16="http://schemas.microsoft.com/office/drawing/2014/main" id="{F7EC3E61-B3E7-EF09-932B-A4FEA42073BE}"/>
              </a:ext>
            </a:extLst>
          </p:cNvPr>
          <p:cNvSpPr>
            <a:spLocks noGrp="1"/>
          </p:cNvSpPr>
          <p:nvPr>
            <p:ph type="body" sz="quarter" idx="11" hasCustomPrompt="1"/>
          </p:nvPr>
        </p:nvSpPr>
        <p:spPr>
          <a:xfrm>
            <a:off x="401637" y="906736"/>
            <a:ext cx="11387137" cy="495300"/>
          </a:xfrm>
          <a:prstGeom prst="rect">
            <a:avLst/>
          </a:prstGeom>
        </p:spPr>
        <p:txBody>
          <a:bodyPr/>
          <a:lstStyle>
            <a:lvl1pPr marL="0" indent="0">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8" name="Rectangle 7">
            <a:extLst>
              <a:ext uri="{FF2B5EF4-FFF2-40B4-BE49-F238E27FC236}">
                <a16:creationId xmlns:a16="http://schemas.microsoft.com/office/drawing/2014/main" id="{19A3BD11-DF9B-B90A-E4AE-42A874C80D08}"/>
              </a:ext>
            </a:extLst>
          </p:cNvPr>
          <p:cNvSpPr/>
          <p:nvPr userDrawn="1"/>
        </p:nvSpPr>
        <p:spPr>
          <a:xfrm>
            <a:off x="401637" y="1837509"/>
            <a:ext cx="5267642"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t>SUBHEADLINE</a:t>
            </a:r>
          </a:p>
        </p:txBody>
      </p:sp>
      <p:sp>
        <p:nvSpPr>
          <p:cNvPr id="9" name="Text Placeholder 6">
            <a:extLst>
              <a:ext uri="{FF2B5EF4-FFF2-40B4-BE49-F238E27FC236}">
                <a16:creationId xmlns:a16="http://schemas.microsoft.com/office/drawing/2014/main" id="{20499BAD-9159-B2BF-A589-F9F72967D1EA}"/>
              </a:ext>
            </a:extLst>
          </p:cNvPr>
          <p:cNvSpPr>
            <a:spLocks noGrp="1"/>
          </p:cNvSpPr>
          <p:nvPr>
            <p:ph type="body" sz="quarter" idx="15" hasCustomPrompt="1"/>
          </p:nvPr>
        </p:nvSpPr>
        <p:spPr>
          <a:xfrm>
            <a:off x="6370323" y="2768121"/>
            <a:ext cx="5267642" cy="3067529"/>
          </a:xfrm>
          <a:prstGeom prst="rect">
            <a:avLst/>
          </a:prstGeom>
        </p:spPr>
        <p:txBody>
          <a:bodyPr/>
          <a:lstStyle>
            <a:lvl1pPr>
              <a:defRPr sz="1600"/>
            </a:lvl1pPr>
            <a:lvl2pPr>
              <a:defRPr sz="1400"/>
            </a:lvl2pPr>
            <a:lvl3pPr>
              <a:defRPr sz="1200"/>
            </a:lvl3pPr>
            <a:lvl4pPr>
              <a:defRPr sz="1050"/>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10" name="Rectangle 9">
            <a:extLst>
              <a:ext uri="{FF2B5EF4-FFF2-40B4-BE49-F238E27FC236}">
                <a16:creationId xmlns:a16="http://schemas.microsoft.com/office/drawing/2014/main" id="{D1B16AC0-E093-2372-7DBE-527CF8874433}"/>
              </a:ext>
            </a:extLst>
          </p:cNvPr>
          <p:cNvSpPr/>
          <p:nvPr userDrawn="1"/>
        </p:nvSpPr>
        <p:spPr>
          <a:xfrm>
            <a:off x="6370322" y="1837509"/>
            <a:ext cx="5267642"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t>SUBHEADLINE</a:t>
            </a:r>
          </a:p>
        </p:txBody>
      </p:sp>
    </p:spTree>
    <p:extLst>
      <p:ext uri="{BB962C8B-B14F-4D97-AF65-F5344CB8AC3E}">
        <p14:creationId xmlns:p14="http://schemas.microsoft.com/office/powerpoint/2010/main" val="681848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Images of people">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9C6DD24E-18E9-4402-A04B-A8C03B31604F}"/>
              </a:ext>
            </a:extLst>
          </p:cNvPr>
          <p:cNvSpPr>
            <a:spLocks noGrp="1"/>
          </p:cNvSpPr>
          <p:nvPr>
            <p:ph type="body" sz="quarter" idx="10" hasCustomPrompt="1"/>
          </p:nvPr>
        </p:nvSpPr>
        <p:spPr>
          <a:xfrm>
            <a:off x="401638" y="404041"/>
            <a:ext cx="11387136" cy="495300"/>
          </a:xfrm>
          <a:prstGeom prst="rect">
            <a:avLst/>
          </a:prstGeom>
        </p:spPr>
        <p:txBody>
          <a:bodyPr/>
          <a:lstStyle>
            <a:lvl1pPr marL="0" indent="0">
              <a:buNone/>
              <a:defRPr sz="2800" b="1">
                <a:solidFill>
                  <a:srgbClr val="0053BB"/>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4" name="Text Placeholder 7">
            <a:extLst>
              <a:ext uri="{FF2B5EF4-FFF2-40B4-BE49-F238E27FC236}">
                <a16:creationId xmlns:a16="http://schemas.microsoft.com/office/drawing/2014/main" id="{F7EC3E61-B3E7-EF09-932B-A4FEA42073BE}"/>
              </a:ext>
            </a:extLst>
          </p:cNvPr>
          <p:cNvSpPr>
            <a:spLocks noGrp="1"/>
          </p:cNvSpPr>
          <p:nvPr>
            <p:ph type="body" sz="quarter" idx="11" hasCustomPrompt="1"/>
          </p:nvPr>
        </p:nvSpPr>
        <p:spPr>
          <a:xfrm>
            <a:off x="401637" y="906736"/>
            <a:ext cx="11387137" cy="495300"/>
          </a:xfrm>
          <a:prstGeom prst="rect">
            <a:avLst/>
          </a:prstGeom>
        </p:spPr>
        <p:txBody>
          <a:bodyPr/>
          <a:lstStyle>
            <a:lvl1pPr marL="0" indent="0">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5" name="Picture Placeholder 4">
            <a:extLst>
              <a:ext uri="{FF2B5EF4-FFF2-40B4-BE49-F238E27FC236}">
                <a16:creationId xmlns:a16="http://schemas.microsoft.com/office/drawing/2014/main" id="{8B6FFCC8-3FB7-66AF-8EF5-5E3466BBDCD5}"/>
              </a:ext>
            </a:extLst>
          </p:cNvPr>
          <p:cNvSpPr>
            <a:spLocks noGrp="1"/>
          </p:cNvSpPr>
          <p:nvPr>
            <p:ph type="pic" sz="quarter" idx="12"/>
          </p:nvPr>
        </p:nvSpPr>
        <p:spPr>
          <a:xfrm>
            <a:off x="415765" y="1961820"/>
            <a:ext cx="2316889" cy="2121036"/>
          </a:xfrm>
          <a:prstGeom prst="ellipse">
            <a:avLst/>
          </a:prstGeom>
        </p:spPr>
        <p:txBody>
          <a:bodyPr/>
          <a:lstStyle/>
          <a:p>
            <a:endParaRPr lang="nb-NO"/>
          </a:p>
        </p:txBody>
      </p:sp>
      <p:sp>
        <p:nvSpPr>
          <p:cNvPr id="13" name="TextBox 12">
            <a:extLst>
              <a:ext uri="{FF2B5EF4-FFF2-40B4-BE49-F238E27FC236}">
                <a16:creationId xmlns:a16="http://schemas.microsoft.com/office/drawing/2014/main" id="{C6B56715-50B8-87C4-FF58-5A9C9D4CC025}"/>
              </a:ext>
            </a:extLst>
          </p:cNvPr>
          <p:cNvSpPr txBox="1"/>
          <p:nvPr userDrawn="1"/>
        </p:nvSpPr>
        <p:spPr>
          <a:xfrm>
            <a:off x="278265" y="4410109"/>
            <a:ext cx="2411232" cy="369332"/>
          </a:xfrm>
          <a:prstGeom prst="rect">
            <a:avLst/>
          </a:prstGeom>
          <a:noFill/>
        </p:spPr>
        <p:txBody>
          <a:bodyPr wrap="square" rtlCol="0">
            <a:spAutoFit/>
          </a:bodyPr>
          <a:lstStyle/>
          <a:p>
            <a:r>
              <a:rPr lang="nb-NO" sz="1600" b="1" err="1"/>
              <a:t>Name</a:t>
            </a:r>
            <a:r>
              <a:rPr lang="nb-NO"/>
              <a:t> </a:t>
            </a:r>
          </a:p>
        </p:txBody>
      </p:sp>
      <p:cxnSp>
        <p:nvCxnSpPr>
          <p:cNvPr id="15" name="Straight Connector 14">
            <a:extLst>
              <a:ext uri="{FF2B5EF4-FFF2-40B4-BE49-F238E27FC236}">
                <a16:creationId xmlns:a16="http://schemas.microsoft.com/office/drawing/2014/main" id="{C8521266-5C0C-39E3-C9F6-9385D265C240}"/>
              </a:ext>
            </a:extLst>
          </p:cNvPr>
          <p:cNvCxnSpPr/>
          <p:nvPr userDrawn="1"/>
        </p:nvCxnSpPr>
        <p:spPr>
          <a:xfrm>
            <a:off x="329406" y="4841966"/>
            <a:ext cx="2489609" cy="0"/>
          </a:xfrm>
          <a:prstGeom prst="line">
            <a:avLst/>
          </a:prstGeom>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02A89D7D-3531-10FD-42D7-D43F7078AE51}"/>
              </a:ext>
            </a:extLst>
          </p:cNvPr>
          <p:cNvSpPr txBox="1"/>
          <p:nvPr userDrawn="1"/>
        </p:nvSpPr>
        <p:spPr>
          <a:xfrm>
            <a:off x="278265" y="4904492"/>
            <a:ext cx="2862220" cy="307777"/>
          </a:xfrm>
          <a:prstGeom prst="rect">
            <a:avLst/>
          </a:prstGeom>
          <a:noFill/>
        </p:spPr>
        <p:txBody>
          <a:bodyPr wrap="square" rtlCol="0">
            <a:spAutoFit/>
          </a:bodyPr>
          <a:lstStyle/>
          <a:p>
            <a:r>
              <a:rPr lang="nb-NO" sz="1400"/>
              <a:t>Job </a:t>
            </a:r>
            <a:r>
              <a:rPr lang="nb-NO" sz="1400" err="1"/>
              <a:t>title</a:t>
            </a:r>
            <a:r>
              <a:rPr lang="nb-NO" sz="1400"/>
              <a:t> and </a:t>
            </a:r>
            <a:r>
              <a:rPr lang="nb-NO" sz="1400" err="1"/>
              <a:t>company</a:t>
            </a:r>
            <a:endParaRPr lang="nb-NO" sz="1400"/>
          </a:p>
        </p:txBody>
      </p:sp>
      <p:sp>
        <p:nvSpPr>
          <p:cNvPr id="17" name="TextBox 16">
            <a:extLst>
              <a:ext uri="{FF2B5EF4-FFF2-40B4-BE49-F238E27FC236}">
                <a16:creationId xmlns:a16="http://schemas.microsoft.com/office/drawing/2014/main" id="{5EC1425B-6C31-E628-3439-9EADCF0F4D3C}"/>
              </a:ext>
            </a:extLst>
          </p:cNvPr>
          <p:cNvSpPr txBox="1"/>
          <p:nvPr userDrawn="1"/>
        </p:nvSpPr>
        <p:spPr>
          <a:xfrm>
            <a:off x="3325177" y="4401797"/>
            <a:ext cx="2411232" cy="369332"/>
          </a:xfrm>
          <a:prstGeom prst="rect">
            <a:avLst/>
          </a:prstGeom>
          <a:noFill/>
        </p:spPr>
        <p:txBody>
          <a:bodyPr wrap="square" rtlCol="0">
            <a:spAutoFit/>
          </a:bodyPr>
          <a:lstStyle/>
          <a:p>
            <a:r>
              <a:rPr lang="nb-NO" sz="1600" b="1" err="1"/>
              <a:t>Name</a:t>
            </a:r>
            <a:r>
              <a:rPr lang="nb-NO"/>
              <a:t> </a:t>
            </a:r>
          </a:p>
        </p:txBody>
      </p:sp>
      <p:cxnSp>
        <p:nvCxnSpPr>
          <p:cNvPr id="18" name="Straight Connector 17">
            <a:extLst>
              <a:ext uri="{FF2B5EF4-FFF2-40B4-BE49-F238E27FC236}">
                <a16:creationId xmlns:a16="http://schemas.microsoft.com/office/drawing/2014/main" id="{B7EE0C1F-2D16-61BC-C237-4569050D189D}"/>
              </a:ext>
            </a:extLst>
          </p:cNvPr>
          <p:cNvCxnSpPr/>
          <p:nvPr userDrawn="1"/>
        </p:nvCxnSpPr>
        <p:spPr>
          <a:xfrm>
            <a:off x="3376318" y="4833654"/>
            <a:ext cx="2489609" cy="0"/>
          </a:xfrm>
          <a:prstGeom prst="line">
            <a:avLst/>
          </a:prstGeom>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6B309716-D0F1-FC1A-241A-26BF8C7BFC59}"/>
              </a:ext>
            </a:extLst>
          </p:cNvPr>
          <p:cNvSpPr txBox="1"/>
          <p:nvPr userDrawn="1"/>
        </p:nvSpPr>
        <p:spPr>
          <a:xfrm>
            <a:off x="3325177" y="4896180"/>
            <a:ext cx="2862220" cy="307777"/>
          </a:xfrm>
          <a:prstGeom prst="rect">
            <a:avLst/>
          </a:prstGeom>
          <a:noFill/>
        </p:spPr>
        <p:txBody>
          <a:bodyPr wrap="square" rtlCol="0">
            <a:spAutoFit/>
          </a:bodyPr>
          <a:lstStyle/>
          <a:p>
            <a:r>
              <a:rPr lang="nb-NO" sz="1400"/>
              <a:t>Job </a:t>
            </a:r>
            <a:r>
              <a:rPr lang="nb-NO" sz="1400" err="1"/>
              <a:t>title</a:t>
            </a:r>
            <a:r>
              <a:rPr lang="nb-NO" sz="1400"/>
              <a:t> and </a:t>
            </a:r>
            <a:r>
              <a:rPr lang="nb-NO" sz="1400" err="1"/>
              <a:t>company</a:t>
            </a:r>
            <a:endParaRPr lang="nb-NO" sz="1400"/>
          </a:p>
        </p:txBody>
      </p:sp>
      <p:sp>
        <p:nvSpPr>
          <p:cNvPr id="20" name="TextBox 19">
            <a:extLst>
              <a:ext uri="{FF2B5EF4-FFF2-40B4-BE49-F238E27FC236}">
                <a16:creationId xmlns:a16="http://schemas.microsoft.com/office/drawing/2014/main" id="{9D715297-FE18-2133-C4FF-202ACCACE027}"/>
              </a:ext>
            </a:extLst>
          </p:cNvPr>
          <p:cNvSpPr txBox="1"/>
          <p:nvPr userDrawn="1"/>
        </p:nvSpPr>
        <p:spPr>
          <a:xfrm>
            <a:off x="6372089" y="4410109"/>
            <a:ext cx="2411232" cy="369332"/>
          </a:xfrm>
          <a:prstGeom prst="rect">
            <a:avLst/>
          </a:prstGeom>
          <a:noFill/>
        </p:spPr>
        <p:txBody>
          <a:bodyPr wrap="square" rtlCol="0">
            <a:spAutoFit/>
          </a:bodyPr>
          <a:lstStyle/>
          <a:p>
            <a:r>
              <a:rPr lang="nb-NO" sz="1600" b="1" err="1"/>
              <a:t>Name</a:t>
            </a:r>
            <a:r>
              <a:rPr lang="nb-NO"/>
              <a:t> </a:t>
            </a:r>
          </a:p>
        </p:txBody>
      </p:sp>
      <p:cxnSp>
        <p:nvCxnSpPr>
          <p:cNvPr id="21" name="Straight Connector 20">
            <a:extLst>
              <a:ext uri="{FF2B5EF4-FFF2-40B4-BE49-F238E27FC236}">
                <a16:creationId xmlns:a16="http://schemas.microsoft.com/office/drawing/2014/main" id="{8B43EEA2-A274-7C57-027D-E9ED2D3341D6}"/>
              </a:ext>
            </a:extLst>
          </p:cNvPr>
          <p:cNvCxnSpPr/>
          <p:nvPr userDrawn="1"/>
        </p:nvCxnSpPr>
        <p:spPr>
          <a:xfrm>
            <a:off x="6423230" y="4841966"/>
            <a:ext cx="2489609" cy="0"/>
          </a:xfrm>
          <a:prstGeom prst="line">
            <a:avLst/>
          </a:prstGeom>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id="{91B17FAA-8D3C-2943-0C0B-24BE3BD5A263}"/>
              </a:ext>
            </a:extLst>
          </p:cNvPr>
          <p:cNvSpPr txBox="1"/>
          <p:nvPr userDrawn="1"/>
        </p:nvSpPr>
        <p:spPr>
          <a:xfrm>
            <a:off x="6372089" y="4904492"/>
            <a:ext cx="2862220" cy="307777"/>
          </a:xfrm>
          <a:prstGeom prst="rect">
            <a:avLst/>
          </a:prstGeom>
          <a:noFill/>
        </p:spPr>
        <p:txBody>
          <a:bodyPr wrap="square" rtlCol="0">
            <a:spAutoFit/>
          </a:bodyPr>
          <a:lstStyle/>
          <a:p>
            <a:r>
              <a:rPr lang="nb-NO" sz="1400"/>
              <a:t>Job </a:t>
            </a:r>
            <a:r>
              <a:rPr lang="nb-NO" sz="1400" err="1"/>
              <a:t>title</a:t>
            </a:r>
            <a:r>
              <a:rPr lang="nb-NO" sz="1400"/>
              <a:t> and </a:t>
            </a:r>
            <a:r>
              <a:rPr lang="nb-NO" sz="1400" err="1"/>
              <a:t>company</a:t>
            </a:r>
            <a:endParaRPr lang="nb-NO" sz="1400"/>
          </a:p>
        </p:txBody>
      </p:sp>
      <p:sp>
        <p:nvSpPr>
          <p:cNvPr id="23" name="TextBox 22">
            <a:extLst>
              <a:ext uri="{FF2B5EF4-FFF2-40B4-BE49-F238E27FC236}">
                <a16:creationId xmlns:a16="http://schemas.microsoft.com/office/drawing/2014/main" id="{62E1AD32-8F45-C653-CBBF-01B32B909CAC}"/>
              </a:ext>
            </a:extLst>
          </p:cNvPr>
          <p:cNvSpPr txBox="1"/>
          <p:nvPr userDrawn="1"/>
        </p:nvSpPr>
        <p:spPr>
          <a:xfrm>
            <a:off x="9419001" y="4347583"/>
            <a:ext cx="2411232" cy="369332"/>
          </a:xfrm>
          <a:prstGeom prst="rect">
            <a:avLst/>
          </a:prstGeom>
          <a:noFill/>
        </p:spPr>
        <p:txBody>
          <a:bodyPr wrap="square" rtlCol="0">
            <a:spAutoFit/>
          </a:bodyPr>
          <a:lstStyle/>
          <a:p>
            <a:r>
              <a:rPr lang="nb-NO" sz="1600" b="1" err="1"/>
              <a:t>Name</a:t>
            </a:r>
            <a:r>
              <a:rPr lang="nb-NO"/>
              <a:t> </a:t>
            </a:r>
          </a:p>
        </p:txBody>
      </p:sp>
      <p:cxnSp>
        <p:nvCxnSpPr>
          <p:cNvPr id="24" name="Straight Connector 23">
            <a:extLst>
              <a:ext uri="{FF2B5EF4-FFF2-40B4-BE49-F238E27FC236}">
                <a16:creationId xmlns:a16="http://schemas.microsoft.com/office/drawing/2014/main" id="{B56C6041-922F-ACCE-3C61-58A7D7EFFED3}"/>
              </a:ext>
            </a:extLst>
          </p:cNvPr>
          <p:cNvCxnSpPr/>
          <p:nvPr userDrawn="1"/>
        </p:nvCxnSpPr>
        <p:spPr>
          <a:xfrm>
            <a:off x="9470142" y="4779440"/>
            <a:ext cx="2489609" cy="0"/>
          </a:xfrm>
          <a:prstGeom prst="line">
            <a:avLst/>
          </a:prstGeom>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0C2C3B17-16A9-7584-B78C-8505ED85A04C}"/>
              </a:ext>
            </a:extLst>
          </p:cNvPr>
          <p:cNvSpPr txBox="1"/>
          <p:nvPr userDrawn="1"/>
        </p:nvSpPr>
        <p:spPr>
          <a:xfrm>
            <a:off x="9419001" y="4841966"/>
            <a:ext cx="2862220" cy="307777"/>
          </a:xfrm>
          <a:prstGeom prst="rect">
            <a:avLst/>
          </a:prstGeom>
          <a:noFill/>
        </p:spPr>
        <p:txBody>
          <a:bodyPr wrap="square" rtlCol="0">
            <a:spAutoFit/>
          </a:bodyPr>
          <a:lstStyle/>
          <a:p>
            <a:r>
              <a:rPr lang="nb-NO" sz="1400"/>
              <a:t>Job </a:t>
            </a:r>
            <a:r>
              <a:rPr lang="nb-NO" sz="1400" err="1"/>
              <a:t>title</a:t>
            </a:r>
            <a:r>
              <a:rPr lang="nb-NO" sz="1400"/>
              <a:t> and </a:t>
            </a:r>
            <a:r>
              <a:rPr lang="nb-NO" sz="1400" err="1"/>
              <a:t>company</a:t>
            </a:r>
            <a:endParaRPr lang="nb-NO" sz="1400"/>
          </a:p>
        </p:txBody>
      </p:sp>
      <p:sp>
        <p:nvSpPr>
          <p:cNvPr id="29" name="Picture Placeholder 4">
            <a:extLst>
              <a:ext uri="{FF2B5EF4-FFF2-40B4-BE49-F238E27FC236}">
                <a16:creationId xmlns:a16="http://schemas.microsoft.com/office/drawing/2014/main" id="{4786D6AB-32AA-030B-C18A-B6D07C1B6B71}"/>
              </a:ext>
            </a:extLst>
          </p:cNvPr>
          <p:cNvSpPr>
            <a:spLocks noGrp="1"/>
          </p:cNvSpPr>
          <p:nvPr>
            <p:ph type="pic" sz="quarter" idx="13"/>
          </p:nvPr>
        </p:nvSpPr>
        <p:spPr>
          <a:xfrm>
            <a:off x="3462677" y="1961820"/>
            <a:ext cx="2316889" cy="2121036"/>
          </a:xfrm>
          <a:prstGeom prst="ellipse">
            <a:avLst/>
          </a:prstGeom>
        </p:spPr>
        <p:txBody>
          <a:bodyPr/>
          <a:lstStyle/>
          <a:p>
            <a:endParaRPr lang="nb-NO"/>
          </a:p>
        </p:txBody>
      </p:sp>
      <p:sp>
        <p:nvSpPr>
          <p:cNvPr id="30" name="Picture Placeholder 4">
            <a:extLst>
              <a:ext uri="{FF2B5EF4-FFF2-40B4-BE49-F238E27FC236}">
                <a16:creationId xmlns:a16="http://schemas.microsoft.com/office/drawing/2014/main" id="{6D77C34D-9686-15D0-FE0E-7C4770A78763}"/>
              </a:ext>
            </a:extLst>
          </p:cNvPr>
          <p:cNvSpPr>
            <a:spLocks noGrp="1"/>
          </p:cNvSpPr>
          <p:nvPr>
            <p:ph type="pic" sz="quarter" idx="14"/>
          </p:nvPr>
        </p:nvSpPr>
        <p:spPr>
          <a:xfrm>
            <a:off x="6466432" y="1961820"/>
            <a:ext cx="2316889" cy="2121036"/>
          </a:xfrm>
          <a:prstGeom prst="ellipse">
            <a:avLst/>
          </a:prstGeom>
        </p:spPr>
        <p:txBody>
          <a:bodyPr/>
          <a:lstStyle/>
          <a:p>
            <a:endParaRPr lang="nb-NO"/>
          </a:p>
        </p:txBody>
      </p:sp>
      <p:sp>
        <p:nvSpPr>
          <p:cNvPr id="31" name="Picture Placeholder 4">
            <a:extLst>
              <a:ext uri="{FF2B5EF4-FFF2-40B4-BE49-F238E27FC236}">
                <a16:creationId xmlns:a16="http://schemas.microsoft.com/office/drawing/2014/main" id="{76C4C516-C2FA-593C-112A-B690BC1546C1}"/>
              </a:ext>
            </a:extLst>
          </p:cNvPr>
          <p:cNvSpPr>
            <a:spLocks noGrp="1"/>
          </p:cNvSpPr>
          <p:nvPr>
            <p:ph type="pic" sz="quarter" idx="15"/>
          </p:nvPr>
        </p:nvSpPr>
        <p:spPr>
          <a:xfrm>
            <a:off x="9691666" y="1884907"/>
            <a:ext cx="2316889" cy="2121036"/>
          </a:xfrm>
          <a:prstGeom prst="ellipse">
            <a:avLst/>
          </a:prstGeom>
        </p:spPr>
        <p:txBody>
          <a:bodyPr/>
          <a:lstStyle/>
          <a:p>
            <a:endParaRPr lang="nb-NO"/>
          </a:p>
        </p:txBody>
      </p:sp>
    </p:spTree>
    <p:extLst>
      <p:ext uri="{BB962C8B-B14F-4D97-AF65-F5344CB8AC3E}">
        <p14:creationId xmlns:p14="http://schemas.microsoft.com/office/powerpoint/2010/main" val="706392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Products Intro">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D1E9CA3-5D84-41D1-B3E4-87808E18A069}"/>
              </a:ext>
            </a:extLst>
          </p:cNvPr>
          <p:cNvSpPr/>
          <p:nvPr userDrawn="1"/>
        </p:nvSpPr>
        <p:spPr>
          <a:xfrm>
            <a:off x="2805911" y="0"/>
            <a:ext cx="9386089" cy="3429000"/>
          </a:xfrm>
          <a:custGeom>
            <a:avLst/>
            <a:gdLst>
              <a:gd name="connsiteX0" fmla="*/ 3429000 w 9294627"/>
              <a:gd name="connsiteY0" fmla="*/ 0 h 3429000"/>
              <a:gd name="connsiteX1" fmla="*/ 9294627 w 9294627"/>
              <a:gd name="connsiteY1" fmla="*/ 0 h 3429000"/>
              <a:gd name="connsiteX2" fmla="*/ 9294627 w 9294627"/>
              <a:gd name="connsiteY2" fmla="*/ 3429000 h 3429000"/>
              <a:gd name="connsiteX3" fmla="*/ 0 w 9294627"/>
              <a:gd name="connsiteY3" fmla="*/ 3429000 h 3429000"/>
              <a:gd name="connsiteX4" fmla="*/ 3429000 w 9294627"/>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4627" h="3429000">
                <a:moveTo>
                  <a:pt x="3429000" y="0"/>
                </a:moveTo>
                <a:lnTo>
                  <a:pt x="9294627" y="0"/>
                </a:lnTo>
                <a:lnTo>
                  <a:pt x="9294627" y="3429000"/>
                </a:lnTo>
                <a:lnTo>
                  <a:pt x="0" y="3429000"/>
                </a:lnTo>
                <a:lnTo>
                  <a:pt x="3429000" y="0"/>
                </a:lnTo>
                <a:close/>
              </a:path>
            </a:pathLst>
          </a:custGeom>
          <a:solidFill>
            <a:srgbClr val="001C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16" name="Picture Placeholder 15">
            <a:extLst>
              <a:ext uri="{FF2B5EF4-FFF2-40B4-BE49-F238E27FC236}">
                <a16:creationId xmlns:a16="http://schemas.microsoft.com/office/drawing/2014/main" id="{222659CD-B06B-43DB-B844-7169692EF834}"/>
              </a:ext>
            </a:extLst>
          </p:cNvPr>
          <p:cNvSpPr>
            <a:spLocks noGrp="1"/>
          </p:cNvSpPr>
          <p:nvPr>
            <p:ph type="pic" sz="quarter" idx="19" hasCustomPrompt="1"/>
          </p:nvPr>
        </p:nvSpPr>
        <p:spPr>
          <a:xfrm>
            <a:off x="0" y="0"/>
            <a:ext cx="6326373" cy="3429000"/>
          </a:xfrm>
          <a:custGeom>
            <a:avLst/>
            <a:gdLst>
              <a:gd name="connsiteX0" fmla="*/ 0 w 6326373"/>
              <a:gd name="connsiteY0" fmla="*/ 0 h 3429000"/>
              <a:gd name="connsiteX1" fmla="*/ 6326373 w 6326373"/>
              <a:gd name="connsiteY1" fmla="*/ 0 h 3429000"/>
              <a:gd name="connsiteX2" fmla="*/ 2897373 w 6326373"/>
              <a:gd name="connsiteY2" fmla="*/ 3429000 h 3429000"/>
              <a:gd name="connsiteX3" fmla="*/ 0 w 6326373"/>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326373" h="3429000">
                <a:moveTo>
                  <a:pt x="0" y="0"/>
                </a:moveTo>
                <a:lnTo>
                  <a:pt x="6326373" y="0"/>
                </a:lnTo>
                <a:lnTo>
                  <a:pt x="2897373" y="3429000"/>
                </a:lnTo>
                <a:lnTo>
                  <a:pt x="0" y="3429000"/>
                </a:lnTo>
                <a:close/>
              </a:path>
            </a:pathLst>
          </a:custGeom>
          <a:solidFill>
            <a:schemeClr val="bg1"/>
          </a:solidFill>
        </p:spPr>
        <p:txBody>
          <a:bodyPr wrap="square">
            <a:noAutofit/>
          </a:bodyPr>
          <a:lstStyle>
            <a:lvl1pPr marL="0" indent="0" algn="ctr">
              <a:buNone/>
              <a:defRPr sz="2400"/>
            </a:lvl1pPr>
          </a:lstStyle>
          <a:p>
            <a:r>
              <a:rPr lang="de-DE"/>
              <a:t>Image</a:t>
            </a:r>
            <a:endParaRPr lang="en-GB"/>
          </a:p>
        </p:txBody>
      </p:sp>
      <p:pic>
        <p:nvPicPr>
          <p:cNvPr id="15" name="Picture 14" descr="A picture containing clipart&#10;&#10;Description automatically generated">
            <a:extLst>
              <a:ext uri="{FF2B5EF4-FFF2-40B4-BE49-F238E27FC236}">
                <a16:creationId xmlns:a16="http://schemas.microsoft.com/office/drawing/2014/main" id="{4000B4F0-E8D2-4821-AD80-DF2B25E6BB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1638" y="3832225"/>
            <a:ext cx="1961905" cy="292064"/>
          </a:xfrm>
          <a:prstGeom prst="rect">
            <a:avLst/>
          </a:prstGeom>
        </p:spPr>
      </p:pic>
      <p:pic>
        <p:nvPicPr>
          <p:cNvPr id="17" name="Picture 16" descr="A picture containing clipart&#10;&#10;Description automatically generated">
            <a:extLst>
              <a:ext uri="{FF2B5EF4-FFF2-40B4-BE49-F238E27FC236}">
                <a16:creationId xmlns:a16="http://schemas.microsoft.com/office/drawing/2014/main" id="{C5C23DA7-9C5D-4B24-B99B-65FA64494F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62434" y="3832225"/>
            <a:ext cx="1765080" cy="292064"/>
          </a:xfrm>
          <a:prstGeom prst="rect">
            <a:avLst/>
          </a:prstGeom>
        </p:spPr>
      </p:pic>
      <p:pic>
        <p:nvPicPr>
          <p:cNvPr id="20" name="Picture 19" descr="A picture containing clipart&#10;&#10;Description automatically generated">
            <a:extLst>
              <a:ext uri="{FF2B5EF4-FFF2-40B4-BE49-F238E27FC236}">
                <a16:creationId xmlns:a16="http://schemas.microsoft.com/office/drawing/2014/main" id="{8FEF7124-C080-482A-8E62-11B88BDFA46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23230" y="3832225"/>
            <a:ext cx="1117461" cy="292064"/>
          </a:xfrm>
          <a:prstGeom prst="rect">
            <a:avLst/>
          </a:prstGeom>
        </p:spPr>
      </p:pic>
      <p:pic>
        <p:nvPicPr>
          <p:cNvPr id="21" name="Picture 20" descr="A picture containing clipart&#10;&#10;Description automatically generated">
            <a:extLst>
              <a:ext uri="{FF2B5EF4-FFF2-40B4-BE49-F238E27FC236}">
                <a16:creationId xmlns:a16="http://schemas.microsoft.com/office/drawing/2014/main" id="{4FFB7D60-8A70-4FF1-B0B8-4A497FA1A1B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484026" y="3832225"/>
            <a:ext cx="2133334" cy="292064"/>
          </a:xfrm>
          <a:prstGeom prst="rect">
            <a:avLst/>
          </a:prstGeom>
        </p:spPr>
      </p:pic>
      <p:sp>
        <p:nvSpPr>
          <p:cNvPr id="18" name="Text Placeholder 7">
            <a:extLst>
              <a:ext uri="{FF2B5EF4-FFF2-40B4-BE49-F238E27FC236}">
                <a16:creationId xmlns:a16="http://schemas.microsoft.com/office/drawing/2014/main" id="{19104840-D780-4E50-A7C8-0DB2D4F7090C}"/>
              </a:ext>
            </a:extLst>
          </p:cNvPr>
          <p:cNvSpPr>
            <a:spLocks noGrp="1"/>
          </p:cNvSpPr>
          <p:nvPr>
            <p:ph type="body" sz="quarter" idx="20" hasCustomPrompt="1"/>
          </p:nvPr>
        </p:nvSpPr>
        <p:spPr>
          <a:xfrm>
            <a:off x="6296025" y="1315094"/>
            <a:ext cx="5492750"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9" name="Text Placeholder 7">
            <a:extLst>
              <a:ext uri="{FF2B5EF4-FFF2-40B4-BE49-F238E27FC236}">
                <a16:creationId xmlns:a16="http://schemas.microsoft.com/office/drawing/2014/main" id="{43AAB9FB-6D5C-49A7-B05E-0774A6323E71}"/>
              </a:ext>
            </a:extLst>
          </p:cNvPr>
          <p:cNvSpPr>
            <a:spLocks noGrp="1"/>
          </p:cNvSpPr>
          <p:nvPr>
            <p:ph type="body" sz="quarter" idx="10" hasCustomPrompt="1"/>
          </p:nvPr>
        </p:nvSpPr>
        <p:spPr>
          <a:xfrm>
            <a:off x="6296025" y="401637"/>
            <a:ext cx="5492750"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22" name="Text Placeholder 6">
            <a:extLst>
              <a:ext uri="{FF2B5EF4-FFF2-40B4-BE49-F238E27FC236}">
                <a16:creationId xmlns:a16="http://schemas.microsoft.com/office/drawing/2014/main" id="{B8460330-A60D-4CBE-85CC-BD8FC1AC2DAE}"/>
              </a:ext>
            </a:extLst>
          </p:cNvPr>
          <p:cNvSpPr>
            <a:spLocks noGrp="1"/>
          </p:cNvSpPr>
          <p:nvPr>
            <p:ph type="body" sz="quarter" idx="21" hasCustomPrompt="1"/>
          </p:nvPr>
        </p:nvSpPr>
        <p:spPr>
          <a:xfrm>
            <a:off x="401638" y="4364966"/>
            <a:ext cx="1961905" cy="1470684"/>
          </a:xfrm>
          <a:prstGeom prst="rect">
            <a:avLst/>
          </a:prstGeom>
        </p:spPr>
        <p:txBody>
          <a:bodyPr/>
          <a:lstStyle>
            <a:lvl1pPr marL="0" indent="0">
              <a:buNone/>
              <a:defRPr sz="1100"/>
            </a:lvl1pPr>
            <a:lvl2pPr>
              <a:defRPr sz="1400"/>
            </a:lvl2pPr>
            <a:lvl3pPr>
              <a:defRPr sz="1200"/>
            </a:lvl3pPr>
            <a:lvl4pPr>
              <a:defRPr sz="1050"/>
            </a:lvl4pPr>
            <a:lvl5pPr>
              <a:defRPr sz="1600"/>
            </a:lvl5pPr>
          </a:lstStyle>
          <a:p>
            <a:pPr lvl="0"/>
            <a:r>
              <a:rPr lang="en-US"/>
              <a:t>Text – Arial 12 pts</a:t>
            </a:r>
            <a:endParaRPr lang="en-GB"/>
          </a:p>
        </p:txBody>
      </p:sp>
      <p:sp>
        <p:nvSpPr>
          <p:cNvPr id="23" name="Text Placeholder 6">
            <a:extLst>
              <a:ext uri="{FF2B5EF4-FFF2-40B4-BE49-F238E27FC236}">
                <a16:creationId xmlns:a16="http://schemas.microsoft.com/office/drawing/2014/main" id="{513DAD06-569C-4286-B4D2-5BF95B0AFD31}"/>
              </a:ext>
            </a:extLst>
          </p:cNvPr>
          <p:cNvSpPr>
            <a:spLocks noGrp="1"/>
          </p:cNvSpPr>
          <p:nvPr>
            <p:ph type="body" sz="quarter" idx="22" hasCustomPrompt="1"/>
          </p:nvPr>
        </p:nvSpPr>
        <p:spPr>
          <a:xfrm>
            <a:off x="7484026" y="4364966"/>
            <a:ext cx="1961905" cy="1470684"/>
          </a:xfrm>
          <a:prstGeom prst="rect">
            <a:avLst/>
          </a:prstGeom>
        </p:spPr>
        <p:txBody>
          <a:bodyPr/>
          <a:lstStyle>
            <a:lvl1pPr marL="0" indent="0">
              <a:buNone/>
              <a:defRPr sz="1100"/>
            </a:lvl1pPr>
            <a:lvl2pPr>
              <a:defRPr sz="1400"/>
            </a:lvl2pPr>
            <a:lvl3pPr>
              <a:defRPr sz="1200"/>
            </a:lvl3pPr>
            <a:lvl4pPr>
              <a:defRPr sz="1050"/>
            </a:lvl4pPr>
            <a:lvl5pPr>
              <a:defRPr sz="1600"/>
            </a:lvl5pPr>
          </a:lstStyle>
          <a:p>
            <a:pPr lvl="0"/>
            <a:r>
              <a:rPr lang="en-US"/>
              <a:t>Text – Arial 12 pts</a:t>
            </a:r>
            <a:endParaRPr lang="en-GB"/>
          </a:p>
        </p:txBody>
      </p:sp>
      <p:sp>
        <p:nvSpPr>
          <p:cNvPr id="24" name="Text Placeholder 6">
            <a:extLst>
              <a:ext uri="{FF2B5EF4-FFF2-40B4-BE49-F238E27FC236}">
                <a16:creationId xmlns:a16="http://schemas.microsoft.com/office/drawing/2014/main" id="{80137F99-BCF3-4A5E-BCBB-6E73B7E17EAD}"/>
              </a:ext>
            </a:extLst>
          </p:cNvPr>
          <p:cNvSpPr>
            <a:spLocks noGrp="1"/>
          </p:cNvSpPr>
          <p:nvPr>
            <p:ph type="body" sz="quarter" idx="23" hasCustomPrompt="1"/>
          </p:nvPr>
        </p:nvSpPr>
        <p:spPr>
          <a:xfrm>
            <a:off x="2762434" y="4364966"/>
            <a:ext cx="1961905" cy="1470684"/>
          </a:xfrm>
          <a:prstGeom prst="rect">
            <a:avLst/>
          </a:prstGeom>
        </p:spPr>
        <p:txBody>
          <a:bodyPr/>
          <a:lstStyle>
            <a:lvl1pPr marL="0" indent="0">
              <a:buNone/>
              <a:defRPr sz="1100"/>
            </a:lvl1pPr>
            <a:lvl2pPr>
              <a:defRPr sz="1400"/>
            </a:lvl2pPr>
            <a:lvl3pPr>
              <a:defRPr sz="1200"/>
            </a:lvl3pPr>
            <a:lvl4pPr>
              <a:defRPr sz="1050"/>
            </a:lvl4pPr>
            <a:lvl5pPr>
              <a:defRPr sz="1600"/>
            </a:lvl5pPr>
          </a:lstStyle>
          <a:p>
            <a:pPr lvl="0"/>
            <a:r>
              <a:rPr lang="en-US"/>
              <a:t>Text – Arial 12 pts</a:t>
            </a:r>
            <a:endParaRPr lang="en-GB"/>
          </a:p>
        </p:txBody>
      </p:sp>
      <p:sp>
        <p:nvSpPr>
          <p:cNvPr id="25" name="Text Placeholder 6">
            <a:extLst>
              <a:ext uri="{FF2B5EF4-FFF2-40B4-BE49-F238E27FC236}">
                <a16:creationId xmlns:a16="http://schemas.microsoft.com/office/drawing/2014/main" id="{EC7710DC-C753-4E1A-8F83-6E55F144FCD4}"/>
              </a:ext>
            </a:extLst>
          </p:cNvPr>
          <p:cNvSpPr>
            <a:spLocks noGrp="1"/>
          </p:cNvSpPr>
          <p:nvPr>
            <p:ph type="body" sz="quarter" idx="24" hasCustomPrompt="1"/>
          </p:nvPr>
        </p:nvSpPr>
        <p:spPr>
          <a:xfrm>
            <a:off x="5123230" y="4364966"/>
            <a:ext cx="1961905" cy="1470684"/>
          </a:xfrm>
          <a:prstGeom prst="rect">
            <a:avLst/>
          </a:prstGeom>
        </p:spPr>
        <p:txBody>
          <a:bodyPr/>
          <a:lstStyle>
            <a:lvl1pPr marL="0" indent="0">
              <a:buNone/>
              <a:defRPr sz="1100"/>
            </a:lvl1pPr>
            <a:lvl2pPr>
              <a:defRPr sz="1400"/>
            </a:lvl2pPr>
            <a:lvl3pPr>
              <a:defRPr sz="1200"/>
            </a:lvl3pPr>
            <a:lvl4pPr>
              <a:defRPr sz="1050"/>
            </a:lvl4pPr>
            <a:lvl5pPr>
              <a:defRPr sz="1600"/>
            </a:lvl5pPr>
          </a:lstStyle>
          <a:p>
            <a:pPr lvl="0"/>
            <a:r>
              <a:rPr lang="en-US"/>
              <a:t>Text – Arial 12 pts</a:t>
            </a:r>
            <a:endParaRPr lang="en-GB"/>
          </a:p>
        </p:txBody>
      </p:sp>
      <p:sp>
        <p:nvSpPr>
          <p:cNvPr id="26" name="Text Placeholder 6">
            <a:extLst>
              <a:ext uri="{FF2B5EF4-FFF2-40B4-BE49-F238E27FC236}">
                <a16:creationId xmlns:a16="http://schemas.microsoft.com/office/drawing/2014/main" id="{32DB1FA0-4B59-40F1-8DEC-E71D881D829F}"/>
              </a:ext>
            </a:extLst>
          </p:cNvPr>
          <p:cNvSpPr>
            <a:spLocks noGrp="1"/>
          </p:cNvSpPr>
          <p:nvPr>
            <p:ph type="body" sz="quarter" idx="25" hasCustomPrompt="1"/>
          </p:nvPr>
        </p:nvSpPr>
        <p:spPr>
          <a:xfrm>
            <a:off x="9844823" y="4364966"/>
            <a:ext cx="1961905" cy="1470684"/>
          </a:xfrm>
          <a:prstGeom prst="rect">
            <a:avLst/>
          </a:prstGeom>
        </p:spPr>
        <p:txBody>
          <a:bodyPr/>
          <a:lstStyle>
            <a:lvl1pPr marL="0" indent="0">
              <a:buNone/>
              <a:defRPr sz="1100"/>
            </a:lvl1pPr>
            <a:lvl2pPr>
              <a:defRPr sz="1400"/>
            </a:lvl2pPr>
            <a:lvl3pPr>
              <a:defRPr sz="1200"/>
            </a:lvl3pPr>
            <a:lvl4pPr>
              <a:defRPr sz="1050"/>
            </a:lvl4pPr>
            <a:lvl5pPr>
              <a:defRPr sz="1600"/>
            </a:lvl5pPr>
          </a:lstStyle>
          <a:p>
            <a:pPr lvl="0"/>
            <a:r>
              <a:rPr lang="en-US"/>
              <a:t>Text – Arial 12 pts</a:t>
            </a:r>
            <a:endParaRPr lang="en-GB"/>
          </a:p>
        </p:txBody>
      </p:sp>
      <p:pic>
        <p:nvPicPr>
          <p:cNvPr id="5" name="Picture 4">
            <a:extLst>
              <a:ext uri="{FF2B5EF4-FFF2-40B4-BE49-F238E27FC236}">
                <a16:creationId xmlns:a16="http://schemas.microsoft.com/office/drawing/2014/main" id="{4CD622C7-7B45-42D6-9224-40529807BC1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44823" y="3832225"/>
            <a:ext cx="1117461" cy="285714"/>
          </a:xfrm>
          <a:prstGeom prst="rect">
            <a:avLst/>
          </a:prstGeom>
        </p:spPr>
      </p:pic>
    </p:spTree>
    <p:extLst>
      <p:ext uri="{BB962C8B-B14F-4D97-AF65-F5344CB8AC3E}">
        <p14:creationId xmlns:p14="http://schemas.microsoft.com/office/powerpoint/2010/main" val="1286202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 Products Intro - Alt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4B6B8A-05F3-0F4C-11BB-744E169F83C8}"/>
              </a:ext>
            </a:extLst>
          </p:cNvPr>
          <p:cNvSpPr/>
          <p:nvPr userDrawn="1"/>
        </p:nvSpPr>
        <p:spPr>
          <a:xfrm>
            <a:off x="-794" y="1"/>
            <a:ext cx="12192000" cy="2107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xt Placeholder 7">
            <a:extLst>
              <a:ext uri="{FF2B5EF4-FFF2-40B4-BE49-F238E27FC236}">
                <a16:creationId xmlns:a16="http://schemas.microsoft.com/office/drawing/2014/main" id="{19104840-D780-4E50-A7C8-0DB2D4F7090C}"/>
              </a:ext>
            </a:extLst>
          </p:cNvPr>
          <p:cNvSpPr>
            <a:spLocks noGrp="1"/>
          </p:cNvSpPr>
          <p:nvPr>
            <p:ph type="body" sz="quarter" idx="20" hasCustomPrompt="1"/>
          </p:nvPr>
        </p:nvSpPr>
        <p:spPr>
          <a:xfrm>
            <a:off x="401638" y="924034"/>
            <a:ext cx="11405090" cy="460629"/>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9" name="Text Placeholder 7">
            <a:extLst>
              <a:ext uri="{FF2B5EF4-FFF2-40B4-BE49-F238E27FC236}">
                <a16:creationId xmlns:a16="http://schemas.microsoft.com/office/drawing/2014/main" id="{43AAB9FB-6D5C-49A7-B05E-0774A6323E71}"/>
              </a:ext>
            </a:extLst>
          </p:cNvPr>
          <p:cNvSpPr>
            <a:spLocks noGrp="1"/>
          </p:cNvSpPr>
          <p:nvPr>
            <p:ph type="body" sz="quarter" idx="10" hasCustomPrompt="1"/>
          </p:nvPr>
        </p:nvSpPr>
        <p:spPr>
          <a:xfrm>
            <a:off x="401638" y="401638"/>
            <a:ext cx="11387137" cy="522396"/>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22" name="Text Placeholder 6">
            <a:extLst>
              <a:ext uri="{FF2B5EF4-FFF2-40B4-BE49-F238E27FC236}">
                <a16:creationId xmlns:a16="http://schemas.microsoft.com/office/drawing/2014/main" id="{B8460330-A60D-4CBE-85CC-BD8FC1AC2DAE}"/>
              </a:ext>
            </a:extLst>
          </p:cNvPr>
          <p:cNvSpPr>
            <a:spLocks noGrp="1"/>
          </p:cNvSpPr>
          <p:nvPr>
            <p:ph type="body" sz="quarter" idx="21" hasCustomPrompt="1"/>
          </p:nvPr>
        </p:nvSpPr>
        <p:spPr>
          <a:xfrm>
            <a:off x="401638" y="3060921"/>
            <a:ext cx="1719109" cy="2774729"/>
          </a:xfrm>
          <a:prstGeom prst="rect">
            <a:avLst/>
          </a:prstGeom>
        </p:spPr>
        <p:txBody>
          <a:bodyPr/>
          <a:lstStyle>
            <a:lvl1pPr marL="0" indent="0">
              <a:buNone/>
              <a:defRPr sz="1100"/>
            </a:lvl1pPr>
            <a:lvl2pPr>
              <a:defRPr sz="1400"/>
            </a:lvl2pPr>
            <a:lvl3pPr>
              <a:defRPr sz="1200"/>
            </a:lvl3pPr>
            <a:lvl4pPr>
              <a:defRPr sz="1050"/>
            </a:lvl4pPr>
            <a:lvl5pPr>
              <a:defRPr sz="1600"/>
            </a:lvl5pPr>
          </a:lstStyle>
          <a:p>
            <a:pPr lvl="0"/>
            <a:r>
              <a:rPr lang="en-US"/>
              <a:t>Text – Arial 12 pts</a:t>
            </a:r>
            <a:endParaRPr lang="en-GB"/>
          </a:p>
        </p:txBody>
      </p:sp>
      <p:sp>
        <p:nvSpPr>
          <p:cNvPr id="23" name="Text Placeholder 6">
            <a:extLst>
              <a:ext uri="{FF2B5EF4-FFF2-40B4-BE49-F238E27FC236}">
                <a16:creationId xmlns:a16="http://schemas.microsoft.com/office/drawing/2014/main" id="{513DAD06-569C-4286-B4D2-5BF95B0AFD31}"/>
              </a:ext>
            </a:extLst>
          </p:cNvPr>
          <p:cNvSpPr>
            <a:spLocks noGrp="1"/>
          </p:cNvSpPr>
          <p:nvPr>
            <p:ph type="body" sz="quarter" idx="22" hasCustomPrompt="1"/>
          </p:nvPr>
        </p:nvSpPr>
        <p:spPr>
          <a:xfrm>
            <a:off x="7484026" y="3060921"/>
            <a:ext cx="1719109" cy="2774729"/>
          </a:xfrm>
          <a:prstGeom prst="rect">
            <a:avLst/>
          </a:prstGeom>
        </p:spPr>
        <p:txBody>
          <a:bodyPr/>
          <a:lstStyle>
            <a:lvl1pPr marL="0" indent="0">
              <a:buNone/>
              <a:defRPr sz="1100"/>
            </a:lvl1pPr>
            <a:lvl2pPr>
              <a:defRPr sz="1400"/>
            </a:lvl2pPr>
            <a:lvl3pPr>
              <a:defRPr sz="1200"/>
            </a:lvl3pPr>
            <a:lvl4pPr>
              <a:defRPr sz="1050"/>
            </a:lvl4pPr>
            <a:lvl5pPr>
              <a:defRPr sz="1600"/>
            </a:lvl5pPr>
          </a:lstStyle>
          <a:p>
            <a:pPr lvl="0"/>
            <a:r>
              <a:rPr lang="en-US"/>
              <a:t>Text – Arial 12 pts</a:t>
            </a:r>
            <a:endParaRPr lang="en-GB"/>
          </a:p>
        </p:txBody>
      </p:sp>
      <p:sp>
        <p:nvSpPr>
          <p:cNvPr id="24" name="Text Placeholder 6">
            <a:extLst>
              <a:ext uri="{FF2B5EF4-FFF2-40B4-BE49-F238E27FC236}">
                <a16:creationId xmlns:a16="http://schemas.microsoft.com/office/drawing/2014/main" id="{80137F99-BCF3-4A5E-BCBB-6E73B7E17EAD}"/>
              </a:ext>
            </a:extLst>
          </p:cNvPr>
          <p:cNvSpPr>
            <a:spLocks noGrp="1"/>
          </p:cNvSpPr>
          <p:nvPr>
            <p:ph type="body" sz="quarter" idx="23" hasCustomPrompt="1"/>
          </p:nvPr>
        </p:nvSpPr>
        <p:spPr>
          <a:xfrm>
            <a:off x="2762434" y="3060921"/>
            <a:ext cx="1719109" cy="2774729"/>
          </a:xfrm>
          <a:prstGeom prst="rect">
            <a:avLst/>
          </a:prstGeom>
        </p:spPr>
        <p:txBody>
          <a:bodyPr/>
          <a:lstStyle>
            <a:lvl1pPr marL="0" indent="0">
              <a:buNone/>
              <a:defRPr sz="1100"/>
            </a:lvl1pPr>
            <a:lvl2pPr>
              <a:defRPr sz="1400"/>
            </a:lvl2pPr>
            <a:lvl3pPr>
              <a:defRPr sz="1200"/>
            </a:lvl3pPr>
            <a:lvl4pPr>
              <a:defRPr sz="1050"/>
            </a:lvl4pPr>
            <a:lvl5pPr>
              <a:defRPr sz="1600"/>
            </a:lvl5pPr>
          </a:lstStyle>
          <a:p>
            <a:pPr lvl="0"/>
            <a:r>
              <a:rPr lang="en-US"/>
              <a:t>Text – Arial 12 pts</a:t>
            </a:r>
            <a:endParaRPr lang="en-GB"/>
          </a:p>
        </p:txBody>
      </p:sp>
      <p:sp>
        <p:nvSpPr>
          <p:cNvPr id="25" name="Text Placeholder 6">
            <a:extLst>
              <a:ext uri="{FF2B5EF4-FFF2-40B4-BE49-F238E27FC236}">
                <a16:creationId xmlns:a16="http://schemas.microsoft.com/office/drawing/2014/main" id="{EC7710DC-C753-4E1A-8F83-6E55F144FCD4}"/>
              </a:ext>
            </a:extLst>
          </p:cNvPr>
          <p:cNvSpPr>
            <a:spLocks noGrp="1"/>
          </p:cNvSpPr>
          <p:nvPr>
            <p:ph type="body" sz="quarter" idx="24" hasCustomPrompt="1"/>
          </p:nvPr>
        </p:nvSpPr>
        <p:spPr>
          <a:xfrm>
            <a:off x="5123230" y="3060921"/>
            <a:ext cx="1719109" cy="2774729"/>
          </a:xfrm>
          <a:prstGeom prst="rect">
            <a:avLst/>
          </a:prstGeom>
        </p:spPr>
        <p:txBody>
          <a:bodyPr/>
          <a:lstStyle>
            <a:lvl1pPr marL="0" indent="0">
              <a:buNone/>
              <a:defRPr sz="1100"/>
            </a:lvl1pPr>
            <a:lvl2pPr>
              <a:defRPr sz="1400"/>
            </a:lvl2pPr>
            <a:lvl3pPr>
              <a:defRPr sz="1200"/>
            </a:lvl3pPr>
            <a:lvl4pPr>
              <a:defRPr sz="1050"/>
            </a:lvl4pPr>
            <a:lvl5pPr>
              <a:defRPr sz="1600"/>
            </a:lvl5pPr>
          </a:lstStyle>
          <a:p>
            <a:pPr lvl="0"/>
            <a:r>
              <a:rPr lang="en-US"/>
              <a:t>Text – Arial 12 pts</a:t>
            </a:r>
            <a:endParaRPr lang="en-GB"/>
          </a:p>
        </p:txBody>
      </p:sp>
      <p:sp>
        <p:nvSpPr>
          <p:cNvPr id="26" name="Text Placeholder 6">
            <a:extLst>
              <a:ext uri="{FF2B5EF4-FFF2-40B4-BE49-F238E27FC236}">
                <a16:creationId xmlns:a16="http://schemas.microsoft.com/office/drawing/2014/main" id="{32DB1FA0-4B59-40F1-8DEC-E71D881D829F}"/>
              </a:ext>
            </a:extLst>
          </p:cNvPr>
          <p:cNvSpPr>
            <a:spLocks noGrp="1"/>
          </p:cNvSpPr>
          <p:nvPr>
            <p:ph type="body" sz="quarter" idx="25" hasCustomPrompt="1"/>
          </p:nvPr>
        </p:nvSpPr>
        <p:spPr>
          <a:xfrm>
            <a:off x="9844824" y="3060921"/>
            <a:ext cx="1719108" cy="2774729"/>
          </a:xfrm>
          <a:prstGeom prst="rect">
            <a:avLst/>
          </a:prstGeom>
        </p:spPr>
        <p:txBody>
          <a:bodyPr/>
          <a:lstStyle>
            <a:lvl1pPr marL="0" indent="0">
              <a:buNone/>
              <a:defRPr sz="1100"/>
            </a:lvl1pPr>
            <a:lvl2pPr>
              <a:defRPr sz="1400"/>
            </a:lvl2pPr>
            <a:lvl3pPr>
              <a:defRPr sz="1200"/>
            </a:lvl3pPr>
            <a:lvl4pPr>
              <a:defRPr sz="1050"/>
            </a:lvl4pPr>
            <a:lvl5pPr>
              <a:defRPr sz="1600"/>
            </a:lvl5pPr>
          </a:lstStyle>
          <a:p>
            <a:pPr lvl="0"/>
            <a:r>
              <a:rPr lang="en-US"/>
              <a:t>Text – Arial 12 pts</a:t>
            </a:r>
            <a:endParaRPr lang="en-GB"/>
          </a:p>
        </p:txBody>
      </p:sp>
      <p:sp>
        <p:nvSpPr>
          <p:cNvPr id="4" name="Rectangle 3">
            <a:extLst>
              <a:ext uri="{FF2B5EF4-FFF2-40B4-BE49-F238E27FC236}">
                <a16:creationId xmlns:a16="http://schemas.microsoft.com/office/drawing/2014/main" id="{6AA7A500-1EA1-CCFE-CE30-A2C5263B9E8F}"/>
              </a:ext>
            </a:extLst>
          </p:cNvPr>
          <p:cNvSpPr/>
          <p:nvPr userDrawn="1"/>
        </p:nvSpPr>
        <p:spPr>
          <a:xfrm>
            <a:off x="7484026" y="2648784"/>
            <a:ext cx="1719109" cy="292064"/>
          </a:xfrm>
          <a:prstGeom prst="rect">
            <a:avLst/>
          </a:prstGeom>
          <a:solidFill>
            <a:srgbClr val="00A0AC"/>
          </a:solid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b="1"/>
              <a:t>COMPLIANCE</a:t>
            </a:r>
          </a:p>
        </p:txBody>
      </p:sp>
      <p:sp>
        <p:nvSpPr>
          <p:cNvPr id="6" name="Rectangle 5">
            <a:extLst>
              <a:ext uri="{FF2B5EF4-FFF2-40B4-BE49-F238E27FC236}">
                <a16:creationId xmlns:a16="http://schemas.microsoft.com/office/drawing/2014/main" id="{52720561-F537-C187-8BD9-C4389E4BD7DB}"/>
              </a:ext>
            </a:extLst>
          </p:cNvPr>
          <p:cNvSpPr/>
          <p:nvPr userDrawn="1"/>
        </p:nvSpPr>
        <p:spPr>
          <a:xfrm>
            <a:off x="401638" y="2629871"/>
            <a:ext cx="1719109" cy="292064"/>
          </a:xfrm>
          <a:prstGeom prst="rect">
            <a:avLst/>
          </a:prstGeom>
          <a:solidFill>
            <a:srgbClr val="0053BB"/>
          </a:solidFill>
          <a:ln>
            <a:solidFill>
              <a:srgbClr val="005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b="1"/>
              <a:t>DAY-AHEAD</a:t>
            </a:r>
          </a:p>
        </p:txBody>
      </p:sp>
      <p:sp>
        <p:nvSpPr>
          <p:cNvPr id="7" name="Rectangle 6">
            <a:extLst>
              <a:ext uri="{FF2B5EF4-FFF2-40B4-BE49-F238E27FC236}">
                <a16:creationId xmlns:a16="http://schemas.microsoft.com/office/drawing/2014/main" id="{20DF749D-4C82-FBD1-695E-1E21E500FF69}"/>
              </a:ext>
            </a:extLst>
          </p:cNvPr>
          <p:cNvSpPr/>
          <p:nvPr userDrawn="1"/>
        </p:nvSpPr>
        <p:spPr>
          <a:xfrm>
            <a:off x="5123230" y="2648784"/>
            <a:ext cx="1719109" cy="292064"/>
          </a:xfrm>
          <a:prstGeom prst="rect">
            <a:avLst/>
          </a:prstGeom>
          <a:solidFill>
            <a:srgbClr val="404477"/>
          </a:solidFill>
          <a:ln>
            <a:solidFill>
              <a:srgbClr val="4044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b="1"/>
              <a:t>CASS</a:t>
            </a:r>
          </a:p>
        </p:txBody>
      </p:sp>
      <p:sp>
        <p:nvSpPr>
          <p:cNvPr id="8" name="Rectangle 7">
            <a:extLst>
              <a:ext uri="{FF2B5EF4-FFF2-40B4-BE49-F238E27FC236}">
                <a16:creationId xmlns:a16="http://schemas.microsoft.com/office/drawing/2014/main" id="{A897920F-69BB-54C4-0B90-B2FFFD053822}"/>
              </a:ext>
            </a:extLst>
          </p:cNvPr>
          <p:cNvSpPr/>
          <p:nvPr userDrawn="1"/>
        </p:nvSpPr>
        <p:spPr>
          <a:xfrm>
            <a:off x="9844822" y="2648784"/>
            <a:ext cx="1719109" cy="292064"/>
          </a:xfrm>
          <a:prstGeom prst="rect">
            <a:avLst/>
          </a:prstGeom>
          <a:solidFill>
            <a:srgbClr val="C7253F"/>
          </a:solidFill>
          <a:ln>
            <a:solidFill>
              <a:srgbClr val="C7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b="1"/>
              <a:t>DATA</a:t>
            </a:r>
          </a:p>
        </p:txBody>
      </p:sp>
      <p:sp>
        <p:nvSpPr>
          <p:cNvPr id="9" name="Rectangle 8">
            <a:extLst>
              <a:ext uri="{FF2B5EF4-FFF2-40B4-BE49-F238E27FC236}">
                <a16:creationId xmlns:a16="http://schemas.microsoft.com/office/drawing/2014/main" id="{0AC62196-2218-E08B-C59F-D0264A64C44E}"/>
              </a:ext>
            </a:extLst>
          </p:cNvPr>
          <p:cNvSpPr/>
          <p:nvPr userDrawn="1"/>
        </p:nvSpPr>
        <p:spPr>
          <a:xfrm>
            <a:off x="2762434" y="2629871"/>
            <a:ext cx="1719109" cy="292064"/>
          </a:xfrm>
          <a:prstGeom prst="rect">
            <a:avLst/>
          </a:prstGeom>
          <a:solidFill>
            <a:srgbClr val="28966E"/>
          </a:solidFill>
          <a:ln>
            <a:solidFill>
              <a:srgbClr val="289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b="1"/>
              <a:t>INTRADAY</a:t>
            </a:r>
          </a:p>
        </p:txBody>
      </p:sp>
    </p:spTree>
    <p:extLst>
      <p:ext uri="{BB962C8B-B14F-4D97-AF65-F5344CB8AC3E}">
        <p14:creationId xmlns:p14="http://schemas.microsoft.com/office/powerpoint/2010/main" val="1659096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y-ahea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A8A6B0-4280-41D5-BFD7-49EF231B53D3}"/>
              </a:ext>
            </a:extLst>
          </p:cNvPr>
          <p:cNvSpPr>
            <a:spLocks noGrp="1"/>
          </p:cNvSpPr>
          <p:nvPr>
            <p:ph type="pic" sz="quarter" idx="14" hasCustomPrompt="1"/>
          </p:nvPr>
        </p:nvSpPr>
        <p:spPr>
          <a:xfrm>
            <a:off x="0" y="0"/>
            <a:ext cx="12192000" cy="2263775"/>
          </a:xfrm>
          <a:prstGeom prst="rect">
            <a:avLst/>
          </a:prstGeom>
          <a:solidFill>
            <a:schemeClr val="bg1">
              <a:lumMod val="95000"/>
            </a:schemeClr>
          </a:solidFill>
        </p:spPr>
        <p:txBody>
          <a:bodyPr/>
          <a:lstStyle>
            <a:lvl1pPr marL="0" indent="0" algn="ctr">
              <a:buNone/>
              <a:defRPr sz="2400">
                <a:solidFill>
                  <a:schemeClr val="tx1"/>
                </a:solidFill>
              </a:defRPr>
            </a:lvl1pPr>
          </a:lstStyle>
          <a:p>
            <a:r>
              <a:rPr lang="de-DE"/>
              <a:t>Image</a:t>
            </a:r>
            <a:endParaRPr lang="en-GB"/>
          </a:p>
        </p:txBody>
      </p:sp>
      <p:pic>
        <p:nvPicPr>
          <p:cNvPr id="14" name="Picture 13" descr="A picture containing clipart&#10;&#10;Description automatically generated">
            <a:extLst>
              <a:ext uri="{FF2B5EF4-FFF2-40B4-BE49-F238E27FC236}">
                <a16:creationId xmlns:a16="http://schemas.microsoft.com/office/drawing/2014/main" id="{54567DA3-0C96-4758-8549-46481E3D25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1638" y="2665412"/>
            <a:ext cx="1961905" cy="292064"/>
          </a:xfrm>
          <a:prstGeom prst="rect">
            <a:avLst/>
          </a:prstGeom>
        </p:spPr>
      </p:pic>
      <p:sp>
        <p:nvSpPr>
          <p:cNvPr id="8" name="Text Placeholder 6">
            <a:extLst>
              <a:ext uri="{FF2B5EF4-FFF2-40B4-BE49-F238E27FC236}">
                <a16:creationId xmlns:a16="http://schemas.microsoft.com/office/drawing/2014/main" id="{3E6809BA-09E3-479E-8564-246BA2BBBA98}"/>
              </a:ext>
            </a:extLst>
          </p:cNvPr>
          <p:cNvSpPr>
            <a:spLocks noGrp="1"/>
          </p:cNvSpPr>
          <p:nvPr>
            <p:ph type="body" sz="quarter" idx="21" hasCustomPrompt="1"/>
          </p:nvPr>
        </p:nvSpPr>
        <p:spPr>
          <a:xfrm>
            <a:off x="401638" y="3571874"/>
            <a:ext cx="2505464" cy="2263776"/>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
        <p:nvSpPr>
          <p:cNvPr id="9" name="Text Placeholder 6">
            <a:extLst>
              <a:ext uri="{FF2B5EF4-FFF2-40B4-BE49-F238E27FC236}">
                <a16:creationId xmlns:a16="http://schemas.microsoft.com/office/drawing/2014/main" id="{9365DA05-818B-43EF-A018-E5B79AE7A62E}"/>
              </a:ext>
            </a:extLst>
          </p:cNvPr>
          <p:cNvSpPr>
            <a:spLocks noGrp="1"/>
          </p:cNvSpPr>
          <p:nvPr>
            <p:ph type="body" sz="quarter" idx="22" hasCustomPrompt="1"/>
          </p:nvPr>
        </p:nvSpPr>
        <p:spPr>
          <a:xfrm>
            <a:off x="9283311" y="3571874"/>
            <a:ext cx="2505464" cy="2263776"/>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
        <p:nvSpPr>
          <p:cNvPr id="15" name="Text Placeholder 6">
            <a:extLst>
              <a:ext uri="{FF2B5EF4-FFF2-40B4-BE49-F238E27FC236}">
                <a16:creationId xmlns:a16="http://schemas.microsoft.com/office/drawing/2014/main" id="{C5C9D180-489B-4282-BBE4-1B7693E6D271}"/>
              </a:ext>
            </a:extLst>
          </p:cNvPr>
          <p:cNvSpPr>
            <a:spLocks noGrp="1"/>
          </p:cNvSpPr>
          <p:nvPr>
            <p:ph type="body" sz="quarter" idx="23" hasCustomPrompt="1"/>
          </p:nvPr>
        </p:nvSpPr>
        <p:spPr>
          <a:xfrm>
            <a:off x="3362196" y="3571874"/>
            <a:ext cx="2505464" cy="2263776"/>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
        <p:nvSpPr>
          <p:cNvPr id="16" name="Text Placeholder 6">
            <a:extLst>
              <a:ext uri="{FF2B5EF4-FFF2-40B4-BE49-F238E27FC236}">
                <a16:creationId xmlns:a16="http://schemas.microsoft.com/office/drawing/2014/main" id="{0FBA6709-972C-48C4-B813-CAED83A79214}"/>
              </a:ext>
            </a:extLst>
          </p:cNvPr>
          <p:cNvSpPr>
            <a:spLocks noGrp="1"/>
          </p:cNvSpPr>
          <p:nvPr>
            <p:ph type="body" sz="quarter" idx="24" hasCustomPrompt="1"/>
          </p:nvPr>
        </p:nvSpPr>
        <p:spPr>
          <a:xfrm>
            <a:off x="6322753" y="3571874"/>
            <a:ext cx="2505464" cy="2263776"/>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Tree>
    <p:extLst>
      <p:ext uri="{BB962C8B-B14F-4D97-AF65-F5344CB8AC3E}">
        <p14:creationId xmlns:p14="http://schemas.microsoft.com/office/powerpoint/2010/main" val="2696708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rada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A8A6B0-4280-41D5-BFD7-49EF231B53D3}"/>
              </a:ext>
            </a:extLst>
          </p:cNvPr>
          <p:cNvSpPr>
            <a:spLocks noGrp="1"/>
          </p:cNvSpPr>
          <p:nvPr>
            <p:ph type="pic" sz="quarter" idx="14" hasCustomPrompt="1"/>
          </p:nvPr>
        </p:nvSpPr>
        <p:spPr>
          <a:xfrm>
            <a:off x="0" y="0"/>
            <a:ext cx="12192000" cy="2263775"/>
          </a:xfrm>
          <a:prstGeom prst="rect">
            <a:avLst/>
          </a:prstGeom>
          <a:solidFill>
            <a:schemeClr val="bg1">
              <a:lumMod val="95000"/>
            </a:schemeClr>
          </a:solidFill>
        </p:spPr>
        <p:txBody>
          <a:bodyPr/>
          <a:lstStyle>
            <a:lvl1pPr marL="0" indent="0" algn="ctr">
              <a:buNone/>
              <a:defRPr sz="2400">
                <a:solidFill>
                  <a:schemeClr val="tx1"/>
                </a:solidFill>
              </a:defRPr>
            </a:lvl1pPr>
          </a:lstStyle>
          <a:p>
            <a:r>
              <a:rPr lang="de-DE"/>
              <a:t>Image</a:t>
            </a:r>
            <a:endParaRPr lang="en-GB"/>
          </a:p>
        </p:txBody>
      </p:sp>
      <p:pic>
        <p:nvPicPr>
          <p:cNvPr id="9" name="Picture 8" descr="A picture containing clipart&#10;&#10;Description automatically generated">
            <a:extLst>
              <a:ext uri="{FF2B5EF4-FFF2-40B4-BE49-F238E27FC236}">
                <a16:creationId xmlns:a16="http://schemas.microsoft.com/office/drawing/2014/main" id="{B7AB7E68-E39E-407B-911F-79D2AAB403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1638" y="2665412"/>
            <a:ext cx="1765080" cy="292064"/>
          </a:xfrm>
          <a:prstGeom prst="rect">
            <a:avLst/>
          </a:prstGeom>
        </p:spPr>
      </p:pic>
      <p:sp>
        <p:nvSpPr>
          <p:cNvPr id="8" name="Text Placeholder 6">
            <a:extLst>
              <a:ext uri="{FF2B5EF4-FFF2-40B4-BE49-F238E27FC236}">
                <a16:creationId xmlns:a16="http://schemas.microsoft.com/office/drawing/2014/main" id="{D3B7C5D6-4A1E-45B7-8ACD-C862B697FC43}"/>
              </a:ext>
            </a:extLst>
          </p:cNvPr>
          <p:cNvSpPr>
            <a:spLocks noGrp="1"/>
          </p:cNvSpPr>
          <p:nvPr>
            <p:ph type="body" sz="quarter" idx="21" hasCustomPrompt="1"/>
          </p:nvPr>
        </p:nvSpPr>
        <p:spPr>
          <a:xfrm>
            <a:off x="401638" y="3571874"/>
            <a:ext cx="2505464" cy="2263776"/>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
        <p:nvSpPr>
          <p:cNvPr id="14" name="Text Placeholder 6">
            <a:extLst>
              <a:ext uri="{FF2B5EF4-FFF2-40B4-BE49-F238E27FC236}">
                <a16:creationId xmlns:a16="http://schemas.microsoft.com/office/drawing/2014/main" id="{1B685977-BA24-407F-B9B2-8A30C64F440B}"/>
              </a:ext>
            </a:extLst>
          </p:cNvPr>
          <p:cNvSpPr>
            <a:spLocks noGrp="1"/>
          </p:cNvSpPr>
          <p:nvPr>
            <p:ph type="body" sz="quarter" idx="22" hasCustomPrompt="1"/>
          </p:nvPr>
        </p:nvSpPr>
        <p:spPr>
          <a:xfrm>
            <a:off x="9283311" y="3571874"/>
            <a:ext cx="2505464" cy="2263776"/>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
        <p:nvSpPr>
          <p:cNvPr id="15" name="Text Placeholder 6">
            <a:extLst>
              <a:ext uri="{FF2B5EF4-FFF2-40B4-BE49-F238E27FC236}">
                <a16:creationId xmlns:a16="http://schemas.microsoft.com/office/drawing/2014/main" id="{3C5E7BF4-4F06-4935-984B-C1C08708926C}"/>
              </a:ext>
            </a:extLst>
          </p:cNvPr>
          <p:cNvSpPr>
            <a:spLocks noGrp="1"/>
          </p:cNvSpPr>
          <p:nvPr>
            <p:ph type="body" sz="quarter" idx="23" hasCustomPrompt="1"/>
          </p:nvPr>
        </p:nvSpPr>
        <p:spPr>
          <a:xfrm>
            <a:off x="3362196" y="3571874"/>
            <a:ext cx="2505464" cy="2263776"/>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
        <p:nvSpPr>
          <p:cNvPr id="16" name="Text Placeholder 6">
            <a:extLst>
              <a:ext uri="{FF2B5EF4-FFF2-40B4-BE49-F238E27FC236}">
                <a16:creationId xmlns:a16="http://schemas.microsoft.com/office/drawing/2014/main" id="{B5107E3B-2C72-4579-B4E8-DE8EFF3FDDB9}"/>
              </a:ext>
            </a:extLst>
          </p:cNvPr>
          <p:cNvSpPr>
            <a:spLocks noGrp="1"/>
          </p:cNvSpPr>
          <p:nvPr>
            <p:ph type="body" sz="quarter" idx="24" hasCustomPrompt="1"/>
          </p:nvPr>
        </p:nvSpPr>
        <p:spPr>
          <a:xfrm>
            <a:off x="6322753" y="3571874"/>
            <a:ext cx="2505464" cy="2263776"/>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Tree>
    <p:extLst>
      <p:ext uri="{BB962C8B-B14F-4D97-AF65-F5344CB8AC3E}">
        <p14:creationId xmlns:p14="http://schemas.microsoft.com/office/powerpoint/2010/main" val="564309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A8A6B0-4280-41D5-BFD7-49EF231B53D3}"/>
              </a:ext>
            </a:extLst>
          </p:cNvPr>
          <p:cNvSpPr>
            <a:spLocks noGrp="1"/>
          </p:cNvSpPr>
          <p:nvPr>
            <p:ph type="pic" sz="quarter" idx="14" hasCustomPrompt="1"/>
          </p:nvPr>
        </p:nvSpPr>
        <p:spPr>
          <a:xfrm>
            <a:off x="0" y="0"/>
            <a:ext cx="12192000" cy="2263775"/>
          </a:xfrm>
          <a:prstGeom prst="rect">
            <a:avLst/>
          </a:prstGeom>
          <a:solidFill>
            <a:schemeClr val="bg1">
              <a:lumMod val="95000"/>
            </a:schemeClr>
          </a:solidFill>
        </p:spPr>
        <p:txBody>
          <a:bodyPr/>
          <a:lstStyle>
            <a:lvl1pPr marL="0" indent="0" algn="ctr">
              <a:buNone/>
              <a:defRPr sz="2400">
                <a:solidFill>
                  <a:schemeClr val="tx1"/>
                </a:solidFill>
              </a:defRPr>
            </a:lvl1pPr>
          </a:lstStyle>
          <a:p>
            <a:r>
              <a:rPr lang="de-DE"/>
              <a:t>Image</a:t>
            </a:r>
            <a:endParaRPr lang="en-GB"/>
          </a:p>
        </p:txBody>
      </p:sp>
      <p:pic>
        <p:nvPicPr>
          <p:cNvPr id="14" name="Picture 13" descr="A picture containing clipart&#10;&#10;Description automatically generated">
            <a:extLst>
              <a:ext uri="{FF2B5EF4-FFF2-40B4-BE49-F238E27FC236}">
                <a16:creationId xmlns:a16="http://schemas.microsoft.com/office/drawing/2014/main" id="{06D82E06-AA86-4B23-922D-790352680B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1638" y="2665412"/>
            <a:ext cx="1117461" cy="292064"/>
          </a:xfrm>
          <a:prstGeom prst="rect">
            <a:avLst/>
          </a:prstGeom>
        </p:spPr>
      </p:pic>
      <p:sp>
        <p:nvSpPr>
          <p:cNvPr id="8" name="Text Placeholder 6">
            <a:extLst>
              <a:ext uri="{FF2B5EF4-FFF2-40B4-BE49-F238E27FC236}">
                <a16:creationId xmlns:a16="http://schemas.microsoft.com/office/drawing/2014/main" id="{59AF162C-4A9A-4AA0-A9C6-7285D14EDAB5}"/>
              </a:ext>
            </a:extLst>
          </p:cNvPr>
          <p:cNvSpPr>
            <a:spLocks noGrp="1"/>
          </p:cNvSpPr>
          <p:nvPr>
            <p:ph type="body" sz="quarter" idx="21" hasCustomPrompt="1"/>
          </p:nvPr>
        </p:nvSpPr>
        <p:spPr>
          <a:xfrm>
            <a:off x="401638" y="3571874"/>
            <a:ext cx="2505464" cy="2263776"/>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
        <p:nvSpPr>
          <p:cNvPr id="9" name="Text Placeholder 6">
            <a:extLst>
              <a:ext uri="{FF2B5EF4-FFF2-40B4-BE49-F238E27FC236}">
                <a16:creationId xmlns:a16="http://schemas.microsoft.com/office/drawing/2014/main" id="{63C04CA2-52A3-4AD8-9887-E441ECE1EA77}"/>
              </a:ext>
            </a:extLst>
          </p:cNvPr>
          <p:cNvSpPr>
            <a:spLocks noGrp="1"/>
          </p:cNvSpPr>
          <p:nvPr>
            <p:ph type="body" sz="quarter" idx="22" hasCustomPrompt="1"/>
          </p:nvPr>
        </p:nvSpPr>
        <p:spPr>
          <a:xfrm>
            <a:off x="9283311" y="3571874"/>
            <a:ext cx="2505464" cy="2263776"/>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
        <p:nvSpPr>
          <p:cNvPr id="15" name="Text Placeholder 6">
            <a:extLst>
              <a:ext uri="{FF2B5EF4-FFF2-40B4-BE49-F238E27FC236}">
                <a16:creationId xmlns:a16="http://schemas.microsoft.com/office/drawing/2014/main" id="{A7059E8A-B47B-4E97-8243-3A12CD923A7C}"/>
              </a:ext>
            </a:extLst>
          </p:cNvPr>
          <p:cNvSpPr>
            <a:spLocks noGrp="1"/>
          </p:cNvSpPr>
          <p:nvPr>
            <p:ph type="body" sz="quarter" idx="23" hasCustomPrompt="1"/>
          </p:nvPr>
        </p:nvSpPr>
        <p:spPr>
          <a:xfrm>
            <a:off x="3362196" y="3571874"/>
            <a:ext cx="2505464" cy="2263776"/>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
        <p:nvSpPr>
          <p:cNvPr id="16" name="Text Placeholder 6">
            <a:extLst>
              <a:ext uri="{FF2B5EF4-FFF2-40B4-BE49-F238E27FC236}">
                <a16:creationId xmlns:a16="http://schemas.microsoft.com/office/drawing/2014/main" id="{2B68FAFF-5E1E-4847-98B2-BCB70027D501}"/>
              </a:ext>
            </a:extLst>
          </p:cNvPr>
          <p:cNvSpPr>
            <a:spLocks noGrp="1"/>
          </p:cNvSpPr>
          <p:nvPr>
            <p:ph type="body" sz="quarter" idx="24" hasCustomPrompt="1"/>
          </p:nvPr>
        </p:nvSpPr>
        <p:spPr>
          <a:xfrm>
            <a:off x="6322753" y="3571874"/>
            <a:ext cx="2505464" cy="2263776"/>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Tree>
    <p:extLst>
      <p:ext uri="{BB962C8B-B14F-4D97-AF65-F5344CB8AC3E}">
        <p14:creationId xmlns:p14="http://schemas.microsoft.com/office/powerpoint/2010/main" val="351206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lit - Text - Table">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9C6DD24E-18E9-4402-A04B-A8C03B31604F}"/>
              </a:ext>
            </a:extLst>
          </p:cNvPr>
          <p:cNvSpPr>
            <a:spLocks noGrp="1"/>
          </p:cNvSpPr>
          <p:nvPr>
            <p:ph type="body" sz="quarter" idx="10" hasCustomPrompt="1"/>
          </p:nvPr>
        </p:nvSpPr>
        <p:spPr>
          <a:xfrm>
            <a:off x="401637" y="401638"/>
            <a:ext cx="11387138" cy="495300"/>
          </a:xfrm>
          <a:prstGeom prst="rect">
            <a:avLst/>
          </a:prstGeom>
        </p:spPr>
        <p:txBody>
          <a:bodyPr/>
          <a:lstStyle>
            <a:lvl1pPr marL="0" indent="0">
              <a:buNone/>
              <a:defRPr sz="2800" b="1">
                <a:solidFill>
                  <a:srgbClr val="0053BB"/>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4" name="Text Placeholder 7">
            <a:extLst>
              <a:ext uri="{FF2B5EF4-FFF2-40B4-BE49-F238E27FC236}">
                <a16:creationId xmlns:a16="http://schemas.microsoft.com/office/drawing/2014/main" id="{1AB567BB-A18F-4945-A710-498D6C6830E5}"/>
              </a:ext>
            </a:extLst>
          </p:cNvPr>
          <p:cNvSpPr>
            <a:spLocks noGrp="1"/>
          </p:cNvSpPr>
          <p:nvPr>
            <p:ph type="body" sz="quarter" idx="11" hasCustomPrompt="1"/>
          </p:nvPr>
        </p:nvSpPr>
        <p:spPr>
          <a:xfrm>
            <a:off x="401637" y="906736"/>
            <a:ext cx="11387137" cy="495300"/>
          </a:xfrm>
          <a:prstGeom prst="rect">
            <a:avLst/>
          </a:prstGeom>
        </p:spPr>
        <p:txBody>
          <a:bodyPr/>
          <a:lstStyle>
            <a:lvl1pPr marL="0" indent="0">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5" name="Text Placeholder 7">
            <a:extLst>
              <a:ext uri="{FF2B5EF4-FFF2-40B4-BE49-F238E27FC236}">
                <a16:creationId xmlns:a16="http://schemas.microsoft.com/office/drawing/2014/main" id="{69AE39F7-AF1B-4D1C-8899-61756614364F}"/>
              </a:ext>
            </a:extLst>
          </p:cNvPr>
          <p:cNvSpPr>
            <a:spLocks noGrp="1"/>
          </p:cNvSpPr>
          <p:nvPr>
            <p:ph type="body" sz="quarter" idx="12" hasCustomPrompt="1"/>
          </p:nvPr>
        </p:nvSpPr>
        <p:spPr>
          <a:xfrm>
            <a:off x="401638" y="1823267"/>
            <a:ext cx="5284787" cy="742133"/>
          </a:xfrm>
          <a:prstGeom prst="rect">
            <a:avLst/>
          </a:prstGeom>
        </p:spPr>
        <p:txBody>
          <a:bodyPr/>
          <a:lstStyle>
            <a:lvl1pPr marL="0" indent="0">
              <a:buNone/>
              <a:defRPr sz="16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7" name="Text Placeholder 6">
            <a:extLst>
              <a:ext uri="{FF2B5EF4-FFF2-40B4-BE49-F238E27FC236}">
                <a16:creationId xmlns:a16="http://schemas.microsoft.com/office/drawing/2014/main" id="{B0668D84-1E28-483E-B539-5BC2D50E31A5}"/>
              </a:ext>
            </a:extLst>
          </p:cNvPr>
          <p:cNvSpPr>
            <a:spLocks noGrp="1"/>
          </p:cNvSpPr>
          <p:nvPr>
            <p:ph type="body" sz="quarter" idx="14" hasCustomPrompt="1"/>
          </p:nvPr>
        </p:nvSpPr>
        <p:spPr>
          <a:xfrm>
            <a:off x="401638" y="2768121"/>
            <a:ext cx="5284787" cy="3067529"/>
          </a:xfrm>
          <a:prstGeom prst="rect">
            <a:avLst/>
          </a:prstGeom>
        </p:spPr>
        <p:txBody>
          <a:bodyPr/>
          <a:lstStyle>
            <a:lvl1pPr>
              <a:defRPr sz="1600"/>
            </a:lvl1pPr>
            <a:lvl2pPr>
              <a:defRPr sz="1400"/>
            </a:lvl2pPr>
            <a:lvl3pPr>
              <a:defRPr sz="1200"/>
            </a:lvl3pPr>
            <a:lvl4pPr>
              <a:defRPr sz="1050"/>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6" name="Table Placeholder 5">
            <a:extLst>
              <a:ext uri="{FF2B5EF4-FFF2-40B4-BE49-F238E27FC236}">
                <a16:creationId xmlns:a16="http://schemas.microsoft.com/office/drawing/2014/main" id="{6B7506FE-D902-4807-8D7D-24EE038B442B}"/>
              </a:ext>
            </a:extLst>
          </p:cNvPr>
          <p:cNvSpPr>
            <a:spLocks noGrp="1"/>
          </p:cNvSpPr>
          <p:nvPr>
            <p:ph type="tbl" sz="quarter" idx="15" hasCustomPrompt="1"/>
          </p:nvPr>
        </p:nvSpPr>
        <p:spPr>
          <a:xfrm>
            <a:off x="6296025" y="1824038"/>
            <a:ext cx="5492750" cy="4011612"/>
          </a:xfrm>
          <a:prstGeom prst="rect">
            <a:avLst/>
          </a:prstGeom>
          <a:solidFill>
            <a:schemeClr val="bg1">
              <a:lumMod val="95000"/>
            </a:schemeClr>
          </a:solidFill>
        </p:spPr>
        <p:txBody>
          <a:bodyPr/>
          <a:lstStyle>
            <a:lvl1pPr marL="0" indent="0" algn="ctr">
              <a:buNone/>
              <a:defRPr sz="1600"/>
            </a:lvl1pPr>
          </a:lstStyle>
          <a:p>
            <a:r>
              <a:rPr lang="de-DE" sz="2400"/>
              <a:t>Table</a:t>
            </a:r>
            <a:endParaRPr lang="en-GB"/>
          </a:p>
        </p:txBody>
      </p:sp>
    </p:spTree>
    <p:extLst>
      <p:ext uri="{BB962C8B-B14F-4D97-AF65-F5344CB8AC3E}">
        <p14:creationId xmlns:p14="http://schemas.microsoft.com/office/powerpoint/2010/main" val="670688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lianc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A8A6B0-4280-41D5-BFD7-49EF231B53D3}"/>
              </a:ext>
            </a:extLst>
          </p:cNvPr>
          <p:cNvSpPr>
            <a:spLocks noGrp="1"/>
          </p:cNvSpPr>
          <p:nvPr>
            <p:ph type="pic" sz="quarter" idx="14" hasCustomPrompt="1"/>
          </p:nvPr>
        </p:nvSpPr>
        <p:spPr>
          <a:xfrm>
            <a:off x="0" y="0"/>
            <a:ext cx="12192000" cy="2263775"/>
          </a:xfrm>
          <a:prstGeom prst="rect">
            <a:avLst/>
          </a:prstGeom>
          <a:solidFill>
            <a:schemeClr val="bg1">
              <a:lumMod val="95000"/>
            </a:schemeClr>
          </a:solidFill>
        </p:spPr>
        <p:txBody>
          <a:bodyPr/>
          <a:lstStyle>
            <a:lvl1pPr marL="0" indent="0" algn="ctr">
              <a:buNone/>
              <a:defRPr sz="2400">
                <a:solidFill>
                  <a:schemeClr val="tx1"/>
                </a:solidFill>
              </a:defRPr>
            </a:lvl1pPr>
          </a:lstStyle>
          <a:p>
            <a:r>
              <a:rPr lang="de-DE"/>
              <a:t>Image</a:t>
            </a:r>
            <a:endParaRPr lang="en-GB"/>
          </a:p>
        </p:txBody>
      </p:sp>
      <p:pic>
        <p:nvPicPr>
          <p:cNvPr id="9" name="Picture 8" descr="A picture containing clipart&#10;&#10;Description automatically generated">
            <a:extLst>
              <a:ext uri="{FF2B5EF4-FFF2-40B4-BE49-F238E27FC236}">
                <a16:creationId xmlns:a16="http://schemas.microsoft.com/office/drawing/2014/main" id="{5C568C36-4191-43A9-9BE1-1D78DFC300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1638" y="2665412"/>
            <a:ext cx="2133334" cy="292064"/>
          </a:xfrm>
          <a:prstGeom prst="rect">
            <a:avLst/>
          </a:prstGeom>
        </p:spPr>
      </p:pic>
      <p:sp>
        <p:nvSpPr>
          <p:cNvPr id="8" name="Text Placeholder 6">
            <a:extLst>
              <a:ext uri="{FF2B5EF4-FFF2-40B4-BE49-F238E27FC236}">
                <a16:creationId xmlns:a16="http://schemas.microsoft.com/office/drawing/2014/main" id="{7C0782B0-4254-4C42-9A0E-0E93247381BA}"/>
              </a:ext>
            </a:extLst>
          </p:cNvPr>
          <p:cNvSpPr>
            <a:spLocks noGrp="1"/>
          </p:cNvSpPr>
          <p:nvPr>
            <p:ph type="body" sz="quarter" idx="21" hasCustomPrompt="1"/>
          </p:nvPr>
        </p:nvSpPr>
        <p:spPr>
          <a:xfrm>
            <a:off x="401638" y="3571874"/>
            <a:ext cx="2505464" cy="2263776"/>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
        <p:nvSpPr>
          <p:cNvPr id="14" name="Text Placeholder 6">
            <a:extLst>
              <a:ext uri="{FF2B5EF4-FFF2-40B4-BE49-F238E27FC236}">
                <a16:creationId xmlns:a16="http://schemas.microsoft.com/office/drawing/2014/main" id="{9341FC3D-B50B-41AF-A835-21BFD98EF00A}"/>
              </a:ext>
            </a:extLst>
          </p:cNvPr>
          <p:cNvSpPr>
            <a:spLocks noGrp="1"/>
          </p:cNvSpPr>
          <p:nvPr>
            <p:ph type="body" sz="quarter" idx="22" hasCustomPrompt="1"/>
          </p:nvPr>
        </p:nvSpPr>
        <p:spPr>
          <a:xfrm>
            <a:off x="9283311" y="3571874"/>
            <a:ext cx="2505464" cy="2263776"/>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
        <p:nvSpPr>
          <p:cNvPr id="15" name="Text Placeholder 6">
            <a:extLst>
              <a:ext uri="{FF2B5EF4-FFF2-40B4-BE49-F238E27FC236}">
                <a16:creationId xmlns:a16="http://schemas.microsoft.com/office/drawing/2014/main" id="{8B3DC513-CD68-4C28-8E02-EEAC03FF3CCF}"/>
              </a:ext>
            </a:extLst>
          </p:cNvPr>
          <p:cNvSpPr>
            <a:spLocks noGrp="1"/>
          </p:cNvSpPr>
          <p:nvPr>
            <p:ph type="body" sz="quarter" idx="23" hasCustomPrompt="1"/>
          </p:nvPr>
        </p:nvSpPr>
        <p:spPr>
          <a:xfrm>
            <a:off x="3362196" y="3571874"/>
            <a:ext cx="2505464" cy="2263776"/>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
        <p:nvSpPr>
          <p:cNvPr id="16" name="Text Placeholder 6">
            <a:extLst>
              <a:ext uri="{FF2B5EF4-FFF2-40B4-BE49-F238E27FC236}">
                <a16:creationId xmlns:a16="http://schemas.microsoft.com/office/drawing/2014/main" id="{818217D9-4483-4F31-AD84-040639259C65}"/>
              </a:ext>
            </a:extLst>
          </p:cNvPr>
          <p:cNvSpPr>
            <a:spLocks noGrp="1"/>
          </p:cNvSpPr>
          <p:nvPr>
            <p:ph type="body" sz="quarter" idx="24" hasCustomPrompt="1"/>
          </p:nvPr>
        </p:nvSpPr>
        <p:spPr>
          <a:xfrm>
            <a:off x="6322753" y="3571874"/>
            <a:ext cx="2505464" cy="2263776"/>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Tree>
    <p:extLst>
      <p:ext uri="{BB962C8B-B14F-4D97-AF65-F5344CB8AC3E}">
        <p14:creationId xmlns:p14="http://schemas.microsoft.com/office/powerpoint/2010/main" val="3201997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t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A8A6B0-4280-41D5-BFD7-49EF231B53D3}"/>
              </a:ext>
            </a:extLst>
          </p:cNvPr>
          <p:cNvSpPr>
            <a:spLocks noGrp="1"/>
          </p:cNvSpPr>
          <p:nvPr>
            <p:ph type="pic" sz="quarter" idx="14" hasCustomPrompt="1"/>
          </p:nvPr>
        </p:nvSpPr>
        <p:spPr>
          <a:xfrm>
            <a:off x="0" y="0"/>
            <a:ext cx="12192000" cy="2263775"/>
          </a:xfrm>
          <a:prstGeom prst="rect">
            <a:avLst/>
          </a:prstGeom>
          <a:solidFill>
            <a:schemeClr val="bg1">
              <a:lumMod val="95000"/>
            </a:schemeClr>
          </a:solidFill>
        </p:spPr>
        <p:txBody>
          <a:bodyPr/>
          <a:lstStyle>
            <a:lvl1pPr marL="0" indent="0" algn="ctr">
              <a:buNone/>
              <a:defRPr sz="2400">
                <a:solidFill>
                  <a:schemeClr val="tx1"/>
                </a:solidFill>
              </a:defRPr>
            </a:lvl1pPr>
          </a:lstStyle>
          <a:p>
            <a:r>
              <a:rPr lang="de-DE"/>
              <a:t>Image</a:t>
            </a:r>
            <a:endParaRPr lang="en-GB"/>
          </a:p>
        </p:txBody>
      </p:sp>
      <p:sp>
        <p:nvSpPr>
          <p:cNvPr id="8" name="Text Placeholder 6">
            <a:extLst>
              <a:ext uri="{FF2B5EF4-FFF2-40B4-BE49-F238E27FC236}">
                <a16:creationId xmlns:a16="http://schemas.microsoft.com/office/drawing/2014/main" id="{7C0782B0-4254-4C42-9A0E-0E93247381BA}"/>
              </a:ext>
            </a:extLst>
          </p:cNvPr>
          <p:cNvSpPr>
            <a:spLocks noGrp="1"/>
          </p:cNvSpPr>
          <p:nvPr>
            <p:ph type="body" sz="quarter" idx="21" hasCustomPrompt="1"/>
          </p:nvPr>
        </p:nvSpPr>
        <p:spPr>
          <a:xfrm>
            <a:off x="401638" y="3571874"/>
            <a:ext cx="2505464" cy="2263776"/>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
        <p:nvSpPr>
          <p:cNvPr id="14" name="Text Placeholder 6">
            <a:extLst>
              <a:ext uri="{FF2B5EF4-FFF2-40B4-BE49-F238E27FC236}">
                <a16:creationId xmlns:a16="http://schemas.microsoft.com/office/drawing/2014/main" id="{9341FC3D-B50B-41AF-A835-21BFD98EF00A}"/>
              </a:ext>
            </a:extLst>
          </p:cNvPr>
          <p:cNvSpPr>
            <a:spLocks noGrp="1"/>
          </p:cNvSpPr>
          <p:nvPr>
            <p:ph type="body" sz="quarter" idx="22" hasCustomPrompt="1"/>
          </p:nvPr>
        </p:nvSpPr>
        <p:spPr>
          <a:xfrm>
            <a:off x="9283311" y="3571874"/>
            <a:ext cx="2505464" cy="2263776"/>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
        <p:nvSpPr>
          <p:cNvPr id="15" name="Text Placeholder 6">
            <a:extLst>
              <a:ext uri="{FF2B5EF4-FFF2-40B4-BE49-F238E27FC236}">
                <a16:creationId xmlns:a16="http://schemas.microsoft.com/office/drawing/2014/main" id="{8B3DC513-CD68-4C28-8E02-EEAC03FF3CCF}"/>
              </a:ext>
            </a:extLst>
          </p:cNvPr>
          <p:cNvSpPr>
            <a:spLocks noGrp="1"/>
          </p:cNvSpPr>
          <p:nvPr>
            <p:ph type="body" sz="quarter" idx="23" hasCustomPrompt="1"/>
          </p:nvPr>
        </p:nvSpPr>
        <p:spPr>
          <a:xfrm>
            <a:off x="3362196" y="3571874"/>
            <a:ext cx="2505464" cy="2263776"/>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
        <p:nvSpPr>
          <p:cNvPr id="16" name="Text Placeholder 6">
            <a:extLst>
              <a:ext uri="{FF2B5EF4-FFF2-40B4-BE49-F238E27FC236}">
                <a16:creationId xmlns:a16="http://schemas.microsoft.com/office/drawing/2014/main" id="{818217D9-4483-4F31-AD84-040639259C65}"/>
              </a:ext>
            </a:extLst>
          </p:cNvPr>
          <p:cNvSpPr>
            <a:spLocks noGrp="1"/>
          </p:cNvSpPr>
          <p:nvPr>
            <p:ph type="body" sz="quarter" idx="24" hasCustomPrompt="1"/>
          </p:nvPr>
        </p:nvSpPr>
        <p:spPr>
          <a:xfrm>
            <a:off x="6322753" y="3571874"/>
            <a:ext cx="2505464" cy="2263776"/>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pic>
        <p:nvPicPr>
          <p:cNvPr id="11" name="Picture 10">
            <a:extLst>
              <a:ext uri="{FF2B5EF4-FFF2-40B4-BE49-F238E27FC236}">
                <a16:creationId xmlns:a16="http://schemas.microsoft.com/office/drawing/2014/main" id="{735A81F5-E845-48DE-8887-A38F82FEDC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638" y="2665412"/>
            <a:ext cx="1117461" cy="285714"/>
          </a:xfrm>
          <a:prstGeom prst="rect">
            <a:avLst/>
          </a:prstGeom>
        </p:spPr>
      </p:pic>
    </p:spTree>
    <p:extLst>
      <p:ext uri="{BB962C8B-B14F-4D97-AF65-F5344CB8AC3E}">
        <p14:creationId xmlns:p14="http://schemas.microsoft.com/office/powerpoint/2010/main" val="2964073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149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column - Text only">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30D25F1B-25DE-4CEA-81E9-A7E36ABE8257}"/>
              </a:ext>
            </a:extLst>
          </p:cNvPr>
          <p:cNvSpPr>
            <a:spLocks noGrp="1"/>
          </p:cNvSpPr>
          <p:nvPr>
            <p:ph type="body" sz="quarter" idx="10" hasCustomPrompt="1"/>
          </p:nvPr>
        </p:nvSpPr>
        <p:spPr>
          <a:xfrm>
            <a:off x="401637" y="401638"/>
            <a:ext cx="11387138" cy="495300"/>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7" name="Text Placeholder 7">
            <a:extLst>
              <a:ext uri="{FF2B5EF4-FFF2-40B4-BE49-F238E27FC236}">
                <a16:creationId xmlns:a16="http://schemas.microsoft.com/office/drawing/2014/main" id="{4DB8A095-CAD5-496B-8E60-B8097D6512DD}"/>
              </a:ext>
            </a:extLst>
          </p:cNvPr>
          <p:cNvSpPr>
            <a:spLocks noGrp="1"/>
          </p:cNvSpPr>
          <p:nvPr>
            <p:ph type="body" sz="quarter" idx="11" hasCustomPrompt="1"/>
          </p:nvPr>
        </p:nvSpPr>
        <p:spPr>
          <a:xfrm>
            <a:off x="401637" y="906736"/>
            <a:ext cx="11387137" cy="495300"/>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8" name="Text Placeholder 7">
            <a:extLst>
              <a:ext uri="{FF2B5EF4-FFF2-40B4-BE49-F238E27FC236}">
                <a16:creationId xmlns:a16="http://schemas.microsoft.com/office/drawing/2014/main" id="{08DB114B-BAA5-4A2C-AB5F-A283857CEEA9}"/>
              </a:ext>
            </a:extLst>
          </p:cNvPr>
          <p:cNvSpPr>
            <a:spLocks noGrp="1"/>
          </p:cNvSpPr>
          <p:nvPr>
            <p:ph type="body" sz="quarter" idx="12" hasCustomPrompt="1"/>
          </p:nvPr>
        </p:nvSpPr>
        <p:spPr>
          <a:xfrm>
            <a:off x="401638" y="1823267"/>
            <a:ext cx="5284787" cy="742133"/>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9" name="Text Placeholder 6">
            <a:extLst>
              <a:ext uri="{FF2B5EF4-FFF2-40B4-BE49-F238E27FC236}">
                <a16:creationId xmlns:a16="http://schemas.microsoft.com/office/drawing/2014/main" id="{3DC91DB2-DB9D-465A-86E7-70CA7B794A58}"/>
              </a:ext>
            </a:extLst>
          </p:cNvPr>
          <p:cNvSpPr>
            <a:spLocks noGrp="1"/>
          </p:cNvSpPr>
          <p:nvPr>
            <p:ph type="body" sz="quarter" idx="14" hasCustomPrompt="1"/>
          </p:nvPr>
        </p:nvSpPr>
        <p:spPr>
          <a:xfrm>
            <a:off x="401638" y="2768121"/>
            <a:ext cx="5284787" cy="3067529"/>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Tree>
    <p:extLst>
      <p:ext uri="{BB962C8B-B14F-4D97-AF65-F5344CB8AC3E}">
        <p14:creationId xmlns:p14="http://schemas.microsoft.com/office/powerpoint/2010/main" val="1937114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lit - Left Text - Right White">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333BCFE1-F99D-4573-A46D-C2183A754C4E}"/>
              </a:ext>
            </a:extLst>
          </p:cNvPr>
          <p:cNvSpPr>
            <a:spLocks noGrp="1"/>
          </p:cNvSpPr>
          <p:nvPr>
            <p:ph type="body" sz="quarter" idx="14" hasCustomPrompt="1"/>
          </p:nvPr>
        </p:nvSpPr>
        <p:spPr>
          <a:xfrm>
            <a:off x="401638" y="2263775"/>
            <a:ext cx="5284787" cy="3571875"/>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8" name="Text Placeholder 7">
            <a:extLst>
              <a:ext uri="{FF2B5EF4-FFF2-40B4-BE49-F238E27FC236}">
                <a16:creationId xmlns:a16="http://schemas.microsoft.com/office/drawing/2014/main" id="{DBEA36C2-0CE9-4320-A58B-B677AB9FDAC4}"/>
              </a:ext>
            </a:extLst>
          </p:cNvPr>
          <p:cNvSpPr>
            <a:spLocks noGrp="1"/>
          </p:cNvSpPr>
          <p:nvPr>
            <p:ph type="body" sz="quarter" idx="15" hasCustomPrompt="1"/>
          </p:nvPr>
        </p:nvSpPr>
        <p:spPr>
          <a:xfrm>
            <a:off x="401637" y="1315094"/>
            <a:ext cx="5284787"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9" name="Text Placeholder 7">
            <a:extLst>
              <a:ext uri="{FF2B5EF4-FFF2-40B4-BE49-F238E27FC236}">
                <a16:creationId xmlns:a16="http://schemas.microsoft.com/office/drawing/2014/main" id="{907B0753-05FA-419E-889B-F95C36A1DF78}"/>
              </a:ext>
            </a:extLst>
          </p:cNvPr>
          <p:cNvSpPr>
            <a:spLocks noGrp="1"/>
          </p:cNvSpPr>
          <p:nvPr>
            <p:ph type="body" sz="quarter" idx="10" hasCustomPrompt="1"/>
          </p:nvPr>
        </p:nvSpPr>
        <p:spPr>
          <a:xfrm>
            <a:off x="401637" y="401637"/>
            <a:ext cx="5284787"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2" name="Rectangle 1">
            <a:extLst>
              <a:ext uri="{FF2B5EF4-FFF2-40B4-BE49-F238E27FC236}">
                <a16:creationId xmlns:a16="http://schemas.microsoft.com/office/drawing/2014/main" id="{E9CFFB88-B2AB-416E-9CE8-943E63EAF0AB}"/>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548C5766-217F-4656-B171-EC119A4BA8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38" y="6037580"/>
            <a:ext cx="919743" cy="421322"/>
          </a:xfrm>
          <a:prstGeom prst="rect">
            <a:avLst/>
          </a:prstGeom>
        </p:spPr>
      </p:pic>
    </p:spTree>
    <p:extLst>
      <p:ext uri="{BB962C8B-B14F-4D97-AF65-F5344CB8AC3E}">
        <p14:creationId xmlns:p14="http://schemas.microsoft.com/office/powerpoint/2010/main" val="22749719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plit - Left Text - Right Image">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333BCFE1-F99D-4573-A46D-C2183A754C4E}"/>
              </a:ext>
            </a:extLst>
          </p:cNvPr>
          <p:cNvSpPr>
            <a:spLocks noGrp="1"/>
          </p:cNvSpPr>
          <p:nvPr>
            <p:ph type="body" sz="quarter" idx="14" hasCustomPrompt="1"/>
          </p:nvPr>
        </p:nvSpPr>
        <p:spPr>
          <a:xfrm>
            <a:off x="401638" y="2263775"/>
            <a:ext cx="5284787" cy="3571875"/>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8" name="Text Placeholder 7">
            <a:extLst>
              <a:ext uri="{FF2B5EF4-FFF2-40B4-BE49-F238E27FC236}">
                <a16:creationId xmlns:a16="http://schemas.microsoft.com/office/drawing/2014/main" id="{DBEA36C2-0CE9-4320-A58B-B677AB9FDAC4}"/>
              </a:ext>
            </a:extLst>
          </p:cNvPr>
          <p:cNvSpPr>
            <a:spLocks noGrp="1"/>
          </p:cNvSpPr>
          <p:nvPr>
            <p:ph type="body" sz="quarter" idx="15" hasCustomPrompt="1"/>
          </p:nvPr>
        </p:nvSpPr>
        <p:spPr>
          <a:xfrm>
            <a:off x="401637" y="1315094"/>
            <a:ext cx="5284787"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9" name="Text Placeholder 7">
            <a:extLst>
              <a:ext uri="{FF2B5EF4-FFF2-40B4-BE49-F238E27FC236}">
                <a16:creationId xmlns:a16="http://schemas.microsoft.com/office/drawing/2014/main" id="{907B0753-05FA-419E-889B-F95C36A1DF78}"/>
              </a:ext>
            </a:extLst>
          </p:cNvPr>
          <p:cNvSpPr>
            <a:spLocks noGrp="1"/>
          </p:cNvSpPr>
          <p:nvPr>
            <p:ph type="body" sz="quarter" idx="10" hasCustomPrompt="1"/>
          </p:nvPr>
        </p:nvSpPr>
        <p:spPr>
          <a:xfrm>
            <a:off x="401637" y="401637"/>
            <a:ext cx="5284787"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12" name="Picture Placeholder 2">
            <a:extLst>
              <a:ext uri="{FF2B5EF4-FFF2-40B4-BE49-F238E27FC236}">
                <a16:creationId xmlns:a16="http://schemas.microsoft.com/office/drawing/2014/main" id="{D4A37347-B4D7-433F-BE0C-47ECF6E65BE7}"/>
              </a:ext>
            </a:extLst>
          </p:cNvPr>
          <p:cNvSpPr>
            <a:spLocks noGrp="1"/>
          </p:cNvSpPr>
          <p:nvPr>
            <p:ph type="pic" sz="quarter" idx="13" hasCustomPrompt="1"/>
          </p:nvPr>
        </p:nvSpPr>
        <p:spPr>
          <a:xfrm>
            <a:off x="6096000" y="0"/>
            <a:ext cx="6096000" cy="6858000"/>
          </a:xfrm>
          <a:prstGeom prst="rect">
            <a:avLst/>
          </a:prstGeom>
          <a:solidFill>
            <a:schemeClr val="bg1">
              <a:lumMod val="95000"/>
            </a:schemeClr>
          </a:solidFill>
        </p:spPr>
        <p:txBody>
          <a:bodyPr/>
          <a:lstStyle>
            <a:lvl1pPr marL="0" indent="0" algn="ctr">
              <a:buNone/>
              <a:defRPr sz="2400"/>
            </a:lvl1pPr>
          </a:lstStyle>
          <a:p>
            <a:r>
              <a:rPr lang="de-DE"/>
              <a:t>Image</a:t>
            </a:r>
            <a:endParaRPr lang="en-GB"/>
          </a:p>
        </p:txBody>
      </p:sp>
      <p:pic>
        <p:nvPicPr>
          <p:cNvPr id="7" name="Picture 6">
            <a:extLst>
              <a:ext uri="{FF2B5EF4-FFF2-40B4-BE49-F238E27FC236}">
                <a16:creationId xmlns:a16="http://schemas.microsoft.com/office/drawing/2014/main" id="{F75A0322-0E16-4281-A33C-9BFB8AAD41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38" y="6037580"/>
            <a:ext cx="919743" cy="421322"/>
          </a:xfrm>
          <a:prstGeom prst="rect">
            <a:avLst/>
          </a:prstGeom>
        </p:spPr>
      </p:pic>
    </p:spTree>
    <p:extLst>
      <p:ext uri="{BB962C8B-B14F-4D97-AF65-F5344CB8AC3E}">
        <p14:creationId xmlns:p14="http://schemas.microsoft.com/office/powerpoint/2010/main" val="31266410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plit - Left Text - Right Tab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56DF55B-F12C-43E0-9EA4-BCB7C2ACF454}"/>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able Placeholder 2">
            <a:extLst>
              <a:ext uri="{FF2B5EF4-FFF2-40B4-BE49-F238E27FC236}">
                <a16:creationId xmlns:a16="http://schemas.microsoft.com/office/drawing/2014/main" id="{B9D816A3-0758-4F38-8259-2299E7DD8697}"/>
              </a:ext>
            </a:extLst>
          </p:cNvPr>
          <p:cNvSpPr>
            <a:spLocks noGrp="1"/>
          </p:cNvSpPr>
          <p:nvPr>
            <p:ph type="tbl" sz="quarter" idx="13"/>
          </p:nvPr>
        </p:nvSpPr>
        <p:spPr>
          <a:xfrm>
            <a:off x="6296025" y="2224088"/>
            <a:ext cx="5494338" cy="3611562"/>
          </a:xfrm>
          <a:prstGeom prst="rect">
            <a:avLst/>
          </a:prstGeom>
          <a:solidFill>
            <a:schemeClr val="bg1">
              <a:lumMod val="95000"/>
            </a:schemeClr>
          </a:solidFill>
        </p:spPr>
        <p:txBody>
          <a:bodyPr/>
          <a:lstStyle>
            <a:lvl1pPr marL="0" indent="0" algn="ctr">
              <a:buNone/>
              <a:defRPr sz="2400"/>
            </a:lvl1pPr>
          </a:lstStyle>
          <a:p>
            <a:endParaRPr lang="en-GB"/>
          </a:p>
        </p:txBody>
      </p:sp>
      <p:sp>
        <p:nvSpPr>
          <p:cNvPr id="12" name="Text Placeholder 6">
            <a:extLst>
              <a:ext uri="{FF2B5EF4-FFF2-40B4-BE49-F238E27FC236}">
                <a16:creationId xmlns:a16="http://schemas.microsoft.com/office/drawing/2014/main" id="{13117F9D-9ED2-4210-94AB-9797EEB14D85}"/>
              </a:ext>
            </a:extLst>
          </p:cNvPr>
          <p:cNvSpPr>
            <a:spLocks noGrp="1"/>
          </p:cNvSpPr>
          <p:nvPr>
            <p:ph type="body" sz="quarter" idx="14" hasCustomPrompt="1"/>
          </p:nvPr>
        </p:nvSpPr>
        <p:spPr>
          <a:xfrm>
            <a:off x="401638" y="2263775"/>
            <a:ext cx="5284787" cy="3571875"/>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8" name="Text Placeholder 7">
            <a:extLst>
              <a:ext uri="{FF2B5EF4-FFF2-40B4-BE49-F238E27FC236}">
                <a16:creationId xmlns:a16="http://schemas.microsoft.com/office/drawing/2014/main" id="{49350167-F26E-4E03-802D-AA8E340DBD00}"/>
              </a:ext>
            </a:extLst>
          </p:cNvPr>
          <p:cNvSpPr>
            <a:spLocks noGrp="1"/>
          </p:cNvSpPr>
          <p:nvPr>
            <p:ph type="body" sz="quarter" idx="15" hasCustomPrompt="1"/>
          </p:nvPr>
        </p:nvSpPr>
        <p:spPr>
          <a:xfrm>
            <a:off x="401637" y="1315094"/>
            <a:ext cx="5284787"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9" name="Text Placeholder 7">
            <a:extLst>
              <a:ext uri="{FF2B5EF4-FFF2-40B4-BE49-F238E27FC236}">
                <a16:creationId xmlns:a16="http://schemas.microsoft.com/office/drawing/2014/main" id="{59049A06-4048-4616-95B9-BCE7BA2110DB}"/>
              </a:ext>
            </a:extLst>
          </p:cNvPr>
          <p:cNvSpPr>
            <a:spLocks noGrp="1"/>
          </p:cNvSpPr>
          <p:nvPr>
            <p:ph type="body" sz="quarter" idx="10" hasCustomPrompt="1"/>
          </p:nvPr>
        </p:nvSpPr>
        <p:spPr>
          <a:xfrm>
            <a:off x="401637" y="401637"/>
            <a:ext cx="5284787"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pic>
        <p:nvPicPr>
          <p:cNvPr id="10" name="Picture 9">
            <a:extLst>
              <a:ext uri="{FF2B5EF4-FFF2-40B4-BE49-F238E27FC236}">
                <a16:creationId xmlns:a16="http://schemas.microsoft.com/office/drawing/2014/main" id="{A1506D11-EC83-43D5-AF1E-792FC82A06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38" y="6037580"/>
            <a:ext cx="919743" cy="421322"/>
          </a:xfrm>
          <a:prstGeom prst="rect">
            <a:avLst/>
          </a:prstGeom>
        </p:spPr>
      </p:pic>
    </p:spTree>
    <p:extLst>
      <p:ext uri="{BB962C8B-B14F-4D97-AF65-F5344CB8AC3E}">
        <p14:creationId xmlns:p14="http://schemas.microsoft.com/office/powerpoint/2010/main" val="29876318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plit - Left Text - Right Cha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56DF55B-F12C-43E0-9EA4-BCB7C2ACF454}"/>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hart Placeholder 3">
            <a:extLst>
              <a:ext uri="{FF2B5EF4-FFF2-40B4-BE49-F238E27FC236}">
                <a16:creationId xmlns:a16="http://schemas.microsoft.com/office/drawing/2014/main" id="{A337AD36-CBB8-4028-B828-09107E70BDEE}"/>
              </a:ext>
            </a:extLst>
          </p:cNvPr>
          <p:cNvSpPr>
            <a:spLocks noGrp="1"/>
          </p:cNvSpPr>
          <p:nvPr>
            <p:ph type="chart" sz="quarter" idx="14"/>
          </p:nvPr>
        </p:nvSpPr>
        <p:spPr>
          <a:xfrm>
            <a:off x="6296025" y="2219123"/>
            <a:ext cx="5492750" cy="3611562"/>
          </a:xfrm>
          <a:prstGeom prst="rect">
            <a:avLst/>
          </a:prstGeom>
          <a:solidFill>
            <a:schemeClr val="bg1">
              <a:lumMod val="95000"/>
            </a:schemeClr>
          </a:solidFill>
        </p:spPr>
        <p:txBody>
          <a:bodyPr/>
          <a:lstStyle>
            <a:lvl1pPr marL="0" indent="0" algn="ctr">
              <a:buNone/>
              <a:defRPr sz="2400"/>
            </a:lvl1pPr>
          </a:lstStyle>
          <a:p>
            <a:endParaRPr lang="en-GB"/>
          </a:p>
        </p:txBody>
      </p:sp>
      <p:sp>
        <p:nvSpPr>
          <p:cNvPr id="12" name="Text Placeholder 6">
            <a:extLst>
              <a:ext uri="{FF2B5EF4-FFF2-40B4-BE49-F238E27FC236}">
                <a16:creationId xmlns:a16="http://schemas.microsoft.com/office/drawing/2014/main" id="{C56ABBBF-B0D5-452A-8627-9E44D51AB355}"/>
              </a:ext>
            </a:extLst>
          </p:cNvPr>
          <p:cNvSpPr>
            <a:spLocks noGrp="1"/>
          </p:cNvSpPr>
          <p:nvPr>
            <p:ph type="body" sz="quarter" idx="15" hasCustomPrompt="1"/>
          </p:nvPr>
        </p:nvSpPr>
        <p:spPr>
          <a:xfrm>
            <a:off x="401638" y="2263775"/>
            <a:ext cx="5284787" cy="3571875"/>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8" name="Text Placeholder 7">
            <a:extLst>
              <a:ext uri="{FF2B5EF4-FFF2-40B4-BE49-F238E27FC236}">
                <a16:creationId xmlns:a16="http://schemas.microsoft.com/office/drawing/2014/main" id="{9ACEFFEE-2375-4809-B022-7D3DFAC47FCD}"/>
              </a:ext>
            </a:extLst>
          </p:cNvPr>
          <p:cNvSpPr>
            <a:spLocks noGrp="1"/>
          </p:cNvSpPr>
          <p:nvPr>
            <p:ph type="body" sz="quarter" idx="16" hasCustomPrompt="1"/>
          </p:nvPr>
        </p:nvSpPr>
        <p:spPr>
          <a:xfrm>
            <a:off x="401637" y="1315094"/>
            <a:ext cx="5284787"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9" name="Text Placeholder 7">
            <a:extLst>
              <a:ext uri="{FF2B5EF4-FFF2-40B4-BE49-F238E27FC236}">
                <a16:creationId xmlns:a16="http://schemas.microsoft.com/office/drawing/2014/main" id="{DE3DCC01-7EF5-4D9A-87CD-DC723AFEEDCB}"/>
              </a:ext>
            </a:extLst>
          </p:cNvPr>
          <p:cNvSpPr>
            <a:spLocks noGrp="1"/>
          </p:cNvSpPr>
          <p:nvPr>
            <p:ph type="body" sz="quarter" idx="10" hasCustomPrompt="1"/>
          </p:nvPr>
        </p:nvSpPr>
        <p:spPr>
          <a:xfrm>
            <a:off x="401637" y="401637"/>
            <a:ext cx="5284787"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pic>
        <p:nvPicPr>
          <p:cNvPr id="10" name="Picture 9">
            <a:extLst>
              <a:ext uri="{FF2B5EF4-FFF2-40B4-BE49-F238E27FC236}">
                <a16:creationId xmlns:a16="http://schemas.microsoft.com/office/drawing/2014/main" id="{3293CD02-A24B-4823-A99B-A9CA6CD14E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38" y="6037580"/>
            <a:ext cx="919743" cy="421322"/>
          </a:xfrm>
          <a:prstGeom prst="rect">
            <a:avLst/>
          </a:prstGeom>
        </p:spPr>
      </p:pic>
    </p:spTree>
    <p:extLst>
      <p:ext uri="{BB962C8B-B14F-4D97-AF65-F5344CB8AC3E}">
        <p14:creationId xmlns:p14="http://schemas.microsoft.com/office/powerpoint/2010/main" val="2970143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plit - Right Text - Left White">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89E0C75-2EE5-4930-BB1A-4D1B201D73FB}"/>
              </a:ext>
            </a:extLst>
          </p:cNvPr>
          <p:cNvSpPr>
            <a:spLocks noGrp="1"/>
          </p:cNvSpPr>
          <p:nvPr>
            <p:ph type="body" sz="quarter" idx="14" hasCustomPrompt="1"/>
          </p:nvPr>
        </p:nvSpPr>
        <p:spPr>
          <a:xfrm>
            <a:off x="6503988" y="2263775"/>
            <a:ext cx="5284787" cy="3571875"/>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7" name="Text Placeholder 7">
            <a:extLst>
              <a:ext uri="{FF2B5EF4-FFF2-40B4-BE49-F238E27FC236}">
                <a16:creationId xmlns:a16="http://schemas.microsoft.com/office/drawing/2014/main" id="{B54C573D-2567-4C60-BAA5-CEAF629C23A1}"/>
              </a:ext>
            </a:extLst>
          </p:cNvPr>
          <p:cNvSpPr>
            <a:spLocks noGrp="1"/>
          </p:cNvSpPr>
          <p:nvPr>
            <p:ph type="body" sz="quarter" idx="15" hasCustomPrompt="1"/>
          </p:nvPr>
        </p:nvSpPr>
        <p:spPr>
          <a:xfrm>
            <a:off x="6503988" y="1315094"/>
            <a:ext cx="5284787"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8" name="Text Placeholder 7">
            <a:extLst>
              <a:ext uri="{FF2B5EF4-FFF2-40B4-BE49-F238E27FC236}">
                <a16:creationId xmlns:a16="http://schemas.microsoft.com/office/drawing/2014/main" id="{87D47EFF-6081-4F8C-A387-2F923B1BC573}"/>
              </a:ext>
            </a:extLst>
          </p:cNvPr>
          <p:cNvSpPr>
            <a:spLocks noGrp="1"/>
          </p:cNvSpPr>
          <p:nvPr>
            <p:ph type="body" sz="quarter" idx="10" hasCustomPrompt="1"/>
          </p:nvPr>
        </p:nvSpPr>
        <p:spPr>
          <a:xfrm>
            <a:off x="6503988" y="401637"/>
            <a:ext cx="5284787"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9" name="Rectangle 8">
            <a:extLst>
              <a:ext uri="{FF2B5EF4-FFF2-40B4-BE49-F238E27FC236}">
                <a16:creationId xmlns:a16="http://schemas.microsoft.com/office/drawing/2014/main" id="{1A1736F8-595D-4698-9B9F-8D0333FF3FBF}"/>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27484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plit - Left Text - Right graphics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1736F8-595D-4698-9B9F-8D0333FF3FBF}"/>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6">
            <a:extLst>
              <a:ext uri="{FF2B5EF4-FFF2-40B4-BE49-F238E27FC236}">
                <a16:creationId xmlns:a16="http://schemas.microsoft.com/office/drawing/2014/main" id="{389E0C75-2EE5-4930-BB1A-4D1B201D73FB}"/>
              </a:ext>
            </a:extLst>
          </p:cNvPr>
          <p:cNvSpPr>
            <a:spLocks noGrp="1"/>
          </p:cNvSpPr>
          <p:nvPr>
            <p:ph type="body" sz="quarter" idx="14" hasCustomPrompt="1"/>
          </p:nvPr>
        </p:nvSpPr>
        <p:spPr>
          <a:xfrm>
            <a:off x="468948" y="2699204"/>
            <a:ext cx="5284787" cy="3571875"/>
          </a:xfrm>
          <a:prstGeom prst="rect">
            <a:avLst/>
          </a:prstGeom>
        </p:spPr>
        <p:txBody>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050">
                <a:solidFill>
                  <a:schemeClr val="tx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7" name="Text Placeholder 7">
            <a:extLst>
              <a:ext uri="{FF2B5EF4-FFF2-40B4-BE49-F238E27FC236}">
                <a16:creationId xmlns:a16="http://schemas.microsoft.com/office/drawing/2014/main" id="{B54C573D-2567-4C60-BAA5-CEAF629C23A1}"/>
              </a:ext>
            </a:extLst>
          </p:cNvPr>
          <p:cNvSpPr>
            <a:spLocks noGrp="1"/>
          </p:cNvSpPr>
          <p:nvPr>
            <p:ph type="body" sz="quarter" idx="15" hasCustomPrompt="1"/>
          </p:nvPr>
        </p:nvSpPr>
        <p:spPr>
          <a:xfrm>
            <a:off x="468948" y="1750523"/>
            <a:ext cx="5284787" cy="831938"/>
          </a:xfrm>
          <a:prstGeom prst="rect">
            <a:avLst/>
          </a:prstGeom>
        </p:spPr>
        <p:txBody>
          <a:bodyPr/>
          <a:lstStyle>
            <a:lvl1pPr marL="0" indent="0">
              <a:buNone/>
              <a:defRPr sz="1800" b="0">
                <a:solidFill>
                  <a:schemeClr val="tx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8" name="Text Placeholder 7">
            <a:extLst>
              <a:ext uri="{FF2B5EF4-FFF2-40B4-BE49-F238E27FC236}">
                <a16:creationId xmlns:a16="http://schemas.microsoft.com/office/drawing/2014/main" id="{87D47EFF-6081-4F8C-A387-2F923B1BC573}"/>
              </a:ext>
            </a:extLst>
          </p:cNvPr>
          <p:cNvSpPr>
            <a:spLocks noGrp="1"/>
          </p:cNvSpPr>
          <p:nvPr>
            <p:ph type="body" sz="quarter" idx="10" hasCustomPrompt="1"/>
          </p:nvPr>
        </p:nvSpPr>
        <p:spPr>
          <a:xfrm>
            <a:off x="468948" y="837066"/>
            <a:ext cx="5284787" cy="831939"/>
          </a:xfrm>
          <a:prstGeom prst="rect">
            <a:avLst/>
          </a:prstGeom>
        </p:spPr>
        <p:txBody>
          <a:bodyPr/>
          <a:lstStyle>
            <a:lvl1pPr marL="0" indent="0">
              <a:buNone/>
              <a:defRPr sz="2800" b="1">
                <a:solidFill>
                  <a:schemeClr val="tx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pic>
        <p:nvPicPr>
          <p:cNvPr id="2" name="Picture 1" descr="Shape, icon&#10;&#10;Description automatically generated">
            <a:extLst>
              <a:ext uri="{FF2B5EF4-FFF2-40B4-BE49-F238E27FC236}">
                <a16:creationId xmlns:a16="http://schemas.microsoft.com/office/drawing/2014/main" id="{7DBAAF25-E652-EA33-627B-82772F5892F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170"/>
          <a:stretch/>
        </p:blipFill>
        <p:spPr>
          <a:xfrm>
            <a:off x="6096000" y="497817"/>
            <a:ext cx="6766560" cy="5981216"/>
          </a:xfrm>
          <a:prstGeom prst="rect">
            <a:avLst/>
          </a:prstGeom>
        </p:spPr>
      </p:pic>
    </p:spTree>
    <p:extLst>
      <p:ext uri="{BB962C8B-B14F-4D97-AF65-F5344CB8AC3E}">
        <p14:creationId xmlns:p14="http://schemas.microsoft.com/office/powerpoint/2010/main" val="151025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lit - Text - Chart">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9C6DD24E-18E9-4402-A04B-A8C03B31604F}"/>
              </a:ext>
            </a:extLst>
          </p:cNvPr>
          <p:cNvSpPr>
            <a:spLocks noGrp="1"/>
          </p:cNvSpPr>
          <p:nvPr>
            <p:ph type="body" sz="quarter" idx="10" hasCustomPrompt="1"/>
          </p:nvPr>
        </p:nvSpPr>
        <p:spPr>
          <a:xfrm>
            <a:off x="401637" y="401638"/>
            <a:ext cx="11387138" cy="495300"/>
          </a:xfrm>
          <a:prstGeom prst="rect">
            <a:avLst/>
          </a:prstGeom>
        </p:spPr>
        <p:txBody>
          <a:bodyPr/>
          <a:lstStyle>
            <a:lvl1pPr marL="0" indent="0">
              <a:buNone/>
              <a:defRPr sz="2800" b="1">
                <a:solidFill>
                  <a:srgbClr val="0053BB"/>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4" name="Text Placeholder 7">
            <a:extLst>
              <a:ext uri="{FF2B5EF4-FFF2-40B4-BE49-F238E27FC236}">
                <a16:creationId xmlns:a16="http://schemas.microsoft.com/office/drawing/2014/main" id="{1AB567BB-A18F-4945-A710-498D6C6830E5}"/>
              </a:ext>
            </a:extLst>
          </p:cNvPr>
          <p:cNvSpPr>
            <a:spLocks noGrp="1"/>
          </p:cNvSpPr>
          <p:nvPr>
            <p:ph type="body" sz="quarter" idx="11" hasCustomPrompt="1"/>
          </p:nvPr>
        </p:nvSpPr>
        <p:spPr>
          <a:xfrm>
            <a:off x="401637" y="906736"/>
            <a:ext cx="11387137" cy="495300"/>
          </a:xfrm>
          <a:prstGeom prst="rect">
            <a:avLst/>
          </a:prstGeom>
        </p:spPr>
        <p:txBody>
          <a:bodyPr/>
          <a:lstStyle>
            <a:lvl1pPr marL="0" indent="0">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5" name="Text Placeholder 7">
            <a:extLst>
              <a:ext uri="{FF2B5EF4-FFF2-40B4-BE49-F238E27FC236}">
                <a16:creationId xmlns:a16="http://schemas.microsoft.com/office/drawing/2014/main" id="{69AE39F7-AF1B-4D1C-8899-61756614364F}"/>
              </a:ext>
            </a:extLst>
          </p:cNvPr>
          <p:cNvSpPr>
            <a:spLocks noGrp="1"/>
          </p:cNvSpPr>
          <p:nvPr>
            <p:ph type="body" sz="quarter" idx="12" hasCustomPrompt="1"/>
          </p:nvPr>
        </p:nvSpPr>
        <p:spPr>
          <a:xfrm>
            <a:off x="401638" y="1823267"/>
            <a:ext cx="5284787" cy="742133"/>
          </a:xfrm>
          <a:prstGeom prst="rect">
            <a:avLst/>
          </a:prstGeom>
        </p:spPr>
        <p:txBody>
          <a:bodyPr/>
          <a:lstStyle>
            <a:lvl1pPr marL="0" indent="0">
              <a:buNone/>
              <a:defRPr sz="16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7" name="Text Placeholder 6">
            <a:extLst>
              <a:ext uri="{FF2B5EF4-FFF2-40B4-BE49-F238E27FC236}">
                <a16:creationId xmlns:a16="http://schemas.microsoft.com/office/drawing/2014/main" id="{B0668D84-1E28-483E-B539-5BC2D50E31A5}"/>
              </a:ext>
            </a:extLst>
          </p:cNvPr>
          <p:cNvSpPr>
            <a:spLocks noGrp="1"/>
          </p:cNvSpPr>
          <p:nvPr>
            <p:ph type="body" sz="quarter" idx="14" hasCustomPrompt="1"/>
          </p:nvPr>
        </p:nvSpPr>
        <p:spPr>
          <a:xfrm>
            <a:off x="401638" y="2768121"/>
            <a:ext cx="5284787" cy="3067529"/>
          </a:xfrm>
          <a:prstGeom prst="rect">
            <a:avLst/>
          </a:prstGeom>
        </p:spPr>
        <p:txBody>
          <a:bodyPr/>
          <a:lstStyle>
            <a:lvl1pPr>
              <a:defRPr sz="1600"/>
            </a:lvl1pPr>
            <a:lvl2pPr>
              <a:defRPr sz="1400"/>
            </a:lvl2pPr>
            <a:lvl3pPr>
              <a:defRPr sz="1200"/>
            </a:lvl3pPr>
            <a:lvl4pPr>
              <a:defRPr sz="1050"/>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10" name="Chart Placeholder 9">
            <a:extLst>
              <a:ext uri="{FF2B5EF4-FFF2-40B4-BE49-F238E27FC236}">
                <a16:creationId xmlns:a16="http://schemas.microsoft.com/office/drawing/2014/main" id="{FD40F8C0-C6C1-48CC-8E35-426E1737B925}"/>
              </a:ext>
            </a:extLst>
          </p:cNvPr>
          <p:cNvSpPr>
            <a:spLocks noGrp="1"/>
          </p:cNvSpPr>
          <p:nvPr>
            <p:ph type="chart" sz="quarter" idx="15"/>
          </p:nvPr>
        </p:nvSpPr>
        <p:spPr>
          <a:xfrm>
            <a:off x="6296025" y="1824038"/>
            <a:ext cx="5492750" cy="4011612"/>
          </a:xfrm>
          <a:prstGeom prst="rect">
            <a:avLst/>
          </a:prstGeom>
          <a:solidFill>
            <a:schemeClr val="bg1">
              <a:lumMod val="95000"/>
            </a:schemeClr>
          </a:solidFill>
        </p:spPr>
        <p:txBody>
          <a:bodyPr/>
          <a:lstStyle>
            <a:lvl1pPr marL="0" indent="0" algn="ctr">
              <a:buNone/>
              <a:defRPr sz="2400"/>
            </a:lvl1pPr>
          </a:lstStyle>
          <a:p>
            <a:r>
              <a:rPr lang="en-US"/>
              <a:t>Click icon to add chart</a:t>
            </a:r>
            <a:endParaRPr lang="en-GB"/>
          </a:p>
        </p:txBody>
      </p:sp>
    </p:spTree>
    <p:extLst>
      <p:ext uri="{BB962C8B-B14F-4D97-AF65-F5344CB8AC3E}">
        <p14:creationId xmlns:p14="http://schemas.microsoft.com/office/powerpoint/2010/main" val="7735478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plit - Right Text - Left Imag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7F0138DC-058E-4272-A7E8-1ABD4B5A11E1}"/>
              </a:ext>
            </a:extLst>
          </p:cNvPr>
          <p:cNvSpPr>
            <a:spLocks noGrp="1"/>
          </p:cNvSpPr>
          <p:nvPr>
            <p:ph type="pic" sz="quarter" idx="13" hasCustomPrompt="1"/>
          </p:nvPr>
        </p:nvSpPr>
        <p:spPr>
          <a:xfrm>
            <a:off x="0" y="0"/>
            <a:ext cx="6096000" cy="6858000"/>
          </a:xfrm>
          <a:prstGeom prst="rect">
            <a:avLst/>
          </a:prstGeom>
          <a:solidFill>
            <a:schemeClr val="bg1">
              <a:lumMod val="95000"/>
            </a:schemeClr>
          </a:solidFill>
        </p:spPr>
        <p:txBody>
          <a:bodyPr/>
          <a:lstStyle>
            <a:lvl1pPr marL="0" indent="0" algn="ctr">
              <a:buNone/>
              <a:defRPr sz="2400"/>
            </a:lvl1pPr>
          </a:lstStyle>
          <a:p>
            <a:r>
              <a:rPr lang="de-DE"/>
              <a:t>Image</a:t>
            </a:r>
            <a:endParaRPr lang="en-GB"/>
          </a:p>
        </p:txBody>
      </p:sp>
      <p:sp>
        <p:nvSpPr>
          <p:cNvPr id="6" name="Text Placeholder 6">
            <a:extLst>
              <a:ext uri="{FF2B5EF4-FFF2-40B4-BE49-F238E27FC236}">
                <a16:creationId xmlns:a16="http://schemas.microsoft.com/office/drawing/2014/main" id="{389E0C75-2EE5-4930-BB1A-4D1B201D73FB}"/>
              </a:ext>
            </a:extLst>
          </p:cNvPr>
          <p:cNvSpPr>
            <a:spLocks noGrp="1"/>
          </p:cNvSpPr>
          <p:nvPr>
            <p:ph type="body" sz="quarter" idx="14" hasCustomPrompt="1"/>
          </p:nvPr>
        </p:nvSpPr>
        <p:spPr>
          <a:xfrm>
            <a:off x="6503988" y="2263775"/>
            <a:ext cx="5284787" cy="3571875"/>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7" name="Text Placeholder 7">
            <a:extLst>
              <a:ext uri="{FF2B5EF4-FFF2-40B4-BE49-F238E27FC236}">
                <a16:creationId xmlns:a16="http://schemas.microsoft.com/office/drawing/2014/main" id="{B54C573D-2567-4C60-BAA5-CEAF629C23A1}"/>
              </a:ext>
            </a:extLst>
          </p:cNvPr>
          <p:cNvSpPr>
            <a:spLocks noGrp="1"/>
          </p:cNvSpPr>
          <p:nvPr>
            <p:ph type="body" sz="quarter" idx="15" hasCustomPrompt="1"/>
          </p:nvPr>
        </p:nvSpPr>
        <p:spPr>
          <a:xfrm>
            <a:off x="6503988" y="1315094"/>
            <a:ext cx="5284787"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8" name="Text Placeholder 7">
            <a:extLst>
              <a:ext uri="{FF2B5EF4-FFF2-40B4-BE49-F238E27FC236}">
                <a16:creationId xmlns:a16="http://schemas.microsoft.com/office/drawing/2014/main" id="{87D47EFF-6081-4F8C-A387-2F923B1BC573}"/>
              </a:ext>
            </a:extLst>
          </p:cNvPr>
          <p:cNvSpPr>
            <a:spLocks noGrp="1"/>
          </p:cNvSpPr>
          <p:nvPr>
            <p:ph type="body" sz="quarter" idx="10" hasCustomPrompt="1"/>
          </p:nvPr>
        </p:nvSpPr>
        <p:spPr>
          <a:xfrm>
            <a:off x="6503988" y="401637"/>
            <a:ext cx="5284787"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Tree>
    <p:extLst>
      <p:ext uri="{BB962C8B-B14F-4D97-AF65-F5344CB8AC3E}">
        <p14:creationId xmlns:p14="http://schemas.microsoft.com/office/powerpoint/2010/main" val="40733092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lit - Right Text - Left Tab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0A6010-8311-4EC7-B5CD-B5E63B8E11A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able Placeholder 2">
            <a:extLst>
              <a:ext uri="{FF2B5EF4-FFF2-40B4-BE49-F238E27FC236}">
                <a16:creationId xmlns:a16="http://schemas.microsoft.com/office/drawing/2014/main" id="{48810DAF-FF0B-47BE-9ABF-A79B8613F534}"/>
              </a:ext>
            </a:extLst>
          </p:cNvPr>
          <p:cNvSpPr>
            <a:spLocks noGrp="1"/>
          </p:cNvSpPr>
          <p:nvPr>
            <p:ph type="tbl" sz="quarter" idx="13"/>
          </p:nvPr>
        </p:nvSpPr>
        <p:spPr>
          <a:xfrm>
            <a:off x="403224" y="2224088"/>
            <a:ext cx="5494338" cy="3611562"/>
          </a:xfrm>
          <a:prstGeom prst="rect">
            <a:avLst/>
          </a:prstGeom>
          <a:solidFill>
            <a:schemeClr val="bg1">
              <a:lumMod val="95000"/>
            </a:schemeClr>
          </a:solidFill>
        </p:spPr>
        <p:txBody>
          <a:bodyPr/>
          <a:lstStyle>
            <a:lvl1pPr marL="0" indent="0" algn="ctr">
              <a:buNone/>
              <a:defRPr sz="2400"/>
            </a:lvl1pPr>
          </a:lstStyle>
          <a:p>
            <a:endParaRPr lang="en-GB"/>
          </a:p>
        </p:txBody>
      </p:sp>
      <p:sp>
        <p:nvSpPr>
          <p:cNvPr id="10" name="Text Placeholder 6">
            <a:extLst>
              <a:ext uri="{FF2B5EF4-FFF2-40B4-BE49-F238E27FC236}">
                <a16:creationId xmlns:a16="http://schemas.microsoft.com/office/drawing/2014/main" id="{6801DB59-340A-49DE-80DD-60ACCFCCE8CE}"/>
              </a:ext>
            </a:extLst>
          </p:cNvPr>
          <p:cNvSpPr>
            <a:spLocks noGrp="1"/>
          </p:cNvSpPr>
          <p:nvPr>
            <p:ph type="body" sz="quarter" idx="14" hasCustomPrompt="1"/>
          </p:nvPr>
        </p:nvSpPr>
        <p:spPr>
          <a:xfrm>
            <a:off x="6503988" y="2263775"/>
            <a:ext cx="5284787" cy="3571875"/>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7" name="Text Placeholder 7">
            <a:extLst>
              <a:ext uri="{FF2B5EF4-FFF2-40B4-BE49-F238E27FC236}">
                <a16:creationId xmlns:a16="http://schemas.microsoft.com/office/drawing/2014/main" id="{0B73D4F1-AF49-4B45-A030-12587186F2BC}"/>
              </a:ext>
            </a:extLst>
          </p:cNvPr>
          <p:cNvSpPr>
            <a:spLocks noGrp="1"/>
          </p:cNvSpPr>
          <p:nvPr>
            <p:ph type="body" sz="quarter" idx="15" hasCustomPrompt="1"/>
          </p:nvPr>
        </p:nvSpPr>
        <p:spPr>
          <a:xfrm>
            <a:off x="6503988" y="1315094"/>
            <a:ext cx="5284787"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8" name="Text Placeholder 7">
            <a:extLst>
              <a:ext uri="{FF2B5EF4-FFF2-40B4-BE49-F238E27FC236}">
                <a16:creationId xmlns:a16="http://schemas.microsoft.com/office/drawing/2014/main" id="{C5DC12CA-B091-485F-ABB2-69264A2F80CA}"/>
              </a:ext>
            </a:extLst>
          </p:cNvPr>
          <p:cNvSpPr>
            <a:spLocks noGrp="1"/>
          </p:cNvSpPr>
          <p:nvPr>
            <p:ph type="body" sz="quarter" idx="10" hasCustomPrompt="1"/>
          </p:nvPr>
        </p:nvSpPr>
        <p:spPr>
          <a:xfrm>
            <a:off x="6503988" y="401637"/>
            <a:ext cx="5284787"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Tree>
    <p:extLst>
      <p:ext uri="{BB962C8B-B14F-4D97-AF65-F5344CB8AC3E}">
        <p14:creationId xmlns:p14="http://schemas.microsoft.com/office/powerpoint/2010/main" val="1050763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plit - Right Text - Left Cha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0A6010-8311-4EC7-B5CD-B5E63B8E11A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hart Placeholder 3">
            <a:extLst>
              <a:ext uri="{FF2B5EF4-FFF2-40B4-BE49-F238E27FC236}">
                <a16:creationId xmlns:a16="http://schemas.microsoft.com/office/drawing/2014/main" id="{166DE38E-4608-4CDA-AEBC-6EFEBCE290E7}"/>
              </a:ext>
            </a:extLst>
          </p:cNvPr>
          <p:cNvSpPr>
            <a:spLocks noGrp="1"/>
          </p:cNvSpPr>
          <p:nvPr>
            <p:ph type="chart" sz="quarter" idx="14"/>
          </p:nvPr>
        </p:nvSpPr>
        <p:spPr>
          <a:xfrm>
            <a:off x="412368" y="2219123"/>
            <a:ext cx="5492750" cy="3611562"/>
          </a:xfrm>
          <a:prstGeom prst="rect">
            <a:avLst/>
          </a:prstGeom>
          <a:solidFill>
            <a:schemeClr val="bg1">
              <a:lumMod val="95000"/>
            </a:schemeClr>
          </a:solidFill>
        </p:spPr>
        <p:txBody>
          <a:bodyPr/>
          <a:lstStyle>
            <a:lvl1pPr marL="0" indent="0" algn="ctr">
              <a:buNone/>
              <a:defRPr sz="2400"/>
            </a:lvl1pPr>
          </a:lstStyle>
          <a:p>
            <a:endParaRPr lang="en-GB"/>
          </a:p>
        </p:txBody>
      </p:sp>
      <p:sp>
        <p:nvSpPr>
          <p:cNvPr id="11" name="Text Placeholder 6">
            <a:extLst>
              <a:ext uri="{FF2B5EF4-FFF2-40B4-BE49-F238E27FC236}">
                <a16:creationId xmlns:a16="http://schemas.microsoft.com/office/drawing/2014/main" id="{3C15ECAA-185E-40A1-ADBF-AEEC7EEC283D}"/>
              </a:ext>
            </a:extLst>
          </p:cNvPr>
          <p:cNvSpPr>
            <a:spLocks noGrp="1"/>
          </p:cNvSpPr>
          <p:nvPr>
            <p:ph type="body" sz="quarter" idx="15" hasCustomPrompt="1"/>
          </p:nvPr>
        </p:nvSpPr>
        <p:spPr>
          <a:xfrm>
            <a:off x="6503988" y="2263775"/>
            <a:ext cx="5284787" cy="3571875"/>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7" name="Text Placeholder 7">
            <a:extLst>
              <a:ext uri="{FF2B5EF4-FFF2-40B4-BE49-F238E27FC236}">
                <a16:creationId xmlns:a16="http://schemas.microsoft.com/office/drawing/2014/main" id="{33B2CFE1-5169-4D75-B07C-1AA4997E0211}"/>
              </a:ext>
            </a:extLst>
          </p:cNvPr>
          <p:cNvSpPr>
            <a:spLocks noGrp="1"/>
          </p:cNvSpPr>
          <p:nvPr>
            <p:ph type="body" sz="quarter" idx="16" hasCustomPrompt="1"/>
          </p:nvPr>
        </p:nvSpPr>
        <p:spPr>
          <a:xfrm>
            <a:off x="6503988" y="1315094"/>
            <a:ext cx="5284787"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8" name="Text Placeholder 7">
            <a:extLst>
              <a:ext uri="{FF2B5EF4-FFF2-40B4-BE49-F238E27FC236}">
                <a16:creationId xmlns:a16="http://schemas.microsoft.com/office/drawing/2014/main" id="{A2113B91-7E74-472E-96B8-FB792595EDE0}"/>
              </a:ext>
            </a:extLst>
          </p:cNvPr>
          <p:cNvSpPr>
            <a:spLocks noGrp="1"/>
          </p:cNvSpPr>
          <p:nvPr>
            <p:ph type="body" sz="quarter" idx="10" hasCustomPrompt="1"/>
          </p:nvPr>
        </p:nvSpPr>
        <p:spPr>
          <a:xfrm>
            <a:off x="6503988" y="401637"/>
            <a:ext cx="5284787"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Tree>
    <p:extLst>
      <p:ext uri="{BB962C8B-B14F-4D97-AF65-F5344CB8AC3E}">
        <p14:creationId xmlns:p14="http://schemas.microsoft.com/office/powerpoint/2010/main" val="4679858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nner - Top White - 2 ColumnsBanner - Top Image - 2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73F238-A861-4EE9-879D-22F085213DB2}"/>
              </a:ext>
            </a:extLst>
          </p:cNvPr>
          <p:cNvSpPr/>
          <p:nvPr userDrawn="1"/>
        </p:nvSpPr>
        <p:spPr>
          <a:xfrm>
            <a:off x="0" y="0"/>
            <a:ext cx="12192000" cy="2263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C9DFF235-056D-4D86-92BA-81FBB9EB0621}"/>
              </a:ext>
            </a:extLst>
          </p:cNvPr>
          <p:cNvSpPr>
            <a:spLocks noGrp="1"/>
          </p:cNvSpPr>
          <p:nvPr>
            <p:ph type="body" sz="quarter" idx="10" hasCustomPrompt="1"/>
          </p:nvPr>
        </p:nvSpPr>
        <p:spPr>
          <a:xfrm>
            <a:off x="401637" y="401638"/>
            <a:ext cx="11387138" cy="495300"/>
          </a:xfrm>
          <a:prstGeom prst="rect">
            <a:avLst/>
          </a:prstGeom>
        </p:spPr>
        <p:txBody>
          <a:bodyPr/>
          <a:lstStyle>
            <a:lvl1pPr marL="0" indent="0">
              <a:buNone/>
              <a:defRPr sz="2800" b="1">
                <a:solidFill>
                  <a:srgbClr val="0053BB"/>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9" name="Text Placeholder 7">
            <a:extLst>
              <a:ext uri="{FF2B5EF4-FFF2-40B4-BE49-F238E27FC236}">
                <a16:creationId xmlns:a16="http://schemas.microsoft.com/office/drawing/2014/main" id="{0B7AACA5-854F-4841-AE83-C702FB7AABA8}"/>
              </a:ext>
            </a:extLst>
          </p:cNvPr>
          <p:cNvSpPr>
            <a:spLocks noGrp="1"/>
          </p:cNvSpPr>
          <p:nvPr>
            <p:ph type="body" sz="quarter" idx="11" hasCustomPrompt="1"/>
          </p:nvPr>
        </p:nvSpPr>
        <p:spPr>
          <a:xfrm>
            <a:off x="401637" y="906736"/>
            <a:ext cx="11387137" cy="495300"/>
          </a:xfrm>
          <a:prstGeom prst="rect">
            <a:avLst/>
          </a:prstGeom>
        </p:spPr>
        <p:txBody>
          <a:bodyPr/>
          <a:lstStyle>
            <a:lvl1pPr marL="0" indent="0">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0" name="Text Placeholder 7">
            <a:extLst>
              <a:ext uri="{FF2B5EF4-FFF2-40B4-BE49-F238E27FC236}">
                <a16:creationId xmlns:a16="http://schemas.microsoft.com/office/drawing/2014/main" id="{D66726DB-F7C7-4D8C-BED5-9DFA5E369A4F}"/>
              </a:ext>
            </a:extLst>
          </p:cNvPr>
          <p:cNvSpPr>
            <a:spLocks noGrp="1"/>
          </p:cNvSpPr>
          <p:nvPr>
            <p:ph type="body" sz="quarter" idx="15" hasCustomPrompt="1"/>
          </p:nvPr>
        </p:nvSpPr>
        <p:spPr>
          <a:xfrm>
            <a:off x="401638" y="2665412"/>
            <a:ext cx="5284787" cy="742133"/>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11" name="Text Placeholder 6">
            <a:extLst>
              <a:ext uri="{FF2B5EF4-FFF2-40B4-BE49-F238E27FC236}">
                <a16:creationId xmlns:a16="http://schemas.microsoft.com/office/drawing/2014/main" id="{7CBF1392-4AFC-4C89-BE4F-FF29D4F98331}"/>
              </a:ext>
            </a:extLst>
          </p:cNvPr>
          <p:cNvSpPr>
            <a:spLocks noGrp="1"/>
          </p:cNvSpPr>
          <p:nvPr>
            <p:ph type="body" sz="quarter" idx="16" hasCustomPrompt="1"/>
          </p:nvPr>
        </p:nvSpPr>
        <p:spPr>
          <a:xfrm>
            <a:off x="401638" y="3610266"/>
            <a:ext cx="5284787" cy="2225383"/>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12" name="Text Placeholder 7">
            <a:extLst>
              <a:ext uri="{FF2B5EF4-FFF2-40B4-BE49-F238E27FC236}">
                <a16:creationId xmlns:a16="http://schemas.microsoft.com/office/drawing/2014/main" id="{B5CCCE49-3D62-498B-9D11-562989722ACD}"/>
              </a:ext>
            </a:extLst>
          </p:cNvPr>
          <p:cNvSpPr>
            <a:spLocks noGrp="1"/>
          </p:cNvSpPr>
          <p:nvPr>
            <p:ph type="body" sz="quarter" idx="17" hasCustomPrompt="1"/>
          </p:nvPr>
        </p:nvSpPr>
        <p:spPr>
          <a:xfrm>
            <a:off x="6503987" y="2665412"/>
            <a:ext cx="5284787" cy="742133"/>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13" name="Text Placeholder 6">
            <a:extLst>
              <a:ext uri="{FF2B5EF4-FFF2-40B4-BE49-F238E27FC236}">
                <a16:creationId xmlns:a16="http://schemas.microsoft.com/office/drawing/2014/main" id="{B4F3AFB4-EABF-4141-8349-092BFD407874}"/>
              </a:ext>
            </a:extLst>
          </p:cNvPr>
          <p:cNvSpPr>
            <a:spLocks noGrp="1"/>
          </p:cNvSpPr>
          <p:nvPr>
            <p:ph type="body" sz="quarter" idx="18" hasCustomPrompt="1"/>
          </p:nvPr>
        </p:nvSpPr>
        <p:spPr>
          <a:xfrm>
            <a:off x="6503987" y="3610266"/>
            <a:ext cx="5284787" cy="2225383"/>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Tree>
    <p:extLst>
      <p:ext uri="{BB962C8B-B14F-4D97-AF65-F5344CB8AC3E}">
        <p14:creationId xmlns:p14="http://schemas.microsoft.com/office/powerpoint/2010/main" val="23406177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anner - Top Image - 2 Colum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A8A6B0-4280-41D5-BFD7-49EF231B53D3}"/>
              </a:ext>
            </a:extLst>
          </p:cNvPr>
          <p:cNvSpPr>
            <a:spLocks noGrp="1"/>
          </p:cNvSpPr>
          <p:nvPr>
            <p:ph type="pic" sz="quarter" idx="14" hasCustomPrompt="1"/>
          </p:nvPr>
        </p:nvSpPr>
        <p:spPr>
          <a:xfrm>
            <a:off x="0" y="0"/>
            <a:ext cx="12192000" cy="2263775"/>
          </a:xfrm>
          <a:prstGeom prst="rect">
            <a:avLst/>
          </a:prstGeom>
          <a:solidFill>
            <a:schemeClr val="bg1">
              <a:lumMod val="95000"/>
            </a:schemeClr>
          </a:solidFill>
        </p:spPr>
        <p:txBody>
          <a:bodyPr/>
          <a:lstStyle>
            <a:lvl1pPr marL="0" indent="0" algn="ctr">
              <a:buNone/>
              <a:defRPr sz="2400">
                <a:solidFill>
                  <a:schemeClr val="tx1"/>
                </a:solidFill>
              </a:defRPr>
            </a:lvl1pPr>
          </a:lstStyle>
          <a:p>
            <a:r>
              <a:rPr lang="de-DE"/>
              <a:t>Image</a:t>
            </a:r>
            <a:endParaRPr lang="en-GB"/>
          </a:p>
        </p:txBody>
      </p:sp>
      <p:sp>
        <p:nvSpPr>
          <p:cNvPr id="8" name="Text Placeholder 7">
            <a:extLst>
              <a:ext uri="{FF2B5EF4-FFF2-40B4-BE49-F238E27FC236}">
                <a16:creationId xmlns:a16="http://schemas.microsoft.com/office/drawing/2014/main" id="{AF7DC450-64B7-4857-B778-F75DF9E0AE8C}"/>
              </a:ext>
            </a:extLst>
          </p:cNvPr>
          <p:cNvSpPr>
            <a:spLocks noGrp="1"/>
          </p:cNvSpPr>
          <p:nvPr>
            <p:ph type="body" sz="quarter" idx="15" hasCustomPrompt="1"/>
          </p:nvPr>
        </p:nvSpPr>
        <p:spPr>
          <a:xfrm>
            <a:off x="401638" y="2665412"/>
            <a:ext cx="5284787" cy="742133"/>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9" name="Text Placeholder 6">
            <a:extLst>
              <a:ext uri="{FF2B5EF4-FFF2-40B4-BE49-F238E27FC236}">
                <a16:creationId xmlns:a16="http://schemas.microsoft.com/office/drawing/2014/main" id="{74C9000C-30C5-4825-ADB8-43DF120CF859}"/>
              </a:ext>
            </a:extLst>
          </p:cNvPr>
          <p:cNvSpPr>
            <a:spLocks noGrp="1"/>
          </p:cNvSpPr>
          <p:nvPr>
            <p:ph type="body" sz="quarter" idx="16" hasCustomPrompt="1"/>
          </p:nvPr>
        </p:nvSpPr>
        <p:spPr>
          <a:xfrm>
            <a:off x="401638" y="3610266"/>
            <a:ext cx="5284787" cy="2225383"/>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10" name="Text Placeholder 7">
            <a:extLst>
              <a:ext uri="{FF2B5EF4-FFF2-40B4-BE49-F238E27FC236}">
                <a16:creationId xmlns:a16="http://schemas.microsoft.com/office/drawing/2014/main" id="{5B54F24F-731C-4B4F-8EF1-7A239855B783}"/>
              </a:ext>
            </a:extLst>
          </p:cNvPr>
          <p:cNvSpPr>
            <a:spLocks noGrp="1"/>
          </p:cNvSpPr>
          <p:nvPr>
            <p:ph type="body" sz="quarter" idx="17" hasCustomPrompt="1"/>
          </p:nvPr>
        </p:nvSpPr>
        <p:spPr>
          <a:xfrm>
            <a:off x="6503987" y="2665412"/>
            <a:ext cx="5284787" cy="742133"/>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11" name="Text Placeholder 6">
            <a:extLst>
              <a:ext uri="{FF2B5EF4-FFF2-40B4-BE49-F238E27FC236}">
                <a16:creationId xmlns:a16="http://schemas.microsoft.com/office/drawing/2014/main" id="{C72FEDA8-D8DB-46B3-859A-7860B0B0DAA9}"/>
              </a:ext>
            </a:extLst>
          </p:cNvPr>
          <p:cNvSpPr>
            <a:spLocks noGrp="1"/>
          </p:cNvSpPr>
          <p:nvPr>
            <p:ph type="body" sz="quarter" idx="18" hasCustomPrompt="1"/>
          </p:nvPr>
        </p:nvSpPr>
        <p:spPr>
          <a:xfrm>
            <a:off x="6503987" y="3610266"/>
            <a:ext cx="5284787" cy="2225383"/>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12" name="Text Placeholder 7">
            <a:extLst>
              <a:ext uri="{FF2B5EF4-FFF2-40B4-BE49-F238E27FC236}">
                <a16:creationId xmlns:a16="http://schemas.microsoft.com/office/drawing/2014/main" id="{1E92E0A1-9609-438E-903D-1B7AE9CD5019}"/>
              </a:ext>
            </a:extLst>
          </p:cNvPr>
          <p:cNvSpPr>
            <a:spLocks noGrp="1"/>
          </p:cNvSpPr>
          <p:nvPr>
            <p:ph type="body" sz="quarter" idx="19" hasCustomPrompt="1"/>
          </p:nvPr>
        </p:nvSpPr>
        <p:spPr>
          <a:xfrm>
            <a:off x="401637" y="1315094"/>
            <a:ext cx="5284787" cy="831938"/>
          </a:xfrm>
          <a:prstGeom prst="rect">
            <a:avLst/>
          </a:prstGeom>
        </p:spPr>
        <p:txBody>
          <a:bodyPr/>
          <a:lstStyle>
            <a:lvl1pPr marL="0" indent="0">
              <a:buNone/>
              <a:defRPr sz="1800" b="0">
                <a:solidFill>
                  <a:schemeClr val="tx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3" name="Text Placeholder 7">
            <a:extLst>
              <a:ext uri="{FF2B5EF4-FFF2-40B4-BE49-F238E27FC236}">
                <a16:creationId xmlns:a16="http://schemas.microsoft.com/office/drawing/2014/main" id="{93FE9D96-60F2-4204-8ED1-9E2AB4267A0B}"/>
              </a:ext>
            </a:extLst>
          </p:cNvPr>
          <p:cNvSpPr>
            <a:spLocks noGrp="1"/>
          </p:cNvSpPr>
          <p:nvPr>
            <p:ph type="body" sz="quarter" idx="10" hasCustomPrompt="1"/>
          </p:nvPr>
        </p:nvSpPr>
        <p:spPr>
          <a:xfrm>
            <a:off x="401637" y="401637"/>
            <a:ext cx="5284787" cy="831939"/>
          </a:xfrm>
          <a:prstGeom prst="rect">
            <a:avLst/>
          </a:prstGeom>
        </p:spPr>
        <p:txBody>
          <a:bodyPr/>
          <a:lstStyle>
            <a:lvl1pPr marL="0" indent="0">
              <a:buNone/>
              <a:defRPr sz="2800" b="1">
                <a:solidFill>
                  <a:schemeClr val="tx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Tree>
    <p:extLst>
      <p:ext uri="{BB962C8B-B14F-4D97-AF65-F5344CB8AC3E}">
        <p14:creationId xmlns:p14="http://schemas.microsoft.com/office/powerpoint/2010/main" val="2960537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 1 column -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515C26-F653-485E-9A4D-0AB7D440B8DD}"/>
              </a:ext>
            </a:extLst>
          </p:cNvPr>
          <p:cNvSpPr>
            <a:spLocks noGrp="1"/>
          </p:cNvSpPr>
          <p:nvPr>
            <p:ph type="pic" sz="quarter" idx="12" hasCustomPrompt="1"/>
          </p:nvPr>
        </p:nvSpPr>
        <p:spPr>
          <a:xfrm>
            <a:off x="0" y="0"/>
            <a:ext cx="12192000" cy="4592638"/>
          </a:xfrm>
          <a:prstGeom prst="rect">
            <a:avLst/>
          </a:prstGeom>
          <a:solidFill>
            <a:schemeClr val="bg1">
              <a:lumMod val="95000"/>
            </a:schemeClr>
          </a:solidFill>
        </p:spPr>
        <p:txBody>
          <a:bodyPr/>
          <a:lstStyle>
            <a:lvl1pPr marL="0" indent="0" algn="ctr">
              <a:buNone/>
              <a:defRPr sz="2400">
                <a:solidFill>
                  <a:schemeClr val="tx1"/>
                </a:solidFill>
              </a:defRPr>
            </a:lvl1pPr>
          </a:lstStyle>
          <a:p>
            <a:r>
              <a:rPr lang="de-DE"/>
              <a:t>Image</a:t>
            </a:r>
            <a:endParaRPr lang="en-GB"/>
          </a:p>
        </p:txBody>
      </p:sp>
      <p:sp>
        <p:nvSpPr>
          <p:cNvPr id="5" name="Text Placeholder 7">
            <a:extLst>
              <a:ext uri="{FF2B5EF4-FFF2-40B4-BE49-F238E27FC236}">
                <a16:creationId xmlns:a16="http://schemas.microsoft.com/office/drawing/2014/main" id="{83ED3B7A-EA58-44E4-B962-7BC68A6480C1}"/>
              </a:ext>
            </a:extLst>
          </p:cNvPr>
          <p:cNvSpPr>
            <a:spLocks noGrp="1"/>
          </p:cNvSpPr>
          <p:nvPr>
            <p:ph type="body" sz="quarter" idx="10" hasCustomPrompt="1"/>
          </p:nvPr>
        </p:nvSpPr>
        <p:spPr>
          <a:xfrm>
            <a:off x="401637" y="4835252"/>
            <a:ext cx="11387138" cy="495300"/>
          </a:xfrm>
          <a:prstGeom prst="rect">
            <a:avLst/>
          </a:prstGeom>
        </p:spPr>
        <p:txBody>
          <a:bodyPr/>
          <a:lstStyle>
            <a:lvl1pPr marL="0" indent="0" algn="ctr">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6" name="Text Placeholder 7">
            <a:extLst>
              <a:ext uri="{FF2B5EF4-FFF2-40B4-BE49-F238E27FC236}">
                <a16:creationId xmlns:a16="http://schemas.microsoft.com/office/drawing/2014/main" id="{2A96FCD2-655C-4B11-AC6B-3E55B392A438}"/>
              </a:ext>
            </a:extLst>
          </p:cNvPr>
          <p:cNvSpPr>
            <a:spLocks noGrp="1"/>
          </p:cNvSpPr>
          <p:nvPr>
            <p:ph type="body" sz="quarter" idx="11" hasCustomPrompt="1"/>
          </p:nvPr>
        </p:nvSpPr>
        <p:spPr>
          <a:xfrm>
            <a:off x="401637" y="5340350"/>
            <a:ext cx="11387137" cy="495300"/>
          </a:xfrm>
          <a:prstGeom prst="rect">
            <a:avLst/>
          </a:prstGeom>
        </p:spPr>
        <p:txBody>
          <a:bodyPr/>
          <a:lstStyle>
            <a:lvl1pPr marL="0" indent="0" algn="ctr">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Tree>
    <p:extLst>
      <p:ext uri="{BB962C8B-B14F-4D97-AF65-F5344CB8AC3E}">
        <p14:creationId xmlns:p14="http://schemas.microsoft.com/office/powerpoint/2010/main" val="1677053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5234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pic>
        <p:nvPicPr>
          <p:cNvPr id="6" name="Picture 5" descr="A group of wind turbines&#10;&#10;Description automatically generated with medium confidence">
            <a:extLst>
              <a:ext uri="{FF2B5EF4-FFF2-40B4-BE49-F238E27FC236}">
                <a16:creationId xmlns:a16="http://schemas.microsoft.com/office/drawing/2014/main" id="{6E162370-FA0B-6D8C-019E-D316E8680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7">
            <a:extLst>
              <a:ext uri="{FF2B5EF4-FFF2-40B4-BE49-F238E27FC236}">
                <a16:creationId xmlns:a16="http://schemas.microsoft.com/office/drawing/2014/main" id="{0845F582-AF23-4CDB-B511-7585EBB63232}"/>
              </a:ext>
            </a:extLst>
          </p:cNvPr>
          <p:cNvSpPr>
            <a:spLocks noGrp="1"/>
          </p:cNvSpPr>
          <p:nvPr>
            <p:ph type="body" sz="quarter" idx="10" hasCustomPrompt="1"/>
          </p:nvPr>
        </p:nvSpPr>
        <p:spPr>
          <a:xfrm>
            <a:off x="402431" y="1948103"/>
            <a:ext cx="11387138" cy="495300"/>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Presentation Title – Arial Bold 28 pts</a:t>
            </a:r>
            <a:endParaRPr lang="en-GB"/>
          </a:p>
        </p:txBody>
      </p:sp>
      <p:sp>
        <p:nvSpPr>
          <p:cNvPr id="9" name="Text Placeholder 7">
            <a:extLst>
              <a:ext uri="{FF2B5EF4-FFF2-40B4-BE49-F238E27FC236}">
                <a16:creationId xmlns:a16="http://schemas.microsoft.com/office/drawing/2014/main" id="{93E29566-F628-4C1D-8BFA-CD5C80FBFC7D}"/>
              </a:ext>
            </a:extLst>
          </p:cNvPr>
          <p:cNvSpPr>
            <a:spLocks noGrp="1"/>
          </p:cNvSpPr>
          <p:nvPr>
            <p:ph type="body" sz="quarter" idx="11" hasCustomPrompt="1"/>
          </p:nvPr>
        </p:nvSpPr>
        <p:spPr>
          <a:xfrm>
            <a:off x="402431" y="2453201"/>
            <a:ext cx="11387137" cy="495300"/>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18 pts</a:t>
            </a:r>
            <a:endParaRPr lang="en-GB"/>
          </a:p>
        </p:txBody>
      </p:sp>
      <p:sp>
        <p:nvSpPr>
          <p:cNvPr id="10" name="Text Placeholder 7">
            <a:extLst>
              <a:ext uri="{FF2B5EF4-FFF2-40B4-BE49-F238E27FC236}">
                <a16:creationId xmlns:a16="http://schemas.microsoft.com/office/drawing/2014/main" id="{05E7AD7F-B94E-4019-9DCA-F3D5D4C5D6A5}"/>
              </a:ext>
            </a:extLst>
          </p:cNvPr>
          <p:cNvSpPr>
            <a:spLocks noGrp="1"/>
          </p:cNvSpPr>
          <p:nvPr>
            <p:ph type="body" sz="quarter" idx="14" hasCustomPrompt="1"/>
          </p:nvPr>
        </p:nvSpPr>
        <p:spPr>
          <a:xfrm>
            <a:off x="402432" y="3429000"/>
            <a:ext cx="11387136" cy="742133"/>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Event – Arial 16 pts</a:t>
            </a:r>
          </a:p>
        </p:txBody>
      </p:sp>
    </p:spTree>
    <p:extLst>
      <p:ext uri="{BB962C8B-B14F-4D97-AF65-F5344CB8AC3E}">
        <p14:creationId xmlns:p14="http://schemas.microsoft.com/office/powerpoint/2010/main" val="18752524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20" name="Picture 19" descr="A picture containing pylon, outdoor object&#10;&#10;Description automatically generated">
            <a:extLst>
              <a:ext uri="{FF2B5EF4-FFF2-40B4-BE49-F238E27FC236}">
                <a16:creationId xmlns:a16="http://schemas.microsoft.com/office/drawing/2014/main" id="{9D352198-ECDA-FD8A-908A-6EF231770C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23"/>
            <a:ext cx="12192000" cy="6858000"/>
          </a:xfrm>
          <a:prstGeom prst="rect">
            <a:avLst/>
          </a:prstGeom>
        </p:spPr>
      </p:pic>
      <p:sp>
        <p:nvSpPr>
          <p:cNvPr id="16" name="TextBox 15">
            <a:extLst>
              <a:ext uri="{FF2B5EF4-FFF2-40B4-BE49-F238E27FC236}">
                <a16:creationId xmlns:a16="http://schemas.microsoft.com/office/drawing/2014/main" id="{242B07FE-E55E-7415-1801-DD089EBB06EB}"/>
              </a:ext>
            </a:extLst>
          </p:cNvPr>
          <p:cNvSpPr txBox="1">
            <a:spLocks/>
          </p:cNvSpPr>
          <p:nvPr userDrawn="1"/>
        </p:nvSpPr>
        <p:spPr>
          <a:xfrm>
            <a:off x="574766" y="6428528"/>
            <a:ext cx="1776549" cy="246221"/>
          </a:xfrm>
          <a:prstGeom prst="rect">
            <a:avLst/>
          </a:prstGeom>
          <a:noFill/>
        </p:spPr>
        <p:txBody>
          <a:bodyPr wrap="square" rtlCol="0">
            <a:spAutoFit/>
          </a:bodyPr>
          <a:lstStyle/>
          <a:p>
            <a:r>
              <a:rPr lang="nb-NO" sz="1000">
                <a:solidFill>
                  <a:schemeClr val="bg1"/>
                </a:solidFill>
                <a:hlinkClick r:id="rId3">
                  <a:extLst>
                    <a:ext uri="{A12FA001-AC4F-418D-AE19-62706E023703}">
                      <ahyp:hlinkClr xmlns:ahyp="http://schemas.microsoft.com/office/drawing/2018/hyperlinkcolor" val="tx"/>
                    </a:ext>
                  </a:extLst>
                </a:hlinkClick>
              </a:rPr>
              <a:t>Nord Pool AS</a:t>
            </a:r>
            <a:endParaRPr lang="nb-NO" sz="1000">
              <a:solidFill>
                <a:schemeClr val="bg1"/>
              </a:solidFill>
            </a:endParaRPr>
          </a:p>
        </p:txBody>
      </p:sp>
      <p:sp>
        <p:nvSpPr>
          <p:cNvPr id="17" name="TextBox 16">
            <a:extLst>
              <a:ext uri="{FF2B5EF4-FFF2-40B4-BE49-F238E27FC236}">
                <a16:creationId xmlns:a16="http://schemas.microsoft.com/office/drawing/2014/main" id="{194A0D4C-057E-08FC-0EAD-E6A052A26648}"/>
              </a:ext>
            </a:extLst>
          </p:cNvPr>
          <p:cNvSpPr txBox="1"/>
          <p:nvPr userDrawn="1"/>
        </p:nvSpPr>
        <p:spPr>
          <a:xfrm>
            <a:off x="2002971" y="6428529"/>
            <a:ext cx="1776549" cy="246221"/>
          </a:xfrm>
          <a:prstGeom prst="rect">
            <a:avLst/>
          </a:prstGeom>
          <a:noFill/>
        </p:spPr>
        <p:txBody>
          <a:bodyPr wrap="square" rtlCol="0">
            <a:spAutoFit/>
          </a:bodyPr>
          <a:lstStyle/>
          <a:p>
            <a:r>
              <a:rPr lang="nb-NO" sz="1000">
                <a:solidFill>
                  <a:schemeClr val="bg1"/>
                </a:solidFill>
                <a:hlinkClick r:id="rId4">
                  <a:extLst>
                    <a:ext uri="{A12FA001-AC4F-418D-AE19-62706E023703}">
                      <ahyp:hlinkClr xmlns:ahyp="http://schemas.microsoft.com/office/drawing/2018/hyperlinkcolor" val="tx"/>
                    </a:ext>
                  </a:extLst>
                </a:hlinkClick>
              </a:rPr>
              <a:t>www.nordpoolgroup.com</a:t>
            </a:r>
            <a:endParaRPr lang="nb-NO" sz="1000">
              <a:solidFill>
                <a:schemeClr val="bg1"/>
              </a:solidFill>
            </a:endParaRPr>
          </a:p>
        </p:txBody>
      </p:sp>
      <p:sp>
        <p:nvSpPr>
          <p:cNvPr id="18" name="TextBox 17">
            <a:extLst>
              <a:ext uri="{FF2B5EF4-FFF2-40B4-BE49-F238E27FC236}">
                <a16:creationId xmlns:a16="http://schemas.microsoft.com/office/drawing/2014/main" id="{12CC5C50-2EAF-82B5-D332-BA6B9F85DCE5}"/>
              </a:ext>
            </a:extLst>
          </p:cNvPr>
          <p:cNvSpPr txBox="1"/>
          <p:nvPr userDrawn="1"/>
        </p:nvSpPr>
        <p:spPr>
          <a:xfrm>
            <a:off x="148046" y="4932661"/>
            <a:ext cx="7262948"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u="none" strike="noStrike">
                <a:solidFill>
                  <a:srgbClr val="FFFFFF"/>
                </a:solidFill>
                <a:effectLst/>
              </a:rPr>
              <a:t>Delivering efficient, simple, secure power trading across Europe</a:t>
            </a:r>
            <a:endParaRPr lang="en-GB" sz="3200" b="1"/>
          </a:p>
          <a:p>
            <a:endParaRPr lang="nb-NO"/>
          </a:p>
        </p:txBody>
      </p:sp>
    </p:spTree>
    <p:extLst>
      <p:ext uri="{BB962C8B-B14F-4D97-AF65-F5344CB8AC3E}">
        <p14:creationId xmlns:p14="http://schemas.microsoft.com/office/powerpoint/2010/main" val="23571124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op White +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655F1D-5502-4328-88A1-D58180A368A0}"/>
              </a:ext>
            </a:extLst>
          </p:cNvPr>
          <p:cNvSpPr/>
          <p:nvPr userDrawn="1"/>
        </p:nvSpPr>
        <p:spPr>
          <a:xfrm>
            <a:off x="0" y="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9B08F92A-B10E-4C0E-BAC8-2F849BED0A6F}"/>
              </a:ext>
            </a:extLst>
          </p:cNvPr>
          <p:cNvSpPr>
            <a:spLocks noGrp="1"/>
          </p:cNvSpPr>
          <p:nvPr>
            <p:ph type="body" sz="quarter" idx="10" hasCustomPrompt="1"/>
          </p:nvPr>
        </p:nvSpPr>
        <p:spPr>
          <a:xfrm>
            <a:off x="401638" y="410264"/>
            <a:ext cx="11387137" cy="495300"/>
          </a:xfrm>
          <a:prstGeom prst="rect">
            <a:avLst/>
          </a:prstGeom>
        </p:spPr>
        <p:txBody>
          <a:bodyPr/>
          <a:lstStyle>
            <a:lvl1pPr marL="0" indent="0" algn="l">
              <a:buNone/>
              <a:defRPr sz="2800" b="1">
                <a:solidFill>
                  <a:srgbClr val="0053BB"/>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Presentation title – Arial Bold 28 pts</a:t>
            </a:r>
            <a:endParaRPr lang="en-GB"/>
          </a:p>
        </p:txBody>
      </p:sp>
      <p:sp>
        <p:nvSpPr>
          <p:cNvPr id="9" name="Text Placeholder 7">
            <a:extLst>
              <a:ext uri="{FF2B5EF4-FFF2-40B4-BE49-F238E27FC236}">
                <a16:creationId xmlns:a16="http://schemas.microsoft.com/office/drawing/2014/main" id="{EED3A954-D12C-42EA-96DA-1340E6D3656C}"/>
              </a:ext>
            </a:extLst>
          </p:cNvPr>
          <p:cNvSpPr>
            <a:spLocks noGrp="1"/>
          </p:cNvSpPr>
          <p:nvPr>
            <p:ph type="body" sz="quarter" idx="11" hasCustomPrompt="1"/>
          </p:nvPr>
        </p:nvSpPr>
        <p:spPr>
          <a:xfrm>
            <a:off x="401639" y="915361"/>
            <a:ext cx="5284786" cy="689151"/>
          </a:xfrm>
          <a:prstGeom prst="rect">
            <a:avLst/>
          </a:prstGeom>
        </p:spPr>
        <p:txBody>
          <a:bodyPr/>
          <a:lstStyle>
            <a:lvl1pPr marL="0" indent="0" algn="l">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18 pts</a:t>
            </a:r>
          </a:p>
          <a:p>
            <a:pPr lvl="0"/>
            <a:r>
              <a:rPr lang="en-US"/>
              <a:t>Position</a:t>
            </a:r>
            <a:endParaRPr lang="en-GB"/>
          </a:p>
        </p:txBody>
      </p:sp>
      <p:sp>
        <p:nvSpPr>
          <p:cNvPr id="5" name="Text Placeholder 7">
            <a:extLst>
              <a:ext uri="{FF2B5EF4-FFF2-40B4-BE49-F238E27FC236}">
                <a16:creationId xmlns:a16="http://schemas.microsoft.com/office/drawing/2014/main" id="{B7137D7D-781E-4969-BB76-12A13F32FA56}"/>
              </a:ext>
            </a:extLst>
          </p:cNvPr>
          <p:cNvSpPr>
            <a:spLocks noGrp="1"/>
          </p:cNvSpPr>
          <p:nvPr>
            <p:ph type="body" sz="quarter" idx="13" hasCustomPrompt="1"/>
          </p:nvPr>
        </p:nvSpPr>
        <p:spPr>
          <a:xfrm>
            <a:off x="401638" y="1845111"/>
            <a:ext cx="5284787" cy="982258"/>
          </a:xfrm>
          <a:prstGeom prst="rect">
            <a:avLst/>
          </a:prstGeom>
        </p:spPr>
        <p:txBody>
          <a:bodyPr/>
          <a:lstStyle>
            <a:lvl1pPr marL="0" indent="0">
              <a:buNone/>
              <a:defRPr sz="16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Event – Arial 16 pts</a:t>
            </a:r>
          </a:p>
          <a:p>
            <a:pPr lvl="0"/>
            <a:r>
              <a:rPr lang="en-US"/>
              <a:t>Place</a:t>
            </a:r>
          </a:p>
          <a:p>
            <a:pPr lvl="0"/>
            <a:r>
              <a:rPr lang="en-US"/>
              <a:t>Date</a:t>
            </a:r>
            <a:endParaRPr lang="en-GB"/>
          </a:p>
        </p:txBody>
      </p:sp>
    </p:spTree>
    <p:extLst>
      <p:ext uri="{BB962C8B-B14F-4D97-AF65-F5344CB8AC3E}">
        <p14:creationId xmlns:p14="http://schemas.microsoft.com/office/powerpoint/2010/main" val="817363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 Left Text - Right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0A51F9B-3B44-4365-A457-53BC590A03C5}"/>
              </a:ext>
            </a:extLst>
          </p:cNvPr>
          <p:cNvSpPr>
            <a:spLocks noGrp="1"/>
          </p:cNvSpPr>
          <p:nvPr>
            <p:ph type="pic" sz="quarter" idx="13" hasCustomPrompt="1"/>
          </p:nvPr>
        </p:nvSpPr>
        <p:spPr>
          <a:xfrm>
            <a:off x="6096000" y="0"/>
            <a:ext cx="6096000" cy="6858000"/>
          </a:xfrm>
          <a:prstGeom prst="rect">
            <a:avLst/>
          </a:prstGeom>
          <a:solidFill>
            <a:schemeClr val="bg1">
              <a:lumMod val="95000"/>
            </a:schemeClr>
          </a:solidFill>
        </p:spPr>
        <p:txBody>
          <a:bodyPr/>
          <a:lstStyle>
            <a:lvl1pPr marL="0" indent="0" algn="ctr">
              <a:buNone/>
              <a:defRPr sz="2400"/>
            </a:lvl1pPr>
          </a:lstStyle>
          <a:p>
            <a:r>
              <a:rPr lang="de-DE"/>
              <a:t>Image</a:t>
            </a:r>
            <a:endParaRPr lang="en-GB"/>
          </a:p>
        </p:txBody>
      </p:sp>
      <p:sp>
        <p:nvSpPr>
          <p:cNvPr id="11" name="Text Placeholder 6">
            <a:extLst>
              <a:ext uri="{FF2B5EF4-FFF2-40B4-BE49-F238E27FC236}">
                <a16:creationId xmlns:a16="http://schemas.microsoft.com/office/drawing/2014/main" id="{EE93BE22-E03B-4D86-A805-5140FB831BB8}"/>
              </a:ext>
            </a:extLst>
          </p:cNvPr>
          <p:cNvSpPr>
            <a:spLocks noGrp="1"/>
          </p:cNvSpPr>
          <p:nvPr>
            <p:ph type="body" sz="quarter" idx="14" hasCustomPrompt="1"/>
          </p:nvPr>
        </p:nvSpPr>
        <p:spPr>
          <a:xfrm>
            <a:off x="401638" y="2263775"/>
            <a:ext cx="5284787" cy="3571875"/>
          </a:xfrm>
          <a:prstGeom prst="rect">
            <a:avLst/>
          </a:prstGeom>
        </p:spPr>
        <p:txBody>
          <a:bodyPr/>
          <a:lstStyle>
            <a:lvl1pPr marL="228600" indent="-228600">
              <a:buFont typeface="Wingdings 3" panose="05040102010807070707" pitchFamily="18" charset="2"/>
              <a:buChar char=""/>
              <a:defRPr sz="1600"/>
            </a:lvl1pPr>
            <a:lvl2pPr marL="685800" indent="-228600">
              <a:buFont typeface="Wingdings 3" panose="05040102010807070707" pitchFamily="18" charset="2"/>
              <a:buChar char=""/>
              <a:defRPr sz="1400"/>
            </a:lvl2pPr>
            <a:lvl3pPr>
              <a:defRPr sz="1200"/>
            </a:lvl3pPr>
            <a:lvl4pPr>
              <a:defRPr sz="1050"/>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12" name="Text Placeholder 7">
            <a:extLst>
              <a:ext uri="{FF2B5EF4-FFF2-40B4-BE49-F238E27FC236}">
                <a16:creationId xmlns:a16="http://schemas.microsoft.com/office/drawing/2014/main" id="{566CEE49-3D6C-4A8B-881F-65F686CAD61D}"/>
              </a:ext>
            </a:extLst>
          </p:cNvPr>
          <p:cNvSpPr>
            <a:spLocks noGrp="1"/>
          </p:cNvSpPr>
          <p:nvPr>
            <p:ph type="body" sz="quarter" idx="15" hasCustomPrompt="1"/>
          </p:nvPr>
        </p:nvSpPr>
        <p:spPr>
          <a:xfrm>
            <a:off x="401637" y="1315094"/>
            <a:ext cx="5284787" cy="831938"/>
          </a:xfrm>
          <a:prstGeom prst="rect">
            <a:avLst/>
          </a:prstGeom>
        </p:spPr>
        <p:txBody>
          <a:bodyPr/>
          <a:lstStyle>
            <a:lvl1pPr marL="0" indent="0">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3" name="Text Placeholder 7">
            <a:extLst>
              <a:ext uri="{FF2B5EF4-FFF2-40B4-BE49-F238E27FC236}">
                <a16:creationId xmlns:a16="http://schemas.microsoft.com/office/drawing/2014/main" id="{F36EF38E-0B3B-416E-9862-90634F2A3677}"/>
              </a:ext>
            </a:extLst>
          </p:cNvPr>
          <p:cNvSpPr>
            <a:spLocks noGrp="1"/>
          </p:cNvSpPr>
          <p:nvPr>
            <p:ph type="body" sz="quarter" idx="10" hasCustomPrompt="1"/>
          </p:nvPr>
        </p:nvSpPr>
        <p:spPr>
          <a:xfrm>
            <a:off x="401637" y="401637"/>
            <a:ext cx="5284787" cy="831939"/>
          </a:xfrm>
          <a:prstGeom prst="rect">
            <a:avLst/>
          </a:prstGeom>
        </p:spPr>
        <p:txBody>
          <a:bodyPr/>
          <a:lstStyle>
            <a:lvl1pPr marL="0" indent="0">
              <a:buNone/>
              <a:defRPr sz="2800" b="1">
                <a:solidFill>
                  <a:srgbClr val="0053BB"/>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Tree>
    <p:extLst>
      <p:ext uri="{BB962C8B-B14F-4D97-AF65-F5344CB8AC3E}">
        <p14:creationId xmlns:p14="http://schemas.microsoft.com/office/powerpoint/2010/main" val="2558017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op Image - Bottom Titl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515C26-F653-485E-9A4D-0AB7D440B8DD}"/>
              </a:ext>
            </a:extLst>
          </p:cNvPr>
          <p:cNvSpPr>
            <a:spLocks noGrp="1"/>
          </p:cNvSpPr>
          <p:nvPr>
            <p:ph type="pic" sz="quarter" idx="12" hasCustomPrompt="1"/>
          </p:nvPr>
        </p:nvSpPr>
        <p:spPr>
          <a:xfrm>
            <a:off x="0" y="0"/>
            <a:ext cx="12192000" cy="3429000"/>
          </a:xfrm>
          <a:prstGeom prst="rect">
            <a:avLst/>
          </a:prstGeom>
          <a:solidFill>
            <a:schemeClr val="bg1">
              <a:lumMod val="95000"/>
            </a:schemeClr>
          </a:solidFill>
        </p:spPr>
        <p:txBody>
          <a:bodyPr/>
          <a:lstStyle>
            <a:lvl1pPr marL="0" indent="0" algn="ctr">
              <a:buNone/>
              <a:defRPr sz="2400">
                <a:solidFill>
                  <a:schemeClr val="tx1"/>
                </a:solidFill>
              </a:defRPr>
            </a:lvl1pPr>
          </a:lstStyle>
          <a:p>
            <a:r>
              <a:rPr lang="de-DE"/>
              <a:t>Image</a:t>
            </a:r>
            <a:endParaRPr lang="en-GB"/>
          </a:p>
        </p:txBody>
      </p:sp>
      <p:sp>
        <p:nvSpPr>
          <p:cNvPr id="13" name="Text Placeholder 7">
            <a:extLst>
              <a:ext uri="{FF2B5EF4-FFF2-40B4-BE49-F238E27FC236}">
                <a16:creationId xmlns:a16="http://schemas.microsoft.com/office/drawing/2014/main" id="{B1D8BB1D-CB2A-4EAB-A56E-3FC15062A03B}"/>
              </a:ext>
            </a:extLst>
          </p:cNvPr>
          <p:cNvSpPr>
            <a:spLocks noGrp="1"/>
          </p:cNvSpPr>
          <p:nvPr>
            <p:ph type="body" sz="quarter" idx="10" hasCustomPrompt="1"/>
          </p:nvPr>
        </p:nvSpPr>
        <p:spPr>
          <a:xfrm>
            <a:off x="401638" y="4104440"/>
            <a:ext cx="11387137" cy="495300"/>
          </a:xfrm>
          <a:prstGeom prst="rect">
            <a:avLst/>
          </a:prstGeom>
        </p:spPr>
        <p:txBody>
          <a:bodyPr/>
          <a:lstStyle>
            <a:lvl1pPr marL="0" indent="0" algn="l">
              <a:buNone/>
              <a:defRPr sz="2800" b="1">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Presentation title – Arial Bold 28 pts</a:t>
            </a:r>
            <a:endParaRPr lang="en-GB"/>
          </a:p>
        </p:txBody>
      </p:sp>
      <p:sp>
        <p:nvSpPr>
          <p:cNvPr id="14" name="Text Placeholder 7">
            <a:extLst>
              <a:ext uri="{FF2B5EF4-FFF2-40B4-BE49-F238E27FC236}">
                <a16:creationId xmlns:a16="http://schemas.microsoft.com/office/drawing/2014/main" id="{42AF5F06-A59D-4E5E-A44B-79D72591C0A0}"/>
              </a:ext>
            </a:extLst>
          </p:cNvPr>
          <p:cNvSpPr>
            <a:spLocks noGrp="1"/>
          </p:cNvSpPr>
          <p:nvPr>
            <p:ph type="body" sz="quarter" idx="11" hasCustomPrompt="1"/>
          </p:nvPr>
        </p:nvSpPr>
        <p:spPr>
          <a:xfrm>
            <a:off x="401639" y="4609537"/>
            <a:ext cx="5284786" cy="689151"/>
          </a:xfrm>
          <a:prstGeom prst="rect">
            <a:avLst/>
          </a:prstGeom>
        </p:spPr>
        <p:txBody>
          <a:bodyPr/>
          <a:lstStyle>
            <a:lvl1pPr marL="0" indent="0" algn="l">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18 pts</a:t>
            </a:r>
          </a:p>
          <a:p>
            <a:pPr lvl="0"/>
            <a:r>
              <a:rPr lang="en-US"/>
              <a:t>Position</a:t>
            </a:r>
            <a:endParaRPr lang="en-GB"/>
          </a:p>
        </p:txBody>
      </p:sp>
      <p:sp>
        <p:nvSpPr>
          <p:cNvPr id="15" name="Text Placeholder 7">
            <a:extLst>
              <a:ext uri="{FF2B5EF4-FFF2-40B4-BE49-F238E27FC236}">
                <a16:creationId xmlns:a16="http://schemas.microsoft.com/office/drawing/2014/main" id="{351A10AF-CEED-4D52-A2AB-024617EE89B9}"/>
              </a:ext>
            </a:extLst>
          </p:cNvPr>
          <p:cNvSpPr>
            <a:spLocks noGrp="1"/>
          </p:cNvSpPr>
          <p:nvPr>
            <p:ph type="body" sz="quarter" idx="13" hasCustomPrompt="1"/>
          </p:nvPr>
        </p:nvSpPr>
        <p:spPr>
          <a:xfrm>
            <a:off x="401638" y="5539287"/>
            <a:ext cx="5284787" cy="982258"/>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Event – Arial 16 pts</a:t>
            </a:r>
          </a:p>
          <a:p>
            <a:pPr lvl="0"/>
            <a:r>
              <a:rPr lang="en-US"/>
              <a:t>Place</a:t>
            </a:r>
          </a:p>
          <a:p>
            <a:pPr lvl="0"/>
            <a:r>
              <a:rPr lang="en-US"/>
              <a:t>Date</a:t>
            </a:r>
            <a:endParaRPr lang="en-GB"/>
          </a:p>
        </p:txBody>
      </p:sp>
    </p:spTree>
    <p:extLst>
      <p:ext uri="{BB962C8B-B14F-4D97-AF65-F5344CB8AC3E}">
        <p14:creationId xmlns:p14="http://schemas.microsoft.com/office/powerpoint/2010/main" val="21744007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eft White +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DD9C79-15D5-4215-BFD5-A2D07559C60A}"/>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7">
            <a:extLst>
              <a:ext uri="{FF2B5EF4-FFF2-40B4-BE49-F238E27FC236}">
                <a16:creationId xmlns:a16="http://schemas.microsoft.com/office/drawing/2014/main" id="{96A64388-371A-43A1-939F-B48519F1B8F2}"/>
              </a:ext>
            </a:extLst>
          </p:cNvPr>
          <p:cNvSpPr>
            <a:spLocks noGrp="1"/>
          </p:cNvSpPr>
          <p:nvPr>
            <p:ph type="body" sz="quarter" idx="10" hasCustomPrompt="1"/>
          </p:nvPr>
        </p:nvSpPr>
        <p:spPr>
          <a:xfrm>
            <a:off x="401638" y="1583169"/>
            <a:ext cx="5284787" cy="1605231"/>
          </a:xfrm>
          <a:prstGeom prst="rect">
            <a:avLst/>
          </a:prstGeom>
        </p:spPr>
        <p:txBody>
          <a:bodyPr/>
          <a:lstStyle>
            <a:lvl1pPr marL="0" indent="0" algn="l">
              <a:buNone/>
              <a:defRPr sz="2800" b="1">
                <a:solidFill>
                  <a:srgbClr val="0053BB"/>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Presentation title – Arial Bold 28 pts</a:t>
            </a:r>
            <a:endParaRPr lang="en-GB"/>
          </a:p>
        </p:txBody>
      </p:sp>
      <p:sp>
        <p:nvSpPr>
          <p:cNvPr id="6" name="Text Placeholder 7">
            <a:extLst>
              <a:ext uri="{FF2B5EF4-FFF2-40B4-BE49-F238E27FC236}">
                <a16:creationId xmlns:a16="http://schemas.microsoft.com/office/drawing/2014/main" id="{35C9F79C-23A5-4CFB-96A8-0FDEADC5BC61}"/>
              </a:ext>
            </a:extLst>
          </p:cNvPr>
          <p:cNvSpPr>
            <a:spLocks noGrp="1"/>
          </p:cNvSpPr>
          <p:nvPr>
            <p:ph type="body" sz="quarter" idx="11" hasCustomPrompt="1"/>
          </p:nvPr>
        </p:nvSpPr>
        <p:spPr>
          <a:xfrm>
            <a:off x="401639" y="3429000"/>
            <a:ext cx="5284786" cy="689151"/>
          </a:xfrm>
          <a:prstGeom prst="rect">
            <a:avLst/>
          </a:prstGeom>
        </p:spPr>
        <p:txBody>
          <a:bodyPr/>
          <a:lstStyle>
            <a:lvl1pPr marL="0" indent="0" algn="l">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18 pts</a:t>
            </a:r>
          </a:p>
          <a:p>
            <a:pPr lvl="0"/>
            <a:r>
              <a:rPr lang="en-US"/>
              <a:t>Position</a:t>
            </a:r>
            <a:endParaRPr lang="en-GB"/>
          </a:p>
        </p:txBody>
      </p:sp>
      <p:sp>
        <p:nvSpPr>
          <p:cNvPr id="8" name="Text Placeholder 7">
            <a:extLst>
              <a:ext uri="{FF2B5EF4-FFF2-40B4-BE49-F238E27FC236}">
                <a16:creationId xmlns:a16="http://schemas.microsoft.com/office/drawing/2014/main" id="{FB763320-81C2-44ED-80A8-90D3B51FB3CA}"/>
              </a:ext>
            </a:extLst>
          </p:cNvPr>
          <p:cNvSpPr>
            <a:spLocks noGrp="1"/>
          </p:cNvSpPr>
          <p:nvPr>
            <p:ph type="body" sz="quarter" idx="16" hasCustomPrompt="1"/>
          </p:nvPr>
        </p:nvSpPr>
        <p:spPr>
          <a:xfrm>
            <a:off x="401638" y="4358750"/>
            <a:ext cx="5284787" cy="982258"/>
          </a:xfrm>
          <a:prstGeom prst="rect">
            <a:avLst/>
          </a:prstGeom>
        </p:spPr>
        <p:txBody>
          <a:bodyPr/>
          <a:lstStyle>
            <a:lvl1pPr marL="0" indent="0">
              <a:buNone/>
              <a:defRPr sz="16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Event – Arial 16 pts</a:t>
            </a:r>
          </a:p>
          <a:p>
            <a:pPr lvl="0"/>
            <a:r>
              <a:rPr lang="en-US"/>
              <a:t>Place</a:t>
            </a:r>
          </a:p>
          <a:p>
            <a:pPr lvl="0"/>
            <a:r>
              <a:rPr lang="en-US"/>
              <a:t>Date</a:t>
            </a:r>
            <a:endParaRPr lang="en-GB"/>
          </a:p>
        </p:txBody>
      </p:sp>
    </p:spTree>
    <p:extLst>
      <p:ext uri="{BB962C8B-B14F-4D97-AF65-F5344CB8AC3E}">
        <p14:creationId xmlns:p14="http://schemas.microsoft.com/office/powerpoint/2010/main" val="1353792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eft image - Right 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0D51601-0EA3-4CD0-B0BC-F2392105566B}"/>
              </a:ext>
            </a:extLst>
          </p:cNvPr>
          <p:cNvSpPr>
            <a:spLocks noGrp="1"/>
          </p:cNvSpPr>
          <p:nvPr>
            <p:ph type="pic" sz="quarter" idx="10" hasCustomPrompt="1"/>
          </p:nvPr>
        </p:nvSpPr>
        <p:spPr>
          <a:xfrm>
            <a:off x="0" y="0"/>
            <a:ext cx="6096000" cy="6858000"/>
          </a:xfrm>
          <a:prstGeom prst="rect">
            <a:avLst/>
          </a:prstGeom>
          <a:solidFill>
            <a:schemeClr val="bg1">
              <a:lumMod val="95000"/>
            </a:schemeClr>
          </a:solidFill>
        </p:spPr>
        <p:txBody>
          <a:bodyPr/>
          <a:lstStyle>
            <a:lvl1pPr>
              <a:defRPr lang="en-GB" sz="2400"/>
            </a:lvl1pPr>
          </a:lstStyle>
          <a:p>
            <a:pPr marL="0" lvl="0" indent="0" algn="ctr">
              <a:buNone/>
            </a:pPr>
            <a:r>
              <a:rPr lang="de-DE"/>
              <a:t>Image</a:t>
            </a:r>
            <a:endParaRPr lang="en-GB"/>
          </a:p>
        </p:txBody>
      </p:sp>
      <p:sp>
        <p:nvSpPr>
          <p:cNvPr id="6" name="Text Placeholder 7">
            <a:extLst>
              <a:ext uri="{FF2B5EF4-FFF2-40B4-BE49-F238E27FC236}">
                <a16:creationId xmlns:a16="http://schemas.microsoft.com/office/drawing/2014/main" id="{F0A2673E-875E-4B9C-95A1-B016250D2ADB}"/>
              </a:ext>
            </a:extLst>
          </p:cNvPr>
          <p:cNvSpPr>
            <a:spLocks noGrp="1"/>
          </p:cNvSpPr>
          <p:nvPr>
            <p:ph type="body" sz="quarter" idx="11" hasCustomPrompt="1"/>
          </p:nvPr>
        </p:nvSpPr>
        <p:spPr>
          <a:xfrm>
            <a:off x="6503988" y="2077811"/>
            <a:ext cx="5284787" cy="1605231"/>
          </a:xfrm>
          <a:prstGeom prst="rect">
            <a:avLst/>
          </a:prstGeom>
        </p:spPr>
        <p:txBody>
          <a:bodyPr/>
          <a:lstStyle>
            <a:lvl1pPr marL="0" indent="0" algn="l">
              <a:buNone/>
              <a:defRPr sz="2800" b="1">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Presentation title – Arial Bold 28 pts</a:t>
            </a:r>
            <a:endParaRPr lang="en-GB"/>
          </a:p>
        </p:txBody>
      </p:sp>
      <p:sp>
        <p:nvSpPr>
          <p:cNvPr id="8" name="Text Placeholder 7">
            <a:extLst>
              <a:ext uri="{FF2B5EF4-FFF2-40B4-BE49-F238E27FC236}">
                <a16:creationId xmlns:a16="http://schemas.microsoft.com/office/drawing/2014/main" id="{4A084C84-AA33-44CA-AD3C-2E6ACA72C9BD}"/>
              </a:ext>
            </a:extLst>
          </p:cNvPr>
          <p:cNvSpPr>
            <a:spLocks noGrp="1"/>
          </p:cNvSpPr>
          <p:nvPr>
            <p:ph type="body" sz="quarter" idx="12" hasCustomPrompt="1"/>
          </p:nvPr>
        </p:nvSpPr>
        <p:spPr>
          <a:xfrm>
            <a:off x="6503989" y="3923642"/>
            <a:ext cx="5284786" cy="689151"/>
          </a:xfrm>
          <a:prstGeom prst="rect">
            <a:avLst/>
          </a:prstGeom>
        </p:spPr>
        <p:txBody>
          <a:bodyPr/>
          <a:lstStyle>
            <a:lvl1pPr marL="0" indent="0" algn="l">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18 pts</a:t>
            </a:r>
          </a:p>
          <a:p>
            <a:pPr lvl="0"/>
            <a:r>
              <a:rPr lang="en-US"/>
              <a:t>Position</a:t>
            </a:r>
            <a:endParaRPr lang="en-GB"/>
          </a:p>
        </p:txBody>
      </p:sp>
      <p:sp>
        <p:nvSpPr>
          <p:cNvPr id="9" name="Text Placeholder 7">
            <a:extLst>
              <a:ext uri="{FF2B5EF4-FFF2-40B4-BE49-F238E27FC236}">
                <a16:creationId xmlns:a16="http://schemas.microsoft.com/office/drawing/2014/main" id="{F0914CDF-C38E-47A6-943C-3C883F7116D8}"/>
              </a:ext>
            </a:extLst>
          </p:cNvPr>
          <p:cNvSpPr>
            <a:spLocks noGrp="1"/>
          </p:cNvSpPr>
          <p:nvPr>
            <p:ph type="body" sz="quarter" idx="16" hasCustomPrompt="1"/>
          </p:nvPr>
        </p:nvSpPr>
        <p:spPr>
          <a:xfrm>
            <a:off x="6503988" y="4853392"/>
            <a:ext cx="5284787" cy="982258"/>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Event – Arial 16 pts</a:t>
            </a:r>
          </a:p>
          <a:p>
            <a:pPr lvl="0"/>
            <a:r>
              <a:rPr lang="en-US"/>
              <a:t>Place</a:t>
            </a:r>
          </a:p>
          <a:p>
            <a:pPr lvl="0"/>
            <a:r>
              <a:rPr lang="en-US"/>
              <a:t>Date</a:t>
            </a:r>
            <a:endParaRPr lang="en-GB"/>
          </a:p>
        </p:txBody>
      </p:sp>
    </p:spTree>
    <p:extLst>
      <p:ext uri="{BB962C8B-B14F-4D97-AF65-F5344CB8AC3E}">
        <p14:creationId xmlns:p14="http://schemas.microsoft.com/office/powerpoint/2010/main" val="30808002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eft Title - Right White Angl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E6AFBAE-A61F-4A64-96E3-D6E76B09934F}"/>
              </a:ext>
            </a:extLst>
          </p:cNvPr>
          <p:cNvSpPr/>
          <p:nvPr userDrawn="1"/>
        </p:nvSpPr>
        <p:spPr>
          <a:xfrm>
            <a:off x="5334002" y="0"/>
            <a:ext cx="6857999" cy="6858000"/>
          </a:xfrm>
          <a:custGeom>
            <a:avLst/>
            <a:gdLst>
              <a:gd name="connsiteX0" fmla="*/ 6857999 w 6857999"/>
              <a:gd name="connsiteY0" fmla="*/ 0 h 6858000"/>
              <a:gd name="connsiteX1" fmla="*/ 6857999 w 6857999"/>
              <a:gd name="connsiteY1" fmla="*/ 6858000 h 6858000"/>
              <a:gd name="connsiteX2" fmla="*/ 0 w 6857999"/>
              <a:gd name="connsiteY2" fmla="*/ 6858000 h 6858000"/>
            </a:gdLst>
            <a:ahLst/>
            <a:cxnLst>
              <a:cxn ang="0">
                <a:pos x="connsiteX0" y="connsiteY0"/>
              </a:cxn>
              <a:cxn ang="0">
                <a:pos x="connsiteX1" y="connsiteY1"/>
              </a:cxn>
              <a:cxn ang="0">
                <a:pos x="connsiteX2" y="connsiteY2"/>
              </a:cxn>
            </a:cxnLst>
            <a:rect l="l" t="t" r="r" b="b"/>
            <a:pathLst>
              <a:path w="6857999" h="6858000">
                <a:moveTo>
                  <a:pt x="6857999" y="0"/>
                </a:moveTo>
                <a:lnTo>
                  <a:pt x="6857999"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B3A6D1B6-C678-47B2-B5C5-3F673792C7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9031" y="6037580"/>
            <a:ext cx="919743" cy="421322"/>
          </a:xfrm>
          <a:prstGeom prst="rect">
            <a:avLst/>
          </a:prstGeom>
        </p:spPr>
      </p:pic>
      <p:sp>
        <p:nvSpPr>
          <p:cNvPr id="13" name="Text Placeholder 7">
            <a:extLst>
              <a:ext uri="{FF2B5EF4-FFF2-40B4-BE49-F238E27FC236}">
                <a16:creationId xmlns:a16="http://schemas.microsoft.com/office/drawing/2014/main" id="{0EA0351A-8280-4D8D-B396-8AFCA3D10607}"/>
              </a:ext>
            </a:extLst>
          </p:cNvPr>
          <p:cNvSpPr>
            <a:spLocks noGrp="1"/>
          </p:cNvSpPr>
          <p:nvPr>
            <p:ph type="body" sz="quarter" idx="11" hasCustomPrompt="1"/>
          </p:nvPr>
        </p:nvSpPr>
        <p:spPr>
          <a:xfrm>
            <a:off x="401638" y="2027261"/>
            <a:ext cx="8474943" cy="983358"/>
          </a:xfrm>
          <a:prstGeom prst="rect">
            <a:avLst/>
          </a:prstGeom>
        </p:spPr>
        <p:txBody>
          <a:bodyPr/>
          <a:lstStyle>
            <a:lvl1pPr marL="0" indent="0" algn="l">
              <a:buNone/>
              <a:defRPr sz="2800" b="1">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Presentation title – Arial Bold 28 pts</a:t>
            </a:r>
            <a:endParaRPr lang="en-GB"/>
          </a:p>
        </p:txBody>
      </p:sp>
      <p:sp>
        <p:nvSpPr>
          <p:cNvPr id="8" name="Text Placeholder 7">
            <a:extLst>
              <a:ext uri="{FF2B5EF4-FFF2-40B4-BE49-F238E27FC236}">
                <a16:creationId xmlns:a16="http://schemas.microsoft.com/office/drawing/2014/main" id="{C68E8708-E3C5-4359-A6BA-22BECF73FF02}"/>
              </a:ext>
            </a:extLst>
          </p:cNvPr>
          <p:cNvSpPr>
            <a:spLocks noGrp="1"/>
          </p:cNvSpPr>
          <p:nvPr>
            <p:ph type="body" sz="quarter" idx="15" hasCustomPrompt="1"/>
          </p:nvPr>
        </p:nvSpPr>
        <p:spPr>
          <a:xfrm>
            <a:off x="401639" y="3428999"/>
            <a:ext cx="5284786" cy="754811"/>
          </a:xfrm>
          <a:prstGeom prst="rect">
            <a:avLst/>
          </a:prstGeom>
        </p:spPr>
        <p:txBody>
          <a:bodyPr/>
          <a:lstStyle>
            <a:lvl1pPr marL="0" indent="0" algn="l">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18 pts</a:t>
            </a:r>
          </a:p>
          <a:p>
            <a:pPr lvl="0"/>
            <a:r>
              <a:rPr lang="en-US"/>
              <a:t>Position</a:t>
            </a:r>
            <a:endParaRPr lang="en-GB"/>
          </a:p>
        </p:txBody>
      </p:sp>
      <p:sp>
        <p:nvSpPr>
          <p:cNvPr id="9" name="Text Placeholder 7">
            <a:extLst>
              <a:ext uri="{FF2B5EF4-FFF2-40B4-BE49-F238E27FC236}">
                <a16:creationId xmlns:a16="http://schemas.microsoft.com/office/drawing/2014/main" id="{5F6CA24D-C6D0-45A3-B11A-C24847D24880}"/>
              </a:ext>
            </a:extLst>
          </p:cNvPr>
          <p:cNvSpPr>
            <a:spLocks noGrp="1"/>
          </p:cNvSpPr>
          <p:nvPr>
            <p:ph type="body" sz="quarter" idx="13" hasCustomPrompt="1"/>
          </p:nvPr>
        </p:nvSpPr>
        <p:spPr>
          <a:xfrm>
            <a:off x="401638" y="4727728"/>
            <a:ext cx="5284787" cy="983358"/>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Event – Arial 16 pts</a:t>
            </a:r>
          </a:p>
          <a:p>
            <a:pPr lvl="0"/>
            <a:r>
              <a:rPr lang="en-US"/>
              <a:t>Place</a:t>
            </a:r>
          </a:p>
          <a:p>
            <a:pPr lvl="0"/>
            <a:r>
              <a:rPr lang="en-US"/>
              <a:t>Date</a:t>
            </a:r>
            <a:endParaRPr lang="en-GB"/>
          </a:p>
        </p:txBody>
      </p:sp>
    </p:spTree>
    <p:extLst>
      <p:ext uri="{BB962C8B-B14F-4D97-AF65-F5344CB8AC3E}">
        <p14:creationId xmlns:p14="http://schemas.microsoft.com/office/powerpoint/2010/main" val="21173505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eft Title - Right Image Angl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A349C41-B546-465F-A792-415C4B2BD2DD}"/>
              </a:ext>
            </a:extLst>
          </p:cNvPr>
          <p:cNvSpPr>
            <a:spLocks noGrp="1"/>
          </p:cNvSpPr>
          <p:nvPr>
            <p:ph type="pic" sz="quarter" idx="10" hasCustomPrompt="1"/>
          </p:nvPr>
        </p:nvSpPr>
        <p:spPr>
          <a:xfrm>
            <a:off x="5334001" y="0"/>
            <a:ext cx="6858000" cy="6858000"/>
          </a:xfrm>
          <a:custGeom>
            <a:avLst/>
            <a:gdLst>
              <a:gd name="connsiteX0" fmla="*/ 6857999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58000" h="6858000">
                <a:moveTo>
                  <a:pt x="6857999" y="0"/>
                </a:moveTo>
                <a:lnTo>
                  <a:pt x="6858000" y="0"/>
                </a:lnTo>
                <a:lnTo>
                  <a:pt x="6858000" y="6858000"/>
                </a:lnTo>
                <a:lnTo>
                  <a:pt x="0" y="6858000"/>
                </a:lnTo>
                <a:close/>
              </a:path>
            </a:pathLst>
          </a:custGeom>
          <a:solidFill>
            <a:schemeClr val="bg1">
              <a:lumMod val="95000"/>
            </a:schemeClr>
          </a:solidFill>
        </p:spPr>
        <p:txBody>
          <a:bodyPr wrap="square">
            <a:noAutofit/>
          </a:bodyPr>
          <a:lstStyle>
            <a:lvl1pPr marL="0" indent="0" algn="r">
              <a:buNone/>
              <a:defRPr sz="2400">
                <a:solidFill>
                  <a:schemeClr val="bg1"/>
                </a:solidFill>
              </a:defRPr>
            </a:lvl1pPr>
          </a:lstStyle>
          <a:p>
            <a:r>
              <a:rPr lang="de-DE"/>
              <a:t>Image</a:t>
            </a:r>
            <a:endParaRPr lang="en-GB"/>
          </a:p>
        </p:txBody>
      </p:sp>
      <p:sp>
        <p:nvSpPr>
          <p:cNvPr id="2" name="Freeform: Shape 1">
            <a:extLst>
              <a:ext uri="{FF2B5EF4-FFF2-40B4-BE49-F238E27FC236}">
                <a16:creationId xmlns:a16="http://schemas.microsoft.com/office/drawing/2014/main" id="{CB6FFB47-32BA-4FE2-982D-51DEC7E8DE30}"/>
              </a:ext>
            </a:extLst>
          </p:cNvPr>
          <p:cNvSpPr/>
          <p:nvPr userDrawn="1"/>
        </p:nvSpPr>
        <p:spPr>
          <a:xfrm>
            <a:off x="0" y="-9525"/>
            <a:ext cx="1924050" cy="1924050"/>
          </a:xfrm>
          <a:custGeom>
            <a:avLst/>
            <a:gdLst>
              <a:gd name="connsiteX0" fmla="*/ 0 w 1924050"/>
              <a:gd name="connsiteY0" fmla="*/ 1924050 h 1924050"/>
              <a:gd name="connsiteX1" fmla="*/ 1924050 w 1924050"/>
              <a:gd name="connsiteY1" fmla="*/ 0 h 1924050"/>
              <a:gd name="connsiteX2" fmla="*/ 0 w 1924050"/>
              <a:gd name="connsiteY2" fmla="*/ 0 h 1924050"/>
              <a:gd name="connsiteX3" fmla="*/ 0 w 1924050"/>
              <a:gd name="connsiteY3" fmla="*/ 1924050 h 1924050"/>
            </a:gdLst>
            <a:ahLst/>
            <a:cxnLst>
              <a:cxn ang="0">
                <a:pos x="connsiteX0" y="connsiteY0"/>
              </a:cxn>
              <a:cxn ang="0">
                <a:pos x="connsiteX1" y="connsiteY1"/>
              </a:cxn>
              <a:cxn ang="0">
                <a:pos x="connsiteX2" y="connsiteY2"/>
              </a:cxn>
              <a:cxn ang="0">
                <a:pos x="connsiteX3" y="connsiteY3"/>
              </a:cxn>
            </a:cxnLst>
            <a:rect l="l" t="t" r="r" b="b"/>
            <a:pathLst>
              <a:path w="1924050" h="1924050">
                <a:moveTo>
                  <a:pt x="0" y="1924050"/>
                </a:moveTo>
                <a:lnTo>
                  <a:pt x="1924050" y="0"/>
                </a:lnTo>
                <a:lnTo>
                  <a:pt x="0" y="0"/>
                </a:lnTo>
                <a:lnTo>
                  <a:pt x="0" y="1924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3" name="Text Placeholder 7">
            <a:extLst>
              <a:ext uri="{FF2B5EF4-FFF2-40B4-BE49-F238E27FC236}">
                <a16:creationId xmlns:a16="http://schemas.microsoft.com/office/drawing/2014/main" id="{55610635-6325-41FF-99E0-B010106A4CC8}"/>
              </a:ext>
            </a:extLst>
          </p:cNvPr>
          <p:cNvSpPr>
            <a:spLocks noGrp="1"/>
          </p:cNvSpPr>
          <p:nvPr>
            <p:ph type="body" sz="quarter" idx="11" hasCustomPrompt="1"/>
          </p:nvPr>
        </p:nvSpPr>
        <p:spPr>
          <a:xfrm>
            <a:off x="401638" y="2027261"/>
            <a:ext cx="8474943" cy="983358"/>
          </a:xfrm>
          <a:prstGeom prst="rect">
            <a:avLst/>
          </a:prstGeom>
        </p:spPr>
        <p:txBody>
          <a:bodyPr/>
          <a:lstStyle>
            <a:lvl1pPr marL="0" indent="0" algn="l">
              <a:buNone/>
              <a:defRPr sz="2800" b="1">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Presentation title – Arial Bold 28 pts</a:t>
            </a:r>
            <a:endParaRPr lang="en-GB"/>
          </a:p>
        </p:txBody>
      </p:sp>
      <p:sp>
        <p:nvSpPr>
          <p:cNvPr id="14" name="Text Placeholder 7">
            <a:extLst>
              <a:ext uri="{FF2B5EF4-FFF2-40B4-BE49-F238E27FC236}">
                <a16:creationId xmlns:a16="http://schemas.microsoft.com/office/drawing/2014/main" id="{B7ABB897-B6BB-40EF-A635-CE84D075A5A8}"/>
              </a:ext>
            </a:extLst>
          </p:cNvPr>
          <p:cNvSpPr>
            <a:spLocks noGrp="1"/>
          </p:cNvSpPr>
          <p:nvPr>
            <p:ph type="body" sz="quarter" idx="15" hasCustomPrompt="1"/>
          </p:nvPr>
        </p:nvSpPr>
        <p:spPr>
          <a:xfrm>
            <a:off x="401639" y="3428999"/>
            <a:ext cx="5284786" cy="754811"/>
          </a:xfrm>
          <a:prstGeom prst="rect">
            <a:avLst/>
          </a:prstGeom>
        </p:spPr>
        <p:txBody>
          <a:bodyPr/>
          <a:lstStyle>
            <a:lvl1pPr marL="0" indent="0" algn="l">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18 pts</a:t>
            </a:r>
          </a:p>
          <a:p>
            <a:pPr lvl="0"/>
            <a:r>
              <a:rPr lang="en-US"/>
              <a:t>Position</a:t>
            </a:r>
            <a:endParaRPr lang="en-GB"/>
          </a:p>
        </p:txBody>
      </p:sp>
      <p:sp>
        <p:nvSpPr>
          <p:cNvPr id="15" name="Text Placeholder 7">
            <a:extLst>
              <a:ext uri="{FF2B5EF4-FFF2-40B4-BE49-F238E27FC236}">
                <a16:creationId xmlns:a16="http://schemas.microsoft.com/office/drawing/2014/main" id="{145B6474-0D40-4E4C-A02F-778BCDA12721}"/>
              </a:ext>
            </a:extLst>
          </p:cNvPr>
          <p:cNvSpPr>
            <a:spLocks noGrp="1"/>
          </p:cNvSpPr>
          <p:nvPr>
            <p:ph type="body" sz="quarter" idx="13" hasCustomPrompt="1"/>
          </p:nvPr>
        </p:nvSpPr>
        <p:spPr>
          <a:xfrm>
            <a:off x="401638" y="4727728"/>
            <a:ext cx="5284787" cy="983358"/>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Event – Arial 16 pts</a:t>
            </a:r>
          </a:p>
          <a:p>
            <a:pPr lvl="0"/>
            <a:r>
              <a:rPr lang="en-US"/>
              <a:t>Place</a:t>
            </a:r>
          </a:p>
          <a:p>
            <a:pPr lvl="0"/>
            <a:r>
              <a:rPr lang="en-US"/>
              <a:t>Date</a:t>
            </a:r>
            <a:endParaRPr lang="en-GB"/>
          </a:p>
        </p:txBody>
      </p:sp>
      <p:pic>
        <p:nvPicPr>
          <p:cNvPr id="9" name="Picture 8">
            <a:extLst>
              <a:ext uri="{FF2B5EF4-FFF2-40B4-BE49-F238E27FC236}">
                <a16:creationId xmlns:a16="http://schemas.microsoft.com/office/drawing/2014/main" id="{664A8069-135A-4648-A2BD-A3957626E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38" y="6037580"/>
            <a:ext cx="919743" cy="421322"/>
          </a:xfrm>
          <a:prstGeom prst="rect">
            <a:avLst/>
          </a:prstGeom>
        </p:spPr>
      </p:pic>
    </p:spTree>
    <p:extLst>
      <p:ext uri="{BB962C8B-B14F-4D97-AF65-F5344CB8AC3E}">
        <p14:creationId xmlns:p14="http://schemas.microsoft.com/office/powerpoint/2010/main" val="14956247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ight Title - Left Blue Angle">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0F71F9A-E944-4785-9B77-B6B73C12451D}"/>
              </a:ext>
            </a:extLst>
          </p:cNvPr>
          <p:cNvSpPr/>
          <p:nvPr userDrawn="1"/>
        </p:nvSpPr>
        <p:spPr>
          <a:xfrm>
            <a:off x="2181728" y="0"/>
            <a:ext cx="10010272" cy="6858000"/>
          </a:xfrm>
          <a:custGeom>
            <a:avLst/>
            <a:gdLst>
              <a:gd name="connsiteX0" fmla="*/ 0 w 10010272"/>
              <a:gd name="connsiteY0" fmla="*/ 0 h 6858000"/>
              <a:gd name="connsiteX1" fmla="*/ 10010272 w 10010272"/>
              <a:gd name="connsiteY1" fmla="*/ 0 h 6858000"/>
              <a:gd name="connsiteX2" fmla="*/ 10010272 w 10010272"/>
              <a:gd name="connsiteY2" fmla="*/ 6858000 h 6858000"/>
              <a:gd name="connsiteX3" fmla="*/ 6855183 w 10010272"/>
              <a:gd name="connsiteY3" fmla="*/ 6858000 h 6858000"/>
              <a:gd name="connsiteX4" fmla="*/ 0 w 10010272"/>
              <a:gd name="connsiteY4" fmla="*/ 281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272" h="6858000">
                <a:moveTo>
                  <a:pt x="0" y="0"/>
                </a:moveTo>
                <a:lnTo>
                  <a:pt x="10010272" y="0"/>
                </a:lnTo>
                <a:lnTo>
                  <a:pt x="10010272" y="6858000"/>
                </a:lnTo>
                <a:lnTo>
                  <a:pt x="6855183" y="6858000"/>
                </a:lnTo>
                <a:lnTo>
                  <a:pt x="0" y="28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49CF21E-D309-4DF2-A710-999B708123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9031" y="6037580"/>
            <a:ext cx="919743" cy="421322"/>
          </a:xfrm>
          <a:prstGeom prst="rect">
            <a:avLst/>
          </a:prstGeom>
        </p:spPr>
      </p:pic>
      <p:sp>
        <p:nvSpPr>
          <p:cNvPr id="10" name="Text Placeholder 7">
            <a:extLst>
              <a:ext uri="{FF2B5EF4-FFF2-40B4-BE49-F238E27FC236}">
                <a16:creationId xmlns:a16="http://schemas.microsoft.com/office/drawing/2014/main" id="{94B36DCC-344F-4645-A5DF-B4C312B78685}"/>
              </a:ext>
            </a:extLst>
          </p:cNvPr>
          <p:cNvSpPr>
            <a:spLocks noGrp="1"/>
          </p:cNvSpPr>
          <p:nvPr>
            <p:ph type="body" sz="quarter" idx="10" hasCustomPrompt="1"/>
          </p:nvPr>
        </p:nvSpPr>
        <p:spPr>
          <a:xfrm>
            <a:off x="6503988" y="401638"/>
            <a:ext cx="5284787" cy="1605231"/>
          </a:xfrm>
          <a:prstGeom prst="rect">
            <a:avLst/>
          </a:prstGeom>
        </p:spPr>
        <p:txBody>
          <a:bodyPr/>
          <a:lstStyle>
            <a:lvl1pPr marL="0" indent="0" algn="l">
              <a:buNone/>
              <a:defRPr sz="2800" b="1">
                <a:solidFill>
                  <a:srgbClr val="0053BB"/>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Presentation title – Arial Bold 28 pts</a:t>
            </a:r>
            <a:endParaRPr lang="en-GB"/>
          </a:p>
        </p:txBody>
      </p:sp>
      <p:sp>
        <p:nvSpPr>
          <p:cNvPr id="11" name="Text Placeholder 7">
            <a:extLst>
              <a:ext uri="{FF2B5EF4-FFF2-40B4-BE49-F238E27FC236}">
                <a16:creationId xmlns:a16="http://schemas.microsoft.com/office/drawing/2014/main" id="{64632470-5248-4E07-B596-5625900F51DA}"/>
              </a:ext>
            </a:extLst>
          </p:cNvPr>
          <p:cNvSpPr>
            <a:spLocks noGrp="1"/>
          </p:cNvSpPr>
          <p:nvPr>
            <p:ph type="body" sz="quarter" idx="11" hasCustomPrompt="1"/>
          </p:nvPr>
        </p:nvSpPr>
        <p:spPr>
          <a:xfrm>
            <a:off x="6503989" y="2247469"/>
            <a:ext cx="5284786" cy="689151"/>
          </a:xfrm>
          <a:prstGeom prst="rect">
            <a:avLst/>
          </a:prstGeom>
        </p:spPr>
        <p:txBody>
          <a:bodyPr/>
          <a:lstStyle>
            <a:lvl1pPr marL="0" indent="0" algn="l">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18 pts</a:t>
            </a:r>
          </a:p>
          <a:p>
            <a:pPr lvl="0"/>
            <a:r>
              <a:rPr lang="en-US"/>
              <a:t>Position</a:t>
            </a:r>
            <a:endParaRPr lang="en-GB"/>
          </a:p>
        </p:txBody>
      </p:sp>
      <p:sp>
        <p:nvSpPr>
          <p:cNvPr id="12" name="Text Placeholder 7">
            <a:extLst>
              <a:ext uri="{FF2B5EF4-FFF2-40B4-BE49-F238E27FC236}">
                <a16:creationId xmlns:a16="http://schemas.microsoft.com/office/drawing/2014/main" id="{4F2CB310-9753-4A07-B911-5928B578BB24}"/>
              </a:ext>
            </a:extLst>
          </p:cNvPr>
          <p:cNvSpPr>
            <a:spLocks noGrp="1"/>
          </p:cNvSpPr>
          <p:nvPr>
            <p:ph type="body" sz="quarter" idx="16" hasCustomPrompt="1"/>
          </p:nvPr>
        </p:nvSpPr>
        <p:spPr>
          <a:xfrm>
            <a:off x="6503988" y="3177219"/>
            <a:ext cx="5284787" cy="982258"/>
          </a:xfrm>
          <a:prstGeom prst="rect">
            <a:avLst/>
          </a:prstGeom>
        </p:spPr>
        <p:txBody>
          <a:bodyPr/>
          <a:lstStyle>
            <a:lvl1pPr marL="0" indent="0">
              <a:buNone/>
              <a:defRPr sz="16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Event – Arial 16 pts</a:t>
            </a:r>
          </a:p>
          <a:p>
            <a:pPr lvl="0"/>
            <a:r>
              <a:rPr lang="en-US"/>
              <a:t>Place</a:t>
            </a:r>
          </a:p>
          <a:p>
            <a:pPr lvl="0"/>
            <a:r>
              <a:rPr lang="en-US"/>
              <a:t>Date</a:t>
            </a:r>
            <a:endParaRPr lang="en-GB"/>
          </a:p>
        </p:txBody>
      </p:sp>
    </p:spTree>
    <p:extLst>
      <p:ext uri="{BB962C8B-B14F-4D97-AF65-F5344CB8AC3E}">
        <p14:creationId xmlns:p14="http://schemas.microsoft.com/office/powerpoint/2010/main" val="13629745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et Title - Right Image Angle Lar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B8DD59A-C39F-4D84-952B-571D0FE128FE}"/>
              </a:ext>
            </a:extLst>
          </p:cNvPr>
          <p:cNvSpPr>
            <a:spLocks noGrp="1"/>
          </p:cNvSpPr>
          <p:nvPr>
            <p:ph type="pic" sz="quarter" idx="10" hasCustomPrompt="1"/>
          </p:nvPr>
        </p:nvSpPr>
        <p:spPr>
          <a:xfrm>
            <a:off x="2181728" y="0"/>
            <a:ext cx="10010272" cy="6858000"/>
          </a:xfrm>
          <a:custGeom>
            <a:avLst/>
            <a:gdLst>
              <a:gd name="connsiteX0" fmla="*/ 0 w 10010272"/>
              <a:gd name="connsiteY0" fmla="*/ 0 h 6858000"/>
              <a:gd name="connsiteX1" fmla="*/ 10010272 w 10010272"/>
              <a:gd name="connsiteY1" fmla="*/ 0 h 6858000"/>
              <a:gd name="connsiteX2" fmla="*/ 10010272 w 10010272"/>
              <a:gd name="connsiteY2" fmla="*/ 6858000 h 6858000"/>
              <a:gd name="connsiteX3" fmla="*/ 6855183 w 10010272"/>
              <a:gd name="connsiteY3" fmla="*/ 6858000 h 6858000"/>
              <a:gd name="connsiteX4" fmla="*/ 0 w 10010272"/>
              <a:gd name="connsiteY4" fmla="*/ 281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272" h="6858000">
                <a:moveTo>
                  <a:pt x="0" y="0"/>
                </a:moveTo>
                <a:lnTo>
                  <a:pt x="10010272" y="0"/>
                </a:lnTo>
                <a:lnTo>
                  <a:pt x="10010272" y="6858000"/>
                </a:lnTo>
                <a:lnTo>
                  <a:pt x="6855183" y="6858000"/>
                </a:lnTo>
                <a:lnTo>
                  <a:pt x="0" y="2817"/>
                </a:lnTo>
                <a:close/>
              </a:path>
            </a:pathLst>
          </a:custGeom>
          <a:solidFill>
            <a:schemeClr val="bg1">
              <a:lumMod val="95000"/>
            </a:schemeClr>
          </a:solidFill>
        </p:spPr>
        <p:txBody>
          <a:bodyPr wrap="square">
            <a:noAutofit/>
          </a:bodyPr>
          <a:lstStyle>
            <a:lvl1pPr marL="0" indent="0" algn="ctr">
              <a:buNone/>
              <a:defRPr sz="2400"/>
            </a:lvl1pPr>
          </a:lstStyle>
          <a:p>
            <a:r>
              <a:rPr lang="de-DE"/>
              <a:t>Image</a:t>
            </a:r>
            <a:endParaRPr lang="en-GB"/>
          </a:p>
        </p:txBody>
      </p:sp>
      <p:sp>
        <p:nvSpPr>
          <p:cNvPr id="9" name="Text Placeholder 7">
            <a:extLst>
              <a:ext uri="{FF2B5EF4-FFF2-40B4-BE49-F238E27FC236}">
                <a16:creationId xmlns:a16="http://schemas.microsoft.com/office/drawing/2014/main" id="{E6A58980-3E2C-47D4-A59A-F0DBD04E4C90}"/>
              </a:ext>
            </a:extLst>
          </p:cNvPr>
          <p:cNvSpPr>
            <a:spLocks noGrp="1"/>
          </p:cNvSpPr>
          <p:nvPr>
            <p:ph type="body" sz="quarter" idx="11" hasCustomPrompt="1"/>
          </p:nvPr>
        </p:nvSpPr>
        <p:spPr>
          <a:xfrm>
            <a:off x="401637" y="2077811"/>
            <a:ext cx="3658299" cy="1605231"/>
          </a:xfrm>
          <a:prstGeom prst="rect">
            <a:avLst/>
          </a:prstGeom>
        </p:spPr>
        <p:txBody>
          <a:bodyPr/>
          <a:lstStyle>
            <a:lvl1pPr marL="0" indent="0" algn="l">
              <a:buNone/>
              <a:defRPr sz="2800" b="1">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Presentation title – Arial Bold 28 pts</a:t>
            </a:r>
            <a:endParaRPr lang="en-GB"/>
          </a:p>
        </p:txBody>
      </p:sp>
      <p:sp>
        <p:nvSpPr>
          <p:cNvPr id="11" name="Text Placeholder 7">
            <a:extLst>
              <a:ext uri="{FF2B5EF4-FFF2-40B4-BE49-F238E27FC236}">
                <a16:creationId xmlns:a16="http://schemas.microsoft.com/office/drawing/2014/main" id="{0D583EB0-EB32-4BC3-AD5F-25B28167C0BD}"/>
              </a:ext>
            </a:extLst>
          </p:cNvPr>
          <p:cNvSpPr>
            <a:spLocks noGrp="1"/>
          </p:cNvSpPr>
          <p:nvPr>
            <p:ph type="body" sz="quarter" idx="12" hasCustomPrompt="1"/>
          </p:nvPr>
        </p:nvSpPr>
        <p:spPr>
          <a:xfrm>
            <a:off x="401638" y="3923642"/>
            <a:ext cx="5284786" cy="689151"/>
          </a:xfrm>
          <a:prstGeom prst="rect">
            <a:avLst/>
          </a:prstGeom>
        </p:spPr>
        <p:txBody>
          <a:bodyPr/>
          <a:lstStyle>
            <a:lvl1pPr marL="0" indent="0" algn="l">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18 pts</a:t>
            </a:r>
          </a:p>
          <a:p>
            <a:pPr lvl="0"/>
            <a:r>
              <a:rPr lang="en-US"/>
              <a:t>Position</a:t>
            </a:r>
            <a:endParaRPr lang="en-GB"/>
          </a:p>
        </p:txBody>
      </p:sp>
      <p:sp>
        <p:nvSpPr>
          <p:cNvPr id="12" name="Text Placeholder 7">
            <a:extLst>
              <a:ext uri="{FF2B5EF4-FFF2-40B4-BE49-F238E27FC236}">
                <a16:creationId xmlns:a16="http://schemas.microsoft.com/office/drawing/2014/main" id="{25147BB8-CF48-4155-BB74-F9302287880C}"/>
              </a:ext>
            </a:extLst>
          </p:cNvPr>
          <p:cNvSpPr>
            <a:spLocks noGrp="1"/>
          </p:cNvSpPr>
          <p:nvPr>
            <p:ph type="body" sz="quarter" idx="16" hasCustomPrompt="1"/>
          </p:nvPr>
        </p:nvSpPr>
        <p:spPr>
          <a:xfrm>
            <a:off x="401637" y="4853392"/>
            <a:ext cx="5284787" cy="982258"/>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Event – Arial 16 pts</a:t>
            </a:r>
          </a:p>
          <a:p>
            <a:pPr lvl="0"/>
            <a:r>
              <a:rPr lang="en-US"/>
              <a:t>Place</a:t>
            </a:r>
          </a:p>
          <a:p>
            <a:pPr lvl="0"/>
            <a:r>
              <a:rPr lang="en-US"/>
              <a:t>Date</a:t>
            </a:r>
            <a:endParaRPr lang="en-GB"/>
          </a:p>
        </p:txBody>
      </p:sp>
      <p:pic>
        <p:nvPicPr>
          <p:cNvPr id="7" name="Picture 6">
            <a:extLst>
              <a:ext uri="{FF2B5EF4-FFF2-40B4-BE49-F238E27FC236}">
                <a16:creationId xmlns:a16="http://schemas.microsoft.com/office/drawing/2014/main" id="{18A52738-4F0F-402E-92DA-5AD71195C5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38" y="6037580"/>
            <a:ext cx="919743" cy="421322"/>
          </a:xfrm>
          <a:prstGeom prst="rect">
            <a:avLst/>
          </a:prstGeom>
        </p:spPr>
      </p:pic>
    </p:spTree>
    <p:extLst>
      <p:ext uri="{BB962C8B-B14F-4D97-AF65-F5344CB8AC3E}">
        <p14:creationId xmlns:p14="http://schemas.microsoft.com/office/powerpoint/2010/main" val="34403882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ight Title - Left White Arrow">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BB41477-6865-4B6E-8C66-38BEC1C2731B}"/>
              </a:ext>
            </a:extLst>
          </p:cNvPr>
          <p:cNvSpPr/>
          <p:nvPr userDrawn="1"/>
        </p:nvSpPr>
        <p:spPr>
          <a:xfrm>
            <a:off x="0" y="0"/>
            <a:ext cx="6096000" cy="6858000"/>
          </a:xfrm>
          <a:custGeom>
            <a:avLst/>
            <a:gdLst>
              <a:gd name="connsiteX0" fmla="*/ 0 w 6096000"/>
              <a:gd name="connsiteY0" fmla="*/ 0 h 6858000"/>
              <a:gd name="connsiteX1" fmla="*/ 3120238 w 6096000"/>
              <a:gd name="connsiteY1" fmla="*/ 0 h 6858000"/>
              <a:gd name="connsiteX2" fmla="*/ 6096000 w 6096000"/>
              <a:gd name="connsiteY2" fmla="*/ 3428596 h 6858000"/>
              <a:gd name="connsiteX3" fmla="*/ 6096000 w 6096000"/>
              <a:gd name="connsiteY3" fmla="*/ 3462613 h 6858000"/>
              <a:gd name="connsiteX4" fmla="*/ 3106352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3120238" y="0"/>
                </a:lnTo>
                <a:lnTo>
                  <a:pt x="6096000" y="3428596"/>
                </a:lnTo>
                <a:lnTo>
                  <a:pt x="6096000" y="3462613"/>
                </a:lnTo>
                <a:lnTo>
                  <a:pt x="310635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7">
            <a:extLst>
              <a:ext uri="{FF2B5EF4-FFF2-40B4-BE49-F238E27FC236}">
                <a16:creationId xmlns:a16="http://schemas.microsoft.com/office/drawing/2014/main" id="{A7586BA1-9887-43F0-95D5-11604AC365D2}"/>
              </a:ext>
            </a:extLst>
          </p:cNvPr>
          <p:cNvSpPr>
            <a:spLocks noGrp="1"/>
          </p:cNvSpPr>
          <p:nvPr>
            <p:ph type="body" sz="quarter" idx="11" hasCustomPrompt="1"/>
          </p:nvPr>
        </p:nvSpPr>
        <p:spPr>
          <a:xfrm>
            <a:off x="6503988" y="2077811"/>
            <a:ext cx="5284787" cy="1605231"/>
          </a:xfrm>
          <a:prstGeom prst="rect">
            <a:avLst/>
          </a:prstGeom>
        </p:spPr>
        <p:txBody>
          <a:bodyPr/>
          <a:lstStyle>
            <a:lvl1pPr marL="0" indent="0" algn="l">
              <a:buNone/>
              <a:defRPr sz="2800" b="1">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Presentation title – Arial Bold 28 pts</a:t>
            </a:r>
            <a:endParaRPr lang="en-GB"/>
          </a:p>
        </p:txBody>
      </p:sp>
      <p:sp>
        <p:nvSpPr>
          <p:cNvPr id="10" name="Text Placeholder 7">
            <a:extLst>
              <a:ext uri="{FF2B5EF4-FFF2-40B4-BE49-F238E27FC236}">
                <a16:creationId xmlns:a16="http://schemas.microsoft.com/office/drawing/2014/main" id="{9D6D23BA-3F0F-4978-A4B9-3B1C21B26253}"/>
              </a:ext>
            </a:extLst>
          </p:cNvPr>
          <p:cNvSpPr>
            <a:spLocks noGrp="1"/>
          </p:cNvSpPr>
          <p:nvPr>
            <p:ph type="body" sz="quarter" idx="12" hasCustomPrompt="1"/>
          </p:nvPr>
        </p:nvSpPr>
        <p:spPr>
          <a:xfrm>
            <a:off x="6503989" y="3923642"/>
            <a:ext cx="5284786" cy="689151"/>
          </a:xfrm>
          <a:prstGeom prst="rect">
            <a:avLst/>
          </a:prstGeom>
        </p:spPr>
        <p:txBody>
          <a:bodyPr/>
          <a:lstStyle>
            <a:lvl1pPr marL="0" indent="0" algn="l">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18 pts</a:t>
            </a:r>
          </a:p>
          <a:p>
            <a:pPr lvl="0"/>
            <a:r>
              <a:rPr lang="en-US"/>
              <a:t>Position</a:t>
            </a:r>
            <a:endParaRPr lang="en-GB"/>
          </a:p>
        </p:txBody>
      </p:sp>
      <p:sp>
        <p:nvSpPr>
          <p:cNvPr id="12" name="Text Placeholder 7">
            <a:extLst>
              <a:ext uri="{FF2B5EF4-FFF2-40B4-BE49-F238E27FC236}">
                <a16:creationId xmlns:a16="http://schemas.microsoft.com/office/drawing/2014/main" id="{1B526961-4A09-49C7-8AF7-64908069E371}"/>
              </a:ext>
            </a:extLst>
          </p:cNvPr>
          <p:cNvSpPr>
            <a:spLocks noGrp="1"/>
          </p:cNvSpPr>
          <p:nvPr>
            <p:ph type="body" sz="quarter" idx="16" hasCustomPrompt="1"/>
          </p:nvPr>
        </p:nvSpPr>
        <p:spPr>
          <a:xfrm>
            <a:off x="6503988" y="4853392"/>
            <a:ext cx="5284787" cy="982258"/>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Event – Arial 16 pts</a:t>
            </a:r>
          </a:p>
          <a:p>
            <a:pPr lvl="0"/>
            <a:r>
              <a:rPr lang="en-US"/>
              <a:t>Place</a:t>
            </a:r>
          </a:p>
          <a:p>
            <a:pPr lvl="0"/>
            <a:r>
              <a:rPr lang="en-US"/>
              <a:t>Date</a:t>
            </a:r>
            <a:endParaRPr lang="en-GB"/>
          </a:p>
        </p:txBody>
      </p:sp>
    </p:spTree>
    <p:extLst>
      <p:ext uri="{BB962C8B-B14F-4D97-AF65-F5344CB8AC3E}">
        <p14:creationId xmlns:p14="http://schemas.microsoft.com/office/powerpoint/2010/main" val="7314652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ight Title - Left Image Arrow">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A84A8D8-117F-4768-92FC-963AE556A319}"/>
              </a:ext>
            </a:extLst>
          </p:cNvPr>
          <p:cNvSpPr>
            <a:spLocks noGrp="1"/>
          </p:cNvSpPr>
          <p:nvPr>
            <p:ph type="pic" sz="quarter" idx="13" hasCustomPrompt="1"/>
          </p:nvPr>
        </p:nvSpPr>
        <p:spPr>
          <a:xfrm>
            <a:off x="0" y="0"/>
            <a:ext cx="6096000" cy="6858000"/>
          </a:xfrm>
          <a:custGeom>
            <a:avLst/>
            <a:gdLst>
              <a:gd name="connsiteX0" fmla="*/ 0 w 6096000"/>
              <a:gd name="connsiteY0" fmla="*/ 0 h 6858000"/>
              <a:gd name="connsiteX1" fmla="*/ 3120238 w 6096000"/>
              <a:gd name="connsiteY1" fmla="*/ 0 h 6858000"/>
              <a:gd name="connsiteX2" fmla="*/ 6096000 w 6096000"/>
              <a:gd name="connsiteY2" fmla="*/ 3428596 h 6858000"/>
              <a:gd name="connsiteX3" fmla="*/ 6096000 w 6096000"/>
              <a:gd name="connsiteY3" fmla="*/ 3462613 h 6858000"/>
              <a:gd name="connsiteX4" fmla="*/ 3106352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3120238" y="0"/>
                </a:lnTo>
                <a:lnTo>
                  <a:pt x="6096000" y="3428596"/>
                </a:lnTo>
                <a:lnTo>
                  <a:pt x="6096000" y="3462613"/>
                </a:lnTo>
                <a:lnTo>
                  <a:pt x="3106352" y="6858000"/>
                </a:lnTo>
                <a:lnTo>
                  <a:pt x="0" y="6858000"/>
                </a:lnTo>
                <a:close/>
              </a:path>
            </a:pathLst>
          </a:custGeom>
          <a:solidFill>
            <a:schemeClr val="bg1">
              <a:lumMod val="95000"/>
            </a:schemeClr>
          </a:solidFill>
        </p:spPr>
        <p:txBody>
          <a:bodyPr wrap="square">
            <a:noAutofit/>
          </a:bodyPr>
          <a:lstStyle>
            <a:lvl1pPr marL="0" indent="0" algn="l">
              <a:buNone/>
              <a:defRPr sz="2400"/>
            </a:lvl1pPr>
          </a:lstStyle>
          <a:p>
            <a:r>
              <a:rPr lang="de-DE"/>
              <a:t>Image</a:t>
            </a:r>
            <a:endParaRPr lang="en-GB"/>
          </a:p>
        </p:txBody>
      </p:sp>
      <p:sp>
        <p:nvSpPr>
          <p:cNvPr id="9" name="Text Placeholder 7">
            <a:extLst>
              <a:ext uri="{FF2B5EF4-FFF2-40B4-BE49-F238E27FC236}">
                <a16:creationId xmlns:a16="http://schemas.microsoft.com/office/drawing/2014/main" id="{5178F9F8-0620-48AE-8274-C596CD50E359}"/>
              </a:ext>
            </a:extLst>
          </p:cNvPr>
          <p:cNvSpPr>
            <a:spLocks noGrp="1"/>
          </p:cNvSpPr>
          <p:nvPr>
            <p:ph type="body" sz="quarter" idx="11" hasCustomPrompt="1"/>
          </p:nvPr>
        </p:nvSpPr>
        <p:spPr>
          <a:xfrm>
            <a:off x="6503988" y="2077811"/>
            <a:ext cx="5284787" cy="1605231"/>
          </a:xfrm>
          <a:prstGeom prst="rect">
            <a:avLst/>
          </a:prstGeom>
        </p:spPr>
        <p:txBody>
          <a:bodyPr/>
          <a:lstStyle>
            <a:lvl1pPr marL="0" indent="0" algn="l">
              <a:buNone/>
              <a:defRPr sz="2800" b="1">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Presentation title – Arial Bold 28 pts</a:t>
            </a:r>
            <a:endParaRPr lang="en-GB"/>
          </a:p>
        </p:txBody>
      </p:sp>
      <p:sp>
        <p:nvSpPr>
          <p:cNvPr id="10" name="Text Placeholder 7">
            <a:extLst>
              <a:ext uri="{FF2B5EF4-FFF2-40B4-BE49-F238E27FC236}">
                <a16:creationId xmlns:a16="http://schemas.microsoft.com/office/drawing/2014/main" id="{EE6BD4BF-87FA-4BED-A0B1-B6DECC83B34F}"/>
              </a:ext>
            </a:extLst>
          </p:cNvPr>
          <p:cNvSpPr>
            <a:spLocks noGrp="1"/>
          </p:cNvSpPr>
          <p:nvPr>
            <p:ph type="body" sz="quarter" idx="12" hasCustomPrompt="1"/>
          </p:nvPr>
        </p:nvSpPr>
        <p:spPr>
          <a:xfrm>
            <a:off x="6503989" y="3923642"/>
            <a:ext cx="5284786" cy="689151"/>
          </a:xfrm>
          <a:prstGeom prst="rect">
            <a:avLst/>
          </a:prstGeom>
        </p:spPr>
        <p:txBody>
          <a:bodyPr/>
          <a:lstStyle>
            <a:lvl1pPr marL="0" indent="0" algn="l">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18 pts</a:t>
            </a:r>
          </a:p>
          <a:p>
            <a:pPr lvl="0"/>
            <a:r>
              <a:rPr lang="en-US"/>
              <a:t>Position</a:t>
            </a:r>
            <a:endParaRPr lang="en-GB"/>
          </a:p>
        </p:txBody>
      </p:sp>
      <p:sp>
        <p:nvSpPr>
          <p:cNvPr id="12" name="Text Placeholder 7">
            <a:extLst>
              <a:ext uri="{FF2B5EF4-FFF2-40B4-BE49-F238E27FC236}">
                <a16:creationId xmlns:a16="http://schemas.microsoft.com/office/drawing/2014/main" id="{C6599DA4-F736-4143-8EC8-270B7DCE335B}"/>
              </a:ext>
            </a:extLst>
          </p:cNvPr>
          <p:cNvSpPr>
            <a:spLocks noGrp="1"/>
          </p:cNvSpPr>
          <p:nvPr>
            <p:ph type="body" sz="quarter" idx="16" hasCustomPrompt="1"/>
          </p:nvPr>
        </p:nvSpPr>
        <p:spPr>
          <a:xfrm>
            <a:off x="6503988" y="4853392"/>
            <a:ext cx="5284787" cy="982258"/>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Event – Arial 16 pts</a:t>
            </a:r>
          </a:p>
          <a:p>
            <a:pPr lvl="0"/>
            <a:r>
              <a:rPr lang="en-US"/>
              <a:t>Place</a:t>
            </a:r>
          </a:p>
          <a:p>
            <a:pPr lvl="0"/>
            <a:r>
              <a:rPr lang="en-US"/>
              <a:t>Date</a:t>
            </a:r>
            <a:endParaRPr lang="en-GB"/>
          </a:p>
        </p:txBody>
      </p:sp>
    </p:spTree>
    <p:extLst>
      <p:ext uri="{BB962C8B-B14F-4D97-AF65-F5344CB8AC3E}">
        <p14:creationId xmlns:p14="http://schemas.microsoft.com/office/powerpoint/2010/main" val="40557773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op White Angles - Bottom Titl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D8DB39D-DE97-4215-8309-B52694417299}"/>
              </a:ext>
            </a:extLst>
          </p:cNvPr>
          <p:cNvSpPr/>
          <p:nvPr userDrawn="1"/>
        </p:nvSpPr>
        <p:spPr>
          <a:xfrm>
            <a:off x="0" y="0"/>
            <a:ext cx="12192000" cy="3683479"/>
          </a:xfrm>
          <a:custGeom>
            <a:avLst/>
            <a:gdLst>
              <a:gd name="connsiteX0" fmla="*/ 0 w 12192000"/>
              <a:gd name="connsiteY0" fmla="*/ 0 h 3683479"/>
              <a:gd name="connsiteX1" fmla="*/ 12192000 w 12192000"/>
              <a:gd name="connsiteY1" fmla="*/ 0 h 3683479"/>
              <a:gd name="connsiteX2" fmla="*/ 12192000 w 12192000"/>
              <a:gd name="connsiteY2" fmla="*/ 1842508 h 3683479"/>
              <a:gd name="connsiteX3" fmla="*/ 6098875 w 12192000"/>
              <a:gd name="connsiteY3" fmla="*/ 3683479 h 3683479"/>
              <a:gd name="connsiteX4" fmla="*/ 2286000 w 12192000"/>
              <a:gd name="connsiteY4" fmla="*/ 1846053 h 3683479"/>
              <a:gd name="connsiteX5" fmla="*/ 0 w 12192000"/>
              <a:gd name="connsiteY5" fmla="*/ 2920545 h 368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83479">
                <a:moveTo>
                  <a:pt x="0" y="0"/>
                </a:moveTo>
                <a:lnTo>
                  <a:pt x="12192000" y="0"/>
                </a:lnTo>
                <a:lnTo>
                  <a:pt x="12192000" y="1842508"/>
                </a:lnTo>
                <a:lnTo>
                  <a:pt x="6098875" y="3683479"/>
                </a:lnTo>
                <a:lnTo>
                  <a:pt x="2286000" y="1846053"/>
                </a:lnTo>
                <a:lnTo>
                  <a:pt x="0" y="292054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7">
            <a:extLst>
              <a:ext uri="{FF2B5EF4-FFF2-40B4-BE49-F238E27FC236}">
                <a16:creationId xmlns:a16="http://schemas.microsoft.com/office/drawing/2014/main" id="{DEDB03C4-FEC4-4BF3-83B4-FBA075225F3C}"/>
              </a:ext>
            </a:extLst>
          </p:cNvPr>
          <p:cNvSpPr>
            <a:spLocks noGrp="1"/>
          </p:cNvSpPr>
          <p:nvPr>
            <p:ph type="body" sz="quarter" idx="10" hasCustomPrompt="1"/>
          </p:nvPr>
        </p:nvSpPr>
        <p:spPr>
          <a:xfrm>
            <a:off x="401638" y="4104440"/>
            <a:ext cx="11387137" cy="495300"/>
          </a:xfrm>
          <a:prstGeom prst="rect">
            <a:avLst/>
          </a:prstGeom>
        </p:spPr>
        <p:txBody>
          <a:bodyPr/>
          <a:lstStyle>
            <a:lvl1pPr marL="0" indent="0" algn="l">
              <a:buNone/>
              <a:defRPr sz="2800" b="1">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Presentation title – Arial Bold 28 pts</a:t>
            </a:r>
            <a:endParaRPr lang="en-GB"/>
          </a:p>
        </p:txBody>
      </p:sp>
      <p:sp>
        <p:nvSpPr>
          <p:cNvPr id="7" name="Text Placeholder 7">
            <a:extLst>
              <a:ext uri="{FF2B5EF4-FFF2-40B4-BE49-F238E27FC236}">
                <a16:creationId xmlns:a16="http://schemas.microsoft.com/office/drawing/2014/main" id="{346643A7-E835-4BA7-8204-56502C9BD4E2}"/>
              </a:ext>
            </a:extLst>
          </p:cNvPr>
          <p:cNvSpPr>
            <a:spLocks noGrp="1"/>
          </p:cNvSpPr>
          <p:nvPr>
            <p:ph type="body" sz="quarter" idx="11" hasCustomPrompt="1"/>
          </p:nvPr>
        </p:nvSpPr>
        <p:spPr>
          <a:xfrm>
            <a:off x="401639" y="4609537"/>
            <a:ext cx="5284786" cy="689151"/>
          </a:xfrm>
          <a:prstGeom prst="rect">
            <a:avLst/>
          </a:prstGeom>
        </p:spPr>
        <p:txBody>
          <a:bodyPr/>
          <a:lstStyle>
            <a:lvl1pPr marL="0" indent="0" algn="l">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18 pts</a:t>
            </a:r>
          </a:p>
          <a:p>
            <a:pPr lvl="0"/>
            <a:r>
              <a:rPr lang="en-US"/>
              <a:t>Position</a:t>
            </a:r>
            <a:endParaRPr lang="en-GB"/>
          </a:p>
        </p:txBody>
      </p:sp>
      <p:sp>
        <p:nvSpPr>
          <p:cNvPr id="8" name="Text Placeholder 7">
            <a:extLst>
              <a:ext uri="{FF2B5EF4-FFF2-40B4-BE49-F238E27FC236}">
                <a16:creationId xmlns:a16="http://schemas.microsoft.com/office/drawing/2014/main" id="{1D723628-371E-4161-A34C-FBFCE0F625AF}"/>
              </a:ext>
            </a:extLst>
          </p:cNvPr>
          <p:cNvSpPr>
            <a:spLocks noGrp="1"/>
          </p:cNvSpPr>
          <p:nvPr>
            <p:ph type="body" sz="quarter" idx="13" hasCustomPrompt="1"/>
          </p:nvPr>
        </p:nvSpPr>
        <p:spPr>
          <a:xfrm>
            <a:off x="401638" y="5539287"/>
            <a:ext cx="5284787" cy="982258"/>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Event – Arial 16 pts</a:t>
            </a:r>
          </a:p>
          <a:p>
            <a:pPr lvl="0"/>
            <a:r>
              <a:rPr lang="en-US"/>
              <a:t>Place</a:t>
            </a:r>
          </a:p>
          <a:p>
            <a:pPr lvl="0"/>
            <a:r>
              <a:rPr lang="en-US"/>
              <a:t>Date</a:t>
            </a:r>
            <a:endParaRPr lang="en-GB"/>
          </a:p>
        </p:txBody>
      </p:sp>
    </p:spTree>
    <p:extLst>
      <p:ext uri="{BB962C8B-B14F-4D97-AF65-F5344CB8AC3E}">
        <p14:creationId xmlns:p14="http://schemas.microsoft.com/office/powerpoint/2010/main" val="2788913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 Right Text - Left Imag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7F0138DC-058E-4272-A7E8-1ABD4B5A11E1}"/>
              </a:ext>
            </a:extLst>
          </p:cNvPr>
          <p:cNvSpPr>
            <a:spLocks noGrp="1"/>
          </p:cNvSpPr>
          <p:nvPr>
            <p:ph type="pic" sz="quarter" idx="13" hasCustomPrompt="1"/>
          </p:nvPr>
        </p:nvSpPr>
        <p:spPr>
          <a:xfrm>
            <a:off x="0" y="0"/>
            <a:ext cx="6096000" cy="6858000"/>
          </a:xfrm>
          <a:prstGeom prst="rect">
            <a:avLst/>
          </a:prstGeom>
          <a:solidFill>
            <a:schemeClr val="bg1">
              <a:lumMod val="95000"/>
            </a:schemeClr>
          </a:solidFill>
        </p:spPr>
        <p:txBody>
          <a:bodyPr/>
          <a:lstStyle>
            <a:lvl1pPr marL="0" indent="0" algn="ctr">
              <a:buNone/>
              <a:defRPr sz="2400"/>
            </a:lvl1pPr>
          </a:lstStyle>
          <a:p>
            <a:r>
              <a:rPr lang="de-DE"/>
              <a:t>Image</a:t>
            </a:r>
            <a:endParaRPr lang="en-GB"/>
          </a:p>
        </p:txBody>
      </p:sp>
      <p:sp>
        <p:nvSpPr>
          <p:cNvPr id="8" name="Text Placeholder 6">
            <a:extLst>
              <a:ext uri="{FF2B5EF4-FFF2-40B4-BE49-F238E27FC236}">
                <a16:creationId xmlns:a16="http://schemas.microsoft.com/office/drawing/2014/main" id="{47BE839C-80C5-4D78-8FA0-00A0DCAFD93E}"/>
              </a:ext>
            </a:extLst>
          </p:cNvPr>
          <p:cNvSpPr>
            <a:spLocks noGrp="1"/>
          </p:cNvSpPr>
          <p:nvPr>
            <p:ph type="body" sz="quarter" idx="14" hasCustomPrompt="1"/>
          </p:nvPr>
        </p:nvSpPr>
        <p:spPr>
          <a:xfrm>
            <a:off x="6503989" y="2263776"/>
            <a:ext cx="5284787" cy="3571875"/>
          </a:xfrm>
          <a:prstGeom prst="rect">
            <a:avLst/>
          </a:prstGeom>
        </p:spPr>
        <p:txBody>
          <a:bodyPr/>
          <a:lstStyle>
            <a:lvl1pPr>
              <a:defRPr sz="1600"/>
            </a:lvl1pPr>
            <a:lvl2pPr>
              <a:defRPr sz="1400"/>
            </a:lvl2pPr>
            <a:lvl3pPr>
              <a:defRPr sz="1200"/>
            </a:lvl3pPr>
            <a:lvl4pPr>
              <a:defRPr sz="1050"/>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9" name="Text Placeholder 7">
            <a:extLst>
              <a:ext uri="{FF2B5EF4-FFF2-40B4-BE49-F238E27FC236}">
                <a16:creationId xmlns:a16="http://schemas.microsoft.com/office/drawing/2014/main" id="{81943FF1-ED14-4F6E-AFA6-A58728E2455F}"/>
              </a:ext>
            </a:extLst>
          </p:cNvPr>
          <p:cNvSpPr>
            <a:spLocks noGrp="1"/>
          </p:cNvSpPr>
          <p:nvPr>
            <p:ph type="body" sz="quarter" idx="15" hasCustomPrompt="1"/>
          </p:nvPr>
        </p:nvSpPr>
        <p:spPr>
          <a:xfrm>
            <a:off x="6503988" y="1315095"/>
            <a:ext cx="5284787" cy="831938"/>
          </a:xfrm>
          <a:prstGeom prst="rect">
            <a:avLst/>
          </a:prstGeom>
        </p:spPr>
        <p:txBody>
          <a:bodyPr/>
          <a:lstStyle>
            <a:lvl1pPr marL="0" indent="0">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2" name="Text Placeholder 7">
            <a:extLst>
              <a:ext uri="{FF2B5EF4-FFF2-40B4-BE49-F238E27FC236}">
                <a16:creationId xmlns:a16="http://schemas.microsoft.com/office/drawing/2014/main" id="{4D6BBD39-1839-4172-99AC-6F094D81716D}"/>
              </a:ext>
            </a:extLst>
          </p:cNvPr>
          <p:cNvSpPr>
            <a:spLocks noGrp="1"/>
          </p:cNvSpPr>
          <p:nvPr>
            <p:ph type="body" sz="quarter" idx="10" hasCustomPrompt="1"/>
          </p:nvPr>
        </p:nvSpPr>
        <p:spPr>
          <a:xfrm>
            <a:off x="6503988" y="401638"/>
            <a:ext cx="5284787" cy="831939"/>
          </a:xfrm>
          <a:prstGeom prst="rect">
            <a:avLst/>
          </a:prstGeom>
        </p:spPr>
        <p:txBody>
          <a:bodyPr/>
          <a:lstStyle>
            <a:lvl1pPr marL="0" indent="0">
              <a:buNone/>
              <a:defRPr sz="2800" b="1">
                <a:solidFill>
                  <a:srgbClr val="0053BB"/>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Tree>
    <p:extLst>
      <p:ext uri="{BB962C8B-B14F-4D97-AF65-F5344CB8AC3E}">
        <p14:creationId xmlns:p14="http://schemas.microsoft.com/office/powerpoint/2010/main" val="11571960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op Image Angles - Bottom Title">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D0DE189B-9283-4602-9521-714FDA4A29E0}"/>
              </a:ext>
            </a:extLst>
          </p:cNvPr>
          <p:cNvSpPr>
            <a:spLocks noGrp="1"/>
          </p:cNvSpPr>
          <p:nvPr>
            <p:ph type="pic" sz="quarter" idx="14" hasCustomPrompt="1"/>
          </p:nvPr>
        </p:nvSpPr>
        <p:spPr>
          <a:xfrm>
            <a:off x="0" y="0"/>
            <a:ext cx="12192000" cy="3683479"/>
          </a:xfrm>
          <a:custGeom>
            <a:avLst/>
            <a:gdLst>
              <a:gd name="connsiteX0" fmla="*/ 0 w 12192000"/>
              <a:gd name="connsiteY0" fmla="*/ 0 h 3683479"/>
              <a:gd name="connsiteX1" fmla="*/ 12192000 w 12192000"/>
              <a:gd name="connsiteY1" fmla="*/ 0 h 3683479"/>
              <a:gd name="connsiteX2" fmla="*/ 12192000 w 12192000"/>
              <a:gd name="connsiteY2" fmla="*/ 1842508 h 3683479"/>
              <a:gd name="connsiteX3" fmla="*/ 6098875 w 12192000"/>
              <a:gd name="connsiteY3" fmla="*/ 3683479 h 3683479"/>
              <a:gd name="connsiteX4" fmla="*/ 2286000 w 12192000"/>
              <a:gd name="connsiteY4" fmla="*/ 1846053 h 3683479"/>
              <a:gd name="connsiteX5" fmla="*/ 0 w 12192000"/>
              <a:gd name="connsiteY5" fmla="*/ 2920545 h 368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83479">
                <a:moveTo>
                  <a:pt x="0" y="0"/>
                </a:moveTo>
                <a:lnTo>
                  <a:pt x="12192000" y="0"/>
                </a:lnTo>
                <a:lnTo>
                  <a:pt x="12192000" y="1842508"/>
                </a:lnTo>
                <a:lnTo>
                  <a:pt x="6098875" y="3683479"/>
                </a:lnTo>
                <a:lnTo>
                  <a:pt x="2286000" y="1846053"/>
                </a:lnTo>
                <a:lnTo>
                  <a:pt x="0" y="2920545"/>
                </a:lnTo>
                <a:close/>
              </a:path>
            </a:pathLst>
          </a:custGeom>
          <a:solidFill>
            <a:schemeClr val="bg1">
              <a:lumMod val="95000"/>
            </a:schemeClr>
          </a:solidFill>
        </p:spPr>
        <p:txBody>
          <a:bodyPr wrap="square">
            <a:noAutofit/>
          </a:bodyPr>
          <a:lstStyle>
            <a:lvl1pPr marL="0" indent="0" algn="ctr">
              <a:buNone/>
              <a:defRPr sz="2400"/>
            </a:lvl1pPr>
          </a:lstStyle>
          <a:p>
            <a:r>
              <a:rPr lang="de-DE"/>
              <a:t>Image</a:t>
            </a:r>
            <a:endParaRPr lang="en-GB"/>
          </a:p>
        </p:txBody>
      </p:sp>
      <p:sp>
        <p:nvSpPr>
          <p:cNvPr id="6" name="Text Placeholder 7">
            <a:extLst>
              <a:ext uri="{FF2B5EF4-FFF2-40B4-BE49-F238E27FC236}">
                <a16:creationId xmlns:a16="http://schemas.microsoft.com/office/drawing/2014/main" id="{976184D2-B198-4E5D-A211-E803E7C98C5F}"/>
              </a:ext>
            </a:extLst>
          </p:cNvPr>
          <p:cNvSpPr>
            <a:spLocks noGrp="1"/>
          </p:cNvSpPr>
          <p:nvPr>
            <p:ph type="body" sz="quarter" idx="10" hasCustomPrompt="1"/>
          </p:nvPr>
        </p:nvSpPr>
        <p:spPr>
          <a:xfrm>
            <a:off x="401638" y="4104440"/>
            <a:ext cx="11387137" cy="495300"/>
          </a:xfrm>
          <a:prstGeom prst="rect">
            <a:avLst/>
          </a:prstGeom>
        </p:spPr>
        <p:txBody>
          <a:bodyPr/>
          <a:lstStyle>
            <a:lvl1pPr marL="0" indent="0" algn="l">
              <a:buNone/>
              <a:defRPr sz="2800" b="1">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Presentation title – Arial Bold 28 pts</a:t>
            </a:r>
            <a:endParaRPr lang="en-GB"/>
          </a:p>
        </p:txBody>
      </p:sp>
      <p:sp>
        <p:nvSpPr>
          <p:cNvPr id="7" name="Text Placeholder 7">
            <a:extLst>
              <a:ext uri="{FF2B5EF4-FFF2-40B4-BE49-F238E27FC236}">
                <a16:creationId xmlns:a16="http://schemas.microsoft.com/office/drawing/2014/main" id="{B4995355-2DA9-4B03-B9DF-CD92721DDC19}"/>
              </a:ext>
            </a:extLst>
          </p:cNvPr>
          <p:cNvSpPr>
            <a:spLocks noGrp="1"/>
          </p:cNvSpPr>
          <p:nvPr>
            <p:ph type="body" sz="quarter" idx="11" hasCustomPrompt="1"/>
          </p:nvPr>
        </p:nvSpPr>
        <p:spPr>
          <a:xfrm>
            <a:off x="401639" y="4609537"/>
            <a:ext cx="5284786" cy="689151"/>
          </a:xfrm>
          <a:prstGeom prst="rect">
            <a:avLst/>
          </a:prstGeom>
        </p:spPr>
        <p:txBody>
          <a:bodyPr/>
          <a:lstStyle>
            <a:lvl1pPr marL="0" indent="0" algn="l">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18 pts</a:t>
            </a:r>
          </a:p>
          <a:p>
            <a:pPr lvl="0"/>
            <a:r>
              <a:rPr lang="en-US"/>
              <a:t>Position</a:t>
            </a:r>
            <a:endParaRPr lang="en-GB"/>
          </a:p>
        </p:txBody>
      </p:sp>
      <p:sp>
        <p:nvSpPr>
          <p:cNvPr id="8" name="Text Placeholder 7">
            <a:extLst>
              <a:ext uri="{FF2B5EF4-FFF2-40B4-BE49-F238E27FC236}">
                <a16:creationId xmlns:a16="http://schemas.microsoft.com/office/drawing/2014/main" id="{75C94958-B7F7-4301-95F6-7D585F97F68B}"/>
              </a:ext>
            </a:extLst>
          </p:cNvPr>
          <p:cNvSpPr>
            <a:spLocks noGrp="1"/>
          </p:cNvSpPr>
          <p:nvPr>
            <p:ph type="body" sz="quarter" idx="13" hasCustomPrompt="1"/>
          </p:nvPr>
        </p:nvSpPr>
        <p:spPr>
          <a:xfrm>
            <a:off x="401638" y="5539287"/>
            <a:ext cx="5284787" cy="982258"/>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Event – Arial 16 pts</a:t>
            </a:r>
          </a:p>
          <a:p>
            <a:pPr lvl="0"/>
            <a:r>
              <a:rPr lang="en-US"/>
              <a:t>Place</a:t>
            </a:r>
          </a:p>
          <a:p>
            <a:pPr lvl="0"/>
            <a:r>
              <a:rPr lang="en-US"/>
              <a:t>Date</a:t>
            </a:r>
            <a:endParaRPr lang="en-GB"/>
          </a:p>
        </p:txBody>
      </p:sp>
    </p:spTree>
    <p:extLst>
      <p:ext uri="{BB962C8B-B14F-4D97-AF65-F5344CB8AC3E}">
        <p14:creationId xmlns:p14="http://schemas.microsoft.com/office/powerpoint/2010/main" val="32615106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ngles Image Small">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72719EF-8C07-41B6-A7CC-330BC9AE5EE9}"/>
              </a:ext>
            </a:extLst>
          </p:cNvPr>
          <p:cNvSpPr/>
          <p:nvPr userDrawn="1"/>
        </p:nvSpPr>
        <p:spPr>
          <a:xfrm>
            <a:off x="-6326" y="1"/>
            <a:ext cx="12198326" cy="6857999"/>
          </a:xfrm>
          <a:custGeom>
            <a:avLst/>
            <a:gdLst>
              <a:gd name="connsiteX0" fmla="*/ 1 w 12198326"/>
              <a:gd name="connsiteY0" fmla="*/ 1 h 6857999"/>
              <a:gd name="connsiteX1" fmla="*/ 1 w 12198326"/>
              <a:gd name="connsiteY1" fmla="*/ 4881483 h 6857999"/>
              <a:gd name="connsiteX2" fmla="*/ 10430964 w 12198326"/>
              <a:gd name="connsiteY2" fmla="*/ 1 h 6857999"/>
              <a:gd name="connsiteX3" fmla="*/ 0 w 12198326"/>
              <a:gd name="connsiteY3" fmla="*/ 0 h 6857999"/>
              <a:gd name="connsiteX4" fmla="*/ 12198326 w 12198326"/>
              <a:gd name="connsiteY4" fmla="*/ 0 h 6857999"/>
              <a:gd name="connsiteX5" fmla="*/ 12198326 w 12198326"/>
              <a:gd name="connsiteY5" fmla="*/ 6857999 h 6857999"/>
              <a:gd name="connsiteX6" fmla="*/ 0 w 12198326"/>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8326" h="6857999">
                <a:moveTo>
                  <a:pt x="1" y="1"/>
                </a:moveTo>
                <a:lnTo>
                  <a:pt x="1" y="4881483"/>
                </a:lnTo>
                <a:lnTo>
                  <a:pt x="10430964" y="1"/>
                </a:lnTo>
                <a:close/>
                <a:moveTo>
                  <a:pt x="0" y="0"/>
                </a:moveTo>
                <a:lnTo>
                  <a:pt x="12198326" y="0"/>
                </a:lnTo>
                <a:lnTo>
                  <a:pt x="12198326"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EBFD59DD-8B04-4674-AC0B-A32D8D1F936A}"/>
              </a:ext>
            </a:extLst>
          </p:cNvPr>
          <p:cNvSpPr/>
          <p:nvPr userDrawn="1"/>
        </p:nvSpPr>
        <p:spPr>
          <a:xfrm>
            <a:off x="9960656" y="3253740"/>
            <a:ext cx="2231344" cy="2332670"/>
          </a:xfrm>
          <a:custGeom>
            <a:avLst/>
            <a:gdLst>
              <a:gd name="connsiteX0" fmla="*/ 0 w 2231344"/>
              <a:gd name="connsiteY0" fmla="*/ 0 h 2332670"/>
              <a:gd name="connsiteX1" fmla="*/ 2231344 w 2231344"/>
              <a:gd name="connsiteY1" fmla="*/ 0 h 2332670"/>
              <a:gd name="connsiteX2" fmla="*/ 2231344 w 2231344"/>
              <a:gd name="connsiteY2" fmla="*/ 2332670 h 2332670"/>
              <a:gd name="connsiteX3" fmla="*/ 0 w 2231344"/>
              <a:gd name="connsiteY3" fmla="*/ 1069107 h 2332670"/>
              <a:gd name="connsiteX4" fmla="*/ 0 w 2231344"/>
              <a:gd name="connsiteY4" fmla="*/ 0 h 23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344" h="2332670">
                <a:moveTo>
                  <a:pt x="0" y="0"/>
                </a:moveTo>
                <a:lnTo>
                  <a:pt x="2231344" y="0"/>
                </a:lnTo>
                <a:lnTo>
                  <a:pt x="2231344" y="2332670"/>
                </a:lnTo>
                <a:lnTo>
                  <a:pt x="0" y="1069107"/>
                </a:lnTo>
                <a:lnTo>
                  <a:pt x="0" y="0"/>
                </a:lnTo>
                <a:close/>
              </a:path>
            </a:pathLst>
          </a:custGeom>
          <a:solidFill>
            <a:srgbClr val="005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icture Placeholder 16">
            <a:extLst>
              <a:ext uri="{FF2B5EF4-FFF2-40B4-BE49-F238E27FC236}">
                <a16:creationId xmlns:a16="http://schemas.microsoft.com/office/drawing/2014/main" id="{3E523359-CAA5-456B-A311-A42BA4650C14}"/>
              </a:ext>
            </a:extLst>
          </p:cNvPr>
          <p:cNvSpPr>
            <a:spLocks noGrp="1"/>
          </p:cNvSpPr>
          <p:nvPr>
            <p:ph type="pic" sz="quarter" idx="10" hasCustomPrompt="1"/>
          </p:nvPr>
        </p:nvSpPr>
        <p:spPr>
          <a:xfrm>
            <a:off x="5987350" y="0"/>
            <a:ext cx="6204650" cy="4323193"/>
          </a:xfrm>
          <a:custGeom>
            <a:avLst/>
            <a:gdLst>
              <a:gd name="connsiteX0" fmla="*/ 4424636 w 6204650"/>
              <a:gd name="connsiteY0" fmla="*/ 0 h 4323193"/>
              <a:gd name="connsiteX1" fmla="*/ 6204650 w 6204650"/>
              <a:gd name="connsiteY1" fmla="*/ 0 h 4323193"/>
              <a:gd name="connsiteX2" fmla="*/ 6204650 w 6204650"/>
              <a:gd name="connsiteY2" fmla="*/ 3255228 h 4323193"/>
              <a:gd name="connsiteX3" fmla="*/ 3970603 w 6204650"/>
              <a:gd name="connsiteY3" fmla="*/ 4323193 h 4323193"/>
              <a:gd name="connsiteX4" fmla="*/ 0 w 6204650"/>
              <a:gd name="connsiteY4" fmla="*/ 2070642 h 432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4650" h="4323193">
                <a:moveTo>
                  <a:pt x="4424636" y="0"/>
                </a:moveTo>
                <a:lnTo>
                  <a:pt x="6204650" y="0"/>
                </a:lnTo>
                <a:lnTo>
                  <a:pt x="6204650" y="3255228"/>
                </a:lnTo>
                <a:lnTo>
                  <a:pt x="3970603" y="4323193"/>
                </a:lnTo>
                <a:lnTo>
                  <a:pt x="0" y="2070642"/>
                </a:lnTo>
                <a:close/>
              </a:path>
            </a:pathLst>
          </a:custGeom>
          <a:solidFill>
            <a:schemeClr val="bg1">
              <a:lumMod val="95000"/>
            </a:schemeClr>
          </a:solidFill>
        </p:spPr>
        <p:txBody>
          <a:bodyPr wrap="square">
            <a:noAutofit/>
          </a:bodyPr>
          <a:lstStyle>
            <a:lvl1pPr marL="0" indent="0" algn="r">
              <a:buNone/>
              <a:defRPr sz="2400"/>
            </a:lvl1pPr>
          </a:lstStyle>
          <a:p>
            <a:r>
              <a:rPr lang="de-DE"/>
              <a:t>Image</a:t>
            </a:r>
            <a:endParaRPr lang="en-GB"/>
          </a:p>
        </p:txBody>
      </p:sp>
      <p:sp>
        <p:nvSpPr>
          <p:cNvPr id="9" name="Text Placeholder 7">
            <a:extLst>
              <a:ext uri="{FF2B5EF4-FFF2-40B4-BE49-F238E27FC236}">
                <a16:creationId xmlns:a16="http://schemas.microsoft.com/office/drawing/2014/main" id="{5A2286AD-1F75-4B8C-B27C-D4ADC3E1ACAF}"/>
              </a:ext>
            </a:extLst>
          </p:cNvPr>
          <p:cNvSpPr>
            <a:spLocks noGrp="1"/>
          </p:cNvSpPr>
          <p:nvPr>
            <p:ph type="body" sz="quarter" idx="14" hasCustomPrompt="1"/>
          </p:nvPr>
        </p:nvSpPr>
        <p:spPr>
          <a:xfrm>
            <a:off x="401637" y="401637"/>
            <a:ext cx="6956696" cy="88307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10" name="Text Placeholder 7">
            <a:extLst>
              <a:ext uri="{FF2B5EF4-FFF2-40B4-BE49-F238E27FC236}">
                <a16:creationId xmlns:a16="http://schemas.microsoft.com/office/drawing/2014/main" id="{01CA4FD9-B194-403D-B0FD-80C0FF5A05D0}"/>
              </a:ext>
            </a:extLst>
          </p:cNvPr>
          <p:cNvSpPr>
            <a:spLocks noGrp="1"/>
          </p:cNvSpPr>
          <p:nvPr>
            <p:ph type="body" sz="quarter" idx="11" hasCustomPrompt="1"/>
          </p:nvPr>
        </p:nvSpPr>
        <p:spPr>
          <a:xfrm>
            <a:off x="401638" y="1582380"/>
            <a:ext cx="4524045" cy="88307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2" name="Text Placeholder 6">
            <a:extLst>
              <a:ext uri="{FF2B5EF4-FFF2-40B4-BE49-F238E27FC236}">
                <a16:creationId xmlns:a16="http://schemas.microsoft.com/office/drawing/2014/main" id="{547E8962-CA52-4827-9CEA-92DADEA90055}"/>
              </a:ext>
            </a:extLst>
          </p:cNvPr>
          <p:cNvSpPr>
            <a:spLocks noGrp="1"/>
          </p:cNvSpPr>
          <p:nvPr>
            <p:ph type="body" sz="quarter" idx="15" hasCustomPrompt="1"/>
          </p:nvPr>
        </p:nvSpPr>
        <p:spPr>
          <a:xfrm>
            <a:off x="3111501" y="3819524"/>
            <a:ext cx="5299254" cy="2016126"/>
          </a:xfrm>
          <a:prstGeom prst="rect">
            <a:avLst/>
          </a:prstGeom>
        </p:spPr>
        <p:txBody>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050">
                <a:solidFill>
                  <a:schemeClr val="tx1"/>
                </a:solidFill>
              </a:defRPr>
            </a:lvl4pPr>
            <a:lvl5pPr>
              <a:defRPr sz="1600"/>
            </a:lvl5pPr>
          </a:lstStyle>
          <a:p>
            <a:pPr lvl="0"/>
            <a:r>
              <a:rPr lang="en-US"/>
              <a:t>Bullet Points – Arial 16 pts</a:t>
            </a:r>
            <a:endParaRPr lang="en-GB"/>
          </a:p>
        </p:txBody>
      </p:sp>
    </p:spTree>
    <p:extLst>
      <p:ext uri="{BB962C8B-B14F-4D97-AF65-F5344CB8AC3E}">
        <p14:creationId xmlns:p14="http://schemas.microsoft.com/office/powerpoint/2010/main" val="30698702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ersonal Contact Horizont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9C0379-C17A-4C1E-A5DF-E357F98F4396}"/>
              </a:ext>
            </a:extLst>
          </p:cNvPr>
          <p:cNvSpPr/>
          <p:nvPr userDrawn="1"/>
        </p:nvSpPr>
        <p:spPr>
          <a:xfrm>
            <a:off x="0" y="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9B08F92A-B10E-4C0E-BAC8-2F849BED0A6F}"/>
              </a:ext>
            </a:extLst>
          </p:cNvPr>
          <p:cNvSpPr>
            <a:spLocks noGrp="1"/>
          </p:cNvSpPr>
          <p:nvPr>
            <p:ph type="body" sz="quarter" idx="10" hasCustomPrompt="1"/>
          </p:nvPr>
        </p:nvSpPr>
        <p:spPr>
          <a:xfrm>
            <a:off x="401639" y="2980551"/>
            <a:ext cx="4551362" cy="495300"/>
          </a:xfrm>
          <a:prstGeom prst="rect">
            <a:avLst/>
          </a:prstGeom>
        </p:spPr>
        <p:txBody>
          <a:bodyPr/>
          <a:lstStyle>
            <a:lvl1pPr marL="0" indent="0" algn="l">
              <a:buNone/>
              <a:defRPr sz="2400" b="1">
                <a:solidFill>
                  <a:srgbClr val="0053BB"/>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Bold 24 pts</a:t>
            </a:r>
          </a:p>
        </p:txBody>
      </p:sp>
      <p:sp>
        <p:nvSpPr>
          <p:cNvPr id="9" name="Text Placeholder 7">
            <a:extLst>
              <a:ext uri="{FF2B5EF4-FFF2-40B4-BE49-F238E27FC236}">
                <a16:creationId xmlns:a16="http://schemas.microsoft.com/office/drawing/2014/main" id="{EED3A954-D12C-42EA-96DA-1340E6D3656C}"/>
              </a:ext>
            </a:extLst>
          </p:cNvPr>
          <p:cNvSpPr>
            <a:spLocks noGrp="1"/>
          </p:cNvSpPr>
          <p:nvPr>
            <p:ph type="body" sz="quarter" idx="11" hasCustomPrompt="1"/>
          </p:nvPr>
        </p:nvSpPr>
        <p:spPr>
          <a:xfrm>
            <a:off x="401639" y="3577223"/>
            <a:ext cx="4551361" cy="495300"/>
          </a:xfrm>
          <a:prstGeom prst="rect">
            <a:avLst/>
          </a:prstGeom>
        </p:spPr>
        <p:txBody>
          <a:bodyPr/>
          <a:lstStyle>
            <a:lvl1pPr marL="0" indent="0" algn="l">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Position – Arial 18 pts</a:t>
            </a:r>
            <a:endParaRPr lang="en-GB"/>
          </a:p>
        </p:txBody>
      </p:sp>
      <p:sp>
        <p:nvSpPr>
          <p:cNvPr id="5" name="Text Placeholder 7">
            <a:extLst>
              <a:ext uri="{FF2B5EF4-FFF2-40B4-BE49-F238E27FC236}">
                <a16:creationId xmlns:a16="http://schemas.microsoft.com/office/drawing/2014/main" id="{B7137D7D-781E-4969-BB76-12A13F32FA56}"/>
              </a:ext>
            </a:extLst>
          </p:cNvPr>
          <p:cNvSpPr>
            <a:spLocks noGrp="1"/>
          </p:cNvSpPr>
          <p:nvPr>
            <p:ph type="body" sz="quarter" idx="13" hasCustomPrompt="1"/>
          </p:nvPr>
        </p:nvSpPr>
        <p:spPr>
          <a:xfrm>
            <a:off x="401639" y="4082320"/>
            <a:ext cx="4551362" cy="1753329"/>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Phone – Arial 16 pts</a:t>
            </a:r>
          </a:p>
          <a:p>
            <a:pPr lvl="0"/>
            <a:r>
              <a:rPr lang="en-US"/>
              <a:t>Email</a:t>
            </a:r>
            <a:endParaRPr lang="en-GB"/>
          </a:p>
        </p:txBody>
      </p:sp>
      <p:sp>
        <p:nvSpPr>
          <p:cNvPr id="12" name="Picture Placeholder 11">
            <a:extLst>
              <a:ext uri="{FF2B5EF4-FFF2-40B4-BE49-F238E27FC236}">
                <a16:creationId xmlns:a16="http://schemas.microsoft.com/office/drawing/2014/main" id="{FDF19BCC-EB56-4912-8960-E6A97D2E9794}"/>
              </a:ext>
            </a:extLst>
          </p:cNvPr>
          <p:cNvSpPr>
            <a:spLocks noGrp="1"/>
          </p:cNvSpPr>
          <p:nvPr>
            <p:ph type="pic" sz="quarter" idx="14" hasCustomPrompt="1"/>
          </p:nvPr>
        </p:nvSpPr>
        <p:spPr>
          <a:xfrm>
            <a:off x="4953000" y="22860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solidFill>
            <a:schemeClr val="bg1">
              <a:lumMod val="95000"/>
            </a:schemeClr>
          </a:solidFill>
          <a:ln w="50800">
            <a:solidFill>
              <a:schemeClr val="bg1"/>
            </a:solidFill>
          </a:ln>
        </p:spPr>
        <p:txBody>
          <a:bodyPr wrap="square">
            <a:noAutofit/>
          </a:bodyPr>
          <a:lstStyle>
            <a:lvl1pPr marL="0" indent="0" algn="ctr">
              <a:buNone/>
              <a:defRPr sz="2400">
                <a:solidFill>
                  <a:schemeClr val="tx1"/>
                </a:solidFill>
              </a:defRPr>
            </a:lvl1pPr>
          </a:lstStyle>
          <a:p>
            <a:r>
              <a:rPr lang="de-DE"/>
              <a:t>Image</a:t>
            </a:r>
            <a:endParaRPr lang="en-GB"/>
          </a:p>
        </p:txBody>
      </p:sp>
      <p:sp>
        <p:nvSpPr>
          <p:cNvPr id="16" name="TextBox 15">
            <a:extLst>
              <a:ext uri="{FF2B5EF4-FFF2-40B4-BE49-F238E27FC236}">
                <a16:creationId xmlns:a16="http://schemas.microsoft.com/office/drawing/2014/main" id="{0417557A-E570-4B4C-8A35-FFBA142EBDB9}"/>
              </a:ext>
            </a:extLst>
          </p:cNvPr>
          <p:cNvSpPr txBox="1"/>
          <p:nvPr userDrawn="1"/>
        </p:nvSpPr>
        <p:spPr>
          <a:xfrm>
            <a:off x="10119116" y="2976179"/>
            <a:ext cx="1778989" cy="401175"/>
          </a:xfrm>
          <a:prstGeom prst="rect">
            <a:avLst/>
          </a:prstGeom>
        </p:spPr>
        <p:txBody>
          <a:bodyPr/>
          <a:lstStyle>
            <a:lvl1pPr lvl="0" indent="0">
              <a:lnSpc>
                <a:spcPct val="90000"/>
              </a:lnSpc>
              <a:spcBef>
                <a:spcPts val="1000"/>
              </a:spcBef>
              <a:buFont typeface="Arial" panose="020B0604020202020204" pitchFamily="34" charset="0"/>
              <a:buNone/>
              <a:defRPr sz="2400" b="1">
                <a:solidFill>
                  <a:srgbClr val="0053BB"/>
                </a:solidFill>
              </a:defRPr>
            </a:lvl1pPr>
            <a:lvl2pPr indent="0">
              <a:lnSpc>
                <a:spcPct val="90000"/>
              </a:lnSpc>
              <a:spcBef>
                <a:spcPts val="500"/>
              </a:spcBef>
              <a:buFont typeface="Arial" panose="020B0604020202020204" pitchFamily="34" charset="0"/>
              <a:buNone/>
              <a:defRPr sz="2400" b="1">
                <a:solidFill>
                  <a:srgbClr val="0053BB"/>
                </a:solidFill>
              </a:defRPr>
            </a:lvl2pPr>
            <a:lvl3pPr indent="0">
              <a:lnSpc>
                <a:spcPct val="90000"/>
              </a:lnSpc>
              <a:spcBef>
                <a:spcPts val="500"/>
              </a:spcBef>
              <a:buFont typeface="Arial" panose="020B0604020202020204" pitchFamily="34" charset="0"/>
              <a:buNone/>
              <a:defRPr sz="2400" b="1">
                <a:solidFill>
                  <a:srgbClr val="0053BB"/>
                </a:solidFill>
              </a:defRPr>
            </a:lvl3pPr>
            <a:lvl4pPr indent="0">
              <a:lnSpc>
                <a:spcPct val="90000"/>
              </a:lnSpc>
              <a:spcBef>
                <a:spcPts val="500"/>
              </a:spcBef>
              <a:buFont typeface="Arial" panose="020B0604020202020204" pitchFamily="34" charset="0"/>
              <a:buNone/>
              <a:defRPr sz="2400" b="1">
                <a:solidFill>
                  <a:srgbClr val="0053BB"/>
                </a:solidFill>
              </a:defRPr>
            </a:lvl4pPr>
            <a:lvl5pPr indent="0">
              <a:lnSpc>
                <a:spcPct val="90000"/>
              </a:lnSpc>
              <a:spcBef>
                <a:spcPts val="500"/>
              </a:spcBef>
              <a:buFont typeface="Arial" panose="020B0604020202020204" pitchFamily="34" charset="0"/>
              <a:buNone/>
              <a:defRPr sz="2400" b="1">
                <a:solidFill>
                  <a:srgbClr val="0053BB"/>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r>
              <a:rPr lang="en-GB" noProof="0">
                <a:solidFill>
                  <a:srgbClr val="001C37"/>
                </a:solidFill>
              </a:rPr>
              <a:t>Thank you</a:t>
            </a:r>
          </a:p>
        </p:txBody>
      </p:sp>
      <p:sp>
        <p:nvSpPr>
          <p:cNvPr id="19" name="TextBox 18">
            <a:extLst>
              <a:ext uri="{FF2B5EF4-FFF2-40B4-BE49-F238E27FC236}">
                <a16:creationId xmlns:a16="http://schemas.microsoft.com/office/drawing/2014/main" id="{ED56D07A-7712-491E-8BD3-9E90625E1181}"/>
              </a:ext>
            </a:extLst>
          </p:cNvPr>
          <p:cNvSpPr txBox="1"/>
          <p:nvPr userDrawn="1"/>
        </p:nvSpPr>
        <p:spPr>
          <a:xfrm>
            <a:off x="402589" y="6268306"/>
            <a:ext cx="1503938" cy="276999"/>
          </a:xfrm>
          <a:prstGeom prst="rect">
            <a:avLst/>
          </a:prstGeom>
          <a:noFill/>
        </p:spPr>
        <p:txBody>
          <a:bodyPr wrap="none" rtlCol="0">
            <a:spAutoFit/>
          </a:bodyPr>
          <a:lstStyle/>
          <a:p>
            <a:r>
              <a:rPr lang="de-DE" sz="1200">
                <a:solidFill>
                  <a:schemeClr val="bg1"/>
                </a:solidFill>
              </a:rPr>
              <a:t>nordpoolgroup.com</a:t>
            </a:r>
            <a:endParaRPr lang="en-GB" sz="1200">
              <a:solidFill>
                <a:schemeClr val="bg1"/>
              </a:solidFill>
            </a:endParaRPr>
          </a:p>
        </p:txBody>
      </p:sp>
    </p:spTree>
    <p:extLst>
      <p:ext uri="{BB962C8B-B14F-4D97-AF65-F5344CB8AC3E}">
        <p14:creationId xmlns:p14="http://schemas.microsoft.com/office/powerpoint/2010/main" val="21185262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ersonal Contact Vertic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9C0379-C17A-4C1E-A5DF-E357F98F4396}"/>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FDF19BCC-EB56-4912-8960-E6A97D2E9794}"/>
              </a:ext>
            </a:extLst>
          </p:cNvPr>
          <p:cNvSpPr>
            <a:spLocks noGrp="1"/>
          </p:cNvSpPr>
          <p:nvPr>
            <p:ph type="pic" sz="quarter" idx="14" hasCustomPrompt="1"/>
          </p:nvPr>
        </p:nvSpPr>
        <p:spPr>
          <a:xfrm>
            <a:off x="4953000" y="22860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solidFill>
            <a:schemeClr val="bg1">
              <a:lumMod val="95000"/>
            </a:schemeClr>
          </a:solidFill>
          <a:ln w="50800">
            <a:solidFill>
              <a:schemeClr val="bg1"/>
            </a:solidFill>
          </a:ln>
        </p:spPr>
        <p:txBody>
          <a:bodyPr wrap="square">
            <a:noAutofit/>
          </a:bodyPr>
          <a:lstStyle>
            <a:lvl1pPr marL="0" indent="0" algn="ctr">
              <a:buNone/>
              <a:defRPr sz="2400">
                <a:solidFill>
                  <a:schemeClr val="tx1"/>
                </a:solidFill>
              </a:defRPr>
            </a:lvl1pPr>
          </a:lstStyle>
          <a:p>
            <a:r>
              <a:rPr lang="de-DE"/>
              <a:t>Image</a:t>
            </a:r>
          </a:p>
        </p:txBody>
      </p:sp>
      <p:sp>
        <p:nvSpPr>
          <p:cNvPr id="7" name="Text Placeholder 7">
            <a:extLst>
              <a:ext uri="{FF2B5EF4-FFF2-40B4-BE49-F238E27FC236}">
                <a16:creationId xmlns:a16="http://schemas.microsoft.com/office/drawing/2014/main" id="{5AB7DF0B-DA4E-4D1C-B640-49DAF069A014}"/>
              </a:ext>
            </a:extLst>
          </p:cNvPr>
          <p:cNvSpPr>
            <a:spLocks noGrp="1"/>
          </p:cNvSpPr>
          <p:nvPr>
            <p:ph type="body" sz="quarter" idx="10" hasCustomPrompt="1"/>
          </p:nvPr>
        </p:nvSpPr>
        <p:spPr>
          <a:xfrm>
            <a:off x="401639" y="2590026"/>
            <a:ext cx="4551362" cy="495300"/>
          </a:xfrm>
          <a:prstGeom prst="rect">
            <a:avLst/>
          </a:prstGeom>
        </p:spPr>
        <p:txBody>
          <a:bodyPr/>
          <a:lstStyle>
            <a:lvl1pPr marL="0" indent="0" algn="l">
              <a:buNone/>
              <a:defRPr sz="2400" b="1">
                <a:solidFill>
                  <a:srgbClr val="0053BB"/>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Bold 24 pts</a:t>
            </a:r>
          </a:p>
        </p:txBody>
      </p:sp>
      <p:sp>
        <p:nvSpPr>
          <p:cNvPr id="10" name="Text Placeholder 7">
            <a:extLst>
              <a:ext uri="{FF2B5EF4-FFF2-40B4-BE49-F238E27FC236}">
                <a16:creationId xmlns:a16="http://schemas.microsoft.com/office/drawing/2014/main" id="{61622903-1177-415A-8C04-A7D207F1954F}"/>
              </a:ext>
            </a:extLst>
          </p:cNvPr>
          <p:cNvSpPr>
            <a:spLocks noGrp="1"/>
          </p:cNvSpPr>
          <p:nvPr>
            <p:ph type="body" sz="quarter" idx="11" hasCustomPrompt="1"/>
          </p:nvPr>
        </p:nvSpPr>
        <p:spPr>
          <a:xfrm>
            <a:off x="401639" y="3186698"/>
            <a:ext cx="4551361" cy="495300"/>
          </a:xfrm>
          <a:prstGeom prst="rect">
            <a:avLst/>
          </a:prstGeom>
        </p:spPr>
        <p:txBody>
          <a:bodyPr/>
          <a:lstStyle>
            <a:lvl1pPr marL="0" indent="0" algn="l">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Position – Arial 18 pts</a:t>
            </a:r>
            <a:endParaRPr lang="en-GB"/>
          </a:p>
        </p:txBody>
      </p:sp>
      <p:sp>
        <p:nvSpPr>
          <p:cNvPr id="11" name="Text Placeholder 7">
            <a:extLst>
              <a:ext uri="{FF2B5EF4-FFF2-40B4-BE49-F238E27FC236}">
                <a16:creationId xmlns:a16="http://schemas.microsoft.com/office/drawing/2014/main" id="{6C05961B-EAB8-43F2-BF39-B9A4A09AC6E1}"/>
              </a:ext>
            </a:extLst>
          </p:cNvPr>
          <p:cNvSpPr>
            <a:spLocks noGrp="1"/>
          </p:cNvSpPr>
          <p:nvPr>
            <p:ph type="body" sz="quarter" idx="13" hasCustomPrompt="1"/>
          </p:nvPr>
        </p:nvSpPr>
        <p:spPr>
          <a:xfrm>
            <a:off x="401639" y="3691796"/>
            <a:ext cx="4551362" cy="2143854"/>
          </a:xfrm>
          <a:prstGeom prst="rect">
            <a:avLst/>
          </a:prstGeom>
        </p:spPr>
        <p:txBody>
          <a:bodyPr/>
          <a:lstStyle>
            <a:lvl1pPr marL="0" indent="0">
              <a:buNone/>
              <a:defRPr sz="16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Phone – Arial 16 pts</a:t>
            </a:r>
          </a:p>
          <a:p>
            <a:pPr lvl="0"/>
            <a:r>
              <a:rPr lang="en-US"/>
              <a:t>Email</a:t>
            </a:r>
            <a:endParaRPr lang="en-GB"/>
          </a:p>
        </p:txBody>
      </p:sp>
      <p:sp>
        <p:nvSpPr>
          <p:cNvPr id="14" name="TextBox 13">
            <a:extLst>
              <a:ext uri="{FF2B5EF4-FFF2-40B4-BE49-F238E27FC236}">
                <a16:creationId xmlns:a16="http://schemas.microsoft.com/office/drawing/2014/main" id="{BCB50194-7262-4F0E-9391-18707C82B613}"/>
              </a:ext>
            </a:extLst>
          </p:cNvPr>
          <p:cNvSpPr txBox="1"/>
          <p:nvPr userDrawn="1"/>
        </p:nvSpPr>
        <p:spPr>
          <a:xfrm>
            <a:off x="10119116" y="3119054"/>
            <a:ext cx="1778989" cy="401175"/>
          </a:xfrm>
          <a:prstGeom prst="rect">
            <a:avLst/>
          </a:prstGeom>
        </p:spPr>
        <p:txBody>
          <a:bodyPr/>
          <a:lstStyle>
            <a:lvl1pPr lvl="0" indent="0">
              <a:lnSpc>
                <a:spcPct val="90000"/>
              </a:lnSpc>
              <a:spcBef>
                <a:spcPts val="1000"/>
              </a:spcBef>
              <a:buFont typeface="Arial" panose="020B0604020202020204" pitchFamily="34" charset="0"/>
              <a:buNone/>
              <a:defRPr sz="2400" b="1">
                <a:solidFill>
                  <a:srgbClr val="0053BB"/>
                </a:solidFill>
              </a:defRPr>
            </a:lvl1pPr>
            <a:lvl2pPr indent="0">
              <a:lnSpc>
                <a:spcPct val="90000"/>
              </a:lnSpc>
              <a:spcBef>
                <a:spcPts val="500"/>
              </a:spcBef>
              <a:buFont typeface="Arial" panose="020B0604020202020204" pitchFamily="34" charset="0"/>
              <a:buNone/>
              <a:defRPr sz="2400" b="1">
                <a:solidFill>
                  <a:srgbClr val="0053BB"/>
                </a:solidFill>
              </a:defRPr>
            </a:lvl2pPr>
            <a:lvl3pPr indent="0">
              <a:lnSpc>
                <a:spcPct val="90000"/>
              </a:lnSpc>
              <a:spcBef>
                <a:spcPts val="500"/>
              </a:spcBef>
              <a:buFont typeface="Arial" panose="020B0604020202020204" pitchFamily="34" charset="0"/>
              <a:buNone/>
              <a:defRPr sz="2400" b="1">
                <a:solidFill>
                  <a:srgbClr val="0053BB"/>
                </a:solidFill>
              </a:defRPr>
            </a:lvl3pPr>
            <a:lvl4pPr indent="0">
              <a:lnSpc>
                <a:spcPct val="90000"/>
              </a:lnSpc>
              <a:spcBef>
                <a:spcPts val="500"/>
              </a:spcBef>
              <a:buFont typeface="Arial" panose="020B0604020202020204" pitchFamily="34" charset="0"/>
              <a:buNone/>
              <a:defRPr sz="2400" b="1">
                <a:solidFill>
                  <a:srgbClr val="0053BB"/>
                </a:solidFill>
              </a:defRPr>
            </a:lvl4pPr>
            <a:lvl5pPr indent="0">
              <a:lnSpc>
                <a:spcPct val="90000"/>
              </a:lnSpc>
              <a:spcBef>
                <a:spcPts val="500"/>
              </a:spcBef>
              <a:buFont typeface="Arial" panose="020B0604020202020204" pitchFamily="34" charset="0"/>
              <a:buNone/>
              <a:defRPr sz="2400" b="1">
                <a:solidFill>
                  <a:srgbClr val="0053BB"/>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r>
              <a:rPr lang="en-GB" noProof="0">
                <a:solidFill>
                  <a:schemeClr val="bg1"/>
                </a:solidFill>
              </a:rPr>
              <a:t>Thank you</a:t>
            </a:r>
          </a:p>
        </p:txBody>
      </p:sp>
      <p:sp>
        <p:nvSpPr>
          <p:cNvPr id="15" name="TextBox 14">
            <a:extLst>
              <a:ext uri="{FF2B5EF4-FFF2-40B4-BE49-F238E27FC236}">
                <a16:creationId xmlns:a16="http://schemas.microsoft.com/office/drawing/2014/main" id="{DB9C9631-F411-4DFD-9E3D-3C32201B6FD7}"/>
              </a:ext>
            </a:extLst>
          </p:cNvPr>
          <p:cNvSpPr txBox="1"/>
          <p:nvPr userDrawn="1"/>
        </p:nvSpPr>
        <p:spPr>
          <a:xfrm>
            <a:off x="402589" y="6268306"/>
            <a:ext cx="1503938" cy="276999"/>
          </a:xfrm>
          <a:prstGeom prst="rect">
            <a:avLst/>
          </a:prstGeom>
          <a:noFill/>
        </p:spPr>
        <p:txBody>
          <a:bodyPr wrap="none" rtlCol="0">
            <a:spAutoFit/>
          </a:bodyPr>
          <a:lstStyle/>
          <a:p>
            <a:r>
              <a:rPr lang="de-DE" sz="1200">
                <a:solidFill>
                  <a:srgbClr val="001C37"/>
                </a:solidFill>
              </a:rPr>
              <a:t>nordpoolgroup.com</a:t>
            </a:r>
            <a:endParaRPr lang="en-GB" sz="1200">
              <a:solidFill>
                <a:srgbClr val="001C37"/>
              </a:solidFill>
            </a:endParaRPr>
          </a:p>
        </p:txBody>
      </p:sp>
    </p:spTree>
    <p:extLst>
      <p:ext uri="{BB962C8B-B14F-4D97-AF65-F5344CB8AC3E}">
        <p14:creationId xmlns:p14="http://schemas.microsoft.com/office/powerpoint/2010/main" val="10063947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Full Screen">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DBFF7CF-2FD8-44BF-B364-503DC3E8C516}"/>
              </a:ext>
            </a:extLst>
          </p:cNvPr>
          <p:cNvSpPr>
            <a:spLocks noGrp="1"/>
          </p:cNvSpPr>
          <p:nvPr>
            <p:ph type="pic" sz="quarter" idx="10" hasCustomPrompt="1"/>
          </p:nvPr>
        </p:nvSpPr>
        <p:spPr>
          <a:xfrm>
            <a:off x="0" y="0"/>
            <a:ext cx="12192000" cy="6858000"/>
          </a:xfrm>
          <a:prstGeom prst="rect">
            <a:avLst/>
          </a:prstGeom>
          <a:solidFill>
            <a:schemeClr val="bg1">
              <a:lumMod val="95000"/>
            </a:schemeClr>
          </a:solidFill>
        </p:spPr>
        <p:txBody>
          <a:bodyPr/>
          <a:lstStyle>
            <a:lvl1pPr marL="0" indent="0" algn="ctr">
              <a:buNone/>
              <a:defRPr sz="2400">
                <a:solidFill>
                  <a:schemeClr val="tx1"/>
                </a:solidFill>
              </a:defRPr>
            </a:lvl1pPr>
          </a:lstStyle>
          <a:p>
            <a:r>
              <a:rPr lang="de-DE"/>
              <a:t>Image</a:t>
            </a:r>
            <a:endParaRPr lang="en-GB"/>
          </a:p>
        </p:txBody>
      </p:sp>
    </p:spTree>
    <p:extLst>
      <p:ext uri="{BB962C8B-B14F-4D97-AF65-F5344CB8AC3E}">
        <p14:creationId xmlns:p14="http://schemas.microsoft.com/office/powerpoint/2010/main" val="42728841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plit - Left Text - Right graphics green">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9C6DD24E-18E9-4402-A04B-A8C03B31604F}"/>
              </a:ext>
            </a:extLst>
          </p:cNvPr>
          <p:cNvSpPr>
            <a:spLocks noGrp="1"/>
          </p:cNvSpPr>
          <p:nvPr>
            <p:ph type="body" sz="quarter" idx="10" hasCustomPrompt="1"/>
          </p:nvPr>
        </p:nvSpPr>
        <p:spPr>
          <a:xfrm>
            <a:off x="401638" y="1022350"/>
            <a:ext cx="5267642" cy="495300"/>
          </a:xfrm>
          <a:prstGeom prst="rect">
            <a:avLst/>
          </a:prstGeom>
        </p:spPr>
        <p:txBody>
          <a:bodyPr/>
          <a:lstStyle>
            <a:lvl1pPr marL="0" indent="0">
              <a:buNone/>
              <a:defRPr sz="2800" b="1">
                <a:solidFill>
                  <a:srgbClr val="0053BB"/>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5" name="Text Placeholder 7">
            <a:extLst>
              <a:ext uri="{FF2B5EF4-FFF2-40B4-BE49-F238E27FC236}">
                <a16:creationId xmlns:a16="http://schemas.microsoft.com/office/drawing/2014/main" id="{69AE39F7-AF1B-4D1C-8899-61756614364F}"/>
              </a:ext>
            </a:extLst>
          </p:cNvPr>
          <p:cNvSpPr>
            <a:spLocks noGrp="1"/>
          </p:cNvSpPr>
          <p:nvPr>
            <p:ph type="body" sz="quarter" idx="12" hasCustomPrompt="1"/>
          </p:nvPr>
        </p:nvSpPr>
        <p:spPr>
          <a:xfrm>
            <a:off x="401638" y="1823267"/>
            <a:ext cx="5267642" cy="742133"/>
          </a:xfrm>
          <a:prstGeom prst="rect">
            <a:avLst/>
          </a:prstGeom>
        </p:spPr>
        <p:txBody>
          <a:bodyPr/>
          <a:lstStyle>
            <a:lvl1pPr marL="0" indent="0">
              <a:buNone/>
              <a:defRPr sz="16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7" name="Text Placeholder 6">
            <a:extLst>
              <a:ext uri="{FF2B5EF4-FFF2-40B4-BE49-F238E27FC236}">
                <a16:creationId xmlns:a16="http://schemas.microsoft.com/office/drawing/2014/main" id="{B0668D84-1E28-483E-B539-5BC2D50E31A5}"/>
              </a:ext>
            </a:extLst>
          </p:cNvPr>
          <p:cNvSpPr>
            <a:spLocks noGrp="1"/>
          </p:cNvSpPr>
          <p:nvPr>
            <p:ph type="body" sz="quarter" idx="14" hasCustomPrompt="1"/>
          </p:nvPr>
        </p:nvSpPr>
        <p:spPr>
          <a:xfrm>
            <a:off x="401638" y="2768121"/>
            <a:ext cx="5267642" cy="3067529"/>
          </a:xfrm>
          <a:prstGeom prst="rect">
            <a:avLst/>
          </a:prstGeom>
        </p:spPr>
        <p:txBody>
          <a:bodyPr/>
          <a:lstStyle>
            <a:lvl1pPr>
              <a:defRPr sz="1600"/>
            </a:lvl1pPr>
            <a:lvl2pPr>
              <a:defRPr sz="1400"/>
            </a:lvl2pPr>
            <a:lvl3pPr>
              <a:defRPr sz="1200"/>
            </a:lvl3pPr>
            <a:lvl4pPr>
              <a:defRPr sz="1050"/>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2" name="Rectangle 1">
            <a:extLst>
              <a:ext uri="{FF2B5EF4-FFF2-40B4-BE49-F238E27FC236}">
                <a16:creationId xmlns:a16="http://schemas.microsoft.com/office/drawing/2014/main" id="{00BDC2E7-850F-B9A7-30AD-362C76F41CD9}"/>
              </a:ext>
            </a:extLst>
          </p:cNvPr>
          <p:cNvSpPr/>
          <p:nvPr userDrawn="1"/>
        </p:nvSpPr>
        <p:spPr>
          <a:xfrm>
            <a:off x="6096000" y="0"/>
            <a:ext cx="6096000" cy="6858000"/>
          </a:xfrm>
          <a:prstGeom prst="rect">
            <a:avLst/>
          </a:prstGeom>
          <a:solidFill>
            <a:srgbClr val="28966E"/>
          </a:solidFill>
          <a:ln>
            <a:solidFill>
              <a:srgbClr val="289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Picture 5" descr="A picture containing text, satellite&#10;&#10;Description automatically generated">
            <a:extLst>
              <a:ext uri="{FF2B5EF4-FFF2-40B4-BE49-F238E27FC236}">
                <a16:creationId xmlns:a16="http://schemas.microsoft.com/office/drawing/2014/main" id="{BC899A33-2654-2300-3002-50318233AD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0" y="1088086"/>
            <a:ext cx="6000206" cy="4681827"/>
          </a:xfrm>
          <a:prstGeom prst="rect">
            <a:avLst/>
          </a:prstGeom>
        </p:spPr>
      </p:pic>
    </p:spTree>
    <p:extLst>
      <p:ext uri="{BB962C8B-B14F-4D97-AF65-F5344CB8AC3E}">
        <p14:creationId xmlns:p14="http://schemas.microsoft.com/office/powerpoint/2010/main" val="18052284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 column - Text and graphics">
    <p:spTree>
      <p:nvGrpSpPr>
        <p:cNvPr id="1" name=""/>
        <p:cNvGrpSpPr/>
        <p:nvPr/>
      </p:nvGrpSpPr>
      <p:grpSpPr>
        <a:xfrm>
          <a:off x="0" y="0"/>
          <a:ext cx="0" cy="0"/>
          <a:chOff x="0" y="0"/>
          <a:chExt cx="0" cy="0"/>
        </a:xfrm>
      </p:grpSpPr>
      <p:pic>
        <p:nvPicPr>
          <p:cNvPr id="6" name="Picture 5" descr="Shape&#10;&#10;Description automatically generated with medium confidence">
            <a:extLst>
              <a:ext uri="{FF2B5EF4-FFF2-40B4-BE49-F238E27FC236}">
                <a16:creationId xmlns:a16="http://schemas.microsoft.com/office/drawing/2014/main" id="{40904CEF-99A2-F886-7CF6-B9D39D8A59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7761" y="391297"/>
            <a:ext cx="11077824" cy="6466703"/>
          </a:xfrm>
          <a:prstGeom prst="rect">
            <a:avLst/>
          </a:prstGeom>
        </p:spPr>
      </p:pic>
      <p:sp>
        <p:nvSpPr>
          <p:cNvPr id="3" name="Text Placeholder 7">
            <a:extLst>
              <a:ext uri="{FF2B5EF4-FFF2-40B4-BE49-F238E27FC236}">
                <a16:creationId xmlns:a16="http://schemas.microsoft.com/office/drawing/2014/main" id="{9C6DD24E-18E9-4402-A04B-A8C03B31604F}"/>
              </a:ext>
            </a:extLst>
          </p:cNvPr>
          <p:cNvSpPr>
            <a:spLocks noGrp="1"/>
          </p:cNvSpPr>
          <p:nvPr>
            <p:ph type="body" sz="quarter" idx="10" hasCustomPrompt="1"/>
          </p:nvPr>
        </p:nvSpPr>
        <p:spPr>
          <a:xfrm>
            <a:off x="401637" y="401638"/>
            <a:ext cx="11387138" cy="495300"/>
          </a:xfrm>
          <a:prstGeom prst="rect">
            <a:avLst/>
          </a:prstGeom>
        </p:spPr>
        <p:txBody>
          <a:bodyPr/>
          <a:lstStyle>
            <a:lvl1pPr marL="0" indent="0">
              <a:buNone/>
              <a:defRPr sz="2800" b="1">
                <a:solidFill>
                  <a:srgbClr val="0053BB"/>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4" name="Text Placeholder 7">
            <a:extLst>
              <a:ext uri="{FF2B5EF4-FFF2-40B4-BE49-F238E27FC236}">
                <a16:creationId xmlns:a16="http://schemas.microsoft.com/office/drawing/2014/main" id="{1AB567BB-A18F-4945-A710-498D6C6830E5}"/>
              </a:ext>
            </a:extLst>
          </p:cNvPr>
          <p:cNvSpPr>
            <a:spLocks noGrp="1"/>
          </p:cNvSpPr>
          <p:nvPr>
            <p:ph type="body" sz="quarter" idx="11" hasCustomPrompt="1"/>
          </p:nvPr>
        </p:nvSpPr>
        <p:spPr>
          <a:xfrm>
            <a:off x="401637" y="906736"/>
            <a:ext cx="11387137" cy="495300"/>
          </a:xfrm>
          <a:prstGeom prst="rect">
            <a:avLst/>
          </a:prstGeom>
        </p:spPr>
        <p:txBody>
          <a:bodyPr/>
          <a:lstStyle>
            <a:lvl1pPr marL="0" indent="0">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5" name="Text Placeholder 7">
            <a:extLst>
              <a:ext uri="{FF2B5EF4-FFF2-40B4-BE49-F238E27FC236}">
                <a16:creationId xmlns:a16="http://schemas.microsoft.com/office/drawing/2014/main" id="{69AE39F7-AF1B-4D1C-8899-61756614364F}"/>
              </a:ext>
            </a:extLst>
          </p:cNvPr>
          <p:cNvSpPr>
            <a:spLocks noGrp="1"/>
          </p:cNvSpPr>
          <p:nvPr>
            <p:ph type="body" sz="quarter" idx="12" hasCustomPrompt="1"/>
          </p:nvPr>
        </p:nvSpPr>
        <p:spPr>
          <a:xfrm>
            <a:off x="401638" y="1823267"/>
            <a:ext cx="11387136" cy="742133"/>
          </a:xfrm>
          <a:prstGeom prst="rect">
            <a:avLst/>
          </a:prstGeom>
        </p:spPr>
        <p:txBody>
          <a:bodyPr/>
          <a:lstStyle>
            <a:lvl1pPr marL="0" indent="0">
              <a:buNone/>
              <a:defRPr sz="16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7" name="Text Placeholder 6">
            <a:extLst>
              <a:ext uri="{FF2B5EF4-FFF2-40B4-BE49-F238E27FC236}">
                <a16:creationId xmlns:a16="http://schemas.microsoft.com/office/drawing/2014/main" id="{B0668D84-1E28-483E-B539-5BC2D50E31A5}"/>
              </a:ext>
            </a:extLst>
          </p:cNvPr>
          <p:cNvSpPr>
            <a:spLocks noGrp="1"/>
          </p:cNvSpPr>
          <p:nvPr>
            <p:ph type="body" sz="quarter" idx="14" hasCustomPrompt="1"/>
          </p:nvPr>
        </p:nvSpPr>
        <p:spPr>
          <a:xfrm>
            <a:off x="401638" y="2768121"/>
            <a:ext cx="11387136" cy="3067529"/>
          </a:xfrm>
          <a:prstGeom prst="rect">
            <a:avLst/>
          </a:prstGeom>
        </p:spPr>
        <p:txBody>
          <a:bodyPr/>
          <a:lstStyle>
            <a:lvl1pPr>
              <a:defRPr sz="1600"/>
            </a:lvl1pPr>
            <a:lvl2pPr>
              <a:defRPr sz="1400"/>
            </a:lvl2pPr>
            <a:lvl3pPr>
              <a:defRPr sz="1200"/>
            </a:lvl3pPr>
            <a:lvl4pPr>
              <a:defRPr sz="1050"/>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Tree>
    <p:extLst>
      <p:ext uri="{BB962C8B-B14F-4D97-AF65-F5344CB8AC3E}">
        <p14:creationId xmlns:p14="http://schemas.microsoft.com/office/powerpoint/2010/main" val="12153598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anner - Top Green - 1 Column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C8139-B7F0-423F-B845-95DA74D73A4D}"/>
              </a:ext>
            </a:extLst>
          </p:cNvPr>
          <p:cNvSpPr/>
          <p:nvPr userDrawn="1"/>
        </p:nvSpPr>
        <p:spPr>
          <a:xfrm>
            <a:off x="0" y="0"/>
            <a:ext cx="12192000" cy="2263775"/>
          </a:xfrm>
          <a:prstGeom prst="rect">
            <a:avLst/>
          </a:prstGeom>
          <a:solidFill>
            <a:srgbClr val="28966E"/>
          </a:solidFill>
          <a:ln>
            <a:solidFill>
              <a:srgbClr val="289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0845F582-AF23-4CDB-B511-7585EBB63232}"/>
              </a:ext>
            </a:extLst>
          </p:cNvPr>
          <p:cNvSpPr>
            <a:spLocks noGrp="1"/>
          </p:cNvSpPr>
          <p:nvPr>
            <p:ph type="body" sz="quarter" idx="10" hasCustomPrompt="1"/>
          </p:nvPr>
        </p:nvSpPr>
        <p:spPr>
          <a:xfrm>
            <a:off x="401637" y="401638"/>
            <a:ext cx="11387138" cy="495300"/>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9" name="Text Placeholder 7">
            <a:extLst>
              <a:ext uri="{FF2B5EF4-FFF2-40B4-BE49-F238E27FC236}">
                <a16:creationId xmlns:a16="http://schemas.microsoft.com/office/drawing/2014/main" id="{93E29566-F628-4C1D-8BFA-CD5C80FBFC7D}"/>
              </a:ext>
            </a:extLst>
          </p:cNvPr>
          <p:cNvSpPr>
            <a:spLocks noGrp="1"/>
          </p:cNvSpPr>
          <p:nvPr>
            <p:ph type="body" sz="quarter" idx="11" hasCustomPrompt="1"/>
          </p:nvPr>
        </p:nvSpPr>
        <p:spPr>
          <a:xfrm>
            <a:off x="401637" y="906736"/>
            <a:ext cx="11387137" cy="495300"/>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0" name="Text Placeholder 7">
            <a:extLst>
              <a:ext uri="{FF2B5EF4-FFF2-40B4-BE49-F238E27FC236}">
                <a16:creationId xmlns:a16="http://schemas.microsoft.com/office/drawing/2014/main" id="{05E7AD7F-B94E-4019-9DCA-F3D5D4C5D6A5}"/>
              </a:ext>
            </a:extLst>
          </p:cNvPr>
          <p:cNvSpPr>
            <a:spLocks noGrp="1"/>
          </p:cNvSpPr>
          <p:nvPr>
            <p:ph type="body" sz="quarter" idx="14" hasCustomPrompt="1"/>
          </p:nvPr>
        </p:nvSpPr>
        <p:spPr>
          <a:xfrm>
            <a:off x="401638" y="2665412"/>
            <a:ext cx="11387136" cy="742133"/>
          </a:xfrm>
          <a:prstGeom prst="rect">
            <a:avLst/>
          </a:prstGeom>
        </p:spPr>
        <p:txBody>
          <a:bodyPr/>
          <a:lstStyle>
            <a:lvl1pPr marL="0" indent="0">
              <a:buNone/>
              <a:defRPr sz="16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11" name="Text Placeholder 6">
            <a:extLst>
              <a:ext uri="{FF2B5EF4-FFF2-40B4-BE49-F238E27FC236}">
                <a16:creationId xmlns:a16="http://schemas.microsoft.com/office/drawing/2014/main" id="{F497E619-0981-4708-9C23-B45BCE37ACA2}"/>
              </a:ext>
            </a:extLst>
          </p:cNvPr>
          <p:cNvSpPr>
            <a:spLocks noGrp="1"/>
          </p:cNvSpPr>
          <p:nvPr>
            <p:ph type="body" sz="quarter" idx="15" hasCustomPrompt="1"/>
          </p:nvPr>
        </p:nvSpPr>
        <p:spPr>
          <a:xfrm>
            <a:off x="401638" y="3610266"/>
            <a:ext cx="11387136" cy="2225383"/>
          </a:xfrm>
          <a:prstGeom prst="rect">
            <a:avLst/>
          </a:prstGeom>
        </p:spPr>
        <p:txBody>
          <a:bodyPr/>
          <a:lstStyle>
            <a:lvl1pPr>
              <a:defRPr sz="1600"/>
            </a:lvl1pPr>
            <a:lvl2pPr>
              <a:defRPr sz="1400"/>
            </a:lvl2pPr>
            <a:lvl3pPr>
              <a:defRPr sz="1200"/>
            </a:lvl3pPr>
            <a:lvl4pPr>
              <a:defRPr sz="1050"/>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Tree>
    <p:extLst>
      <p:ext uri="{BB962C8B-B14F-4D97-AF65-F5344CB8AC3E}">
        <p14:creationId xmlns:p14="http://schemas.microsoft.com/office/powerpoint/2010/main" val="29535944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anner - 2 Top Green -  Column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9C6DD24E-18E9-4402-A04B-A8C03B31604F}"/>
              </a:ext>
            </a:extLst>
          </p:cNvPr>
          <p:cNvSpPr>
            <a:spLocks noGrp="1"/>
          </p:cNvSpPr>
          <p:nvPr>
            <p:ph type="body" sz="quarter" idx="10" hasCustomPrompt="1"/>
          </p:nvPr>
        </p:nvSpPr>
        <p:spPr>
          <a:xfrm>
            <a:off x="401638" y="404041"/>
            <a:ext cx="11387136" cy="495300"/>
          </a:xfrm>
          <a:prstGeom prst="rect">
            <a:avLst/>
          </a:prstGeom>
        </p:spPr>
        <p:txBody>
          <a:bodyPr/>
          <a:lstStyle>
            <a:lvl1pPr marL="0" indent="0">
              <a:buNone/>
              <a:defRPr sz="2800" b="1">
                <a:solidFill>
                  <a:srgbClr val="0053BB"/>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7" name="Text Placeholder 6">
            <a:extLst>
              <a:ext uri="{FF2B5EF4-FFF2-40B4-BE49-F238E27FC236}">
                <a16:creationId xmlns:a16="http://schemas.microsoft.com/office/drawing/2014/main" id="{B0668D84-1E28-483E-B539-5BC2D50E31A5}"/>
              </a:ext>
            </a:extLst>
          </p:cNvPr>
          <p:cNvSpPr>
            <a:spLocks noGrp="1"/>
          </p:cNvSpPr>
          <p:nvPr>
            <p:ph type="body" sz="quarter" idx="14" hasCustomPrompt="1"/>
          </p:nvPr>
        </p:nvSpPr>
        <p:spPr>
          <a:xfrm>
            <a:off x="401638" y="2768121"/>
            <a:ext cx="5267642" cy="3067529"/>
          </a:xfrm>
          <a:prstGeom prst="rect">
            <a:avLst/>
          </a:prstGeom>
        </p:spPr>
        <p:txBody>
          <a:bodyPr/>
          <a:lstStyle>
            <a:lvl1pPr>
              <a:defRPr sz="1600"/>
            </a:lvl1pPr>
            <a:lvl2pPr>
              <a:defRPr sz="1400"/>
            </a:lvl2pPr>
            <a:lvl3pPr>
              <a:defRPr sz="1200"/>
            </a:lvl3pPr>
            <a:lvl4pPr>
              <a:defRPr sz="1050"/>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4" name="Text Placeholder 7">
            <a:extLst>
              <a:ext uri="{FF2B5EF4-FFF2-40B4-BE49-F238E27FC236}">
                <a16:creationId xmlns:a16="http://schemas.microsoft.com/office/drawing/2014/main" id="{F7EC3E61-B3E7-EF09-932B-A4FEA42073BE}"/>
              </a:ext>
            </a:extLst>
          </p:cNvPr>
          <p:cNvSpPr>
            <a:spLocks noGrp="1"/>
          </p:cNvSpPr>
          <p:nvPr>
            <p:ph type="body" sz="quarter" idx="11" hasCustomPrompt="1"/>
          </p:nvPr>
        </p:nvSpPr>
        <p:spPr>
          <a:xfrm>
            <a:off x="401637" y="906736"/>
            <a:ext cx="11387137" cy="495300"/>
          </a:xfrm>
          <a:prstGeom prst="rect">
            <a:avLst/>
          </a:prstGeom>
        </p:spPr>
        <p:txBody>
          <a:bodyPr/>
          <a:lstStyle>
            <a:lvl1pPr marL="0" indent="0">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8" name="Rectangle 7">
            <a:extLst>
              <a:ext uri="{FF2B5EF4-FFF2-40B4-BE49-F238E27FC236}">
                <a16:creationId xmlns:a16="http://schemas.microsoft.com/office/drawing/2014/main" id="{19A3BD11-DF9B-B90A-E4AE-42A874C80D08}"/>
              </a:ext>
            </a:extLst>
          </p:cNvPr>
          <p:cNvSpPr/>
          <p:nvPr userDrawn="1"/>
        </p:nvSpPr>
        <p:spPr>
          <a:xfrm>
            <a:off x="401637" y="1837509"/>
            <a:ext cx="5267642" cy="853440"/>
          </a:xfrm>
          <a:prstGeom prst="rect">
            <a:avLst/>
          </a:prstGeom>
          <a:solidFill>
            <a:srgbClr val="28966E"/>
          </a:solidFill>
          <a:ln>
            <a:solidFill>
              <a:srgbClr val="289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t>SUBHEADLINE</a:t>
            </a:r>
          </a:p>
        </p:txBody>
      </p:sp>
      <p:sp>
        <p:nvSpPr>
          <p:cNvPr id="9" name="Text Placeholder 6">
            <a:extLst>
              <a:ext uri="{FF2B5EF4-FFF2-40B4-BE49-F238E27FC236}">
                <a16:creationId xmlns:a16="http://schemas.microsoft.com/office/drawing/2014/main" id="{20499BAD-9159-B2BF-A589-F9F72967D1EA}"/>
              </a:ext>
            </a:extLst>
          </p:cNvPr>
          <p:cNvSpPr>
            <a:spLocks noGrp="1"/>
          </p:cNvSpPr>
          <p:nvPr>
            <p:ph type="body" sz="quarter" idx="15" hasCustomPrompt="1"/>
          </p:nvPr>
        </p:nvSpPr>
        <p:spPr>
          <a:xfrm>
            <a:off x="6370323" y="2768121"/>
            <a:ext cx="5267642" cy="3067529"/>
          </a:xfrm>
          <a:prstGeom prst="rect">
            <a:avLst/>
          </a:prstGeom>
        </p:spPr>
        <p:txBody>
          <a:bodyPr/>
          <a:lstStyle>
            <a:lvl1pPr>
              <a:defRPr sz="1600"/>
            </a:lvl1pPr>
            <a:lvl2pPr>
              <a:defRPr sz="1400"/>
            </a:lvl2pPr>
            <a:lvl3pPr>
              <a:defRPr sz="1200"/>
            </a:lvl3pPr>
            <a:lvl4pPr>
              <a:defRPr sz="1050"/>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10" name="Rectangle 9">
            <a:extLst>
              <a:ext uri="{FF2B5EF4-FFF2-40B4-BE49-F238E27FC236}">
                <a16:creationId xmlns:a16="http://schemas.microsoft.com/office/drawing/2014/main" id="{D1B16AC0-E093-2372-7DBE-527CF8874433}"/>
              </a:ext>
            </a:extLst>
          </p:cNvPr>
          <p:cNvSpPr/>
          <p:nvPr userDrawn="1"/>
        </p:nvSpPr>
        <p:spPr>
          <a:xfrm>
            <a:off x="6370322" y="1837509"/>
            <a:ext cx="5267642" cy="853440"/>
          </a:xfrm>
          <a:prstGeom prst="rect">
            <a:avLst/>
          </a:prstGeom>
          <a:solidFill>
            <a:srgbClr val="28966E"/>
          </a:solidFill>
          <a:ln>
            <a:solidFill>
              <a:srgbClr val="289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t>SUBHEADLINE</a:t>
            </a:r>
          </a:p>
        </p:txBody>
      </p:sp>
    </p:spTree>
    <p:extLst>
      <p:ext uri="{BB962C8B-B14F-4D97-AF65-F5344CB8AC3E}">
        <p14:creationId xmlns:p14="http://schemas.microsoft.com/office/powerpoint/2010/main" val="13154721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plit - Left Text - Right Image -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45B9CF-34CD-C2D4-CB59-FBD574C2961C}"/>
              </a:ext>
            </a:extLst>
          </p:cNvPr>
          <p:cNvSpPr/>
          <p:nvPr userDrawn="1"/>
        </p:nvSpPr>
        <p:spPr>
          <a:xfrm>
            <a:off x="0" y="0"/>
            <a:ext cx="6096000" cy="6858000"/>
          </a:xfrm>
          <a:prstGeom prst="rect">
            <a:avLst/>
          </a:prstGeom>
          <a:solidFill>
            <a:srgbClr val="28966E"/>
          </a:solidFill>
          <a:ln>
            <a:solidFill>
              <a:srgbClr val="289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xt Placeholder 6">
            <a:extLst>
              <a:ext uri="{FF2B5EF4-FFF2-40B4-BE49-F238E27FC236}">
                <a16:creationId xmlns:a16="http://schemas.microsoft.com/office/drawing/2014/main" id="{333BCFE1-F99D-4573-A46D-C2183A754C4E}"/>
              </a:ext>
            </a:extLst>
          </p:cNvPr>
          <p:cNvSpPr>
            <a:spLocks noGrp="1"/>
          </p:cNvSpPr>
          <p:nvPr>
            <p:ph type="body" sz="quarter" idx="14" hasCustomPrompt="1"/>
          </p:nvPr>
        </p:nvSpPr>
        <p:spPr>
          <a:xfrm>
            <a:off x="401638" y="2263775"/>
            <a:ext cx="5284787" cy="3571875"/>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8" name="Text Placeholder 7">
            <a:extLst>
              <a:ext uri="{FF2B5EF4-FFF2-40B4-BE49-F238E27FC236}">
                <a16:creationId xmlns:a16="http://schemas.microsoft.com/office/drawing/2014/main" id="{DBEA36C2-0CE9-4320-A58B-B677AB9FDAC4}"/>
              </a:ext>
            </a:extLst>
          </p:cNvPr>
          <p:cNvSpPr>
            <a:spLocks noGrp="1"/>
          </p:cNvSpPr>
          <p:nvPr>
            <p:ph type="body" sz="quarter" idx="15" hasCustomPrompt="1"/>
          </p:nvPr>
        </p:nvSpPr>
        <p:spPr>
          <a:xfrm>
            <a:off x="401637" y="1315094"/>
            <a:ext cx="5284787"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9" name="Text Placeholder 7">
            <a:extLst>
              <a:ext uri="{FF2B5EF4-FFF2-40B4-BE49-F238E27FC236}">
                <a16:creationId xmlns:a16="http://schemas.microsoft.com/office/drawing/2014/main" id="{907B0753-05FA-419E-889B-F95C36A1DF78}"/>
              </a:ext>
            </a:extLst>
          </p:cNvPr>
          <p:cNvSpPr>
            <a:spLocks noGrp="1"/>
          </p:cNvSpPr>
          <p:nvPr>
            <p:ph type="body" sz="quarter" idx="10" hasCustomPrompt="1"/>
          </p:nvPr>
        </p:nvSpPr>
        <p:spPr>
          <a:xfrm>
            <a:off x="401637" y="401637"/>
            <a:ext cx="5284787"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12" name="Picture Placeholder 2">
            <a:extLst>
              <a:ext uri="{FF2B5EF4-FFF2-40B4-BE49-F238E27FC236}">
                <a16:creationId xmlns:a16="http://schemas.microsoft.com/office/drawing/2014/main" id="{D4A37347-B4D7-433F-BE0C-47ECF6E65BE7}"/>
              </a:ext>
            </a:extLst>
          </p:cNvPr>
          <p:cNvSpPr>
            <a:spLocks noGrp="1"/>
          </p:cNvSpPr>
          <p:nvPr>
            <p:ph type="pic" sz="quarter" idx="13" hasCustomPrompt="1"/>
          </p:nvPr>
        </p:nvSpPr>
        <p:spPr>
          <a:xfrm>
            <a:off x="6096000" y="0"/>
            <a:ext cx="6096000" cy="6858000"/>
          </a:xfrm>
          <a:prstGeom prst="rect">
            <a:avLst/>
          </a:prstGeom>
          <a:solidFill>
            <a:schemeClr val="bg1">
              <a:lumMod val="95000"/>
            </a:schemeClr>
          </a:solidFill>
        </p:spPr>
        <p:txBody>
          <a:bodyPr/>
          <a:lstStyle>
            <a:lvl1pPr marL="0" indent="0" algn="ctr">
              <a:buNone/>
              <a:defRPr sz="2400"/>
            </a:lvl1pPr>
          </a:lstStyle>
          <a:p>
            <a:r>
              <a:rPr lang="de-DE"/>
              <a:t>Image</a:t>
            </a:r>
            <a:endParaRPr lang="en-GB"/>
          </a:p>
        </p:txBody>
      </p:sp>
      <p:pic>
        <p:nvPicPr>
          <p:cNvPr id="7" name="Picture 6">
            <a:extLst>
              <a:ext uri="{FF2B5EF4-FFF2-40B4-BE49-F238E27FC236}">
                <a16:creationId xmlns:a16="http://schemas.microsoft.com/office/drawing/2014/main" id="{F75A0322-0E16-4281-A33C-9BFB8AAD41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38" y="6037580"/>
            <a:ext cx="919743" cy="421322"/>
          </a:xfrm>
          <a:prstGeom prst="rect">
            <a:avLst/>
          </a:prstGeom>
        </p:spPr>
      </p:pic>
    </p:spTree>
    <p:extLst>
      <p:ext uri="{BB962C8B-B14F-4D97-AF65-F5344CB8AC3E}">
        <p14:creationId xmlns:p14="http://schemas.microsoft.com/office/powerpoint/2010/main" val="2270780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s - Text onl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D04DA30-060C-4112-887F-BF61979306C0}"/>
              </a:ext>
            </a:extLst>
          </p:cNvPr>
          <p:cNvSpPr>
            <a:spLocks noGrp="1"/>
          </p:cNvSpPr>
          <p:nvPr>
            <p:ph type="body" sz="quarter" idx="10" hasCustomPrompt="1"/>
          </p:nvPr>
        </p:nvSpPr>
        <p:spPr>
          <a:xfrm>
            <a:off x="401637" y="401638"/>
            <a:ext cx="11387138" cy="495300"/>
          </a:xfrm>
          <a:prstGeom prst="rect">
            <a:avLst/>
          </a:prstGeom>
        </p:spPr>
        <p:txBody>
          <a:bodyPr/>
          <a:lstStyle>
            <a:lvl1pPr marL="0" indent="0">
              <a:buNone/>
              <a:defRPr sz="2800" b="1">
                <a:solidFill>
                  <a:srgbClr val="0053BB"/>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9" name="Text Placeholder 7">
            <a:extLst>
              <a:ext uri="{FF2B5EF4-FFF2-40B4-BE49-F238E27FC236}">
                <a16:creationId xmlns:a16="http://schemas.microsoft.com/office/drawing/2014/main" id="{8D0B4633-95CF-4A19-B43A-83E6D13E7D2F}"/>
              </a:ext>
            </a:extLst>
          </p:cNvPr>
          <p:cNvSpPr>
            <a:spLocks noGrp="1"/>
          </p:cNvSpPr>
          <p:nvPr>
            <p:ph type="body" sz="quarter" idx="11" hasCustomPrompt="1"/>
          </p:nvPr>
        </p:nvSpPr>
        <p:spPr>
          <a:xfrm>
            <a:off x="401637" y="906736"/>
            <a:ext cx="11387137" cy="495300"/>
          </a:xfrm>
          <a:prstGeom prst="rect">
            <a:avLst/>
          </a:prstGeom>
        </p:spPr>
        <p:txBody>
          <a:bodyPr/>
          <a:lstStyle>
            <a:lvl1pPr marL="0" indent="0">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6" name="Text Placeholder 6">
            <a:extLst>
              <a:ext uri="{FF2B5EF4-FFF2-40B4-BE49-F238E27FC236}">
                <a16:creationId xmlns:a16="http://schemas.microsoft.com/office/drawing/2014/main" id="{4080B24E-28FD-41FF-B3EF-BB977A054EBC}"/>
              </a:ext>
            </a:extLst>
          </p:cNvPr>
          <p:cNvSpPr>
            <a:spLocks noGrp="1"/>
          </p:cNvSpPr>
          <p:nvPr>
            <p:ph type="body" sz="quarter" idx="14" hasCustomPrompt="1"/>
          </p:nvPr>
        </p:nvSpPr>
        <p:spPr>
          <a:xfrm>
            <a:off x="401638" y="2578019"/>
            <a:ext cx="3464831" cy="3255091"/>
          </a:xfrm>
          <a:prstGeom prst="rect">
            <a:avLst/>
          </a:prstGeom>
        </p:spPr>
        <p:txBody>
          <a:bodyPr/>
          <a:lstStyle>
            <a:lvl1pPr>
              <a:defRPr sz="1400"/>
            </a:lvl1pPr>
            <a:lvl2pPr>
              <a:defRPr sz="1400"/>
            </a:lvl2pPr>
            <a:lvl3pPr>
              <a:defRPr sz="1200"/>
            </a:lvl3pPr>
            <a:lvl4pPr>
              <a:defRPr sz="1050"/>
            </a:lvl4pPr>
            <a:lvl5pPr>
              <a:defRPr sz="1600"/>
            </a:lvl5pPr>
          </a:lstStyle>
          <a:p>
            <a:pPr lvl="0"/>
            <a:r>
              <a:rPr lang="en-US"/>
              <a:t>Bullet Points – Arial 14 pts</a:t>
            </a:r>
            <a:endParaRPr lang="en-GB"/>
          </a:p>
        </p:txBody>
      </p:sp>
      <p:sp>
        <p:nvSpPr>
          <p:cNvPr id="17" name="Text Placeholder 6">
            <a:extLst>
              <a:ext uri="{FF2B5EF4-FFF2-40B4-BE49-F238E27FC236}">
                <a16:creationId xmlns:a16="http://schemas.microsoft.com/office/drawing/2014/main" id="{7963AE65-4354-4FD0-9592-6B99D7E430C6}"/>
              </a:ext>
            </a:extLst>
          </p:cNvPr>
          <p:cNvSpPr>
            <a:spLocks noGrp="1"/>
          </p:cNvSpPr>
          <p:nvPr>
            <p:ph type="body" sz="quarter" idx="18" hasCustomPrompt="1"/>
          </p:nvPr>
        </p:nvSpPr>
        <p:spPr>
          <a:xfrm>
            <a:off x="8323943" y="2567940"/>
            <a:ext cx="3464831" cy="3267710"/>
          </a:xfrm>
          <a:prstGeom prst="rect">
            <a:avLst/>
          </a:prstGeom>
        </p:spPr>
        <p:txBody>
          <a:bodyPr/>
          <a:lstStyle>
            <a:lvl1pPr>
              <a:defRPr sz="1400"/>
            </a:lvl1pPr>
            <a:lvl2pPr>
              <a:defRPr sz="1400"/>
            </a:lvl2pPr>
            <a:lvl3pPr>
              <a:defRPr sz="1200"/>
            </a:lvl3pPr>
            <a:lvl4pPr>
              <a:defRPr sz="1050"/>
            </a:lvl4pPr>
            <a:lvl5pPr>
              <a:defRPr sz="1600"/>
            </a:lvl5pPr>
          </a:lstStyle>
          <a:p>
            <a:pPr lvl="0"/>
            <a:r>
              <a:rPr lang="en-US"/>
              <a:t>Bullet Points – Arial 14 pts</a:t>
            </a:r>
            <a:endParaRPr lang="en-GB"/>
          </a:p>
        </p:txBody>
      </p:sp>
      <p:sp>
        <p:nvSpPr>
          <p:cNvPr id="18" name="Text Placeholder 6">
            <a:extLst>
              <a:ext uri="{FF2B5EF4-FFF2-40B4-BE49-F238E27FC236}">
                <a16:creationId xmlns:a16="http://schemas.microsoft.com/office/drawing/2014/main" id="{711EEA69-7BBE-49F2-844E-DF463F44C487}"/>
              </a:ext>
            </a:extLst>
          </p:cNvPr>
          <p:cNvSpPr>
            <a:spLocks noGrp="1"/>
          </p:cNvSpPr>
          <p:nvPr>
            <p:ph type="body" sz="quarter" idx="19" hasCustomPrompt="1"/>
          </p:nvPr>
        </p:nvSpPr>
        <p:spPr>
          <a:xfrm>
            <a:off x="4223582" y="2565400"/>
            <a:ext cx="3601175" cy="3267710"/>
          </a:xfrm>
          <a:prstGeom prst="rect">
            <a:avLst/>
          </a:prstGeom>
        </p:spPr>
        <p:txBody>
          <a:bodyPr/>
          <a:lstStyle>
            <a:lvl1pPr>
              <a:defRPr sz="1400"/>
            </a:lvl1pPr>
            <a:lvl2pPr>
              <a:defRPr sz="1400"/>
            </a:lvl2pPr>
            <a:lvl3pPr>
              <a:defRPr sz="1200"/>
            </a:lvl3pPr>
            <a:lvl4pPr>
              <a:defRPr sz="1050"/>
            </a:lvl4pPr>
            <a:lvl5pPr>
              <a:defRPr sz="1600"/>
            </a:lvl5pPr>
          </a:lstStyle>
          <a:p>
            <a:pPr lvl="0"/>
            <a:r>
              <a:rPr lang="en-US"/>
              <a:t>Bullet Points – Arial 14 pts</a:t>
            </a:r>
            <a:endParaRPr lang="en-GB"/>
          </a:p>
        </p:txBody>
      </p:sp>
    </p:spTree>
    <p:extLst>
      <p:ext uri="{BB962C8B-B14F-4D97-AF65-F5344CB8AC3E}">
        <p14:creationId xmlns:p14="http://schemas.microsoft.com/office/powerpoint/2010/main" val="14156896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 column - Text only">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30D25F1B-25DE-4CEA-81E9-A7E36ABE8257}"/>
              </a:ext>
            </a:extLst>
          </p:cNvPr>
          <p:cNvSpPr>
            <a:spLocks noGrp="1"/>
          </p:cNvSpPr>
          <p:nvPr>
            <p:ph type="body" sz="quarter" idx="10" hasCustomPrompt="1"/>
          </p:nvPr>
        </p:nvSpPr>
        <p:spPr>
          <a:xfrm>
            <a:off x="401637" y="401638"/>
            <a:ext cx="11387138" cy="495300"/>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7" name="Text Placeholder 7">
            <a:extLst>
              <a:ext uri="{FF2B5EF4-FFF2-40B4-BE49-F238E27FC236}">
                <a16:creationId xmlns:a16="http://schemas.microsoft.com/office/drawing/2014/main" id="{4DB8A095-CAD5-496B-8E60-B8097D6512DD}"/>
              </a:ext>
            </a:extLst>
          </p:cNvPr>
          <p:cNvSpPr>
            <a:spLocks noGrp="1"/>
          </p:cNvSpPr>
          <p:nvPr>
            <p:ph type="body" sz="quarter" idx="11" hasCustomPrompt="1"/>
          </p:nvPr>
        </p:nvSpPr>
        <p:spPr>
          <a:xfrm>
            <a:off x="401637" y="906736"/>
            <a:ext cx="11387137" cy="495300"/>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8" name="Text Placeholder 7">
            <a:extLst>
              <a:ext uri="{FF2B5EF4-FFF2-40B4-BE49-F238E27FC236}">
                <a16:creationId xmlns:a16="http://schemas.microsoft.com/office/drawing/2014/main" id="{08DB114B-BAA5-4A2C-AB5F-A283857CEEA9}"/>
              </a:ext>
            </a:extLst>
          </p:cNvPr>
          <p:cNvSpPr>
            <a:spLocks noGrp="1"/>
          </p:cNvSpPr>
          <p:nvPr>
            <p:ph type="body" sz="quarter" idx="12" hasCustomPrompt="1"/>
          </p:nvPr>
        </p:nvSpPr>
        <p:spPr>
          <a:xfrm>
            <a:off x="401638" y="1823267"/>
            <a:ext cx="5284787" cy="742133"/>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9" name="Text Placeholder 6">
            <a:extLst>
              <a:ext uri="{FF2B5EF4-FFF2-40B4-BE49-F238E27FC236}">
                <a16:creationId xmlns:a16="http://schemas.microsoft.com/office/drawing/2014/main" id="{3DC91DB2-DB9D-465A-86E7-70CA7B794A58}"/>
              </a:ext>
            </a:extLst>
          </p:cNvPr>
          <p:cNvSpPr>
            <a:spLocks noGrp="1"/>
          </p:cNvSpPr>
          <p:nvPr>
            <p:ph type="body" sz="quarter" idx="14" hasCustomPrompt="1"/>
          </p:nvPr>
        </p:nvSpPr>
        <p:spPr>
          <a:xfrm>
            <a:off x="401638" y="2768121"/>
            <a:ext cx="5284787" cy="3067529"/>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Tree>
    <p:extLst>
      <p:ext uri="{BB962C8B-B14F-4D97-AF65-F5344CB8AC3E}">
        <p14:creationId xmlns:p14="http://schemas.microsoft.com/office/powerpoint/2010/main" val="19371140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plit - Left Text - Right White">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333BCFE1-F99D-4573-A46D-C2183A754C4E}"/>
              </a:ext>
            </a:extLst>
          </p:cNvPr>
          <p:cNvSpPr>
            <a:spLocks noGrp="1"/>
          </p:cNvSpPr>
          <p:nvPr>
            <p:ph type="body" sz="quarter" idx="14" hasCustomPrompt="1"/>
          </p:nvPr>
        </p:nvSpPr>
        <p:spPr>
          <a:xfrm>
            <a:off x="401638" y="2263775"/>
            <a:ext cx="5284787" cy="3571875"/>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8" name="Text Placeholder 7">
            <a:extLst>
              <a:ext uri="{FF2B5EF4-FFF2-40B4-BE49-F238E27FC236}">
                <a16:creationId xmlns:a16="http://schemas.microsoft.com/office/drawing/2014/main" id="{DBEA36C2-0CE9-4320-A58B-B677AB9FDAC4}"/>
              </a:ext>
            </a:extLst>
          </p:cNvPr>
          <p:cNvSpPr>
            <a:spLocks noGrp="1"/>
          </p:cNvSpPr>
          <p:nvPr>
            <p:ph type="body" sz="quarter" idx="15" hasCustomPrompt="1"/>
          </p:nvPr>
        </p:nvSpPr>
        <p:spPr>
          <a:xfrm>
            <a:off x="401637" y="1315094"/>
            <a:ext cx="5284787"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9" name="Text Placeholder 7">
            <a:extLst>
              <a:ext uri="{FF2B5EF4-FFF2-40B4-BE49-F238E27FC236}">
                <a16:creationId xmlns:a16="http://schemas.microsoft.com/office/drawing/2014/main" id="{907B0753-05FA-419E-889B-F95C36A1DF78}"/>
              </a:ext>
            </a:extLst>
          </p:cNvPr>
          <p:cNvSpPr>
            <a:spLocks noGrp="1"/>
          </p:cNvSpPr>
          <p:nvPr>
            <p:ph type="body" sz="quarter" idx="10" hasCustomPrompt="1"/>
          </p:nvPr>
        </p:nvSpPr>
        <p:spPr>
          <a:xfrm>
            <a:off x="401637" y="401637"/>
            <a:ext cx="5284787"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2" name="Rectangle 1">
            <a:extLst>
              <a:ext uri="{FF2B5EF4-FFF2-40B4-BE49-F238E27FC236}">
                <a16:creationId xmlns:a16="http://schemas.microsoft.com/office/drawing/2014/main" id="{E9CFFB88-B2AB-416E-9CE8-943E63EAF0AB}"/>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548C5766-217F-4656-B171-EC119A4BA8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38" y="6037580"/>
            <a:ext cx="919743" cy="421322"/>
          </a:xfrm>
          <a:prstGeom prst="rect">
            <a:avLst/>
          </a:prstGeom>
        </p:spPr>
      </p:pic>
    </p:spTree>
    <p:extLst>
      <p:ext uri="{BB962C8B-B14F-4D97-AF65-F5344CB8AC3E}">
        <p14:creationId xmlns:p14="http://schemas.microsoft.com/office/powerpoint/2010/main" val="22749719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plit - Left Text - Right Image">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333BCFE1-F99D-4573-A46D-C2183A754C4E}"/>
              </a:ext>
            </a:extLst>
          </p:cNvPr>
          <p:cNvSpPr>
            <a:spLocks noGrp="1"/>
          </p:cNvSpPr>
          <p:nvPr>
            <p:ph type="body" sz="quarter" idx="14" hasCustomPrompt="1"/>
          </p:nvPr>
        </p:nvSpPr>
        <p:spPr>
          <a:xfrm>
            <a:off x="401638" y="2263775"/>
            <a:ext cx="5284787" cy="3571875"/>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8" name="Text Placeholder 7">
            <a:extLst>
              <a:ext uri="{FF2B5EF4-FFF2-40B4-BE49-F238E27FC236}">
                <a16:creationId xmlns:a16="http://schemas.microsoft.com/office/drawing/2014/main" id="{DBEA36C2-0CE9-4320-A58B-B677AB9FDAC4}"/>
              </a:ext>
            </a:extLst>
          </p:cNvPr>
          <p:cNvSpPr>
            <a:spLocks noGrp="1"/>
          </p:cNvSpPr>
          <p:nvPr>
            <p:ph type="body" sz="quarter" idx="15" hasCustomPrompt="1"/>
          </p:nvPr>
        </p:nvSpPr>
        <p:spPr>
          <a:xfrm>
            <a:off x="401637" y="1315094"/>
            <a:ext cx="5284787"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9" name="Text Placeholder 7">
            <a:extLst>
              <a:ext uri="{FF2B5EF4-FFF2-40B4-BE49-F238E27FC236}">
                <a16:creationId xmlns:a16="http://schemas.microsoft.com/office/drawing/2014/main" id="{907B0753-05FA-419E-889B-F95C36A1DF78}"/>
              </a:ext>
            </a:extLst>
          </p:cNvPr>
          <p:cNvSpPr>
            <a:spLocks noGrp="1"/>
          </p:cNvSpPr>
          <p:nvPr>
            <p:ph type="body" sz="quarter" idx="10" hasCustomPrompt="1"/>
          </p:nvPr>
        </p:nvSpPr>
        <p:spPr>
          <a:xfrm>
            <a:off x="401637" y="401637"/>
            <a:ext cx="5284787"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12" name="Picture Placeholder 2">
            <a:extLst>
              <a:ext uri="{FF2B5EF4-FFF2-40B4-BE49-F238E27FC236}">
                <a16:creationId xmlns:a16="http://schemas.microsoft.com/office/drawing/2014/main" id="{D4A37347-B4D7-433F-BE0C-47ECF6E65BE7}"/>
              </a:ext>
            </a:extLst>
          </p:cNvPr>
          <p:cNvSpPr>
            <a:spLocks noGrp="1"/>
          </p:cNvSpPr>
          <p:nvPr>
            <p:ph type="pic" sz="quarter" idx="13" hasCustomPrompt="1"/>
          </p:nvPr>
        </p:nvSpPr>
        <p:spPr>
          <a:xfrm>
            <a:off x="6096000" y="0"/>
            <a:ext cx="6096000" cy="6858000"/>
          </a:xfrm>
          <a:prstGeom prst="rect">
            <a:avLst/>
          </a:prstGeom>
          <a:solidFill>
            <a:schemeClr val="bg1">
              <a:lumMod val="95000"/>
            </a:schemeClr>
          </a:solidFill>
        </p:spPr>
        <p:txBody>
          <a:bodyPr/>
          <a:lstStyle>
            <a:lvl1pPr marL="0" indent="0" algn="ctr">
              <a:buNone/>
              <a:defRPr sz="2400"/>
            </a:lvl1pPr>
          </a:lstStyle>
          <a:p>
            <a:r>
              <a:rPr lang="de-DE"/>
              <a:t>Image</a:t>
            </a:r>
            <a:endParaRPr lang="en-GB"/>
          </a:p>
        </p:txBody>
      </p:sp>
      <p:pic>
        <p:nvPicPr>
          <p:cNvPr id="7" name="Picture 6">
            <a:extLst>
              <a:ext uri="{FF2B5EF4-FFF2-40B4-BE49-F238E27FC236}">
                <a16:creationId xmlns:a16="http://schemas.microsoft.com/office/drawing/2014/main" id="{F75A0322-0E16-4281-A33C-9BFB8AAD41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38" y="6037580"/>
            <a:ext cx="919743" cy="421322"/>
          </a:xfrm>
          <a:prstGeom prst="rect">
            <a:avLst/>
          </a:prstGeom>
        </p:spPr>
      </p:pic>
    </p:spTree>
    <p:extLst>
      <p:ext uri="{BB962C8B-B14F-4D97-AF65-F5344CB8AC3E}">
        <p14:creationId xmlns:p14="http://schemas.microsoft.com/office/powerpoint/2010/main" val="31266410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plit - Left Text - Right Tab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56DF55B-F12C-43E0-9EA4-BCB7C2ACF454}"/>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able Placeholder 2">
            <a:extLst>
              <a:ext uri="{FF2B5EF4-FFF2-40B4-BE49-F238E27FC236}">
                <a16:creationId xmlns:a16="http://schemas.microsoft.com/office/drawing/2014/main" id="{B9D816A3-0758-4F38-8259-2299E7DD8697}"/>
              </a:ext>
            </a:extLst>
          </p:cNvPr>
          <p:cNvSpPr>
            <a:spLocks noGrp="1"/>
          </p:cNvSpPr>
          <p:nvPr>
            <p:ph type="tbl" sz="quarter" idx="13"/>
          </p:nvPr>
        </p:nvSpPr>
        <p:spPr>
          <a:xfrm>
            <a:off x="6296025" y="2224088"/>
            <a:ext cx="5494338" cy="3611562"/>
          </a:xfrm>
          <a:prstGeom prst="rect">
            <a:avLst/>
          </a:prstGeom>
          <a:solidFill>
            <a:schemeClr val="bg1">
              <a:lumMod val="95000"/>
            </a:schemeClr>
          </a:solidFill>
        </p:spPr>
        <p:txBody>
          <a:bodyPr/>
          <a:lstStyle>
            <a:lvl1pPr marL="0" indent="0" algn="ctr">
              <a:buNone/>
              <a:defRPr sz="2400"/>
            </a:lvl1pPr>
          </a:lstStyle>
          <a:p>
            <a:endParaRPr lang="en-GB"/>
          </a:p>
        </p:txBody>
      </p:sp>
      <p:sp>
        <p:nvSpPr>
          <p:cNvPr id="12" name="Text Placeholder 6">
            <a:extLst>
              <a:ext uri="{FF2B5EF4-FFF2-40B4-BE49-F238E27FC236}">
                <a16:creationId xmlns:a16="http://schemas.microsoft.com/office/drawing/2014/main" id="{13117F9D-9ED2-4210-94AB-9797EEB14D85}"/>
              </a:ext>
            </a:extLst>
          </p:cNvPr>
          <p:cNvSpPr>
            <a:spLocks noGrp="1"/>
          </p:cNvSpPr>
          <p:nvPr>
            <p:ph type="body" sz="quarter" idx="14" hasCustomPrompt="1"/>
          </p:nvPr>
        </p:nvSpPr>
        <p:spPr>
          <a:xfrm>
            <a:off x="401638" y="2263775"/>
            <a:ext cx="5284787" cy="3571875"/>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8" name="Text Placeholder 7">
            <a:extLst>
              <a:ext uri="{FF2B5EF4-FFF2-40B4-BE49-F238E27FC236}">
                <a16:creationId xmlns:a16="http://schemas.microsoft.com/office/drawing/2014/main" id="{49350167-F26E-4E03-802D-AA8E340DBD00}"/>
              </a:ext>
            </a:extLst>
          </p:cNvPr>
          <p:cNvSpPr>
            <a:spLocks noGrp="1"/>
          </p:cNvSpPr>
          <p:nvPr>
            <p:ph type="body" sz="quarter" idx="15" hasCustomPrompt="1"/>
          </p:nvPr>
        </p:nvSpPr>
        <p:spPr>
          <a:xfrm>
            <a:off x="401637" y="1315094"/>
            <a:ext cx="5284787"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9" name="Text Placeholder 7">
            <a:extLst>
              <a:ext uri="{FF2B5EF4-FFF2-40B4-BE49-F238E27FC236}">
                <a16:creationId xmlns:a16="http://schemas.microsoft.com/office/drawing/2014/main" id="{59049A06-4048-4616-95B9-BCE7BA2110DB}"/>
              </a:ext>
            </a:extLst>
          </p:cNvPr>
          <p:cNvSpPr>
            <a:spLocks noGrp="1"/>
          </p:cNvSpPr>
          <p:nvPr>
            <p:ph type="body" sz="quarter" idx="10" hasCustomPrompt="1"/>
          </p:nvPr>
        </p:nvSpPr>
        <p:spPr>
          <a:xfrm>
            <a:off x="401637" y="401637"/>
            <a:ext cx="5284787"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pic>
        <p:nvPicPr>
          <p:cNvPr id="10" name="Picture 9">
            <a:extLst>
              <a:ext uri="{FF2B5EF4-FFF2-40B4-BE49-F238E27FC236}">
                <a16:creationId xmlns:a16="http://schemas.microsoft.com/office/drawing/2014/main" id="{A1506D11-EC83-43D5-AF1E-792FC82A06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38" y="6037580"/>
            <a:ext cx="919743" cy="421322"/>
          </a:xfrm>
          <a:prstGeom prst="rect">
            <a:avLst/>
          </a:prstGeom>
        </p:spPr>
      </p:pic>
    </p:spTree>
    <p:extLst>
      <p:ext uri="{BB962C8B-B14F-4D97-AF65-F5344CB8AC3E}">
        <p14:creationId xmlns:p14="http://schemas.microsoft.com/office/powerpoint/2010/main" val="29876318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plit - Left Text - Right Cha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56DF55B-F12C-43E0-9EA4-BCB7C2ACF454}"/>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hart Placeholder 3">
            <a:extLst>
              <a:ext uri="{FF2B5EF4-FFF2-40B4-BE49-F238E27FC236}">
                <a16:creationId xmlns:a16="http://schemas.microsoft.com/office/drawing/2014/main" id="{A337AD36-CBB8-4028-B828-09107E70BDEE}"/>
              </a:ext>
            </a:extLst>
          </p:cNvPr>
          <p:cNvSpPr>
            <a:spLocks noGrp="1"/>
          </p:cNvSpPr>
          <p:nvPr>
            <p:ph type="chart" sz="quarter" idx="14"/>
          </p:nvPr>
        </p:nvSpPr>
        <p:spPr>
          <a:xfrm>
            <a:off x="6296025" y="2219123"/>
            <a:ext cx="5492750" cy="3611562"/>
          </a:xfrm>
          <a:prstGeom prst="rect">
            <a:avLst/>
          </a:prstGeom>
          <a:solidFill>
            <a:schemeClr val="bg1">
              <a:lumMod val="95000"/>
            </a:schemeClr>
          </a:solidFill>
        </p:spPr>
        <p:txBody>
          <a:bodyPr/>
          <a:lstStyle>
            <a:lvl1pPr marL="0" indent="0" algn="ctr">
              <a:buNone/>
              <a:defRPr sz="2400"/>
            </a:lvl1pPr>
          </a:lstStyle>
          <a:p>
            <a:endParaRPr lang="en-GB"/>
          </a:p>
        </p:txBody>
      </p:sp>
      <p:sp>
        <p:nvSpPr>
          <p:cNvPr id="12" name="Text Placeholder 6">
            <a:extLst>
              <a:ext uri="{FF2B5EF4-FFF2-40B4-BE49-F238E27FC236}">
                <a16:creationId xmlns:a16="http://schemas.microsoft.com/office/drawing/2014/main" id="{C56ABBBF-B0D5-452A-8627-9E44D51AB355}"/>
              </a:ext>
            </a:extLst>
          </p:cNvPr>
          <p:cNvSpPr>
            <a:spLocks noGrp="1"/>
          </p:cNvSpPr>
          <p:nvPr>
            <p:ph type="body" sz="quarter" idx="15" hasCustomPrompt="1"/>
          </p:nvPr>
        </p:nvSpPr>
        <p:spPr>
          <a:xfrm>
            <a:off x="401638" y="2263775"/>
            <a:ext cx="5284787" cy="3571875"/>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8" name="Text Placeholder 7">
            <a:extLst>
              <a:ext uri="{FF2B5EF4-FFF2-40B4-BE49-F238E27FC236}">
                <a16:creationId xmlns:a16="http://schemas.microsoft.com/office/drawing/2014/main" id="{9ACEFFEE-2375-4809-B022-7D3DFAC47FCD}"/>
              </a:ext>
            </a:extLst>
          </p:cNvPr>
          <p:cNvSpPr>
            <a:spLocks noGrp="1"/>
          </p:cNvSpPr>
          <p:nvPr>
            <p:ph type="body" sz="quarter" idx="16" hasCustomPrompt="1"/>
          </p:nvPr>
        </p:nvSpPr>
        <p:spPr>
          <a:xfrm>
            <a:off x="401637" y="1315094"/>
            <a:ext cx="5284787"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9" name="Text Placeholder 7">
            <a:extLst>
              <a:ext uri="{FF2B5EF4-FFF2-40B4-BE49-F238E27FC236}">
                <a16:creationId xmlns:a16="http://schemas.microsoft.com/office/drawing/2014/main" id="{DE3DCC01-7EF5-4D9A-87CD-DC723AFEEDCB}"/>
              </a:ext>
            </a:extLst>
          </p:cNvPr>
          <p:cNvSpPr>
            <a:spLocks noGrp="1"/>
          </p:cNvSpPr>
          <p:nvPr>
            <p:ph type="body" sz="quarter" idx="10" hasCustomPrompt="1"/>
          </p:nvPr>
        </p:nvSpPr>
        <p:spPr>
          <a:xfrm>
            <a:off x="401637" y="401637"/>
            <a:ext cx="5284787"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pic>
        <p:nvPicPr>
          <p:cNvPr id="10" name="Picture 9">
            <a:extLst>
              <a:ext uri="{FF2B5EF4-FFF2-40B4-BE49-F238E27FC236}">
                <a16:creationId xmlns:a16="http://schemas.microsoft.com/office/drawing/2014/main" id="{3293CD02-A24B-4823-A99B-A9CA6CD14E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38" y="6037580"/>
            <a:ext cx="919743" cy="421322"/>
          </a:xfrm>
          <a:prstGeom prst="rect">
            <a:avLst/>
          </a:prstGeom>
        </p:spPr>
      </p:pic>
    </p:spTree>
    <p:extLst>
      <p:ext uri="{BB962C8B-B14F-4D97-AF65-F5344CB8AC3E}">
        <p14:creationId xmlns:p14="http://schemas.microsoft.com/office/powerpoint/2010/main" val="29701432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plit - Right Text - Left White">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89E0C75-2EE5-4930-BB1A-4D1B201D73FB}"/>
              </a:ext>
            </a:extLst>
          </p:cNvPr>
          <p:cNvSpPr>
            <a:spLocks noGrp="1"/>
          </p:cNvSpPr>
          <p:nvPr>
            <p:ph type="body" sz="quarter" idx="14" hasCustomPrompt="1"/>
          </p:nvPr>
        </p:nvSpPr>
        <p:spPr>
          <a:xfrm>
            <a:off x="6503988" y="2263775"/>
            <a:ext cx="5284787" cy="3571875"/>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7" name="Text Placeholder 7">
            <a:extLst>
              <a:ext uri="{FF2B5EF4-FFF2-40B4-BE49-F238E27FC236}">
                <a16:creationId xmlns:a16="http://schemas.microsoft.com/office/drawing/2014/main" id="{B54C573D-2567-4C60-BAA5-CEAF629C23A1}"/>
              </a:ext>
            </a:extLst>
          </p:cNvPr>
          <p:cNvSpPr>
            <a:spLocks noGrp="1"/>
          </p:cNvSpPr>
          <p:nvPr>
            <p:ph type="body" sz="quarter" idx="15" hasCustomPrompt="1"/>
          </p:nvPr>
        </p:nvSpPr>
        <p:spPr>
          <a:xfrm>
            <a:off x="6503988" y="1315094"/>
            <a:ext cx="5284787"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8" name="Text Placeholder 7">
            <a:extLst>
              <a:ext uri="{FF2B5EF4-FFF2-40B4-BE49-F238E27FC236}">
                <a16:creationId xmlns:a16="http://schemas.microsoft.com/office/drawing/2014/main" id="{87D47EFF-6081-4F8C-A387-2F923B1BC573}"/>
              </a:ext>
            </a:extLst>
          </p:cNvPr>
          <p:cNvSpPr>
            <a:spLocks noGrp="1"/>
          </p:cNvSpPr>
          <p:nvPr>
            <p:ph type="body" sz="quarter" idx="10" hasCustomPrompt="1"/>
          </p:nvPr>
        </p:nvSpPr>
        <p:spPr>
          <a:xfrm>
            <a:off x="6503988" y="401637"/>
            <a:ext cx="5284787"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9" name="Rectangle 8">
            <a:extLst>
              <a:ext uri="{FF2B5EF4-FFF2-40B4-BE49-F238E27FC236}">
                <a16:creationId xmlns:a16="http://schemas.microsoft.com/office/drawing/2014/main" id="{1A1736F8-595D-4698-9B9F-8D0333FF3FBF}"/>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27484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plit - Left Text - Right graphics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1736F8-595D-4698-9B9F-8D0333FF3FBF}"/>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6">
            <a:extLst>
              <a:ext uri="{FF2B5EF4-FFF2-40B4-BE49-F238E27FC236}">
                <a16:creationId xmlns:a16="http://schemas.microsoft.com/office/drawing/2014/main" id="{389E0C75-2EE5-4930-BB1A-4D1B201D73FB}"/>
              </a:ext>
            </a:extLst>
          </p:cNvPr>
          <p:cNvSpPr>
            <a:spLocks noGrp="1"/>
          </p:cNvSpPr>
          <p:nvPr>
            <p:ph type="body" sz="quarter" idx="14" hasCustomPrompt="1"/>
          </p:nvPr>
        </p:nvSpPr>
        <p:spPr>
          <a:xfrm>
            <a:off x="468948" y="2699204"/>
            <a:ext cx="5284787" cy="3571875"/>
          </a:xfrm>
          <a:prstGeom prst="rect">
            <a:avLst/>
          </a:prstGeom>
        </p:spPr>
        <p:txBody>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050">
                <a:solidFill>
                  <a:schemeClr val="tx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7" name="Text Placeholder 7">
            <a:extLst>
              <a:ext uri="{FF2B5EF4-FFF2-40B4-BE49-F238E27FC236}">
                <a16:creationId xmlns:a16="http://schemas.microsoft.com/office/drawing/2014/main" id="{B54C573D-2567-4C60-BAA5-CEAF629C23A1}"/>
              </a:ext>
            </a:extLst>
          </p:cNvPr>
          <p:cNvSpPr>
            <a:spLocks noGrp="1"/>
          </p:cNvSpPr>
          <p:nvPr>
            <p:ph type="body" sz="quarter" idx="15" hasCustomPrompt="1"/>
          </p:nvPr>
        </p:nvSpPr>
        <p:spPr>
          <a:xfrm>
            <a:off x="468948" y="1750523"/>
            <a:ext cx="5284787" cy="831938"/>
          </a:xfrm>
          <a:prstGeom prst="rect">
            <a:avLst/>
          </a:prstGeom>
        </p:spPr>
        <p:txBody>
          <a:bodyPr/>
          <a:lstStyle>
            <a:lvl1pPr marL="0" indent="0">
              <a:buNone/>
              <a:defRPr sz="1800" b="0">
                <a:solidFill>
                  <a:schemeClr val="tx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8" name="Text Placeholder 7">
            <a:extLst>
              <a:ext uri="{FF2B5EF4-FFF2-40B4-BE49-F238E27FC236}">
                <a16:creationId xmlns:a16="http://schemas.microsoft.com/office/drawing/2014/main" id="{87D47EFF-6081-4F8C-A387-2F923B1BC573}"/>
              </a:ext>
            </a:extLst>
          </p:cNvPr>
          <p:cNvSpPr>
            <a:spLocks noGrp="1"/>
          </p:cNvSpPr>
          <p:nvPr>
            <p:ph type="body" sz="quarter" idx="10" hasCustomPrompt="1"/>
          </p:nvPr>
        </p:nvSpPr>
        <p:spPr>
          <a:xfrm>
            <a:off x="468948" y="837066"/>
            <a:ext cx="5284787" cy="831939"/>
          </a:xfrm>
          <a:prstGeom prst="rect">
            <a:avLst/>
          </a:prstGeom>
        </p:spPr>
        <p:txBody>
          <a:bodyPr/>
          <a:lstStyle>
            <a:lvl1pPr marL="0" indent="0">
              <a:buNone/>
              <a:defRPr sz="2800" b="1">
                <a:solidFill>
                  <a:schemeClr val="tx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pic>
        <p:nvPicPr>
          <p:cNvPr id="2" name="Picture 1" descr="Shape, icon&#10;&#10;Description automatically generated">
            <a:extLst>
              <a:ext uri="{FF2B5EF4-FFF2-40B4-BE49-F238E27FC236}">
                <a16:creationId xmlns:a16="http://schemas.microsoft.com/office/drawing/2014/main" id="{7DBAAF25-E652-EA33-627B-82772F5892F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170"/>
          <a:stretch/>
        </p:blipFill>
        <p:spPr>
          <a:xfrm>
            <a:off x="6096000" y="497817"/>
            <a:ext cx="6766560" cy="5981216"/>
          </a:xfrm>
          <a:prstGeom prst="rect">
            <a:avLst/>
          </a:prstGeom>
        </p:spPr>
      </p:pic>
    </p:spTree>
    <p:extLst>
      <p:ext uri="{BB962C8B-B14F-4D97-AF65-F5344CB8AC3E}">
        <p14:creationId xmlns:p14="http://schemas.microsoft.com/office/powerpoint/2010/main" val="15102561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plit - Right Text - Left Imag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7F0138DC-058E-4272-A7E8-1ABD4B5A11E1}"/>
              </a:ext>
            </a:extLst>
          </p:cNvPr>
          <p:cNvSpPr>
            <a:spLocks noGrp="1"/>
          </p:cNvSpPr>
          <p:nvPr>
            <p:ph type="pic" sz="quarter" idx="13" hasCustomPrompt="1"/>
          </p:nvPr>
        </p:nvSpPr>
        <p:spPr>
          <a:xfrm>
            <a:off x="0" y="0"/>
            <a:ext cx="6096000" cy="6858000"/>
          </a:xfrm>
          <a:prstGeom prst="rect">
            <a:avLst/>
          </a:prstGeom>
          <a:solidFill>
            <a:schemeClr val="bg1">
              <a:lumMod val="95000"/>
            </a:schemeClr>
          </a:solidFill>
        </p:spPr>
        <p:txBody>
          <a:bodyPr/>
          <a:lstStyle>
            <a:lvl1pPr marL="0" indent="0" algn="ctr">
              <a:buNone/>
              <a:defRPr sz="2400"/>
            </a:lvl1pPr>
          </a:lstStyle>
          <a:p>
            <a:r>
              <a:rPr lang="de-DE"/>
              <a:t>Image</a:t>
            </a:r>
            <a:endParaRPr lang="en-GB"/>
          </a:p>
        </p:txBody>
      </p:sp>
      <p:sp>
        <p:nvSpPr>
          <p:cNvPr id="6" name="Text Placeholder 6">
            <a:extLst>
              <a:ext uri="{FF2B5EF4-FFF2-40B4-BE49-F238E27FC236}">
                <a16:creationId xmlns:a16="http://schemas.microsoft.com/office/drawing/2014/main" id="{389E0C75-2EE5-4930-BB1A-4D1B201D73FB}"/>
              </a:ext>
            </a:extLst>
          </p:cNvPr>
          <p:cNvSpPr>
            <a:spLocks noGrp="1"/>
          </p:cNvSpPr>
          <p:nvPr>
            <p:ph type="body" sz="quarter" idx="14" hasCustomPrompt="1"/>
          </p:nvPr>
        </p:nvSpPr>
        <p:spPr>
          <a:xfrm>
            <a:off x="6503988" y="2263775"/>
            <a:ext cx="5284787" cy="3571875"/>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7" name="Text Placeholder 7">
            <a:extLst>
              <a:ext uri="{FF2B5EF4-FFF2-40B4-BE49-F238E27FC236}">
                <a16:creationId xmlns:a16="http://schemas.microsoft.com/office/drawing/2014/main" id="{B54C573D-2567-4C60-BAA5-CEAF629C23A1}"/>
              </a:ext>
            </a:extLst>
          </p:cNvPr>
          <p:cNvSpPr>
            <a:spLocks noGrp="1"/>
          </p:cNvSpPr>
          <p:nvPr>
            <p:ph type="body" sz="quarter" idx="15" hasCustomPrompt="1"/>
          </p:nvPr>
        </p:nvSpPr>
        <p:spPr>
          <a:xfrm>
            <a:off x="6503988" y="1315094"/>
            <a:ext cx="5284787"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8" name="Text Placeholder 7">
            <a:extLst>
              <a:ext uri="{FF2B5EF4-FFF2-40B4-BE49-F238E27FC236}">
                <a16:creationId xmlns:a16="http://schemas.microsoft.com/office/drawing/2014/main" id="{87D47EFF-6081-4F8C-A387-2F923B1BC573}"/>
              </a:ext>
            </a:extLst>
          </p:cNvPr>
          <p:cNvSpPr>
            <a:spLocks noGrp="1"/>
          </p:cNvSpPr>
          <p:nvPr>
            <p:ph type="body" sz="quarter" idx="10" hasCustomPrompt="1"/>
          </p:nvPr>
        </p:nvSpPr>
        <p:spPr>
          <a:xfrm>
            <a:off x="6503988" y="401637"/>
            <a:ext cx="5284787"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Tree>
    <p:extLst>
      <p:ext uri="{BB962C8B-B14F-4D97-AF65-F5344CB8AC3E}">
        <p14:creationId xmlns:p14="http://schemas.microsoft.com/office/powerpoint/2010/main" val="40733092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plit - Right Text - Left Tab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0A6010-8311-4EC7-B5CD-B5E63B8E11A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able Placeholder 2">
            <a:extLst>
              <a:ext uri="{FF2B5EF4-FFF2-40B4-BE49-F238E27FC236}">
                <a16:creationId xmlns:a16="http://schemas.microsoft.com/office/drawing/2014/main" id="{48810DAF-FF0B-47BE-9ABF-A79B8613F534}"/>
              </a:ext>
            </a:extLst>
          </p:cNvPr>
          <p:cNvSpPr>
            <a:spLocks noGrp="1"/>
          </p:cNvSpPr>
          <p:nvPr>
            <p:ph type="tbl" sz="quarter" idx="13"/>
          </p:nvPr>
        </p:nvSpPr>
        <p:spPr>
          <a:xfrm>
            <a:off x="403224" y="2224088"/>
            <a:ext cx="5494338" cy="3611562"/>
          </a:xfrm>
          <a:prstGeom prst="rect">
            <a:avLst/>
          </a:prstGeom>
          <a:solidFill>
            <a:schemeClr val="bg1">
              <a:lumMod val="95000"/>
            </a:schemeClr>
          </a:solidFill>
        </p:spPr>
        <p:txBody>
          <a:bodyPr/>
          <a:lstStyle>
            <a:lvl1pPr marL="0" indent="0" algn="ctr">
              <a:buNone/>
              <a:defRPr sz="2400"/>
            </a:lvl1pPr>
          </a:lstStyle>
          <a:p>
            <a:endParaRPr lang="en-GB"/>
          </a:p>
        </p:txBody>
      </p:sp>
      <p:sp>
        <p:nvSpPr>
          <p:cNvPr id="10" name="Text Placeholder 6">
            <a:extLst>
              <a:ext uri="{FF2B5EF4-FFF2-40B4-BE49-F238E27FC236}">
                <a16:creationId xmlns:a16="http://schemas.microsoft.com/office/drawing/2014/main" id="{6801DB59-340A-49DE-80DD-60ACCFCCE8CE}"/>
              </a:ext>
            </a:extLst>
          </p:cNvPr>
          <p:cNvSpPr>
            <a:spLocks noGrp="1"/>
          </p:cNvSpPr>
          <p:nvPr>
            <p:ph type="body" sz="quarter" idx="14" hasCustomPrompt="1"/>
          </p:nvPr>
        </p:nvSpPr>
        <p:spPr>
          <a:xfrm>
            <a:off x="6503988" y="2263775"/>
            <a:ext cx="5284787" cy="3571875"/>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7" name="Text Placeholder 7">
            <a:extLst>
              <a:ext uri="{FF2B5EF4-FFF2-40B4-BE49-F238E27FC236}">
                <a16:creationId xmlns:a16="http://schemas.microsoft.com/office/drawing/2014/main" id="{0B73D4F1-AF49-4B45-A030-12587186F2BC}"/>
              </a:ext>
            </a:extLst>
          </p:cNvPr>
          <p:cNvSpPr>
            <a:spLocks noGrp="1"/>
          </p:cNvSpPr>
          <p:nvPr>
            <p:ph type="body" sz="quarter" idx="15" hasCustomPrompt="1"/>
          </p:nvPr>
        </p:nvSpPr>
        <p:spPr>
          <a:xfrm>
            <a:off x="6503988" y="1315094"/>
            <a:ext cx="5284787"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8" name="Text Placeholder 7">
            <a:extLst>
              <a:ext uri="{FF2B5EF4-FFF2-40B4-BE49-F238E27FC236}">
                <a16:creationId xmlns:a16="http://schemas.microsoft.com/office/drawing/2014/main" id="{C5DC12CA-B091-485F-ABB2-69264A2F80CA}"/>
              </a:ext>
            </a:extLst>
          </p:cNvPr>
          <p:cNvSpPr>
            <a:spLocks noGrp="1"/>
          </p:cNvSpPr>
          <p:nvPr>
            <p:ph type="body" sz="quarter" idx="10" hasCustomPrompt="1"/>
          </p:nvPr>
        </p:nvSpPr>
        <p:spPr>
          <a:xfrm>
            <a:off x="6503988" y="401637"/>
            <a:ext cx="5284787"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Tree>
    <p:extLst>
      <p:ext uri="{BB962C8B-B14F-4D97-AF65-F5344CB8AC3E}">
        <p14:creationId xmlns:p14="http://schemas.microsoft.com/office/powerpoint/2010/main" val="10507633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plit - Right Text - Left Cha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0A6010-8311-4EC7-B5CD-B5E63B8E11A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hart Placeholder 3">
            <a:extLst>
              <a:ext uri="{FF2B5EF4-FFF2-40B4-BE49-F238E27FC236}">
                <a16:creationId xmlns:a16="http://schemas.microsoft.com/office/drawing/2014/main" id="{166DE38E-4608-4CDA-AEBC-6EFEBCE290E7}"/>
              </a:ext>
            </a:extLst>
          </p:cNvPr>
          <p:cNvSpPr>
            <a:spLocks noGrp="1"/>
          </p:cNvSpPr>
          <p:nvPr>
            <p:ph type="chart" sz="quarter" idx="14"/>
          </p:nvPr>
        </p:nvSpPr>
        <p:spPr>
          <a:xfrm>
            <a:off x="412368" y="2219123"/>
            <a:ext cx="5492750" cy="3611562"/>
          </a:xfrm>
          <a:prstGeom prst="rect">
            <a:avLst/>
          </a:prstGeom>
          <a:solidFill>
            <a:schemeClr val="bg1">
              <a:lumMod val="95000"/>
            </a:schemeClr>
          </a:solidFill>
        </p:spPr>
        <p:txBody>
          <a:bodyPr/>
          <a:lstStyle>
            <a:lvl1pPr marL="0" indent="0" algn="ctr">
              <a:buNone/>
              <a:defRPr sz="2400"/>
            </a:lvl1pPr>
          </a:lstStyle>
          <a:p>
            <a:endParaRPr lang="en-GB"/>
          </a:p>
        </p:txBody>
      </p:sp>
      <p:sp>
        <p:nvSpPr>
          <p:cNvPr id="11" name="Text Placeholder 6">
            <a:extLst>
              <a:ext uri="{FF2B5EF4-FFF2-40B4-BE49-F238E27FC236}">
                <a16:creationId xmlns:a16="http://schemas.microsoft.com/office/drawing/2014/main" id="{3C15ECAA-185E-40A1-ADBF-AEEC7EEC283D}"/>
              </a:ext>
            </a:extLst>
          </p:cNvPr>
          <p:cNvSpPr>
            <a:spLocks noGrp="1"/>
          </p:cNvSpPr>
          <p:nvPr>
            <p:ph type="body" sz="quarter" idx="15" hasCustomPrompt="1"/>
          </p:nvPr>
        </p:nvSpPr>
        <p:spPr>
          <a:xfrm>
            <a:off x="6503988" y="2263775"/>
            <a:ext cx="5284787" cy="3571875"/>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7" name="Text Placeholder 7">
            <a:extLst>
              <a:ext uri="{FF2B5EF4-FFF2-40B4-BE49-F238E27FC236}">
                <a16:creationId xmlns:a16="http://schemas.microsoft.com/office/drawing/2014/main" id="{33B2CFE1-5169-4D75-B07C-1AA4997E0211}"/>
              </a:ext>
            </a:extLst>
          </p:cNvPr>
          <p:cNvSpPr>
            <a:spLocks noGrp="1"/>
          </p:cNvSpPr>
          <p:nvPr>
            <p:ph type="body" sz="quarter" idx="16" hasCustomPrompt="1"/>
          </p:nvPr>
        </p:nvSpPr>
        <p:spPr>
          <a:xfrm>
            <a:off x="6503988" y="1315094"/>
            <a:ext cx="5284787" cy="83193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8" name="Text Placeholder 7">
            <a:extLst>
              <a:ext uri="{FF2B5EF4-FFF2-40B4-BE49-F238E27FC236}">
                <a16:creationId xmlns:a16="http://schemas.microsoft.com/office/drawing/2014/main" id="{A2113B91-7E74-472E-96B8-FB792595EDE0}"/>
              </a:ext>
            </a:extLst>
          </p:cNvPr>
          <p:cNvSpPr>
            <a:spLocks noGrp="1"/>
          </p:cNvSpPr>
          <p:nvPr>
            <p:ph type="body" sz="quarter" idx="10" hasCustomPrompt="1"/>
          </p:nvPr>
        </p:nvSpPr>
        <p:spPr>
          <a:xfrm>
            <a:off x="6503988" y="401637"/>
            <a:ext cx="5284787" cy="83193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Tree>
    <p:extLst>
      <p:ext uri="{BB962C8B-B14F-4D97-AF65-F5344CB8AC3E}">
        <p14:creationId xmlns:p14="http://schemas.microsoft.com/office/powerpoint/2010/main" val="46798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umns - Text only">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C6289DAA-7618-42A1-B93A-EFF277D9005D}"/>
              </a:ext>
            </a:extLst>
          </p:cNvPr>
          <p:cNvSpPr>
            <a:spLocks noGrp="1"/>
          </p:cNvSpPr>
          <p:nvPr>
            <p:ph type="body" sz="quarter" idx="10" hasCustomPrompt="1"/>
          </p:nvPr>
        </p:nvSpPr>
        <p:spPr>
          <a:xfrm>
            <a:off x="401637" y="401638"/>
            <a:ext cx="11387138" cy="495300"/>
          </a:xfrm>
          <a:prstGeom prst="rect">
            <a:avLst/>
          </a:prstGeom>
        </p:spPr>
        <p:txBody>
          <a:bodyPr/>
          <a:lstStyle>
            <a:lvl1pPr marL="0" indent="0">
              <a:buNone/>
              <a:defRPr sz="2800" b="1">
                <a:solidFill>
                  <a:srgbClr val="0053BB"/>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10" name="Text Placeholder 7">
            <a:extLst>
              <a:ext uri="{FF2B5EF4-FFF2-40B4-BE49-F238E27FC236}">
                <a16:creationId xmlns:a16="http://schemas.microsoft.com/office/drawing/2014/main" id="{29062371-CD7E-4672-80FA-04D4523724FC}"/>
              </a:ext>
            </a:extLst>
          </p:cNvPr>
          <p:cNvSpPr>
            <a:spLocks noGrp="1"/>
          </p:cNvSpPr>
          <p:nvPr>
            <p:ph type="body" sz="quarter" idx="11" hasCustomPrompt="1"/>
          </p:nvPr>
        </p:nvSpPr>
        <p:spPr>
          <a:xfrm>
            <a:off x="401637" y="906736"/>
            <a:ext cx="11387137" cy="495300"/>
          </a:xfrm>
          <a:prstGeom prst="rect">
            <a:avLst/>
          </a:prstGeom>
        </p:spPr>
        <p:txBody>
          <a:bodyPr/>
          <a:lstStyle>
            <a:lvl1pPr marL="0" indent="0">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1" name="Text Placeholder 6">
            <a:extLst>
              <a:ext uri="{FF2B5EF4-FFF2-40B4-BE49-F238E27FC236}">
                <a16:creationId xmlns:a16="http://schemas.microsoft.com/office/drawing/2014/main" id="{11CA1FF2-96FE-4A1E-953D-87DC874F0410}"/>
              </a:ext>
            </a:extLst>
          </p:cNvPr>
          <p:cNvSpPr>
            <a:spLocks noGrp="1"/>
          </p:cNvSpPr>
          <p:nvPr>
            <p:ph type="body" sz="quarter" idx="16" hasCustomPrompt="1"/>
          </p:nvPr>
        </p:nvSpPr>
        <p:spPr>
          <a:xfrm>
            <a:off x="401639" y="2565400"/>
            <a:ext cx="2505464" cy="3267710"/>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
        <p:nvSpPr>
          <p:cNvPr id="12" name="Text Placeholder 6">
            <a:extLst>
              <a:ext uri="{FF2B5EF4-FFF2-40B4-BE49-F238E27FC236}">
                <a16:creationId xmlns:a16="http://schemas.microsoft.com/office/drawing/2014/main" id="{1B753767-D59B-4F6F-9EB8-CAC0E5A1B2A4}"/>
              </a:ext>
            </a:extLst>
          </p:cNvPr>
          <p:cNvSpPr>
            <a:spLocks noGrp="1"/>
          </p:cNvSpPr>
          <p:nvPr>
            <p:ph type="body" sz="quarter" idx="17" hasCustomPrompt="1"/>
          </p:nvPr>
        </p:nvSpPr>
        <p:spPr>
          <a:xfrm>
            <a:off x="9283311" y="2565400"/>
            <a:ext cx="2505464" cy="3267710"/>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
        <p:nvSpPr>
          <p:cNvPr id="13" name="Text Placeholder 6">
            <a:extLst>
              <a:ext uri="{FF2B5EF4-FFF2-40B4-BE49-F238E27FC236}">
                <a16:creationId xmlns:a16="http://schemas.microsoft.com/office/drawing/2014/main" id="{C76421D1-B788-4B07-811E-1D0703E64642}"/>
              </a:ext>
            </a:extLst>
          </p:cNvPr>
          <p:cNvSpPr>
            <a:spLocks noGrp="1"/>
          </p:cNvSpPr>
          <p:nvPr>
            <p:ph type="body" sz="quarter" idx="18" hasCustomPrompt="1"/>
          </p:nvPr>
        </p:nvSpPr>
        <p:spPr>
          <a:xfrm>
            <a:off x="3362196" y="2565400"/>
            <a:ext cx="2505464" cy="3267710"/>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
        <p:nvSpPr>
          <p:cNvPr id="14" name="Text Placeholder 6">
            <a:extLst>
              <a:ext uri="{FF2B5EF4-FFF2-40B4-BE49-F238E27FC236}">
                <a16:creationId xmlns:a16="http://schemas.microsoft.com/office/drawing/2014/main" id="{6A0FB2D3-AA24-4A9B-847D-B50F87355C4C}"/>
              </a:ext>
            </a:extLst>
          </p:cNvPr>
          <p:cNvSpPr>
            <a:spLocks noGrp="1"/>
          </p:cNvSpPr>
          <p:nvPr>
            <p:ph type="body" sz="quarter" idx="19" hasCustomPrompt="1"/>
          </p:nvPr>
        </p:nvSpPr>
        <p:spPr>
          <a:xfrm>
            <a:off x="6322753" y="2565400"/>
            <a:ext cx="2505464" cy="3267710"/>
          </a:xfrm>
          <a:prstGeom prst="rect">
            <a:avLst/>
          </a:prstGeom>
        </p:spPr>
        <p:txBody>
          <a:bodyPr/>
          <a:lstStyle>
            <a:lvl1pPr>
              <a:defRPr sz="1200"/>
            </a:lvl1pPr>
            <a:lvl2pPr>
              <a:defRPr sz="1400"/>
            </a:lvl2pPr>
            <a:lvl3pPr>
              <a:defRPr sz="1200"/>
            </a:lvl3pPr>
            <a:lvl4pPr>
              <a:defRPr sz="1050"/>
            </a:lvl4pPr>
            <a:lvl5pPr>
              <a:defRPr sz="1600"/>
            </a:lvl5pPr>
          </a:lstStyle>
          <a:p>
            <a:pPr lvl="0"/>
            <a:r>
              <a:rPr lang="en-US"/>
              <a:t>Bullet Points – Arial 12 pts</a:t>
            </a:r>
            <a:endParaRPr lang="en-GB"/>
          </a:p>
        </p:txBody>
      </p:sp>
    </p:spTree>
    <p:extLst>
      <p:ext uri="{BB962C8B-B14F-4D97-AF65-F5344CB8AC3E}">
        <p14:creationId xmlns:p14="http://schemas.microsoft.com/office/powerpoint/2010/main" val="2107538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nner - Top White - 2 ColumnsBanner - Top Image - 2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73F238-A861-4EE9-879D-22F085213DB2}"/>
              </a:ext>
            </a:extLst>
          </p:cNvPr>
          <p:cNvSpPr/>
          <p:nvPr userDrawn="1"/>
        </p:nvSpPr>
        <p:spPr>
          <a:xfrm>
            <a:off x="0" y="0"/>
            <a:ext cx="12192000" cy="2263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C9DFF235-056D-4D86-92BA-81FBB9EB0621}"/>
              </a:ext>
            </a:extLst>
          </p:cNvPr>
          <p:cNvSpPr>
            <a:spLocks noGrp="1"/>
          </p:cNvSpPr>
          <p:nvPr>
            <p:ph type="body" sz="quarter" idx="10" hasCustomPrompt="1"/>
          </p:nvPr>
        </p:nvSpPr>
        <p:spPr>
          <a:xfrm>
            <a:off x="401637" y="401638"/>
            <a:ext cx="11387138" cy="495300"/>
          </a:xfrm>
          <a:prstGeom prst="rect">
            <a:avLst/>
          </a:prstGeom>
        </p:spPr>
        <p:txBody>
          <a:bodyPr/>
          <a:lstStyle>
            <a:lvl1pPr marL="0" indent="0">
              <a:buNone/>
              <a:defRPr sz="2800" b="1">
                <a:solidFill>
                  <a:srgbClr val="0053BB"/>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9" name="Text Placeholder 7">
            <a:extLst>
              <a:ext uri="{FF2B5EF4-FFF2-40B4-BE49-F238E27FC236}">
                <a16:creationId xmlns:a16="http://schemas.microsoft.com/office/drawing/2014/main" id="{0B7AACA5-854F-4841-AE83-C702FB7AABA8}"/>
              </a:ext>
            </a:extLst>
          </p:cNvPr>
          <p:cNvSpPr>
            <a:spLocks noGrp="1"/>
          </p:cNvSpPr>
          <p:nvPr>
            <p:ph type="body" sz="quarter" idx="11" hasCustomPrompt="1"/>
          </p:nvPr>
        </p:nvSpPr>
        <p:spPr>
          <a:xfrm>
            <a:off x="401637" y="906736"/>
            <a:ext cx="11387137" cy="495300"/>
          </a:xfrm>
          <a:prstGeom prst="rect">
            <a:avLst/>
          </a:prstGeom>
        </p:spPr>
        <p:txBody>
          <a:bodyPr/>
          <a:lstStyle>
            <a:lvl1pPr marL="0" indent="0">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0" name="Text Placeholder 7">
            <a:extLst>
              <a:ext uri="{FF2B5EF4-FFF2-40B4-BE49-F238E27FC236}">
                <a16:creationId xmlns:a16="http://schemas.microsoft.com/office/drawing/2014/main" id="{D66726DB-F7C7-4D8C-BED5-9DFA5E369A4F}"/>
              </a:ext>
            </a:extLst>
          </p:cNvPr>
          <p:cNvSpPr>
            <a:spLocks noGrp="1"/>
          </p:cNvSpPr>
          <p:nvPr>
            <p:ph type="body" sz="quarter" idx="15" hasCustomPrompt="1"/>
          </p:nvPr>
        </p:nvSpPr>
        <p:spPr>
          <a:xfrm>
            <a:off x="401638" y="2665412"/>
            <a:ext cx="5284787" cy="742133"/>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11" name="Text Placeholder 6">
            <a:extLst>
              <a:ext uri="{FF2B5EF4-FFF2-40B4-BE49-F238E27FC236}">
                <a16:creationId xmlns:a16="http://schemas.microsoft.com/office/drawing/2014/main" id="{7CBF1392-4AFC-4C89-BE4F-FF29D4F98331}"/>
              </a:ext>
            </a:extLst>
          </p:cNvPr>
          <p:cNvSpPr>
            <a:spLocks noGrp="1"/>
          </p:cNvSpPr>
          <p:nvPr>
            <p:ph type="body" sz="quarter" idx="16" hasCustomPrompt="1"/>
          </p:nvPr>
        </p:nvSpPr>
        <p:spPr>
          <a:xfrm>
            <a:off x="401638" y="3610266"/>
            <a:ext cx="5284787" cy="2225383"/>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12" name="Text Placeholder 7">
            <a:extLst>
              <a:ext uri="{FF2B5EF4-FFF2-40B4-BE49-F238E27FC236}">
                <a16:creationId xmlns:a16="http://schemas.microsoft.com/office/drawing/2014/main" id="{B5CCCE49-3D62-498B-9D11-562989722ACD}"/>
              </a:ext>
            </a:extLst>
          </p:cNvPr>
          <p:cNvSpPr>
            <a:spLocks noGrp="1"/>
          </p:cNvSpPr>
          <p:nvPr>
            <p:ph type="body" sz="quarter" idx="17" hasCustomPrompt="1"/>
          </p:nvPr>
        </p:nvSpPr>
        <p:spPr>
          <a:xfrm>
            <a:off x="6503987" y="2665412"/>
            <a:ext cx="5284787" cy="742133"/>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13" name="Text Placeholder 6">
            <a:extLst>
              <a:ext uri="{FF2B5EF4-FFF2-40B4-BE49-F238E27FC236}">
                <a16:creationId xmlns:a16="http://schemas.microsoft.com/office/drawing/2014/main" id="{B4F3AFB4-EABF-4141-8349-092BFD407874}"/>
              </a:ext>
            </a:extLst>
          </p:cNvPr>
          <p:cNvSpPr>
            <a:spLocks noGrp="1"/>
          </p:cNvSpPr>
          <p:nvPr>
            <p:ph type="body" sz="quarter" idx="18" hasCustomPrompt="1"/>
          </p:nvPr>
        </p:nvSpPr>
        <p:spPr>
          <a:xfrm>
            <a:off x="6503987" y="3610266"/>
            <a:ext cx="5284787" cy="2225383"/>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Tree>
    <p:extLst>
      <p:ext uri="{BB962C8B-B14F-4D97-AF65-F5344CB8AC3E}">
        <p14:creationId xmlns:p14="http://schemas.microsoft.com/office/powerpoint/2010/main" val="23406177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anner - Top Image - 2 Colum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A8A6B0-4280-41D5-BFD7-49EF231B53D3}"/>
              </a:ext>
            </a:extLst>
          </p:cNvPr>
          <p:cNvSpPr>
            <a:spLocks noGrp="1"/>
          </p:cNvSpPr>
          <p:nvPr>
            <p:ph type="pic" sz="quarter" idx="14" hasCustomPrompt="1"/>
          </p:nvPr>
        </p:nvSpPr>
        <p:spPr>
          <a:xfrm>
            <a:off x="0" y="0"/>
            <a:ext cx="12192000" cy="2263775"/>
          </a:xfrm>
          <a:prstGeom prst="rect">
            <a:avLst/>
          </a:prstGeom>
          <a:solidFill>
            <a:schemeClr val="bg1">
              <a:lumMod val="95000"/>
            </a:schemeClr>
          </a:solidFill>
        </p:spPr>
        <p:txBody>
          <a:bodyPr/>
          <a:lstStyle>
            <a:lvl1pPr marL="0" indent="0" algn="ctr">
              <a:buNone/>
              <a:defRPr sz="2400">
                <a:solidFill>
                  <a:schemeClr val="tx1"/>
                </a:solidFill>
              </a:defRPr>
            </a:lvl1pPr>
          </a:lstStyle>
          <a:p>
            <a:r>
              <a:rPr lang="de-DE"/>
              <a:t>Image</a:t>
            </a:r>
            <a:endParaRPr lang="en-GB"/>
          </a:p>
        </p:txBody>
      </p:sp>
      <p:sp>
        <p:nvSpPr>
          <p:cNvPr id="8" name="Text Placeholder 7">
            <a:extLst>
              <a:ext uri="{FF2B5EF4-FFF2-40B4-BE49-F238E27FC236}">
                <a16:creationId xmlns:a16="http://schemas.microsoft.com/office/drawing/2014/main" id="{AF7DC450-64B7-4857-B778-F75DF9E0AE8C}"/>
              </a:ext>
            </a:extLst>
          </p:cNvPr>
          <p:cNvSpPr>
            <a:spLocks noGrp="1"/>
          </p:cNvSpPr>
          <p:nvPr>
            <p:ph type="body" sz="quarter" idx="15" hasCustomPrompt="1"/>
          </p:nvPr>
        </p:nvSpPr>
        <p:spPr>
          <a:xfrm>
            <a:off x="401638" y="2665412"/>
            <a:ext cx="5284787" cy="742133"/>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9" name="Text Placeholder 6">
            <a:extLst>
              <a:ext uri="{FF2B5EF4-FFF2-40B4-BE49-F238E27FC236}">
                <a16:creationId xmlns:a16="http://schemas.microsoft.com/office/drawing/2014/main" id="{74C9000C-30C5-4825-ADB8-43DF120CF859}"/>
              </a:ext>
            </a:extLst>
          </p:cNvPr>
          <p:cNvSpPr>
            <a:spLocks noGrp="1"/>
          </p:cNvSpPr>
          <p:nvPr>
            <p:ph type="body" sz="quarter" idx="16" hasCustomPrompt="1"/>
          </p:nvPr>
        </p:nvSpPr>
        <p:spPr>
          <a:xfrm>
            <a:off x="401638" y="3610266"/>
            <a:ext cx="5284787" cy="2225383"/>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10" name="Text Placeholder 7">
            <a:extLst>
              <a:ext uri="{FF2B5EF4-FFF2-40B4-BE49-F238E27FC236}">
                <a16:creationId xmlns:a16="http://schemas.microsoft.com/office/drawing/2014/main" id="{5B54F24F-731C-4B4F-8EF1-7A239855B783}"/>
              </a:ext>
            </a:extLst>
          </p:cNvPr>
          <p:cNvSpPr>
            <a:spLocks noGrp="1"/>
          </p:cNvSpPr>
          <p:nvPr>
            <p:ph type="body" sz="quarter" idx="17" hasCustomPrompt="1"/>
          </p:nvPr>
        </p:nvSpPr>
        <p:spPr>
          <a:xfrm>
            <a:off x="6503987" y="2665412"/>
            <a:ext cx="5284787" cy="742133"/>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Text – Arial 16 pts</a:t>
            </a:r>
          </a:p>
        </p:txBody>
      </p:sp>
      <p:sp>
        <p:nvSpPr>
          <p:cNvPr id="11" name="Text Placeholder 6">
            <a:extLst>
              <a:ext uri="{FF2B5EF4-FFF2-40B4-BE49-F238E27FC236}">
                <a16:creationId xmlns:a16="http://schemas.microsoft.com/office/drawing/2014/main" id="{C72FEDA8-D8DB-46B3-859A-7860B0B0DAA9}"/>
              </a:ext>
            </a:extLst>
          </p:cNvPr>
          <p:cNvSpPr>
            <a:spLocks noGrp="1"/>
          </p:cNvSpPr>
          <p:nvPr>
            <p:ph type="body" sz="quarter" idx="18" hasCustomPrompt="1"/>
          </p:nvPr>
        </p:nvSpPr>
        <p:spPr>
          <a:xfrm>
            <a:off x="6503987" y="3610266"/>
            <a:ext cx="5284787" cy="2225383"/>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050">
                <a:solidFill>
                  <a:schemeClr val="bg1"/>
                </a:solidFill>
              </a:defRPr>
            </a:lvl4pPr>
            <a:lvl5pPr>
              <a:defRPr sz="1600"/>
            </a:lvl5pPr>
          </a:lstStyle>
          <a:p>
            <a:pPr lvl="0"/>
            <a:r>
              <a:rPr lang="en-US"/>
              <a:t>Bullet Points – Arial 16 pts</a:t>
            </a:r>
          </a:p>
          <a:p>
            <a:pPr lvl="1"/>
            <a:r>
              <a:rPr lang="en-US"/>
              <a:t>Second level – Arial 14 pts</a:t>
            </a:r>
          </a:p>
          <a:p>
            <a:pPr lvl="2"/>
            <a:r>
              <a:rPr lang="en-US"/>
              <a:t>Third level – Arial 12 pts </a:t>
            </a:r>
          </a:p>
          <a:p>
            <a:pPr lvl="3"/>
            <a:r>
              <a:rPr lang="en-US"/>
              <a:t>Fourth level – Arial 10.5 pts</a:t>
            </a:r>
            <a:endParaRPr lang="en-GB"/>
          </a:p>
        </p:txBody>
      </p:sp>
      <p:sp>
        <p:nvSpPr>
          <p:cNvPr id="12" name="Text Placeholder 7">
            <a:extLst>
              <a:ext uri="{FF2B5EF4-FFF2-40B4-BE49-F238E27FC236}">
                <a16:creationId xmlns:a16="http://schemas.microsoft.com/office/drawing/2014/main" id="{1E92E0A1-9609-438E-903D-1B7AE9CD5019}"/>
              </a:ext>
            </a:extLst>
          </p:cNvPr>
          <p:cNvSpPr>
            <a:spLocks noGrp="1"/>
          </p:cNvSpPr>
          <p:nvPr>
            <p:ph type="body" sz="quarter" idx="19" hasCustomPrompt="1"/>
          </p:nvPr>
        </p:nvSpPr>
        <p:spPr>
          <a:xfrm>
            <a:off x="401637" y="1315094"/>
            <a:ext cx="5284787" cy="831938"/>
          </a:xfrm>
          <a:prstGeom prst="rect">
            <a:avLst/>
          </a:prstGeom>
        </p:spPr>
        <p:txBody>
          <a:bodyPr/>
          <a:lstStyle>
            <a:lvl1pPr marL="0" indent="0">
              <a:buNone/>
              <a:defRPr sz="1800" b="0">
                <a:solidFill>
                  <a:schemeClr val="tx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3" name="Text Placeholder 7">
            <a:extLst>
              <a:ext uri="{FF2B5EF4-FFF2-40B4-BE49-F238E27FC236}">
                <a16:creationId xmlns:a16="http://schemas.microsoft.com/office/drawing/2014/main" id="{93FE9D96-60F2-4204-8ED1-9E2AB4267A0B}"/>
              </a:ext>
            </a:extLst>
          </p:cNvPr>
          <p:cNvSpPr>
            <a:spLocks noGrp="1"/>
          </p:cNvSpPr>
          <p:nvPr>
            <p:ph type="body" sz="quarter" idx="10" hasCustomPrompt="1"/>
          </p:nvPr>
        </p:nvSpPr>
        <p:spPr>
          <a:xfrm>
            <a:off x="401637" y="401637"/>
            <a:ext cx="5284787" cy="831939"/>
          </a:xfrm>
          <a:prstGeom prst="rect">
            <a:avLst/>
          </a:prstGeom>
        </p:spPr>
        <p:txBody>
          <a:bodyPr/>
          <a:lstStyle>
            <a:lvl1pPr marL="0" indent="0">
              <a:buNone/>
              <a:defRPr sz="2800" b="1">
                <a:solidFill>
                  <a:schemeClr val="tx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Tree>
    <p:extLst>
      <p:ext uri="{BB962C8B-B14F-4D97-AF65-F5344CB8AC3E}">
        <p14:creationId xmlns:p14="http://schemas.microsoft.com/office/powerpoint/2010/main" val="2960537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 - 1 column -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515C26-F653-485E-9A4D-0AB7D440B8DD}"/>
              </a:ext>
            </a:extLst>
          </p:cNvPr>
          <p:cNvSpPr>
            <a:spLocks noGrp="1"/>
          </p:cNvSpPr>
          <p:nvPr>
            <p:ph type="pic" sz="quarter" idx="12" hasCustomPrompt="1"/>
          </p:nvPr>
        </p:nvSpPr>
        <p:spPr>
          <a:xfrm>
            <a:off x="0" y="0"/>
            <a:ext cx="12192000" cy="4592638"/>
          </a:xfrm>
          <a:prstGeom prst="rect">
            <a:avLst/>
          </a:prstGeom>
          <a:solidFill>
            <a:schemeClr val="bg1">
              <a:lumMod val="95000"/>
            </a:schemeClr>
          </a:solidFill>
        </p:spPr>
        <p:txBody>
          <a:bodyPr/>
          <a:lstStyle>
            <a:lvl1pPr marL="0" indent="0" algn="ctr">
              <a:buNone/>
              <a:defRPr sz="2400">
                <a:solidFill>
                  <a:schemeClr val="tx1"/>
                </a:solidFill>
              </a:defRPr>
            </a:lvl1pPr>
          </a:lstStyle>
          <a:p>
            <a:r>
              <a:rPr lang="de-DE"/>
              <a:t>Image</a:t>
            </a:r>
            <a:endParaRPr lang="en-GB"/>
          </a:p>
        </p:txBody>
      </p:sp>
      <p:sp>
        <p:nvSpPr>
          <p:cNvPr id="5" name="Text Placeholder 7">
            <a:extLst>
              <a:ext uri="{FF2B5EF4-FFF2-40B4-BE49-F238E27FC236}">
                <a16:creationId xmlns:a16="http://schemas.microsoft.com/office/drawing/2014/main" id="{83ED3B7A-EA58-44E4-B962-7BC68A6480C1}"/>
              </a:ext>
            </a:extLst>
          </p:cNvPr>
          <p:cNvSpPr>
            <a:spLocks noGrp="1"/>
          </p:cNvSpPr>
          <p:nvPr>
            <p:ph type="body" sz="quarter" idx="10" hasCustomPrompt="1"/>
          </p:nvPr>
        </p:nvSpPr>
        <p:spPr>
          <a:xfrm>
            <a:off x="401637" y="4835252"/>
            <a:ext cx="11387138" cy="495300"/>
          </a:xfrm>
          <a:prstGeom prst="rect">
            <a:avLst/>
          </a:prstGeom>
        </p:spPr>
        <p:txBody>
          <a:bodyPr/>
          <a:lstStyle>
            <a:lvl1pPr marL="0" indent="0" algn="ctr">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6" name="Text Placeholder 7">
            <a:extLst>
              <a:ext uri="{FF2B5EF4-FFF2-40B4-BE49-F238E27FC236}">
                <a16:creationId xmlns:a16="http://schemas.microsoft.com/office/drawing/2014/main" id="{2A96FCD2-655C-4B11-AC6B-3E55B392A438}"/>
              </a:ext>
            </a:extLst>
          </p:cNvPr>
          <p:cNvSpPr>
            <a:spLocks noGrp="1"/>
          </p:cNvSpPr>
          <p:nvPr>
            <p:ph type="body" sz="quarter" idx="11" hasCustomPrompt="1"/>
          </p:nvPr>
        </p:nvSpPr>
        <p:spPr>
          <a:xfrm>
            <a:off x="401637" y="5340350"/>
            <a:ext cx="11387137" cy="495300"/>
          </a:xfrm>
          <a:prstGeom prst="rect">
            <a:avLst/>
          </a:prstGeom>
        </p:spPr>
        <p:txBody>
          <a:bodyPr/>
          <a:lstStyle>
            <a:lvl1pPr marL="0" indent="0" algn="ctr">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Tree>
    <p:extLst>
      <p:ext uri="{BB962C8B-B14F-4D97-AF65-F5344CB8AC3E}">
        <p14:creationId xmlns:p14="http://schemas.microsoft.com/office/powerpoint/2010/main" val="16770533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5234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op White +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655F1D-5502-4328-88A1-D58180A368A0}"/>
              </a:ext>
            </a:extLst>
          </p:cNvPr>
          <p:cNvSpPr/>
          <p:nvPr userDrawn="1"/>
        </p:nvSpPr>
        <p:spPr>
          <a:xfrm>
            <a:off x="0" y="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9B08F92A-B10E-4C0E-BAC8-2F849BED0A6F}"/>
              </a:ext>
            </a:extLst>
          </p:cNvPr>
          <p:cNvSpPr>
            <a:spLocks noGrp="1"/>
          </p:cNvSpPr>
          <p:nvPr>
            <p:ph type="body" sz="quarter" idx="10" hasCustomPrompt="1"/>
          </p:nvPr>
        </p:nvSpPr>
        <p:spPr>
          <a:xfrm>
            <a:off x="401638" y="410264"/>
            <a:ext cx="11387137" cy="495300"/>
          </a:xfrm>
          <a:prstGeom prst="rect">
            <a:avLst/>
          </a:prstGeom>
        </p:spPr>
        <p:txBody>
          <a:bodyPr/>
          <a:lstStyle>
            <a:lvl1pPr marL="0" indent="0" algn="l">
              <a:buNone/>
              <a:defRPr sz="2800" b="1">
                <a:solidFill>
                  <a:srgbClr val="0053BB"/>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Presentation title – Arial Bold 28 pts</a:t>
            </a:r>
            <a:endParaRPr lang="en-GB"/>
          </a:p>
        </p:txBody>
      </p:sp>
      <p:sp>
        <p:nvSpPr>
          <p:cNvPr id="9" name="Text Placeholder 7">
            <a:extLst>
              <a:ext uri="{FF2B5EF4-FFF2-40B4-BE49-F238E27FC236}">
                <a16:creationId xmlns:a16="http://schemas.microsoft.com/office/drawing/2014/main" id="{EED3A954-D12C-42EA-96DA-1340E6D3656C}"/>
              </a:ext>
            </a:extLst>
          </p:cNvPr>
          <p:cNvSpPr>
            <a:spLocks noGrp="1"/>
          </p:cNvSpPr>
          <p:nvPr>
            <p:ph type="body" sz="quarter" idx="11" hasCustomPrompt="1"/>
          </p:nvPr>
        </p:nvSpPr>
        <p:spPr>
          <a:xfrm>
            <a:off x="401639" y="915361"/>
            <a:ext cx="5284786" cy="689151"/>
          </a:xfrm>
          <a:prstGeom prst="rect">
            <a:avLst/>
          </a:prstGeom>
        </p:spPr>
        <p:txBody>
          <a:bodyPr/>
          <a:lstStyle>
            <a:lvl1pPr marL="0" indent="0" algn="l">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18 pts</a:t>
            </a:r>
          </a:p>
          <a:p>
            <a:pPr lvl="0"/>
            <a:r>
              <a:rPr lang="en-US"/>
              <a:t>Position</a:t>
            </a:r>
            <a:endParaRPr lang="en-GB"/>
          </a:p>
        </p:txBody>
      </p:sp>
      <p:sp>
        <p:nvSpPr>
          <p:cNvPr id="5" name="Text Placeholder 7">
            <a:extLst>
              <a:ext uri="{FF2B5EF4-FFF2-40B4-BE49-F238E27FC236}">
                <a16:creationId xmlns:a16="http://schemas.microsoft.com/office/drawing/2014/main" id="{B7137D7D-781E-4969-BB76-12A13F32FA56}"/>
              </a:ext>
            </a:extLst>
          </p:cNvPr>
          <p:cNvSpPr>
            <a:spLocks noGrp="1"/>
          </p:cNvSpPr>
          <p:nvPr>
            <p:ph type="body" sz="quarter" idx="13" hasCustomPrompt="1"/>
          </p:nvPr>
        </p:nvSpPr>
        <p:spPr>
          <a:xfrm>
            <a:off x="401638" y="1845111"/>
            <a:ext cx="5284787" cy="982258"/>
          </a:xfrm>
          <a:prstGeom prst="rect">
            <a:avLst/>
          </a:prstGeom>
        </p:spPr>
        <p:txBody>
          <a:bodyPr/>
          <a:lstStyle>
            <a:lvl1pPr marL="0" indent="0">
              <a:buNone/>
              <a:defRPr sz="16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Event – Arial 16 pts</a:t>
            </a:r>
          </a:p>
          <a:p>
            <a:pPr lvl="0"/>
            <a:r>
              <a:rPr lang="en-US"/>
              <a:t>Place</a:t>
            </a:r>
          </a:p>
          <a:p>
            <a:pPr lvl="0"/>
            <a:r>
              <a:rPr lang="en-US"/>
              <a:t>Date</a:t>
            </a:r>
            <a:endParaRPr lang="en-GB"/>
          </a:p>
        </p:txBody>
      </p:sp>
    </p:spTree>
    <p:extLst>
      <p:ext uri="{BB962C8B-B14F-4D97-AF65-F5344CB8AC3E}">
        <p14:creationId xmlns:p14="http://schemas.microsoft.com/office/powerpoint/2010/main" val="9335926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op Image - Bottom Titl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515C26-F653-485E-9A4D-0AB7D440B8DD}"/>
              </a:ext>
            </a:extLst>
          </p:cNvPr>
          <p:cNvSpPr>
            <a:spLocks noGrp="1"/>
          </p:cNvSpPr>
          <p:nvPr>
            <p:ph type="pic" sz="quarter" idx="12" hasCustomPrompt="1"/>
          </p:nvPr>
        </p:nvSpPr>
        <p:spPr>
          <a:xfrm>
            <a:off x="0" y="0"/>
            <a:ext cx="12192000" cy="3429000"/>
          </a:xfrm>
          <a:prstGeom prst="rect">
            <a:avLst/>
          </a:prstGeom>
          <a:solidFill>
            <a:schemeClr val="bg1">
              <a:lumMod val="95000"/>
            </a:schemeClr>
          </a:solidFill>
        </p:spPr>
        <p:txBody>
          <a:bodyPr/>
          <a:lstStyle>
            <a:lvl1pPr marL="0" indent="0" algn="ctr">
              <a:buNone/>
              <a:defRPr sz="2400">
                <a:solidFill>
                  <a:schemeClr val="tx1"/>
                </a:solidFill>
              </a:defRPr>
            </a:lvl1pPr>
          </a:lstStyle>
          <a:p>
            <a:r>
              <a:rPr lang="de-DE"/>
              <a:t>Image</a:t>
            </a:r>
            <a:endParaRPr lang="en-GB"/>
          </a:p>
        </p:txBody>
      </p:sp>
      <p:sp>
        <p:nvSpPr>
          <p:cNvPr id="13" name="Text Placeholder 7">
            <a:extLst>
              <a:ext uri="{FF2B5EF4-FFF2-40B4-BE49-F238E27FC236}">
                <a16:creationId xmlns:a16="http://schemas.microsoft.com/office/drawing/2014/main" id="{B1D8BB1D-CB2A-4EAB-A56E-3FC15062A03B}"/>
              </a:ext>
            </a:extLst>
          </p:cNvPr>
          <p:cNvSpPr>
            <a:spLocks noGrp="1"/>
          </p:cNvSpPr>
          <p:nvPr>
            <p:ph type="body" sz="quarter" idx="10" hasCustomPrompt="1"/>
          </p:nvPr>
        </p:nvSpPr>
        <p:spPr>
          <a:xfrm>
            <a:off x="401638" y="4104440"/>
            <a:ext cx="11387137" cy="495300"/>
          </a:xfrm>
          <a:prstGeom prst="rect">
            <a:avLst/>
          </a:prstGeom>
        </p:spPr>
        <p:txBody>
          <a:bodyPr/>
          <a:lstStyle>
            <a:lvl1pPr marL="0" indent="0" algn="l">
              <a:buNone/>
              <a:defRPr sz="2800" b="1">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Presentation title – Arial Bold 28 pts</a:t>
            </a:r>
            <a:endParaRPr lang="en-GB"/>
          </a:p>
        </p:txBody>
      </p:sp>
      <p:sp>
        <p:nvSpPr>
          <p:cNvPr id="14" name="Text Placeholder 7">
            <a:extLst>
              <a:ext uri="{FF2B5EF4-FFF2-40B4-BE49-F238E27FC236}">
                <a16:creationId xmlns:a16="http://schemas.microsoft.com/office/drawing/2014/main" id="{42AF5F06-A59D-4E5E-A44B-79D72591C0A0}"/>
              </a:ext>
            </a:extLst>
          </p:cNvPr>
          <p:cNvSpPr>
            <a:spLocks noGrp="1"/>
          </p:cNvSpPr>
          <p:nvPr>
            <p:ph type="body" sz="quarter" idx="11" hasCustomPrompt="1"/>
          </p:nvPr>
        </p:nvSpPr>
        <p:spPr>
          <a:xfrm>
            <a:off x="401639" y="4609537"/>
            <a:ext cx="5284786" cy="689151"/>
          </a:xfrm>
          <a:prstGeom prst="rect">
            <a:avLst/>
          </a:prstGeom>
        </p:spPr>
        <p:txBody>
          <a:bodyPr/>
          <a:lstStyle>
            <a:lvl1pPr marL="0" indent="0" algn="l">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18 pts</a:t>
            </a:r>
          </a:p>
          <a:p>
            <a:pPr lvl="0"/>
            <a:r>
              <a:rPr lang="en-US"/>
              <a:t>Position</a:t>
            </a:r>
            <a:endParaRPr lang="en-GB"/>
          </a:p>
        </p:txBody>
      </p:sp>
      <p:sp>
        <p:nvSpPr>
          <p:cNvPr id="15" name="Text Placeholder 7">
            <a:extLst>
              <a:ext uri="{FF2B5EF4-FFF2-40B4-BE49-F238E27FC236}">
                <a16:creationId xmlns:a16="http://schemas.microsoft.com/office/drawing/2014/main" id="{351A10AF-CEED-4D52-A2AB-024617EE89B9}"/>
              </a:ext>
            </a:extLst>
          </p:cNvPr>
          <p:cNvSpPr>
            <a:spLocks noGrp="1"/>
          </p:cNvSpPr>
          <p:nvPr>
            <p:ph type="body" sz="quarter" idx="13" hasCustomPrompt="1"/>
          </p:nvPr>
        </p:nvSpPr>
        <p:spPr>
          <a:xfrm>
            <a:off x="401638" y="5539287"/>
            <a:ext cx="5284787" cy="982258"/>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Event – Arial 16 pts</a:t>
            </a:r>
          </a:p>
          <a:p>
            <a:pPr lvl="0"/>
            <a:r>
              <a:rPr lang="en-US"/>
              <a:t>Place</a:t>
            </a:r>
          </a:p>
          <a:p>
            <a:pPr lvl="0"/>
            <a:r>
              <a:rPr lang="en-US"/>
              <a:t>Date</a:t>
            </a:r>
            <a:endParaRPr lang="en-GB"/>
          </a:p>
        </p:txBody>
      </p:sp>
    </p:spTree>
    <p:extLst>
      <p:ext uri="{BB962C8B-B14F-4D97-AF65-F5344CB8AC3E}">
        <p14:creationId xmlns:p14="http://schemas.microsoft.com/office/powerpoint/2010/main" val="1593405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eft White +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DD9C79-15D5-4215-BFD5-A2D07559C60A}"/>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7">
            <a:extLst>
              <a:ext uri="{FF2B5EF4-FFF2-40B4-BE49-F238E27FC236}">
                <a16:creationId xmlns:a16="http://schemas.microsoft.com/office/drawing/2014/main" id="{96A64388-371A-43A1-939F-B48519F1B8F2}"/>
              </a:ext>
            </a:extLst>
          </p:cNvPr>
          <p:cNvSpPr>
            <a:spLocks noGrp="1"/>
          </p:cNvSpPr>
          <p:nvPr>
            <p:ph type="body" sz="quarter" idx="10" hasCustomPrompt="1"/>
          </p:nvPr>
        </p:nvSpPr>
        <p:spPr>
          <a:xfrm>
            <a:off x="401638" y="1583169"/>
            <a:ext cx="5284787" cy="1605231"/>
          </a:xfrm>
          <a:prstGeom prst="rect">
            <a:avLst/>
          </a:prstGeom>
        </p:spPr>
        <p:txBody>
          <a:bodyPr/>
          <a:lstStyle>
            <a:lvl1pPr marL="0" indent="0" algn="l">
              <a:buNone/>
              <a:defRPr sz="2800" b="1">
                <a:solidFill>
                  <a:srgbClr val="0053BB"/>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Presentation title – Arial Bold 28 pts</a:t>
            </a:r>
            <a:endParaRPr lang="en-GB"/>
          </a:p>
        </p:txBody>
      </p:sp>
      <p:sp>
        <p:nvSpPr>
          <p:cNvPr id="6" name="Text Placeholder 7">
            <a:extLst>
              <a:ext uri="{FF2B5EF4-FFF2-40B4-BE49-F238E27FC236}">
                <a16:creationId xmlns:a16="http://schemas.microsoft.com/office/drawing/2014/main" id="{35C9F79C-23A5-4CFB-96A8-0FDEADC5BC61}"/>
              </a:ext>
            </a:extLst>
          </p:cNvPr>
          <p:cNvSpPr>
            <a:spLocks noGrp="1"/>
          </p:cNvSpPr>
          <p:nvPr>
            <p:ph type="body" sz="quarter" idx="11" hasCustomPrompt="1"/>
          </p:nvPr>
        </p:nvSpPr>
        <p:spPr>
          <a:xfrm>
            <a:off x="401639" y="3429000"/>
            <a:ext cx="5284786" cy="689151"/>
          </a:xfrm>
          <a:prstGeom prst="rect">
            <a:avLst/>
          </a:prstGeom>
        </p:spPr>
        <p:txBody>
          <a:bodyPr/>
          <a:lstStyle>
            <a:lvl1pPr marL="0" indent="0" algn="l">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18 pts</a:t>
            </a:r>
          </a:p>
          <a:p>
            <a:pPr lvl="0"/>
            <a:r>
              <a:rPr lang="en-US"/>
              <a:t>Position</a:t>
            </a:r>
            <a:endParaRPr lang="en-GB"/>
          </a:p>
        </p:txBody>
      </p:sp>
      <p:sp>
        <p:nvSpPr>
          <p:cNvPr id="8" name="Text Placeholder 7">
            <a:extLst>
              <a:ext uri="{FF2B5EF4-FFF2-40B4-BE49-F238E27FC236}">
                <a16:creationId xmlns:a16="http://schemas.microsoft.com/office/drawing/2014/main" id="{FB763320-81C2-44ED-80A8-90D3B51FB3CA}"/>
              </a:ext>
            </a:extLst>
          </p:cNvPr>
          <p:cNvSpPr>
            <a:spLocks noGrp="1"/>
          </p:cNvSpPr>
          <p:nvPr>
            <p:ph type="body" sz="quarter" idx="16" hasCustomPrompt="1"/>
          </p:nvPr>
        </p:nvSpPr>
        <p:spPr>
          <a:xfrm>
            <a:off x="401638" y="4358750"/>
            <a:ext cx="5284787" cy="982258"/>
          </a:xfrm>
          <a:prstGeom prst="rect">
            <a:avLst/>
          </a:prstGeom>
        </p:spPr>
        <p:txBody>
          <a:bodyPr/>
          <a:lstStyle>
            <a:lvl1pPr marL="0" indent="0">
              <a:buNone/>
              <a:defRPr sz="16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Event – Arial 16 pts</a:t>
            </a:r>
          </a:p>
          <a:p>
            <a:pPr lvl="0"/>
            <a:r>
              <a:rPr lang="en-US"/>
              <a:t>Place</a:t>
            </a:r>
          </a:p>
          <a:p>
            <a:pPr lvl="0"/>
            <a:r>
              <a:rPr lang="en-US"/>
              <a:t>Date</a:t>
            </a:r>
            <a:endParaRPr lang="en-GB"/>
          </a:p>
        </p:txBody>
      </p:sp>
    </p:spTree>
    <p:extLst>
      <p:ext uri="{BB962C8B-B14F-4D97-AF65-F5344CB8AC3E}">
        <p14:creationId xmlns:p14="http://schemas.microsoft.com/office/powerpoint/2010/main" val="12182145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eft image - Right 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0D51601-0EA3-4CD0-B0BC-F2392105566B}"/>
              </a:ext>
            </a:extLst>
          </p:cNvPr>
          <p:cNvSpPr>
            <a:spLocks noGrp="1"/>
          </p:cNvSpPr>
          <p:nvPr>
            <p:ph type="pic" sz="quarter" idx="10" hasCustomPrompt="1"/>
          </p:nvPr>
        </p:nvSpPr>
        <p:spPr>
          <a:xfrm>
            <a:off x="0" y="0"/>
            <a:ext cx="6096000" cy="6858000"/>
          </a:xfrm>
          <a:prstGeom prst="rect">
            <a:avLst/>
          </a:prstGeom>
          <a:solidFill>
            <a:schemeClr val="bg1">
              <a:lumMod val="95000"/>
            </a:schemeClr>
          </a:solidFill>
        </p:spPr>
        <p:txBody>
          <a:bodyPr/>
          <a:lstStyle>
            <a:lvl1pPr>
              <a:defRPr lang="en-GB" sz="2400"/>
            </a:lvl1pPr>
          </a:lstStyle>
          <a:p>
            <a:pPr marL="0" lvl="0" indent="0" algn="ctr">
              <a:buNone/>
            </a:pPr>
            <a:r>
              <a:rPr lang="de-DE"/>
              <a:t>Image</a:t>
            </a:r>
            <a:endParaRPr lang="en-GB"/>
          </a:p>
        </p:txBody>
      </p:sp>
      <p:sp>
        <p:nvSpPr>
          <p:cNvPr id="6" name="Text Placeholder 7">
            <a:extLst>
              <a:ext uri="{FF2B5EF4-FFF2-40B4-BE49-F238E27FC236}">
                <a16:creationId xmlns:a16="http://schemas.microsoft.com/office/drawing/2014/main" id="{F0A2673E-875E-4B9C-95A1-B016250D2ADB}"/>
              </a:ext>
            </a:extLst>
          </p:cNvPr>
          <p:cNvSpPr>
            <a:spLocks noGrp="1"/>
          </p:cNvSpPr>
          <p:nvPr>
            <p:ph type="body" sz="quarter" idx="11" hasCustomPrompt="1"/>
          </p:nvPr>
        </p:nvSpPr>
        <p:spPr>
          <a:xfrm>
            <a:off x="6503988" y="2077811"/>
            <a:ext cx="5284787" cy="1605231"/>
          </a:xfrm>
          <a:prstGeom prst="rect">
            <a:avLst/>
          </a:prstGeom>
        </p:spPr>
        <p:txBody>
          <a:bodyPr/>
          <a:lstStyle>
            <a:lvl1pPr marL="0" indent="0" algn="l">
              <a:buNone/>
              <a:defRPr sz="2800" b="1">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Presentation title – Arial Bold 28 pts</a:t>
            </a:r>
            <a:endParaRPr lang="en-GB"/>
          </a:p>
        </p:txBody>
      </p:sp>
      <p:sp>
        <p:nvSpPr>
          <p:cNvPr id="8" name="Text Placeholder 7">
            <a:extLst>
              <a:ext uri="{FF2B5EF4-FFF2-40B4-BE49-F238E27FC236}">
                <a16:creationId xmlns:a16="http://schemas.microsoft.com/office/drawing/2014/main" id="{4A084C84-AA33-44CA-AD3C-2E6ACA72C9BD}"/>
              </a:ext>
            </a:extLst>
          </p:cNvPr>
          <p:cNvSpPr>
            <a:spLocks noGrp="1"/>
          </p:cNvSpPr>
          <p:nvPr>
            <p:ph type="body" sz="quarter" idx="12" hasCustomPrompt="1"/>
          </p:nvPr>
        </p:nvSpPr>
        <p:spPr>
          <a:xfrm>
            <a:off x="6503989" y="3923642"/>
            <a:ext cx="5284786" cy="689151"/>
          </a:xfrm>
          <a:prstGeom prst="rect">
            <a:avLst/>
          </a:prstGeom>
        </p:spPr>
        <p:txBody>
          <a:bodyPr/>
          <a:lstStyle>
            <a:lvl1pPr marL="0" indent="0" algn="l">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18 pts</a:t>
            </a:r>
          </a:p>
          <a:p>
            <a:pPr lvl="0"/>
            <a:r>
              <a:rPr lang="en-US"/>
              <a:t>Position</a:t>
            </a:r>
            <a:endParaRPr lang="en-GB"/>
          </a:p>
        </p:txBody>
      </p:sp>
      <p:sp>
        <p:nvSpPr>
          <p:cNvPr id="9" name="Text Placeholder 7">
            <a:extLst>
              <a:ext uri="{FF2B5EF4-FFF2-40B4-BE49-F238E27FC236}">
                <a16:creationId xmlns:a16="http://schemas.microsoft.com/office/drawing/2014/main" id="{F0914CDF-C38E-47A6-943C-3C883F7116D8}"/>
              </a:ext>
            </a:extLst>
          </p:cNvPr>
          <p:cNvSpPr>
            <a:spLocks noGrp="1"/>
          </p:cNvSpPr>
          <p:nvPr>
            <p:ph type="body" sz="quarter" idx="16" hasCustomPrompt="1"/>
          </p:nvPr>
        </p:nvSpPr>
        <p:spPr>
          <a:xfrm>
            <a:off x="6503988" y="4853392"/>
            <a:ext cx="5284787" cy="982258"/>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Event – Arial 16 pts</a:t>
            </a:r>
          </a:p>
          <a:p>
            <a:pPr lvl="0"/>
            <a:r>
              <a:rPr lang="en-US"/>
              <a:t>Place</a:t>
            </a:r>
          </a:p>
          <a:p>
            <a:pPr lvl="0"/>
            <a:r>
              <a:rPr lang="en-US"/>
              <a:t>Date</a:t>
            </a:r>
            <a:endParaRPr lang="en-GB"/>
          </a:p>
        </p:txBody>
      </p:sp>
    </p:spTree>
    <p:extLst>
      <p:ext uri="{BB962C8B-B14F-4D97-AF65-F5344CB8AC3E}">
        <p14:creationId xmlns:p14="http://schemas.microsoft.com/office/powerpoint/2010/main" val="42204437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eft Title - Right White Angl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E6AFBAE-A61F-4A64-96E3-D6E76B09934F}"/>
              </a:ext>
            </a:extLst>
          </p:cNvPr>
          <p:cNvSpPr/>
          <p:nvPr userDrawn="1"/>
        </p:nvSpPr>
        <p:spPr>
          <a:xfrm>
            <a:off x="5334002" y="0"/>
            <a:ext cx="6857999" cy="6858000"/>
          </a:xfrm>
          <a:custGeom>
            <a:avLst/>
            <a:gdLst>
              <a:gd name="connsiteX0" fmla="*/ 6857999 w 6857999"/>
              <a:gd name="connsiteY0" fmla="*/ 0 h 6858000"/>
              <a:gd name="connsiteX1" fmla="*/ 6857999 w 6857999"/>
              <a:gd name="connsiteY1" fmla="*/ 6858000 h 6858000"/>
              <a:gd name="connsiteX2" fmla="*/ 0 w 6857999"/>
              <a:gd name="connsiteY2" fmla="*/ 6858000 h 6858000"/>
            </a:gdLst>
            <a:ahLst/>
            <a:cxnLst>
              <a:cxn ang="0">
                <a:pos x="connsiteX0" y="connsiteY0"/>
              </a:cxn>
              <a:cxn ang="0">
                <a:pos x="connsiteX1" y="connsiteY1"/>
              </a:cxn>
              <a:cxn ang="0">
                <a:pos x="connsiteX2" y="connsiteY2"/>
              </a:cxn>
            </a:cxnLst>
            <a:rect l="l" t="t" r="r" b="b"/>
            <a:pathLst>
              <a:path w="6857999" h="6858000">
                <a:moveTo>
                  <a:pt x="6857999" y="0"/>
                </a:moveTo>
                <a:lnTo>
                  <a:pt x="6857999"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B3A6D1B6-C678-47B2-B5C5-3F673792C7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9031" y="6037580"/>
            <a:ext cx="919743" cy="421322"/>
          </a:xfrm>
          <a:prstGeom prst="rect">
            <a:avLst/>
          </a:prstGeom>
        </p:spPr>
      </p:pic>
      <p:sp>
        <p:nvSpPr>
          <p:cNvPr id="13" name="Text Placeholder 7">
            <a:extLst>
              <a:ext uri="{FF2B5EF4-FFF2-40B4-BE49-F238E27FC236}">
                <a16:creationId xmlns:a16="http://schemas.microsoft.com/office/drawing/2014/main" id="{0EA0351A-8280-4D8D-B396-8AFCA3D10607}"/>
              </a:ext>
            </a:extLst>
          </p:cNvPr>
          <p:cNvSpPr>
            <a:spLocks noGrp="1"/>
          </p:cNvSpPr>
          <p:nvPr>
            <p:ph type="body" sz="quarter" idx="11" hasCustomPrompt="1"/>
          </p:nvPr>
        </p:nvSpPr>
        <p:spPr>
          <a:xfrm>
            <a:off x="401638" y="2027261"/>
            <a:ext cx="8474943" cy="983358"/>
          </a:xfrm>
          <a:prstGeom prst="rect">
            <a:avLst/>
          </a:prstGeom>
        </p:spPr>
        <p:txBody>
          <a:bodyPr/>
          <a:lstStyle>
            <a:lvl1pPr marL="0" indent="0" algn="l">
              <a:buNone/>
              <a:defRPr sz="2800" b="1">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Presentation title – Arial Bold 28 pts</a:t>
            </a:r>
            <a:endParaRPr lang="en-GB"/>
          </a:p>
        </p:txBody>
      </p:sp>
      <p:sp>
        <p:nvSpPr>
          <p:cNvPr id="8" name="Text Placeholder 7">
            <a:extLst>
              <a:ext uri="{FF2B5EF4-FFF2-40B4-BE49-F238E27FC236}">
                <a16:creationId xmlns:a16="http://schemas.microsoft.com/office/drawing/2014/main" id="{C68E8708-E3C5-4359-A6BA-22BECF73FF02}"/>
              </a:ext>
            </a:extLst>
          </p:cNvPr>
          <p:cNvSpPr>
            <a:spLocks noGrp="1"/>
          </p:cNvSpPr>
          <p:nvPr>
            <p:ph type="body" sz="quarter" idx="15" hasCustomPrompt="1"/>
          </p:nvPr>
        </p:nvSpPr>
        <p:spPr>
          <a:xfrm>
            <a:off x="401639" y="3428999"/>
            <a:ext cx="5284786" cy="754811"/>
          </a:xfrm>
          <a:prstGeom prst="rect">
            <a:avLst/>
          </a:prstGeom>
        </p:spPr>
        <p:txBody>
          <a:bodyPr/>
          <a:lstStyle>
            <a:lvl1pPr marL="0" indent="0" algn="l">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18 pts</a:t>
            </a:r>
          </a:p>
          <a:p>
            <a:pPr lvl="0"/>
            <a:r>
              <a:rPr lang="en-US"/>
              <a:t>Position</a:t>
            </a:r>
            <a:endParaRPr lang="en-GB"/>
          </a:p>
        </p:txBody>
      </p:sp>
      <p:sp>
        <p:nvSpPr>
          <p:cNvPr id="9" name="Text Placeholder 7">
            <a:extLst>
              <a:ext uri="{FF2B5EF4-FFF2-40B4-BE49-F238E27FC236}">
                <a16:creationId xmlns:a16="http://schemas.microsoft.com/office/drawing/2014/main" id="{5F6CA24D-C6D0-45A3-B11A-C24847D24880}"/>
              </a:ext>
            </a:extLst>
          </p:cNvPr>
          <p:cNvSpPr>
            <a:spLocks noGrp="1"/>
          </p:cNvSpPr>
          <p:nvPr>
            <p:ph type="body" sz="quarter" idx="13" hasCustomPrompt="1"/>
          </p:nvPr>
        </p:nvSpPr>
        <p:spPr>
          <a:xfrm>
            <a:off x="401638" y="4727728"/>
            <a:ext cx="5284787" cy="983358"/>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Event – Arial 16 pts</a:t>
            </a:r>
          </a:p>
          <a:p>
            <a:pPr lvl="0"/>
            <a:r>
              <a:rPr lang="en-US"/>
              <a:t>Place</a:t>
            </a:r>
          </a:p>
          <a:p>
            <a:pPr lvl="0"/>
            <a:r>
              <a:rPr lang="en-US"/>
              <a:t>Date</a:t>
            </a:r>
            <a:endParaRPr lang="en-GB"/>
          </a:p>
        </p:txBody>
      </p:sp>
    </p:spTree>
    <p:extLst>
      <p:ext uri="{BB962C8B-B14F-4D97-AF65-F5344CB8AC3E}">
        <p14:creationId xmlns:p14="http://schemas.microsoft.com/office/powerpoint/2010/main" val="5945585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eft Title - Right Image Angl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A349C41-B546-465F-A792-415C4B2BD2DD}"/>
              </a:ext>
            </a:extLst>
          </p:cNvPr>
          <p:cNvSpPr>
            <a:spLocks noGrp="1"/>
          </p:cNvSpPr>
          <p:nvPr>
            <p:ph type="pic" sz="quarter" idx="10" hasCustomPrompt="1"/>
          </p:nvPr>
        </p:nvSpPr>
        <p:spPr>
          <a:xfrm>
            <a:off x="5334001" y="0"/>
            <a:ext cx="6858000" cy="6858000"/>
          </a:xfrm>
          <a:custGeom>
            <a:avLst/>
            <a:gdLst>
              <a:gd name="connsiteX0" fmla="*/ 6857999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58000" h="6858000">
                <a:moveTo>
                  <a:pt x="6857999" y="0"/>
                </a:moveTo>
                <a:lnTo>
                  <a:pt x="6858000" y="0"/>
                </a:lnTo>
                <a:lnTo>
                  <a:pt x="6858000" y="6858000"/>
                </a:lnTo>
                <a:lnTo>
                  <a:pt x="0" y="6858000"/>
                </a:lnTo>
                <a:close/>
              </a:path>
            </a:pathLst>
          </a:custGeom>
          <a:solidFill>
            <a:schemeClr val="bg1">
              <a:lumMod val="95000"/>
            </a:schemeClr>
          </a:solidFill>
        </p:spPr>
        <p:txBody>
          <a:bodyPr wrap="square">
            <a:noAutofit/>
          </a:bodyPr>
          <a:lstStyle>
            <a:lvl1pPr marL="0" indent="0" algn="r">
              <a:buNone/>
              <a:defRPr sz="2400">
                <a:solidFill>
                  <a:schemeClr val="bg1"/>
                </a:solidFill>
              </a:defRPr>
            </a:lvl1pPr>
          </a:lstStyle>
          <a:p>
            <a:r>
              <a:rPr lang="de-DE"/>
              <a:t>Image</a:t>
            </a:r>
            <a:endParaRPr lang="en-GB"/>
          </a:p>
        </p:txBody>
      </p:sp>
      <p:sp>
        <p:nvSpPr>
          <p:cNvPr id="2" name="Freeform: Shape 1">
            <a:extLst>
              <a:ext uri="{FF2B5EF4-FFF2-40B4-BE49-F238E27FC236}">
                <a16:creationId xmlns:a16="http://schemas.microsoft.com/office/drawing/2014/main" id="{CB6FFB47-32BA-4FE2-982D-51DEC7E8DE30}"/>
              </a:ext>
            </a:extLst>
          </p:cNvPr>
          <p:cNvSpPr/>
          <p:nvPr userDrawn="1"/>
        </p:nvSpPr>
        <p:spPr>
          <a:xfrm>
            <a:off x="0" y="-9525"/>
            <a:ext cx="1924050" cy="1924050"/>
          </a:xfrm>
          <a:custGeom>
            <a:avLst/>
            <a:gdLst>
              <a:gd name="connsiteX0" fmla="*/ 0 w 1924050"/>
              <a:gd name="connsiteY0" fmla="*/ 1924050 h 1924050"/>
              <a:gd name="connsiteX1" fmla="*/ 1924050 w 1924050"/>
              <a:gd name="connsiteY1" fmla="*/ 0 h 1924050"/>
              <a:gd name="connsiteX2" fmla="*/ 0 w 1924050"/>
              <a:gd name="connsiteY2" fmla="*/ 0 h 1924050"/>
              <a:gd name="connsiteX3" fmla="*/ 0 w 1924050"/>
              <a:gd name="connsiteY3" fmla="*/ 1924050 h 1924050"/>
            </a:gdLst>
            <a:ahLst/>
            <a:cxnLst>
              <a:cxn ang="0">
                <a:pos x="connsiteX0" y="connsiteY0"/>
              </a:cxn>
              <a:cxn ang="0">
                <a:pos x="connsiteX1" y="connsiteY1"/>
              </a:cxn>
              <a:cxn ang="0">
                <a:pos x="connsiteX2" y="connsiteY2"/>
              </a:cxn>
              <a:cxn ang="0">
                <a:pos x="connsiteX3" y="connsiteY3"/>
              </a:cxn>
            </a:cxnLst>
            <a:rect l="l" t="t" r="r" b="b"/>
            <a:pathLst>
              <a:path w="1924050" h="1924050">
                <a:moveTo>
                  <a:pt x="0" y="1924050"/>
                </a:moveTo>
                <a:lnTo>
                  <a:pt x="1924050" y="0"/>
                </a:lnTo>
                <a:lnTo>
                  <a:pt x="0" y="0"/>
                </a:lnTo>
                <a:lnTo>
                  <a:pt x="0" y="1924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3" name="Text Placeholder 7">
            <a:extLst>
              <a:ext uri="{FF2B5EF4-FFF2-40B4-BE49-F238E27FC236}">
                <a16:creationId xmlns:a16="http://schemas.microsoft.com/office/drawing/2014/main" id="{55610635-6325-41FF-99E0-B010106A4CC8}"/>
              </a:ext>
            </a:extLst>
          </p:cNvPr>
          <p:cNvSpPr>
            <a:spLocks noGrp="1"/>
          </p:cNvSpPr>
          <p:nvPr>
            <p:ph type="body" sz="quarter" idx="11" hasCustomPrompt="1"/>
          </p:nvPr>
        </p:nvSpPr>
        <p:spPr>
          <a:xfrm>
            <a:off x="401638" y="2027261"/>
            <a:ext cx="8474943" cy="983358"/>
          </a:xfrm>
          <a:prstGeom prst="rect">
            <a:avLst/>
          </a:prstGeom>
        </p:spPr>
        <p:txBody>
          <a:bodyPr/>
          <a:lstStyle>
            <a:lvl1pPr marL="0" indent="0" algn="l">
              <a:buNone/>
              <a:defRPr sz="2800" b="1">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Presentation title – Arial Bold 28 pts</a:t>
            </a:r>
            <a:endParaRPr lang="en-GB"/>
          </a:p>
        </p:txBody>
      </p:sp>
      <p:sp>
        <p:nvSpPr>
          <p:cNvPr id="14" name="Text Placeholder 7">
            <a:extLst>
              <a:ext uri="{FF2B5EF4-FFF2-40B4-BE49-F238E27FC236}">
                <a16:creationId xmlns:a16="http://schemas.microsoft.com/office/drawing/2014/main" id="{B7ABB897-B6BB-40EF-A635-CE84D075A5A8}"/>
              </a:ext>
            </a:extLst>
          </p:cNvPr>
          <p:cNvSpPr>
            <a:spLocks noGrp="1"/>
          </p:cNvSpPr>
          <p:nvPr>
            <p:ph type="body" sz="quarter" idx="15" hasCustomPrompt="1"/>
          </p:nvPr>
        </p:nvSpPr>
        <p:spPr>
          <a:xfrm>
            <a:off x="401639" y="3428999"/>
            <a:ext cx="5284786" cy="754811"/>
          </a:xfrm>
          <a:prstGeom prst="rect">
            <a:avLst/>
          </a:prstGeom>
        </p:spPr>
        <p:txBody>
          <a:bodyPr/>
          <a:lstStyle>
            <a:lvl1pPr marL="0" indent="0" algn="l">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18 pts</a:t>
            </a:r>
          </a:p>
          <a:p>
            <a:pPr lvl="0"/>
            <a:r>
              <a:rPr lang="en-US"/>
              <a:t>Position</a:t>
            </a:r>
            <a:endParaRPr lang="en-GB"/>
          </a:p>
        </p:txBody>
      </p:sp>
      <p:sp>
        <p:nvSpPr>
          <p:cNvPr id="15" name="Text Placeholder 7">
            <a:extLst>
              <a:ext uri="{FF2B5EF4-FFF2-40B4-BE49-F238E27FC236}">
                <a16:creationId xmlns:a16="http://schemas.microsoft.com/office/drawing/2014/main" id="{145B6474-0D40-4E4C-A02F-778BCDA12721}"/>
              </a:ext>
            </a:extLst>
          </p:cNvPr>
          <p:cNvSpPr>
            <a:spLocks noGrp="1"/>
          </p:cNvSpPr>
          <p:nvPr>
            <p:ph type="body" sz="quarter" idx="13" hasCustomPrompt="1"/>
          </p:nvPr>
        </p:nvSpPr>
        <p:spPr>
          <a:xfrm>
            <a:off x="401638" y="4727728"/>
            <a:ext cx="5284787" cy="983358"/>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Event – Arial 16 pts</a:t>
            </a:r>
          </a:p>
          <a:p>
            <a:pPr lvl="0"/>
            <a:r>
              <a:rPr lang="en-US"/>
              <a:t>Place</a:t>
            </a:r>
          </a:p>
          <a:p>
            <a:pPr lvl="0"/>
            <a:r>
              <a:rPr lang="en-US"/>
              <a:t>Date</a:t>
            </a:r>
            <a:endParaRPr lang="en-GB"/>
          </a:p>
        </p:txBody>
      </p:sp>
      <p:pic>
        <p:nvPicPr>
          <p:cNvPr id="9" name="Picture 8">
            <a:extLst>
              <a:ext uri="{FF2B5EF4-FFF2-40B4-BE49-F238E27FC236}">
                <a16:creationId xmlns:a16="http://schemas.microsoft.com/office/drawing/2014/main" id="{664A8069-135A-4648-A2BD-A3957626E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38" y="6037580"/>
            <a:ext cx="919743" cy="421322"/>
          </a:xfrm>
          <a:prstGeom prst="rect">
            <a:avLst/>
          </a:prstGeom>
        </p:spPr>
      </p:pic>
    </p:spTree>
    <p:extLst>
      <p:ext uri="{BB962C8B-B14F-4D97-AF65-F5344CB8AC3E}">
        <p14:creationId xmlns:p14="http://schemas.microsoft.com/office/powerpoint/2010/main" val="3624645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9C6DD24E-18E9-4402-A04B-A8C03B31604F}"/>
              </a:ext>
            </a:extLst>
          </p:cNvPr>
          <p:cNvSpPr>
            <a:spLocks noGrp="1"/>
          </p:cNvSpPr>
          <p:nvPr>
            <p:ph type="body" sz="quarter" idx="10" hasCustomPrompt="1"/>
          </p:nvPr>
        </p:nvSpPr>
        <p:spPr>
          <a:xfrm>
            <a:off x="401637" y="401638"/>
            <a:ext cx="11387138" cy="495300"/>
          </a:xfrm>
          <a:prstGeom prst="rect">
            <a:avLst/>
          </a:prstGeom>
        </p:spPr>
        <p:txBody>
          <a:bodyPr/>
          <a:lstStyle>
            <a:lvl1pPr marL="0" indent="0">
              <a:buNone/>
              <a:defRPr sz="2800" b="1">
                <a:solidFill>
                  <a:srgbClr val="0053BB"/>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4" name="Text Placeholder 7">
            <a:extLst>
              <a:ext uri="{FF2B5EF4-FFF2-40B4-BE49-F238E27FC236}">
                <a16:creationId xmlns:a16="http://schemas.microsoft.com/office/drawing/2014/main" id="{1AB567BB-A18F-4945-A710-498D6C6830E5}"/>
              </a:ext>
            </a:extLst>
          </p:cNvPr>
          <p:cNvSpPr>
            <a:spLocks noGrp="1"/>
          </p:cNvSpPr>
          <p:nvPr>
            <p:ph type="body" sz="quarter" idx="11" hasCustomPrompt="1"/>
          </p:nvPr>
        </p:nvSpPr>
        <p:spPr>
          <a:xfrm>
            <a:off x="401637" y="906736"/>
            <a:ext cx="11387137" cy="495300"/>
          </a:xfrm>
          <a:prstGeom prst="rect">
            <a:avLst/>
          </a:prstGeom>
        </p:spPr>
        <p:txBody>
          <a:bodyPr/>
          <a:lstStyle>
            <a:lvl1pPr marL="0" indent="0">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6" name="Table Placeholder 5">
            <a:extLst>
              <a:ext uri="{FF2B5EF4-FFF2-40B4-BE49-F238E27FC236}">
                <a16:creationId xmlns:a16="http://schemas.microsoft.com/office/drawing/2014/main" id="{6B7506FE-D902-4807-8D7D-24EE038B442B}"/>
              </a:ext>
            </a:extLst>
          </p:cNvPr>
          <p:cNvSpPr>
            <a:spLocks noGrp="1"/>
          </p:cNvSpPr>
          <p:nvPr>
            <p:ph type="tbl" sz="quarter" idx="15" hasCustomPrompt="1"/>
          </p:nvPr>
        </p:nvSpPr>
        <p:spPr>
          <a:xfrm>
            <a:off x="401638" y="1824038"/>
            <a:ext cx="11387137" cy="4011612"/>
          </a:xfrm>
          <a:prstGeom prst="rect">
            <a:avLst/>
          </a:prstGeom>
          <a:solidFill>
            <a:schemeClr val="bg1">
              <a:lumMod val="95000"/>
            </a:schemeClr>
          </a:solidFill>
        </p:spPr>
        <p:txBody>
          <a:bodyPr/>
          <a:lstStyle>
            <a:lvl1pPr marL="0" indent="0" algn="ctr">
              <a:buNone/>
              <a:defRPr sz="2400"/>
            </a:lvl1pPr>
          </a:lstStyle>
          <a:p>
            <a:r>
              <a:rPr lang="de-DE" sz="2400"/>
              <a:t>Table</a:t>
            </a:r>
            <a:endParaRPr lang="en-GB"/>
          </a:p>
        </p:txBody>
      </p:sp>
    </p:spTree>
    <p:extLst>
      <p:ext uri="{BB962C8B-B14F-4D97-AF65-F5344CB8AC3E}">
        <p14:creationId xmlns:p14="http://schemas.microsoft.com/office/powerpoint/2010/main" val="799060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Right Title - Left Blue Angle">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0F71F9A-E944-4785-9B77-B6B73C12451D}"/>
              </a:ext>
            </a:extLst>
          </p:cNvPr>
          <p:cNvSpPr/>
          <p:nvPr userDrawn="1"/>
        </p:nvSpPr>
        <p:spPr>
          <a:xfrm>
            <a:off x="2181728" y="0"/>
            <a:ext cx="10010272" cy="6858000"/>
          </a:xfrm>
          <a:custGeom>
            <a:avLst/>
            <a:gdLst>
              <a:gd name="connsiteX0" fmla="*/ 0 w 10010272"/>
              <a:gd name="connsiteY0" fmla="*/ 0 h 6858000"/>
              <a:gd name="connsiteX1" fmla="*/ 10010272 w 10010272"/>
              <a:gd name="connsiteY1" fmla="*/ 0 h 6858000"/>
              <a:gd name="connsiteX2" fmla="*/ 10010272 w 10010272"/>
              <a:gd name="connsiteY2" fmla="*/ 6858000 h 6858000"/>
              <a:gd name="connsiteX3" fmla="*/ 6855183 w 10010272"/>
              <a:gd name="connsiteY3" fmla="*/ 6858000 h 6858000"/>
              <a:gd name="connsiteX4" fmla="*/ 0 w 10010272"/>
              <a:gd name="connsiteY4" fmla="*/ 281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272" h="6858000">
                <a:moveTo>
                  <a:pt x="0" y="0"/>
                </a:moveTo>
                <a:lnTo>
                  <a:pt x="10010272" y="0"/>
                </a:lnTo>
                <a:lnTo>
                  <a:pt x="10010272" y="6858000"/>
                </a:lnTo>
                <a:lnTo>
                  <a:pt x="6855183" y="6858000"/>
                </a:lnTo>
                <a:lnTo>
                  <a:pt x="0" y="28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49CF21E-D309-4DF2-A710-999B708123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9031" y="6037580"/>
            <a:ext cx="919743" cy="421322"/>
          </a:xfrm>
          <a:prstGeom prst="rect">
            <a:avLst/>
          </a:prstGeom>
        </p:spPr>
      </p:pic>
      <p:sp>
        <p:nvSpPr>
          <p:cNvPr id="10" name="Text Placeholder 7">
            <a:extLst>
              <a:ext uri="{FF2B5EF4-FFF2-40B4-BE49-F238E27FC236}">
                <a16:creationId xmlns:a16="http://schemas.microsoft.com/office/drawing/2014/main" id="{94B36DCC-344F-4645-A5DF-B4C312B78685}"/>
              </a:ext>
            </a:extLst>
          </p:cNvPr>
          <p:cNvSpPr>
            <a:spLocks noGrp="1"/>
          </p:cNvSpPr>
          <p:nvPr>
            <p:ph type="body" sz="quarter" idx="10" hasCustomPrompt="1"/>
          </p:nvPr>
        </p:nvSpPr>
        <p:spPr>
          <a:xfrm>
            <a:off x="6503988" y="401638"/>
            <a:ext cx="5284787" cy="1605231"/>
          </a:xfrm>
          <a:prstGeom prst="rect">
            <a:avLst/>
          </a:prstGeom>
        </p:spPr>
        <p:txBody>
          <a:bodyPr/>
          <a:lstStyle>
            <a:lvl1pPr marL="0" indent="0" algn="l">
              <a:buNone/>
              <a:defRPr sz="2800" b="1">
                <a:solidFill>
                  <a:srgbClr val="0053BB"/>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Presentation title – Arial Bold 28 pts</a:t>
            </a:r>
            <a:endParaRPr lang="en-GB"/>
          </a:p>
        </p:txBody>
      </p:sp>
      <p:sp>
        <p:nvSpPr>
          <p:cNvPr id="11" name="Text Placeholder 7">
            <a:extLst>
              <a:ext uri="{FF2B5EF4-FFF2-40B4-BE49-F238E27FC236}">
                <a16:creationId xmlns:a16="http://schemas.microsoft.com/office/drawing/2014/main" id="{64632470-5248-4E07-B596-5625900F51DA}"/>
              </a:ext>
            </a:extLst>
          </p:cNvPr>
          <p:cNvSpPr>
            <a:spLocks noGrp="1"/>
          </p:cNvSpPr>
          <p:nvPr>
            <p:ph type="body" sz="quarter" idx="11" hasCustomPrompt="1"/>
          </p:nvPr>
        </p:nvSpPr>
        <p:spPr>
          <a:xfrm>
            <a:off x="6503989" y="2247469"/>
            <a:ext cx="5284786" cy="689151"/>
          </a:xfrm>
          <a:prstGeom prst="rect">
            <a:avLst/>
          </a:prstGeom>
        </p:spPr>
        <p:txBody>
          <a:bodyPr/>
          <a:lstStyle>
            <a:lvl1pPr marL="0" indent="0" algn="l">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18 pts</a:t>
            </a:r>
          </a:p>
          <a:p>
            <a:pPr lvl="0"/>
            <a:r>
              <a:rPr lang="en-US"/>
              <a:t>Position</a:t>
            </a:r>
            <a:endParaRPr lang="en-GB"/>
          </a:p>
        </p:txBody>
      </p:sp>
      <p:sp>
        <p:nvSpPr>
          <p:cNvPr id="12" name="Text Placeholder 7">
            <a:extLst>
              <a:ext uri="{FF2B5EF4-FFF2-40B4-BE49-F238E27FC236}">
                <a16:creationId xmlns:a16="http://schemas.microsoft.com/office/drawing/2014/main" id="{4F2CB310-9753-4A07-B911-5928B578BB24}"/>
              </a:ext>
            </a:extLst>
          </p:cNvPr>
          <p:cNvSpPr>
            <a:spLocks noGrp="1"/>
          </p:cNvSpPr>
          <p:nvPr>
            <p:ph type="body" sz="quarter" idx="16" hasCustomPrompt="1"/>
          </p:nvPr>
        </p:nvSpPr>
        <p:spPr>
          <a:xfrm>
            <a:off x="6503988" y="3177219"/>
            <a:ext cx="5284787" cy="982258"/>
          </a:xfrm>
          <a:prstGeom prst="rect">
            <a:avLst/>
          </a:prstGeom>
        </p:spPr>
        <p:txBody>
          <a:bodyPr/>
          <a:lstStyle>
            <a:lvl1pPr marL="0" indent="0">
              <a:buNone/>
              <a:defRPr sz="16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Event – Arial 16 pts</a:t>
            </a:r>
          </a:p>
          <a:p>
            <a:pPr lvl="0"/>
            <a:r>
              <a:rPr lang="en-US"/>
              <a:t>Place</a:t>
            </a:r>
          </a:p>
          <a:p>
            <a:pPr lvl="0"/>
            <a:r>
              <a:rPr lang="en-US"/>
              <a:t>Date</a:t>
            </a:r>
            <a:endParaRPr lang="en-GB"/>
          </a:p>
        </p:txBody>
      </p:sp>
    </p:spTree>
    <p:extLst>
      <p:ext uri="{BB962C8B-B14F-4D97-AF65-F5344CB8AC3E}">
        <p14:creationId xmlns:p14="http://schemas.microsoft.com/office/powerpoint/2010/main" val="28788928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Let Title - Right Image Angle Lar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B8DD59A-C39F-4D84-952B-571D0FE128FE}"/>
              </a:ext>
            </a:extLst>
          </p:cNvPr>
          <p:cNvSpPr>
            <a:spLocks noGrp="1"/>
          </p:cNvSpPr>
          <p:nvPr>
            <p:ph type="pic" sz="quarter" idx="10" hasCustomPrompt="1"/>
          </p:nvPr>
        </p:nvSpPr>
        <p:spPr>
          <a:xfrm>
            <a:off x="2181728" y="0"/>
            <a:ext cx="10010272" cy="6858000"/>
          </a:xfrm>
          <a:custGeom>
            <a:avLst/>
            <a:gdLst>
              <a:gd name="connsiteX0" fmla="*/ 0 w 10010272"/>
              <a:gd name="connsiteY0" fmla="*/ 0 h 6858000"/>
              <a:gd name="connsiteX1" fmla="*/ 10010272 w 10010272"/>
              <a:gd name="connsiteY1" fmla="*/ 0 h 6858000"/>
              <a:gd name="connsiteX2" fmla="*/ 10010272 w 10010272"/>
              <a:gd name="connsiteY2" fmla="*/ 6858000 h 6858000"/>
              <a:gd name="connsiteX3" fmla="*/ 6855183 w 10010272"/>
              <a:gd name="connsiteY3" fmla="*/ 6858000 h 6858000"/>
              <a:gd name="connsiteX4" fmla="*/ 0 w 10010272"/>
              <a:gd name="connsiteY4" fmla="*/ 281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272" h="6858000">
                <a:moveTo>
                  <a:pt x="0" y="0"/>
                </a:moveTo>
                <a:lnTo>
                  <a:pt x="10010272" y="0"/>
                </a:lnTo>
                <a:lnTo>
                  <a:pt x="10010272" y="6858000"/>
                </a:lnTo>
                <a:lnTo>
                  <a:pt x="6855183" y="6858000"/>
                </a:lnTo>
                <a:lnTo>
                  <a:pt x="0" y="2817"/>
                </a:lnTo>
                <a:close/>
              </a:path>
            </a:pathLst>
          </a:custGeom>
          <a:solidFill>
            <a:schemeClr val="bg1">
              <a:lumMod val="95000"/>
            </a:schemeClr>
          </a:solidFill>
        </p:spPr>
        <p:txBody>
          <a:bodyPr wrap="square">
            <a:noAutofit/>
          </a:bodyPr>
          <a:lstStyle>
            <a:lvl1pPr marL="0" indent="0" algn="ctr">
              <a:buNone/>
              <a:defRPr sz="2400"/>
            </a:lvl1pPr>
          </a:lstStyle>
          <a:p>
            <a:r>
              <a:rPr lang="de-DE"/>
              <a:t>Image</a:t>
            </a:r>
            <a:endParaRPr lang="en-GB"/>
          </a:p>
        </p:txBody>
      </p:sp>
      <p:sp>
        <p:nvSpPr>
          <p:cNvPr id="9" name="Text Placeholder 7">
            <a:extLst>
              <a:ext uri="{FF2B5EF4-FFF2-40B4-BE49-F238E27FC236}">
                <a16:creationId xmlns:a16="http://schemas.microsoft.com/office/drawing/2014/main" id="{E6A58980-3E2C-47D4-A59A-F0DBD04E4C90}"/>
              </a:ext>
            </a:extLst>
          </p:cNvPr>
          <p:cNvSpPr>
            <a:spLocks noGrp="1"/>
          </p:cNvSpPr>
          <p:nvPr>
            <p:ph type="body" sz="quarter" idx="11" hasCustomPrompt="1"/>
          </p:nvPr>
        </p:nvSpPr>
        <p:spPr>
          <a:xfrm>
            <a:off x="401637" y="2077811"/>
            <a:ext cx="3658299" cy="1605231"/>
          </a:xfrm>
          <a:prstGeom prst="rect">
            <a:avLst/>
          </a:prstGeom>
        </p:spPr>
        <p:txBody>
          <a:bodyPr/>
          <a:lstStyle>
            <a:lvl1pPr marL="0" indent="0" algn="l">
              <a:buNone/>
              <a:defRPr sz="2800" b="1">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Presentation title – Arial Bold 28 pts</a:t>
            </a:r>
            <a:endParaRPr lang="en-GB"/>
          </a:p>
        </p:txBody>
      </p:sp>
      <p:sp>
        <p:nvSpPr>
          <p:cNvPr id="11" name="Text Placeholder 7">
            <a:extLst>
              <a:ext uri="{FF2B5EF4-FFF2-40B4-BE49-F238E27FC236}">
                <a16:creationId xmlns:a16="http://schemas.microsoft.com/office/drawing/2014/main" id="{0D583EB0-EB32-4BC3-AD5F-25B28167C0BD}"/>
              </a:ext>
            </a:extLst>
          </p:cNvPr>
          <p:cNvSpPr>
            <a:spLocks noGrp="1"/>
          </p:cNvSpPr>
          <p:nvPr>
            <p:ph type="body" sz="quarter" idx="12" hasCustomPrompt="1"/>
          </p:nvPr>
        </p:nvSpPr>
        <p:spPr>
          <a:xfrm>
            <a:off x="401638" y="3923642"/>
            <a:ext cx="5284786" cy="689151"/>
          </a:xfrm>
          <a:prstGeom prst="rect">
            <a:avLst/>
          </a:prstGeom>
        </p:spPr>
        <p:txBody>
          <a:bodyPr/>
          <a:lstStyle>
            <a:lvl1pPr marL="0" indent="0" algn="l">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18 pts</a:t>
            </a:r>
          </a:p>
          <a:p>
            <a:pPr lvl="0"/>
            <a:r>
              <a:rPr lang="en-US"/>
              <a:t>Position</a:t>
            </a:r>
            <a:endParaRPr lang="en-GB"/>
          </a:p>
        </p:txBody>
      </p:sp>
      <p:sp>
        <p:nvSpPr>
          <p:cNvPr id="12" name="Text Placeholder 7">
            <a:extLst>
              <a:ext uri="{FF2B5EF4-FFF2-40B4-BE49-F238E27FC236}">
                <a16:creationId xmlns:a16="http://schemas.microsoft.com/office/drawing/2014/main" id="{25147BB8-CF48-4155-BB74-F9302287880C}"/>
              </a:ext>
            </a:extLst>
          </p:cNvPr>
          <p:cNvSpPr>
            <a:spLocks noGrp="1"/>
          </p:cNvSpPr>
          <p:nvPr>
            <p:ph type="body" sz="quarter" idx="16" hasCustomPrompt="1"/>
          </p:nvPr>
        </p:nvSpPr>
        <p:spPr>
          <a:xfrm>
            <a:off x="401637" y="4853392"/>
            <a:ext cx="5284787" cy="982258"/>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Event – Arial 16 pts</a:t>
            </a:r>
          </a:p>
          <a:p>
            <a:pPr lvl="0"/>
            <a:r>
              <a:rPr lang="en-US"/>
              <a:t>Place</a:t>
            </a:r>
          </a:p>
          <a:p>
            <a:pPr lvl="0"/>
            <a:r>
              <a:rPr lang="en-US"/>
              <a:t>Date</a:t>
            </a:r>
            <a:endParaRPr lang="en-GB"/>
          </a:p>
        </p:txBody>
      </p:sp>
      <p:pic>
        <p:nvPicPr>
          <p:cNvPr id="7" name="Picture 6">
            <a:extLst>
              <a:ext uri="{FF2B5EF4-FFF2-40B4-BE49-F238E27FC236}">
                <a16:creationId xmlns:a16="http://schemas.microsoft.com/office/drawing/2014/main" id="{18A52738-4F0F-402E-92DA-5AD71195C5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38" y="6037580"/>
            <a:ext cx="919743" cy="421322"/>
          </a:xfrm>
          <a:prstGeom prst="rect">
            <a:avLst/>
          </a:prstGeom>
        </p:spPr>
      </p:pic>
    </p:spTree>
    <p:extLst>
      <p:ext uri="{BB962C8B-B14F-4D97-AF65-F5344CB8AC3E}">
        <p14:creationId xmlns:p14="http://schemas.microsoft.com/office/powerpoint/2010/main" val="6675493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Right Title - Left White Arrow">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BB41477-6865-4B6E-8C66-38BEC1C2731B}"/>
              </a:ext>
            </a:extLst>
          </p:cNvPr>
          <p:cNvSpPr/>
          <p:nvPr userDrawn="1"/>
        </p:nvSpPr>
        <p:spPr>
          <a:xfrm>
            <a:off x="0" y="0"/>
            <a:ext cx="6096000" cy="6858000"/>
          </a:xfrm>
          <a:custGeom>
            <a:avLst/>
            <a:gdLst>
              <a:gd name="connsiteX0" fmla="*/ 0 w 6096000"/>
              <a:gd name="connsiteY0" fmla="*/ 0 h 6858000"/>
              <a:gd name="connsiteX1" fmla="*/ 3120238 w 6096000"/>
              <a:gd name="connsiteY1" fmla="*/ 0 h 6858000"/>
              <a:gd name="connsiteX2" fmla="*/ 6096000 w 6096000"/>
              <a:gd name="connsiteY2" fmla="*/ 3428596 h 6858000"/>
              <a:gd name="connsiteX3" fmla="*/ 6096000 w 6096000"/>
              <a:gd name="connsiteY3" fmla="*/ 3462613 h 6858000"/>
              <a:gd name="connsiteX4" fmla="*/ 3106352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3120238" y="0"/>
                </a:lnTo>
                <a:lnTo>
                  <a:pt x="6096000" y="3428596"/>
                </a:lnTo>
                <a:lnTo>
                  <a:pt x="6096000" y="3462613"/>
                </a:lnTo>
                <a:lnTo>
                  <a:pt x="310635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7">
            <a:extLst>
              <a:ext uri="{FF2B5EF4-FFF2-40B4-BE49-F238E27FC236}">
                <a16:creationId xmlns:a16="http://schemas.microsoft.com/office/drawing/2014/main" id="{A7586BA1-9887-43F0-95D5-11604AC365D2}"/>
              </a:ext>
            </a:extLst>
          </p:cNvPr>
          <p:cNvSpPr>
            <a:spLocks noGrp="1"/>
          </p:cNvSpPr>
          <p:nvPr>
            <p:ph type="body" sz="quarter" idx="11" hasCustomPrompt="1"/>
          </p:nvPr>
        </p:nvSpPr>
        <p:spPr>
          <a:xfrm>
            <a:off x="6503988" y="2077811"/>
            <a:ext cx="5284787" cy="1605231"/>
          </a:xfrm>
          <a:prstGeom prst="rect">
            <a:avLst/>
          </a:prstGeom>
        </p:spPr>
        <p:txBody>
          <a:bodyPr/>
          <a:lstStyle>
            <a:lvl1pPr marL="0" indent="0" algn="l">
              <a:buNone/>
              <a:defRPr sz="2800" b="1">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Presentation title – Arial Bold 28 pts</a:t>
            </a:r>
            <a:endParaRPr lang="en-GB"/>
          </a:p>
        </p:txBody>
      </p:sp>
      <p:sp>
        <p:nvSpPr>
          <p:cNvPr id="10" name="Text Placeholder 7">
            <a:extLst>
              <a:ext uri="{FF2B5EF4-FFF2-40B4-BE49-F238E27FC236}">
                <a16:creationId xmlns:a16="http://schemas.microsoft.com/office/drawing/2014/main" id="{9D6D23BA-3F0F-4978-A4B9-3B1C21B26253}"/>
              </a:ext>
            </a:extLst>
          </p:cNvPr>
          <p:cNvSpPr>
            <a:spLocks noGrp="1"/>
          </p:cNvSpPr>
          <p:nvPr>
            <p:ph type="body" sz="quarter" idx="12" hasCustomPrompt="1"/>
          </p:nvPr>
        </p:nvSpPr>
        <p:spPr>
          <a:xfrm>
            <a:off x="6503989" y="3923642"/>
            <a:ext cx="5284786" cy="689151"/>
          </a:xfrm>
          <a:prstGeom prst="rect">
            <a:avLst/>
          </a:prstGeom>
        </p:spPr>
        <p:txBody>
          <a:bodyPr/>
          <a:lstStyle>
            <a:lvl1pPr marL="0" indent="0" algn="l">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18 pts</a:t>
            </a:r>
          </a:p>
          <a:p>
            <a:pPr lvl="0"/>
            <a:r>
              <a:rPr lang="en-US"/>
              <a:t>Position</a:t>
            </a:r>
            <a:endParaRPr lang="en-GB"/>
          </a:p>
        </p:txBody>
      </p:sp>
      <p:sp>
        <p:nvSpPr>
          <p:cNvPr id="12" name="Text Placeholder 7">
            <a:extLst>
              <a:ext uri="{FF2B5EF4-FFF2-40B4-BE49-F238E27FC236}">
                <a16:creationId xmlns:a16="http://schemas.microsoft.com/office/drawing/2014/main" id="{1B526961-4A09-49C7-8AF7-64908069E371}"/>
              </a:ext>
            </a:extLst>
          </p:cNvPr>
          <p:cNvSpPr>
            <a:spLocks noGrp="1"/>
          </p:cNvSpPr>
          <p:nvPr>
            <p:ph type="body" sz="quarter" idx="16" hasCustomPrompt="1"/>
          </p:nvPr>
        </p:nvSpPr>
        <p:spPr>
          <a:xfrm>
            <a:off x="6503988" y="4853392"/>
            <a:ext cx="5284787" cy="982258"/>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Event – Arial 16 pts</a:t>
            </a:r>
          </a:p>
          <a:p>
            <a:pPr lvl="0"/>
            <a:r>
              <a:rPr lang="en-US"/>
              <a:t>Place</a:t>
            </a:r>
          </a:p>
          <a:p>
            <a:pPr lvl="0"/>
            <a:r>
              <a:rPr lang="en-US"/>
              <a:t>Date</a:t>
            </a:r>
            <a:endParaRPr lang="en-GB"/>
          </a:p>
        </p:txBody>
      </p:sp>
    </p:spTree>
    <p:extLst>
      <p:ext uri="{BB962C8B-B14F-4D97-AF65-F5344CB8AC3E}">
        <p14:creationId xmlns:p14="http://schemas.microsoft.com/office/powerpoint/2010/main" val="31073363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Right Title - Left Image Arrow">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A84A8D8-117F-4768-92FC-963AE556A319}"/>
              </a:ext>
            </a:extLst>
          </p:cNvPr>
          <p:cNvSpPr>
            <a:spLocks noGrp="1"/>
          </p:cNvSpPr>
          <p:nvPr>
            <p:ph type="pic" sz="quarter" idx="13" hasCustomPrompt="1"/>
          </p:nvPr>
        </p:nvSpPr>
        <p:spPr>
          <a:xfrm>
            <a:off x="0" y="0"/>
            <a:ext cx="6096000" cy="6858000"/>
          </a:xfrm>
          <a:custGeom>
            <a:avLst/>
            <a:gdLst>
              <a:gd name="connsiteX0" fmla="*/ 0 w 6096000"/>
              <a:gd name="connsiteY0" fmla="*/ 0 h 6858000"/>
              <a:gd name="connsiteX1" fmla="*/ 3120238 w 6096000"/>
              <a:gd name="connsiteY1" fmla="*/ 0 h 6858000"/>
              <a:gd name="connsiteX2" fmla="*/ 6096000 w 6096000"/>
              <a:gd name="connsiteY2" fmla="*/ 3428596 h 6858000"/>
              <a:gd name="connsiteX3" fmla="*/ 6096000 w 6096000"/>
              <a:gd name="connsiteY3" fmla="*/ 3462613 h 6858000"/>
              <a:gd name="connsiteX4" fmla="*/ 3106352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3120238" y="0"/>
                </a:lnTo>
                <a:lnTo>
                  <a:pt x="6096000" y="3428596"/>
                </a:lnTo>
                <a:lnTo>
                  <a:pt x="6096000" y="3462613"/>
                </a:lnTo>
                <a:lnTo>
                  <a:pt x="3106352" y="6858000"/>
                </a:lnTo>
                <a:lnTo>
                  <a:pt x="0" y="6858000"/>
                </a:lnTo>
                <a:close/>
              </a:path>
            </a:pathLst>
          </a:custGeom>
          <a:solidFill>
            <a:schemeClr val="bg1">
              <a:lumMod val="95000"/>
            </a:schemeClr>
          </a:solidFill>
        </p:spPr>
        <p:txBody>
          <a:bodyPr wrap="square">
            <a:noAutofit/>
          </a:bodyPr>
          <a:lstStyle>
            <a:lvl1pPr marL="0" indent="0" algn="l">
              <a:buNone/>
              <a:defRPr sz="2400"/>
            </a:lvl1pPr>
          </a:lstStyle>
          <a:p>
            <a:r>
              <a:rPr lang="de-DE"/>
              <a:t>Image</a:t>
            </a:r>
            <a:endParaRPr lang="en-GB"/>
          </a:p>
        </p:txBody>
      </p:sp>
      <p:sp>
        <p:nvSpPr>
          <p:cNvPr id="9" name="Text Placeholder 7">
            <a:extLst>
              <a:ext uri="{FF2B5EF4-FFF2-40B4-BE49-F238E27FC236}">
                <a16:creationId xmlns:a16="http://schemas.microsoft.com/office/drawing/2014/main" id="{5178F9F8-0620-48AE-8274-C596CD50E359}"/>
              </a:ext>
            </a:extLst>
          </p:cNvPr>
          <p:cNvSpPr>
            <a:spLocks noGrp="1"/>
          </p:cNvSpPr>
          <p:nvPr>
            <p:ph type="body" sz="quarter" idx="11" hasCustomPrompt="1"/>
          </p:nvPr>
        </p:nvSpPr>
        <p:spPr>
          <a:xfrm>
            <a:off x="6503988" y="2077811"/>
            <a:ext cx="5284787" cy="1605231"/>
          </a:xfrm>
          <a:prstGeom prst="rect">
            <a:avLst/>
          </a:prstGeom>
        </p:spPr>
        <p:txBody>
          <a:bodyPr/>
          <a:lstStyle>
            <a:lvl1pPr marL="0" indent="0" algn="l">
              <a:buNone/>
              <a:defRPr sz="2800" b="1">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Presentation title – Arial Bold 28 pts</a:t>
            </a:r>
            <a:endParaRPr lang="en-GB"/>
          </a:p>
        </p:txBody>
      </p:sp>
      <p:sp>
        <p:nvSpPr>
          <p:cNvPr id="10" name="Text Placeholder 7">
            <a:extLst>
              <a:ext uri="{FF2B5EF4-FFF2-40B4-BE49-F238E27FC236}">
                <a16:creationId xmlns:a16="http://schemas.microsoft.com/office/drawing/2014/main" id="{EE6BD4BF-87FA-4BED-A0B1-B6DECC83B34F}"/>
              </a:ext>
            </a:extLst>
          </p:cNvPr>
          <p:cNvSpPr>
            <a:spLocks noGrp="1"/>
          </p:cNvSpPr>
          <p:nvPr>
            <p:ph type="body" sz="quarter" idx="12" hasCustomPrompt="1"/>
          </p:nvPr>
        </p:nvSpPr>
        <p:spPr>
          <a:xfrm>
            <a:off x="6503989" y="3923642"/>
            <a:ext cx="5284786" cy="689151"/>
          </a:xfrm>
          <a:prstGeom prst="rect">
            <a:avLst/>
          </a:prstGeom>
        </p:spPr>
        <p:txBody>
          <a:bodyPr/>
          <a:lstStyle>
            <a:lvl1pPr marL="0" indent="0" algn="l">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18 pts</a:t>
            </a:r>
          </a:p>
          <a:p>
            <a:pPr lvl="0"/>
            <a:r>
              <a:rPr lang="en-US"/>
              <a:t>Position</a:t>
            </a:r>
            <a:endParaRPr lang="en-GB"/>
          </a:p>
        </p:txBody>
      </p:sp>
      <p:sp>
        <p:nvSpPr>
          <p:cNvPr id="12" name="Text Placeholder 7">
            <a:extLst>
              <a:ext uri="{FF2B5EF4-FFF2-40B4-BE49-F238E27FC236}">
                <a16:creationId xmlns:a16="http://schemas.microsoft.com/office/drawing/2014/main" id="{C6599DA4-F736-4143-8EC8-270B7DCE335B}"/>
              </a:ext>
            </a:extLst>
          </p:cNvPr>
          <p:cNvSpPr>
            <a:spLocks noGrp="1"/>
          </p:cNvSpPr>
          <p:nvPr>
            <p:ph type="body" sz="quarter" idx="16" hasCustomPrompt="1"/>
          </p:nvPr>
        </p:nvSpPr>
        <p:spPr>
          <a:xfrm>
            <a:off x="6503988" y="4853392"/>
            <a:ext cx="5284787" cy="982258"/>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Event – Arial 16 pts</a:t>
            </a:r>
          </a:p>
          <a:p>
            <a:pPr lvl="0"/>
            <a:r>
              <a:rPr lang="en-US"/>
              <a:t>Place</a:t>
            </a:r>
          </a:p>
          <a:p>
            <a:pPr lvl="0"/>
            <a:r>
              <a:rPr lang="en-US"/>
              <a:t>Date</a:t>
            </a:r>
            <a:endParaRPr lang="en-GB"/>
          </a:p>
        </p:txBody>
      </p:sp>
    </p:spTree>
    <p:extLst>
      <p:ext uri="{BB962C8B-B14F-4D97-AF65-F5344CB8AC3E}">
        <p14:creationId xmlns:p14="http://schemas.microsoft.com/office/powerpoint/2010/main" val="37028147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op White Angles - Bottom Titl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D8DB39D-DE97-4215-8309-B52694417299}"/>
              </a:ext>
            </a:extLst>
          </p:cNvPr>
          <p:cNvSpPr/>
          <p:nvPr userDrawn="1"/>
        </p:nvSpPr>
        <p:spPr>
          <a:xfrm>
            <a:off x="0" y="0"/>
            <a:ext cx="12192000" cy="3683479"/>
          </a:xfrm>
          <a:custGeom>
            <a:avLst/>
            <a:gdLst>
              <a:gd name="connsiteX0" fmla="*/ 0 w 12192000"/>
              <a:gd name="connsiteY0" fmla="*/ 0 h 3683479"/>
              <a:gd name="connsiteX1" fmla="*/ 12192000 w 12192000"/>
              <a:gd name="connsiteY1" fmla="*/ 0 h 3683479"/>
              <a:gd name="connsiteX2" fmla="*/ 12192000 w 12192000"/>
              <a:gd name="connsiteY2" fmla="*/ 1842508 h 3683479"/>
              <a:gd name="connsiteX3" fmla="*/ 6098875 w 12192000"/>
              <a:gd name="connsiteY3" fmla="*/ 3683479 h 3683479"/>
              <a:gd name="connsiteX4" fmla="*/ 2286000 w 12192000"/>
              <a:gd name="connsiteY4" fmla="*/ 1846053 h 3683479"/>
              <a:gd name="connsiteX5" fmla="*/ 0 w 12192000"/>
              <a:gd name="connsiteY5" fmla="*/ 2920545 h 368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83479">
                <a:moveTo>
                  <a:pt x="0" y="0"/>
                </a:moveTo>
                <a:lnTo>
                  <a:pt x="12192000" y="0"/>
                </a:lnTo>
                <a:lnTo>
                  <a:pt x="12192000" y="1842508"/>
                </a:lnTo>
                <a:lnTo>
                  <a:pt x="6098875" y="3683479"/>
                </a:lnTo>
                <a:lnTo>
                  <a:pt x="2286000" y="1846053"/>
                </a:lnTo>
                <a:lnTo>
                  <a:pt x="0" y="292054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7">
            <a:extLst>
              <a:ext uri="{FF2B5EF4-FFF2-40B4-BE49-F238E27FC236}">
                <a16:creationId xmlns:a16="http://schemas.microsoft.com/office/drawing/2014/main" id="{DEDB03C4-FEC4-4BF3-83B4-FBA075225F3C}"/>
              </a:ext>
            </a:extLst>
          </p:cNvPr>
          <p:cNvSpPr>
            <a:spLocks noGrp="1"/>
          </p:cNvSpPr>
          <p:nvPr>
            <p:ph type="body" sz="quarter" idx="10" hasCustomPrompt="1"/>
          </p:nvPr>
        </p:nvSpPr>
        <p:spPr>
          <a:xfrm>
            <a:off x="401638" y="4104440"/>
            <a:ext cx="11387137" cy="495300"/>
          </a:xfrm>
          <a:prstGeom prst="rect">
            <a:avLst/>
          </a:prstGeom>
        </p:spPr>
        <p:txBody>
          <a:bodyPr/>
          <a:lstStyle>
            <a:lvl1pPr marL="0" indent="0" algn="l">
              <a:buNone/>
              <a:defRPr sz="2800" b="1">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Presentation title – Arial Bold 28 pts</a:t>
            </a:r>
            <a:endParaRPr lang="en-GB"/>
          </a:p>
        </p:txBody>
      </p:sp>
      <p:sp>
        <p:nvSpPr>
          <p:cNvPr id="7" name="Text Placeholder 7">
            <a:extLst>
              <a:ext uri="{FF2B5EF4-FFF2-40B4-BE49-F238E27FC236}">
                <a16:creationId xmlns:a16="http://schemas.microsoft.com/office/drawing/2014/main" id="{346643A7-E835-4BA7-8204-56502C9BD4E2}"/>
              </a:ext>
            </a:extLst>
          </p:cNvPr>
          <p:cNvSpPr>
            <a:spLocks noGrp="1"/>
          </p:cNvSpPr>
          <p:nvPr>
            <p:ph type="body" sz="quarter" idx="11" hasCustomPrompt="1"/>
          </p:nvPr>
        </p:nvSpPr>
        <p:spPr>
          <a:xfrm>
            <a:off x="401639" y="4609537"/>
            <a:ext cx="5284786" cy="689151"/>
          </a:xfrm>
          <a:prstGeom prst="rect">
            <a:avLst/>
          </a:prstGeom>
        </p:spPr>
        <p:txBody>
          <a:bodyPr/>
          <a:lstStyle>
            <a:lvl1pPr marL="0" indent="0" algn="l">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18 pts</a:t>
            </a:r>
          </a:p>
          <a:p>
            <a:pPr lvl="0"/>
            <a:r>
              <a:rPr lang="en-US"/>
              <a:t>Position</a:t>
            </a:r>
            <a:endParaRPr lang="en-GB"/>
          </a:p>
        </p:txBody>
      </p:sp>
      <p:sp>
        <p:nvSpPr>
          <p:cNvPr id="8" name="Text Placeholder 7">
            <a:extLst>
              <a:ext uri="{FF2B5EF4-FFF2-40B4-BE49-F238E27FC236}">
                <a16:creationId xmlns:a16="http://schemas.microsoft.com/office/drawing/2014/main" id="{1D723628-371E-4161-A34C-FBFCE0F625AF}"/>
              </a:ext>
            </a:extLst>
          </p:cNvPr>
          <p:cNvSpPr>
            <a:spLocks noGrp="1"/>
          </p:cNvSpPr>
          <p:nvPr>
            <p:ph type="body" sz="quarter" idx="13" hasCustomPrompt="1"/>
          </p:nvPr>
        </p:nvSpPr>
        <p:spPr>
          <a:xfrm>
            <a:off x="401638" y="5539287"/>
            <a:ext cx="5284787" cy="982258"/>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Event – Arial 16 pts</a:t>
            </a:r>
          </a:p>
          <a:p>
            <a:pPr lvl="0"/>
            <a:r>
              <a:rPr lang="en-US"/>
              <a:t>Place</a:t>
            </a:r>
          </a:p>
          <a:p>
            <a:pPr lvl="0"/>
            <a:r>
              <a:rPr lang="en-US"/>
              <a:t>Date</a:t>
            </a:r>
            <a:endParaRPr lang="en-GB"/>
          </a:p>
        </p:txBody>
      </p:sp>
    </p:spTree>
    <p:extLst>
      <p:ext uri="{BB962C8B-B14F-4D97-AF65-F5344CB8AC3E}">
        <p14:creationId xmlns:p14="http://schemas.microsoft.com/office/powerpoint/2010/main" val="1597398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op Image Angles - Bottom Title">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D0DE189B-9283-4602-9521-714FDA4A29E0}"/>
              </a:ext>
            </a:extLst>
          </p:cNvPr>
          <p:cNvSpPr>
            <a:spLocks noGrp="1"/>
          </p:cNvSpPr>
          <p:nvPr>
            <p:ph type="pic" sz="quarter" idx="14" hasCustomPrompt="1"/>
          </p:nvPr>
        </p:nvSpPr>
        <p:spPr>
          <a:xfrm>
            <a:off x="0" y="0"/>
            <a:ext cx="12192000" cy="3683479"/>
          </a:xfrm>
          <a:custGeom>
            <a:avLst/>
            <a:gdLst>
              <a:gd name="connsiteX0" fmla="*/ 0 w 12192000"/>
              <a:gd name="connsiteY0" fmla="*/ 0 h 3683479"/>
              <a:gd name="connsiteX1" fmla="*/ 12192000 w 12192000"/>
              <a:gd name="connsiteY1" fmla="*/ 0 h 3683479"/>
              <a:gd name="connsiteX2" fmla="*/ 12192000 w 12192000"/>
              <a:gd name="connsiteY2" fmla="*/ 1842508 h 3683479"/>
              <a:gd name="connsiteX3" fmla="*/ 6098875 w 12192000"/>
              <a:gd name="connsiteY3" fmla="*/ 3683479 h 3683479"/>
              <a:gd name="connsiteX4" fmla="*/ 2286000 w 12192000"/>
              <a:gd name="connsiteY4" fmla="*/ 1846053 h 3683479"/>
              <a:gd name="connsiteX5" fmla="*/ 0 w 12192000"/>
              <a:gd name="connsiteY5" fmla="*/ 2920545 h 368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83479">
                <a:moveTo>
                  <a:pt x="0" y="0"/>
                </a:moveTo>
                <a:lnTo>
                  <a:pt x="12192000" y="0"/>
                </a:lnTo>
                <a:lnTo>
                  <a:pt x="12192000" y="1842508"/>
                </a:lnTo>
                <a:lnTo>
                  <a:pt x="6098875" y="3683479"/>
                </a:lnTo>
                <a:lnTo>
                  <a:pt x="2286000" y="1846053"/>
                </a:lnTo>
                <a:lnTo>
                  <a:pt x="0" y="2920545"/>
                </a:lnTo>
                <a:close/>
              </a:path>
            </a:pathLst>
          </a:custGeom>
          <a:solidFill>
            <a:schemeClr val="bg1">
              <a:lumMod val="95000"/>
            </a:schemeClr>
          </a:solidFill>
        </p:spPr>
        <p:txBody>
          <a:bodyPr wrap="square">
            <a:noAutofit/>
          </a:bodyPr>
          <a:lstStyle>
            <a:lvl1pPr marL="0" indent="0" algn="ctr">
              <a:buNone/>
              <a:defRPr sz="2400"/>
            </a:lvl1pPr>
          </a:lstStyle>
          <a:p>
            <a:r>
              <a:rPr lang="de-DE"/>
              <a:t>Image</a:t>
            </a:r>
            <a:endParaRPr lang="en-GB"/>
          </a:p>
        </p:txBody>
      </p:sp>
      <p:sp>
        <p:nvSpPr>
          <p:cNvPr id="6" name="Text Placeholder 7">
            <a:extLst>
              <a:ext uri="{FF2B5EF4-FFF2-40B4-BE49-F238E27FC236}">
                <a16:creationId xmlns:a16="http://schemas.microsoft.com/office/drawing/2014/main" id="{976184D2-B198-4E5D-A211-E803E7C98C5F}"/>
              </a:ext>
            </a:extLst>
          </p:cNvPr>
          <p:cNvSpPr>
            <a:spLocks noGrp="1"/>
          </p:cNvSpPr>
          <p:nvPr>
            <p:ph type="body" sz="quarter" idx="10" hasCustomPrompt="1"/>
          </p:nvPr>
        </p:nvSpPr>
        <p:spPr>
          <a:xfrm>
            <a:off x="401638" y="4104440"/>
            <a:ext cx="11387137" cy="495300"/>
          </a:xfrm>
          <a:prstGeom prst="rect">
            <a:avLst/>
          </a:prstGeom>
        </p:spPr>
        <p:txBody>
          <a:bodyPr/>
          <a:lstStyle>
            <a:lvl1pPr marL="0" indent="0" algn="l">
              <a:buNone/>
              <a:defRPr sz="2800" b="1">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Presentation title – Arial Bold 28 pts</a:t>
            </a:r>
            <a:endParaRPr lang="en-GB"/>
          </a:p>
        </p:txBody>
      </p:sp>
      <p:sp>
        <p:nvSpPr>
          <p:cNvPr id="7" name="Text Placeholder 7">
            <a:extLst>
              <a:ext uri="{FF2B5EF4-FFF2-40B4-BE49-F238E27FC236}">
                <a16:creationId xmlns:a16="http://schemas.microsoft.com/office/drawing/2014/main" id="{B4995355-2DA9-4B03-B9DF-CD92721DDC19}"/>
              </a:ext>
            </a:extLst>
          </p:cNvPr>
          <p:cNvSpPr>
            <a:spLocks noGrp="1"/>
          </p:cNvSpPr>
          <p:nvPr>
            <p:ph type="body" sz="quarter" idx="11" hasCustomPrompt="1"/>
          </p:nvPr>
        </p:nvSpPr>
        <p:spPr>
          <a:xfrm>
            <a:off x="401639" y="4609537"/>
            <a:ext cx="5284786" cy="689151"/>
          </a:xfrm>
          <a:prstGeom prst="rect">
            <a:avLst/>
          </a:prstGeom>
        </p:spPr>
        <p:txBody>
          <a:bodyPr/>
          <a:lstStyle>
            <a:lvl1pPr marL="0" indent="0" algn="l">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18 pts</a:t>
            </a:r>
          </a:p>
          <a:p>
            <a:pPr lvl="0"/>
            <a:r>
              <a:rPr lang="en-US"/>
              <a:t>Position</a:t>
            </a:r>
            <a:endParaRPr lang="en-GB"/>
          </a:p>
        </p:txBody>
      </p:sp>
      <p:sp>
        <p:nvSpPr>
          <p:cNvPr id="8" name="Text Placeholder 7">
            <a:extLst>
              <a:ext uri="{FF2B5EF4-FFF2-40B4-BE49-F238E27FC236}">
                <a16:creationId xmlns:a16="http://schemas.microsoft.com/office/drawing/2014/main" id="{75C94958-B7F7-4301-95F6-7D585F97F68B}"/>
              </a:ext>
            </a:extLst>
          </p:cNvPr>
          <p:cNvSpPr>
            <a:spLocks noGrp="1"/>
          </p:cNvSpPr>
          <p:nvPr>
            <p:ph type="body" sz="quarter" idx="13" hasCustomPrompt="1"/>
          </p:nvPr>
        </p:nvSpPr>
        <p:spPr>
          <a:xfrm>
            <a:off x="401638" y="5539287"/>
            <a:ext cx="5284787" cy="982258"/>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Event – Arial 16 pts</a:t>
            </a:r>
          </a:p>
          <a:p>
            <a:pPr lvl="0"/>
            <a:r>
              <a:rPr lang="en-US"/>
              <a:t>Place</a:t>
            </a:r>
          </a:p>
          <a:p>
            <a:pPr lvl="0"/>
            <a:r>
              <a:rPr lang="en-US"/>
              <a:t>Date</a:t>
            </a:r>
            <a:endParaRPr lang="en-GB"/>
          </a:p>
        </p:txBody>
      </p:sp>
    </p:spTree>
    <p:extLst>
      <p:ext uri="{BB962C8B-B14F-4D97-AF65-F5344CB8AC3E}">
        <p14:creationId xmlns:p14="http://schemas.microsoft.com/office/powerpoint/2010/main" val="31842777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ngles Image Small">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72719EF-8C07-41B6-A7CC-330BC9AE5EE9}"/>
              </a:ext>
            </a:extLst>
          </p:cNvPr>
          <p:cNvSpPr/>
          <p:nvPr userDrawn="1"/>
        </p:nvSpPr>
        <p:spPr>
          <a:xfrm>
            <a:off x="-6326" y="1"/>
            <a:ext cx="12198326" cy="6857999"/>
          </a:xfrm>
          <a:custGeom>
            <a:avLst/>
            <a:gdLst>
              <a:gd name="connsiteX0" fmla="*/ 1 w 12198326"/>
              <a:gd name="connsiteY0" fmla="*/ 1 h 6857999"/>
              <a:gd name="connsiteX1" fmla="*/ 1 w 12198326"/>
              <a:gd name="connsiteY1" fmla="*/ 4881483 h 6857999"/>
              <a:gd name="connsiteX2" fmla="*/ 10430964 w 12198326"/>
              <a:gd name="connsiteY2" fmla="*/ 1 h 6857999"/>
              <a:gd name="connsiteX3" fmla="*/ 0 w 12198326"/>
              <a:gd name="connsiteY3" fmla="*/ 0 h 6857999"/>
              <a:gd name="connsiteX4" fmla="*/ 12198326 w 12198326"/>
              <a:gd name="connsiteY4" fmla="*/ 0 h 6857999"/>
              <a:gd name="connsiteX5" fmla="*/ 12198326 w 12198326"/>
              <a:gd name="connsiteY5" fmla="*/ 6857999 h 6857999"/>
              <a:gd name="connsiteX6" fmla="*/ 0 w 12198326"/>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8326" h="6857999">
                <a:moveTo>
                  <a:pt x="1" y="1"/>
                </a:moveTo>
                <a:lnTo>
                  <a:pt x="1" y="4881483"/>
                </a:lnTo>
                <a:lnTo>
                  <a:pt x="10430964" y="1"/>
                </a:lnTo>
                <a:close/>
                <a:moveTo>
                  <a:pt x="0" y="0"/>
                </a:moveTo>
                <a:lnTo>
                  <a:pt x="12198326" y="0"/>
                </a:lnTo>
                <a:lnTo>
                  <a:pt x="12198326"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EBFD59DD-8B04-4674-AC0B-A32D8D1F936A}"/>
              </a:ext>
            </a:extLst>
          </p:cNvPr>
          <p:cNvSpPr/>
          <p:nvPr userDrawn="1"/>
        </p:nvSpPr>
        <p:spPr>
          <a:xfrm>
            <a:off x="9960656" y="3253740"/>
            <a:ext cx="2231344" cy="2332670"/>
          </a:xfrm>
          <a:custGeom>
            <a:avLst/>
            <a:gdLst>
              <a:gd name="connsiteX0" fmla="*/ 0 w 2231344"/>
              <a:gd name="connsiteY0" fmla="*/ 0 h 2332670"/>
              <a:gd name="connsiteX1" fmla="*/ 2231344 w 2231344"/>
              <a:gd name="connsiteY1" fmla="*/ 0 h 2332670"/>
              <a:gd name="connsiteX2" fmla="*/ 2231344 w 2231344"/>
              <a:gd name="connsiteY2" fmla="*/ 2332670 h 2332670"/>
              <a:gd name="connsiteX3" fmla="*/ 0 w 2231344"/>
              <a:gd name="connsiteY3" fmla="*/ 1069107 h 2332670"/>
              <a:gd name="connsiteX4" fmla="*/ 0 w 2231344"/>
              <a:gd name="connsiteY4" fmla="*/ 0 h 23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344" h="2332670">
                <a:moveTo>
                  <a:pt x="0" y="0"/>
                </a:moveTo>
                <a:lnTo>
                  <a:pt x="2231344" y="0"/>
                </a:lnTo>
                <a:lnTo>
                  <a:pt x="2231344" y="2332670"/>
                </a:lnTo>
                <a:lnTo>
                  <a:pt x="0" y="1069107"/>
                </a:lnTo>
                <a:lnTo>
                  <a:pt x="0" y="0"/>
                </a:lnTo>
                <a:close/>
              </a:path>
            </a:pathLst>
          </a:custGeom>
          <a:solidFill>
            <a:srgbClr val="005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icture Placeholder 16">
            <a:extLst>
              <a:ext uri="{FF2B5EF4-FFF2-40B4-BE49-F238E27FC236}">
                <a16:creationId xmlns:a16="http://schemas.microsoft.com/office/drawing/2014/main" id="{3E523359-CAA5-456B-A311-A42BA4650C14}"/>
              </a:ext>
            </a:extLst>
          </p:cNvPr>
          <p:cNvSpPr>
            <a:spLocks noGrp="1"/>
          </p:cNvSpPr>
          <p:nvPr>
            <p:ph type="pic" sz="quarter" idx="10" hasCustomPrompt="1"/>
          </p:nvPr>
        </p:nvSpPr>
        <p:spPr>
          <a:xfrm>
            <a:off x="5987350" y="0"/>
            <a:ext cx="6204650" cy="4323193"/>
          </a:xfrm>
          <a:custGeom>
            <a:avLst/>
            <a:gdLst>
              <a:gd name="connsiteX0" fmla="*/ 4424636 w 6204650"/>
              <a:gd name="connsiteY0" fmla="*/ 0 h 4323193"/>
              <a:gd name="connsiteX1" fmla="*/ 6204650 w 6204650"/>
              <a:gd name="connsiteY1" fmla="*/ 0 h 4323193"/>
              <a:gd name="connsiteX2" fmla="*/ 6204650 w 6204650"/>
              <a:gd name="connsiteY2" fmla="*/ 3255228 h 4323193"/>
              <a:gd name="connsiteX3" fmla="*/ 3970603 w 6204650"/>
              <a:gd name="connsiteY3" fmla="*/ 4323193 h 4323193"/>
              <a:gd name="connsiteX4" fmla="*/ 0 w 6204650"/>
              <a:gd name="connsiteY4" fmla="*/ 2070642 h 432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4650" h="4323193">
                <a:moveTo>
                  <a:pt x="4424636" y="0"/>
                </a:moveTo>
                <a:lnTo>
                  <a:pt x="6204650" y="0"/>
                </a:lnTo>
                <a:lnTo>
                  <a:pt x="6204650" y="3255228"/>
                </a:lnTo>
                <a:lnTo>
                  <a:pt x="3970603" y="4323193"/>
                </a:lnTo>
                <a:lnTo>
                  <a:pt x="0" y="2070642"/>
                </a:lnTo>
                <a:close/>
              </a:path>
            </a:pathLst>
          </a:custGeom>
          <a:solidFill>
            <a:schemeClr val="bg1">
              <a:lumMod val="95000"/>
            </a:schemeClr>
          </a:solidFill>
        </p:spPr>
        <p:txBody>
          <a:bodyPr wrap="square">
            <a:noAutofit/>
          </a:bodyPr>
          <a:lstStyle>
            <a:lvl1pPr marL="0" indent="0" algn="r">
              <a:buNone/>
              <a:defRPr sz="2400"/>
            </a:lvl1pPr>
          </a:lstStyle>
          <a:p>
            <a:r>
              <a:rPr lang="de-DE"/>
              <a:t>Image</a:t>
            </a:r>
            <a:endParaRPr lang="en-GB"/>
          </a:p>
        </p:txBody>
      </p:sp>
      <p:sp>
        <p:nvSpPr>
          <p:cNvPr id="9" name="Text Placeholder 7">
            <a:extLst>
              <a:ext uri="{FF2B5EF4-FFF2-40B4-BE49-F238E27FC236}">
                <a16:creationId xmlns:a16="http://schemas.microsoft.com/office/drawing/2014/main" id="{5A2286AD-1F75-4B8C-B27C-D4ADC3E1ACAF}"/>
              </a:ext>
            </a:extLst>
          </p:cNvPr>
          <p:cNvSpPr>
            <a:spLocks noGrp="1"/>
          </p:cNvSpPr>
          <p:nvPr>
            <p:ph type="body" sz="quarter" idx="14" hasCustomPrompt="1"/>
          </p:nvPr>
        </p:nvSpPr>
        <p:spPr>
          <a:xfrm>
            <a:off x="401637" y="401637"/>
            <a:ext cx="6956696" cy="883079"/>
          </a:xfrm>
          <a:prstGeom prst="rect">
            <a:avLst/>
          </a:prstGeom>
        </p:spPr>
        <p:txBody>
          <a:bodyPr/>
          <a:lstStyle>
            <a:lvl1pPr marL="0" indent="0">
              <a:buNone/>
              <a:defRPr sz="2800" b="1">
                <a:solidFill>
                  <a:schemeClr val="bg1"/>
                </a:solidFill>
                <a:latin typeface="+mn-lt"/>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Headline – Arial Bold 28 pts</a:t>
            </a:r>
            <a:endParaRPr lang="en-GB"/>
          </a:p>
        </p:txBody>
      </p:sp>
      <p:sp>
        <p:nvSpPr>
          <p:cNvPr id="10" name="Text Placeholder 7">
            <a:extLst>
              <a:ext uri="{FF2B5EF4-FFF2-40B4-BE49-F238E27FC236}">
                <a16:creationId xmlns:a16="http://schemas.microsoft.com/office/drawing/2014/main" id="{01CA4FD9-B194-403D-B0FD-80C0FF5A05D0}"/>
              </a:ext>
            </a:extLst>
          </p:cNvPr>
          <p:cNvSpPr>
            <a:spLocks noGrp="1"/>
          </p:cNvSpPr>
          <p:nvPr>
            <p:ph type="body" sz="quarter" idx="11" hasCustomPrompt="1"/>
          </p:nvPr>
        </p:nvSpPr>
        <p:spPr>
          <a:xfrm>
            <a:off x="401638" y="1582380"/>
            <a:ext cx="4524045" cy="883078"/>
          </a:xfrm>
          <a:prstGeom prst="rect">
            <a:avLst/>
          </a:prstGeom>
        </p:spPr>
        <p:txBody>
          <a:bodyPr/>
          <a:lstStyle>
            <a:lvl1pPr marL="0" indent="0">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err="1"/>
              <a:t>Subheadline</a:t>
            </a:r>
            <a:r>
              <a:rPr lang="en-US"/>
              <a:t> – Arial 18 pts</a:t>
            </a:r>
            <a:endParaRPr lang="en-GB"/>
          </a:p>
        </p:txBody>
      </p:sp>
      <p:sp>
        <p:nvSpPr>
          <p:cNvPr id="12" name="Text Placeholder 6">
            <a:extLst>
              <a:ext uri="{FF2B5EF4-FFF2-40B4-BE49-F238E27FC236}">
                <a16:creationId xmlns:a16="http://schemas.microsoft.com/office/drawing/2014/main" id="{547E8962-CA52-4827-9CEA-92DADEA90055}"/>
              </a:ext>
            </a:extLst>
          </p:cNvPr>
          <p:cNvSpPr>
            <a:spLocks noGrp="1"/>
          </p:cNvSpPr>
          <p:nvPr>
            <p:ph type="body" sz="quarter" idx="15" hasCustomPrompt="1"/>
          </p:nvPr>
        </p:nvSpPr>
        <p:spPr>
          <a:xfrm>
            <a:off x="3111501" y="3819524"/>
            <a:ext cx="5299254" cy="2016126"/>
          </a:xfrm>
          <a:prstGeom prst="rect">
            <a:avLst/>
          </a:prstGeom>
        </p:spPr>
        <p:txBody>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050">
                <a:solidFill>
                  <a:schemeClr val="tx1"/>
                </a:solidFill>
              </a:defRPr>
            </a:lvl4pPr>
            <a:lvl5pPr>
              <a:defRPr sz="1600"/>
            </a:lvl5pPr>
          </a:lstStyle>
          <a:p>
            <a:pPr lvl="0"/>
            <a:r>
              <a:rPr lang="en-US"/>
              <a:t>Bullet Points – Arial 16 pts</a:t>
            </a:r>
            <a:endParaRPr lang="en-GB"/>
          </a:p>
        </p:txBody>
      </p:sp>
    </p:spTree>
    <p:extLst>
      <p:ext uri="{BB962C8B-B14F-4D97-AF65-F5344CB8AC3E}">
        <p14:creationId xmlns:p14="http://schemas.microsoft.com/office/powerpoint/2010/main" val="15565986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ersonal Contact Horizont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9C0379-C17A-4C1E-A5DF-E357F98F4396}"/>
              </a:ext>
            </a:extLst>
          </p:cNvPr>
          <p:cNvSpPr/>
          <p:nvPr userDrawn="1"/>
        </p:nvSpPr>
        <p:spPr>
          <a:xfrm>
            <a:off x="0" y="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9B08F92A-B10E-4C0E-BAC8-2F849BED0A6F}"/>
              </a:ext>
            </a:extLst>
          </p:cNvPr>
          <p:cNvSpPr>
            <a:spLocks noGrp="1"/>
          </p:cNvSpPr>
          <p:nvPr>
            <p:ph type="body" sz="quarter" idx="10" hasCustomPrompt="1"/>
          </p:nvPr>
        </p:nvSpPr>
        <p:spPr>
          <a:xfrm>
            <a:off x="401639" y="2980551"/>
            <a:ext cx="4551362" cy="495300"/>
          </a:xfrm>
          <a:prstGeom prst="rect">
            <a:avLst/>
          </a:prstGeom>
        </p:spPr>
        <p:txBody>
          <a:bodyPr/>
          <a:lstStyle>
            <a:lvl1pPr marL="0" indent="0" algn="l">
              <a:buNone/>
              <a:defRPr sz="2400" b="1">
                <a:solidFill>
                  <a:srgbClr val="0053BB"/>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Bold 24 pts</a:t>
            </a:r>
          </a:p>
        </p:txBody>
      </p:sp>
      <p:sp>
        <p:nvSpPr>
          <p:cNvPr id="9" name="Text Placeholder 7">
            <a:extLst>
              <a:ext uri="{FF2B5EF4-FFF2-40B4-BE49-F238E27FC236}">
                <a16:creationId xmlns:a16="http://schemas.microsoft.com/office/drawing/2014/main" id="{EED3A954-D12C-42EA-96DA-1340E6D3656C}"/>
              </a:ext>
            </a:extLst>
          </p:cNvPr>
          <p:cNvSpPr>
            <a:spLocks noGrp="1"/>
          </p:cNvSpPr>
          <p:nvPr>
            <p:ph type="body" sz="quarter" idx="11" hasCustomPrompt="1"/>
          </p:nvPr>
        </p:nvSpPr>
        <p:spPr>
          <a:xfrm>
            <a:off x="401639" y="3577223"/>
            <a:ext cx="4551361" cy="495300"/>
          </a:xfrm>
          <a:prstGeom prst="rect">
            <a:avLst/>
          </a:prstGeom>
        </p:spPr>
        <p:txBody>
          <a:bodyPr/>
          <a:lstStyle>
            <a:lvl1pPr marL="0" indent="0" algn="l">
              <a:buNone/>
              <a:defRPr sz="18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Position – Arial 18 pts</a:t>
            </a:r>
            <a:endParaRPr lang="en-GB"/>
          </a:p>
        </p:txBody>
      </p:sp>
      <p:sp>
        <p:nvSpPr>
          <p:cNvPr id="5" name="Text Placeholder 7">
            <a:extLst>
              <a:ext uri="{FF2B5EF4-FFF2-40B4-BE49-F238E27FC236}">
                <a16:creationId xmlns:a16="http://schemas.microsoft.com/office/drawing/2014/main" id="{B7137D7D-781E-4969-BB76-12A13F32FA56}"/>
              </a:ext>
            </a:extLst>
          </p:cNvPr>
          <p:cNvSpPr>
            <a:spLocks noGrp="1"/>
          </p:cNvSpPr>
          <p:nvPr>
            <p:ph type="body" sz="quarter" idx="13" hasCustomPrompt="1"/>
          </p:nvPr>
        </p:nvSpPr>
        <p:spPr>
          <a:xfrm>
            <a:off x="401639" y="4082320"/>
            <a:ext cx="4551362" cy="1753329"/>
          </a:xfrm>
          <a:prstGeom prst="rect">
            <a:avLst/>
          </a:prstGeom>
        </p:spPr>
        <p:txBody>
          <a:bodyPr/>
          <a:lstStyle>
            <a:lvl1pPr marL="0" indent="0">
              <a:buNone/>
              <a:defRPr sz="1600" b="0">
                <a:solidFill>
                  <a:schemeClr val="bg1"/>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Phone – Arial 16 pts</a:t>
            </a:r>
          </a:p>
          <a:p>
            <a:pPr lvl="0"/>
            <a:r>
              <a:rPr lang="en-US"/>
              <a:t>Email</a:t>
            </a:r>
            <a:endParaRPr lang="en-GB"/>
          </a:p>
        </p:txBody>
      </p:sp>
      <p:sp>
        <p:nvSpPr>
          <p:cNvPr id="12" name="Picture Placeholder 11">
            <a:extLst>
              <a:ext uri="{FF2B5EF4-FFF2-40B4-BE49-F238E27FC236}">
                <a16:creationId xmlns:a16="http://schemas.microsoft.com/office/drawing/2014/main" id="{FDF19BCC-EB56-4912-8960-E6A97D2E9794}"/>
              </a:ext>
            </a:extLst>
          </p:cNvPr>
          <p:cNvSpPr>
            <a:spLocks noGrp="1"/>
          </p:cNvSpPr>
          <p:nvPr>
            <p:ph type="pic" sz="quarter" idx="14" hasCustomPrompt="1"/>
          </p:nvPr>
        </p:nvSpPr>
        <p:spPr>
          <a:xfrm>
            <a:off x="4953000" y="22860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solidFill>
            <a:schemeClr val="bg1">
              <a:lumMod val="95000"/>
            </a:schemeClr>
          </a:solidFill>
          <a:ln w="50800">
            <a:solidFill>
              <a:schemeClr val="bg1"/>
            </a:solidFill>
          </a:ln>
        </p:spPr>
        <p:txBody>
          <a:bodyPr wrap="square">
            <a:noAutofit/>
          </a:bodyPr>
          <a:lstStyle>
            <a:lvl1pPr marL="0" indent="0" algn="ctr">
              <a:buNone/>
              <a:defRPr sz="2400">
                <a:solidFill>
                  <a:schemeClr val="tx1"/>
                </a:solidFill>
              </a:defRPr>
            </a:lvl1pPr>
          </a:lstStyle>
          <a:p>
            <a:r>
              <a:rPr lang="de-DE"/>
              <a:t>Image</a:t>
            </a:r>
            <a:endParaRPr lang="en-GB"/>
          </a:p>
        </p:txBody>
      </p:sp>
      <p:sp>
        <p:nvSpPr>
          <p:cNvPr id="16" name="TextBox 15">
            <a:extLst>
              <a:ext uri="{FF2B5EF4-FFF2-40B4-BE49-F238E27FC236}">
                <a16:creationId xmlns:a16="http://schemas.microsoft.com/office/drawing/2014/main" id="{0417557A-E570-4B4C-8A35-FFBA142EBDB9}"/>
              </a:ext>
            </a:extLst>
          </p:cNvPr>
          <p:cNvSpPr txBox="1"/>
          <p:nvPr userDrawn="1"/>
        </p:nvSpPr>
        <p:spPr>
          <a:xfrm>
            <a:off x="10119116" y="2976179"/>
            <a:ext cx="1778989" cy="401175"/>
          </a:xfrm>
          <a:prstGeom prst="rect">
            <a:avLst/>
          </a:prstGeom>
        </p:spPr>
        <p:txBody>
          <a:bodyPr/>
          <a:lstStyle>
            <a:lvl1pPr lvl="0" indent="0">
              <a:lnSpc>
                <a:spcPct val="90000"/>
              </a:lnSpc>
              <a:spcBef>
                <a:spcPts val="1000"/>
              </a:spcBef>
              <a:buFont typeface="Arial" panose="020B0604020202020204" pitchFamily="34" charset="0"/>
              <a:buNone/>
              <a:defRPr sz="2400" b="1">
                <a:solidFill>
                  <a:srgbClr val="0053BB"/>
                </a:solidFill>
              </a:defRPr>
            </a:lvl1pPr>
            <a:lvl2pPr indent="0">
              <a:lnSpc>
                <a:spcPct val="90000"/>
              </a:lnSpc>
              <a:spcBef>
                <a:spcPts val="500"/>
              </a:spcBef>
              <a:buFont typeface="Arial" panose="020B0604020202020204" pitchFamily="34" charset="0"/>
              <a:buNone/>
              <a:defRPr sz="2400" b="1">
                <a:solidFill>
                  <a:srgbClr val="0053BB"/>
                </a:solidFill>
              </a:defRPr>
            </a:lvl2pPr>
            <a:lvl3pPr indent="0">
              <a:lnSpc>
                <a:spcPct val="90000"/>
              </a:lnSpc>
              <a:spcBef>
                <a:spcPts val="500"/>
              </a:spcBef>
              <a:buFont typeface="Arial" panose="020B0604020202020204" pitchFamily="34" charset="0"/>
              <a:buNone/>
              <a:defRPr sz="2400" b="1">
                <a:solidFill>
                  <a:srgbClr val="0053BB"/>
                </a:solidFill>
              </a:defRPr>
            </a:lvl3pPr>
            <a:lvl4pPr indent="0">
              <a:lnSpc>
                <a:spcPct val="90000"/>
              </a:lnSpc>
              <a:spcBef>
                <a:spcPts val="500"/>
              </a:spcBef>
              <a:buFont typeface="Arial" panose="020B0604020202020204" pitchFamily="34" charset="0"/>
              <a:buNone/>
              <a:defRPr sz="2400" b="1">
                <a:solidFill>
                  <a:srgbClr val="0053BB"/>
                </a:solidFill>
              </a:defRPr>
            </a:lvl4pPr>
            <a:lvl5pPr indent="0">
              <a:lnSpc>
                <a:spcPct val="90000"/>
              </a:lnSpc>
              <a:spcBef>
                <a:spcPts val="500"/>
              </a:spcBef>
              <a:buFont typeface="Arial" panose="020B0604020202020204" pitchFamily="34" charset="0"/>
              <a:buNone/>
              <a:defRPr sz="2400" b="1">
                <a:solidFill>
                  <a:srgbClr val="0053BB"/>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r>
              <a:rPr lang="en-GB" noProof="0">
                <a:solidFill>
                  <a:srgbClr val="001C37"/>
                </a:solidFill>
              </a:rPr>
              <a:t>Thank you</a:t>
            </a:r>
          </a:p>
        </p:txBody>
      </p:sp>
      <p:sp>
        <p:nvSpPr>
          <p:cNvPr id="19" name="TextBox 18">
            <a:extLst>
              <a:ext uri="{FF2B5EF4-FFF2-40B4-BE49-F238E27FC236}">
                <a16:creationId xmlns:a16="http://schemas.microsoft.com/office/drawing/2014/main" id="{ED56D07A-7712-491E-8BD3-9E90625E1181}"/>
              </a:ext>
            </a:extLst>
          </p:cNvPr>
          <p:cNvSpPr txBox="1"/>
          <p:nvPr userDrawn="1"/>
        </p:nvSpPr>
        <p:spPr>
          <a:xfrm>
            <a:off x="402589" y="6268306"/>
            <a:ext cx="1503938" cy="276999"/>
          </a:xfrm>
          <a:prstGeom prst="rect">
            <a:avLst/>
          </a:prstGeom>
          <a:noFill/>
        </p:spPr>
        <p:txBody>
          <a:bodyPr wrap="none" rtlCol="0">
            <a:spAutoFit/>
          </a:bodyPr>
          <a:lstStyle/>
          <a:p>
            <a:r>
              <a:rPr lang="de-DE" sz="1200">
                <a:solidFill>
                  <a:schemeClr val="bg1"/>
                </a:solidFill>
              </a:rPr>
              <a:t>nordpoolgroup.com</a:t>
            </a:r>
            <a:endParaRPr lang="en-GB" sz="1200">
              <a:solidFill>
                <a:schemeClr val="bg1"/>
              </a:solidFill>
            </a:endParaRPr>
          </a:p>
        </p:txBody>
      </p:sp>
    </p:spTree>
    <p:extLst>
      <p:ext uri="{BB962C8B-B14F-4D97-AF65-F5344CB8AC3E}">
        <p14:creationId xmlns:p14="http://schemas.microsoft.com/office/powerpoint/2010/main" val="14081044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ersonal Contact Vertic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9C0379-C17A-4C1E-A5DF-E357F98F4396}"/>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FDF19BCC-EB56-4912-8960-E6A97D2E9794}"/>
              </a:ext>
            </a:extLst>
          </p:cNvPr>
          <p:cNvSpPr>
            <a:spLocks noGrp="1"/>
          </p:cNvSpPr>
          <p:nvPr>
            <p:ph type="pic" sz="quarter" idx="14" hasCustomPrompt="1"/>
          </p:nvPr>
        </p:nvSpPr>
        <p:spPr>
          <a:xfrm>
            <a:off x="4953000" y="22860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solidFill>
            <a:schemeClr val="bg1">
              <a:lumMod val="95000"/>
            </a:schemeClr>
          </a:solidFill>
          <a:ln w="50800">
            <a:solidFill>
              <a:schemeClr val="bg1"/>
            </a:solidFill>
          </a:ln>
        </p:spPr>
        <p:txBody>
          <a:bodyPr wrap="square">
            <a:noAutofit/>
          </a:bodyPr>
          <a:lstStyle>
            <a:lvl1pPr marL="0" indent="0" algn="ctr">
              <a:buNone/>
              <a:defRPr sz="2400">
                <a:solidFill>
                  <a:schemeClr val="tx1"/>
                </a:solidFill>
              </a:defRPr>
            </a:lvl1pPr>
          </a:lstStyle>
          <a:p>
            <a:r>
              <a:rPr lang="de-DE"/>
              <a:t>Image</a:t>
            </a:r>
          </a:p>
        </p:txBody>
      </p:sp>
      <p:sp>
        <p:nvSpPr>
          <p:cNvPr id="7" name="Text Placeholder 7">
            <a:extLst>
              <a:ext uri="{FF2B5EF4-FFF2-40B4-BE49-F238E27FC236}">
                <a16:creationId xmlns:a16="http://schemas.microsoft.com/office/drawing/2014/main" id="{5AB7DF0B-DA4E-4D1C-B640-49DAF069A014}"/>
              </a:ext>
            </a:extLst>
          </p:cNvPr>
          <p:cNvSpPr>
            <a:spLocks noGrp="1"/>
          </p:cNvSpPr>
          <p:nvPr>
            <p:ph type="body" sz="quarter" idx="10" hasCustomPrompt="1"/>
          </p:nvPr>
        </p:nvSpPr>
        <p:spPr>
          <a:xfrm>
            <a:off x="401639" y="2590026"/>
            <a:ext cx="4551362" cy="495300"/>
          </a:xfrm>
          <a:prstGeom prst="rect">
            <a:avLst/>
          </a:prstGeom>
        </p:spPr>
        <p:txBody>
          <a:bodyPr/>
          <a:lstStyle>
            <a:lvl1pPr marL="0" indent="0" algn="l">
              <a:buNone/>
              <a:defRPr sz="2400" b="1">
                <a:solidFill>
                  <a:srgbClr val="0053BB"/>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Presenter – Arial Bold 24 pts</a:t>
            </a:r>
          </a:p>
        </p:txBody>
      </p:sp>
      <p:sp>
        <p:nvSpPr>
          <p:cNvPr id="10" name="Text Placeholder 7">
            <a:extLst>
              <a:ext uri="{FF2B5EF4-FFF2-40B4-BE49-F238E27FC236}">
                <a16:creationId xmlns:a16="http://schemas.microsoft.com/office/drawing/2014/main" id="{61622903-1177-415A-8C04-A7D207F1954F}"/>
              </a:ext>
            </a:extLst>
          </p:cNvPr>
          <p:cNvSpPr>
            <a:spLocks noGrp="1"/>
          </p:cNvSpPr>
          <p:nvPr>
            <p:ph type="body" sz="quarter" idx="11" hasCustomPrompt="1"/>
          </p:nvPr>
        </p:nvSpPr>
        <p:spPr>
          <a:xfrm>
            <a:off x="401639" y="3186698"/>
            <a:ext cx="4551361" cy="495300"/>
          </a:xfrm>
          <a:prstGeom prst="rect">
            <a:avLst/>
          </a:prstGeom>
        </p:spPr>
        <p:txBody>
          <a:bodyPr/>
          <a:lstStyle>
            <a:lvl1pPr marL="0" indent="0" algn="l">
              <a:buNone/>
              <a:defRPr sz="18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Position – Arial 18 pts</a:t>
            </a:r>
            <a:endParaRPr lang="en-GB"/>
          </a:p>
        </p:txBody>
      </p:sp>
      <p:sp>
        <p:nvSpPr>
          <p:cNvPr id="11" name="Text Placeholder 7">
            <a:extLst>
              <a:ext uri="{FF2B5EF4-FFF2-40B4-BE49-F238E27FC236}">
                <a16:creationId xmlns:a16="http://schemas.microsoft.com/office/drawing/2014/main" id="{6C05961B-EAB8-43F2-BF39-B9A4A09AC6E1}"/>
              </a:ext>
            </a:extLst>
          </p:cNvPr>
          <p:cNvSpPr>
            <a:spLocks noGrp="1"/>
          </p:cNvSpPr>
          <p:nvPr>
            <p:ph type="body" sz="quarter" idx="13" hasCustomPrompt="1"/>
          </p:nvPr>
        </p:nvSpPr>
        <p:spPr>
          <a:xfrm>
            <a:off x="401639" y="3691796"/>
            <a:ext cx="4551362" cy="2143854"/>
          </a:xfrm>
          <a:prstGeom prst="rect">
            <a:avLst/>
          </a:prstGeom>
        </p:spPr>
        <p:txBody>
          <a:bodyPr/>
          <a:lstStyle>
            <a:lvl1pPr marL="0" indent="0">
              <a:buNone/>
              <a:defRPr sz="1600" b="0">
                <a:solidFill>
                  <a:srgbClr val="001C37"/>
                </a:solidFill>
              </a:defRPr>
            </a:lvl1pPr>
            <a:lvl2pPr marL="457200" indent="0">
              <a:buNone/>
              <a:defRPr sz="2400" b="1">
                <a:solidFill>
                  <a:srgbClr val="0053BB"/>
                </a:solidFill>
              </a:defRPr>
            </a:lvl2pPr>
            <a:lvl3pPr marL="914400" indent="0">
              <a:buNone/>
              <a:defRPr sz="2400" b="1">
                <a:solidFill>
                  <a:srgbClr val="0053BB"/>
                </a:solidFill>
              </a:defRPr>
            </a:lvl3pPr>
            <a:lvl4pPr marL="1371600" indent="0">
              <a:buNone/>
              <a:defRPr sz="2400" b="1">
                <a:solidFill>
                  <a:srgbClr val="0053BB"/>
                </a:solidFill>
              </a:defRPr>
            </a:lvl4pPr>
            <a:lvl5pPr marL="1828800" indent="0">
              <a:buNone/>
              <a:defRPr sz="2400" b="1">
                <a:solidFill>
                  <a:srgbClr val="0053BB"/>
                </a:solidFill>
              </a:defRPr>
            </a:lvl5pPr>
          </a:lstStyle>
          <a:p>
            <a:pPr lvl="0"/>
            <a:r>
              <a:rPr lang="en-US"/>
              <a:t>Phone – Arial 16 pts</a:t>
            </a:r>
          </a:p>
          <a:p>
            <a:pPr lvl="0"/>
            <a:r>
              <a:rPr lang="en-US"/>
              <a:t>Email</a:t>
            </a:r>
            <a:endParaRPr lang="en-GB"/>
          </a:p>
        </p:txBody>
      </p:sp>
      <p:sp>
        <p:nvSpPr>
          <p:cNvPr id="14" name="TextBox 13">
            <a:extLst>
              <a:ext uri="{FF2B5EF4-FFF2-40B4-BE49-F238E27FC236}">
                <a16:creationId xmlns:a16="http://schemas.microsoft.com/office/drawing/2014/main" id="{BCB50194-7262-4F0E-9391-18707C82B613}"/>
              </a:ext>
            </a:extLst>
          </p:cNvPr>
          <p:cNvSpPr txBox="1"/>
          <p:nvPr userDrawn="1"/>
        </p:nvSpPr>
        <p:spPr>
          <a:xfrm>
            <a:off x="10119116" y="3119054"/>
            <a:ext cx="1778989" cy="401175"/>
          </a:xfrm>
          <a:prstGeom prst="rect">
            <a:avLst/>
          </a:prstGeom>
        </p:spPr>
        <p:txBody>
          <a:bodyPr/>
          <a:lstStyle>
            <a:lvl1pPr lvl="0" indent="0">
              <a:lnSpc>
                <a:spcPct val="90000"/>
              </a:lnSpc>
              <a:spcBef>
                <a:spcPts val="1000"/>
              </a:spcBef>
              <a:buFont typeface="Arial" panose="020B0604020202020204" pitchFamily="34" charset="0"/>
              <a:buNone/>
              <a:defRPr sz="2400" b="1">
                <a:solidFill>
                  <a:srgbClr val="0053BB"/>
                </a:solidFill>
              </a:defRPr>
            </a:lvl1pPr>
            <a:lvl2pPr indent="0">
              <a:lnSpc>
                <a:spcPct val="90000"/>
              </a:lnSpc>
              <a:spcBef>
                <a:spcPts val="500"/>
              </a:spcBef>
              <a:buFont typeface="Arial" panose="020B0604020202020204" pitchFamily="34" charset="0"/>
              <a:buNone/>
              <a:defRPr sz="2400" b="1">
                <a:solidFill>
                  <a:srgbClr val="0053BB"/>
                </a:solidFill>
              </a:defRPr>
            </a:lvl2pPr>
            <a:lvl3pPr indent="0">
              <a:lnSpc>
                <a:spcPct val="90000"/>
              </a:lnSpc>
              <a:spcBef>
                <a:spcPts val="500"/>
              </a:spcBef>
              <a:buFont typeface="Arial" panose="020B0604020202020204" pitchFamily="34" charset="0"/>
              <a:buNone/>
              <a:defRPr sz="2400" b="1">
                <a:solidFill>
                  <a:srgbClr val="0053BB"/>
                </a:solidFill>
              </a:defRPr>
            </a:lvl3pPr>
            <a:lvl4pPr indent="0">
              <a:lnSpc>
                <a:spcPct val="90000"/>
              </a:lnSpc>
              <a:spcBef>
                <a:spcPts val="500"/>
              </a:spcBef>
              <a:buFont typeface="Arial" panose="020B0604020202020204" pitchFamily="34" charset="0"/>
              <a:buNone/>
              <a:defRPr sz="2400" b="1">
                <a:solidFill>
                  <a:srgbClr val="0053BB"/>
                </a:solidFill>
              </a:defRPr>
            </a:lvl4pPr>
            <a:lvl5pPr indent="0">
              <a:lnSpc>
                <a:spcPct val="90000"/>
              </a:lnSpc>
              <a:spcBef>
                <a:spcPts val="500"/>
              </a:spcBef>
              <a:buFont typeface="Arial" panose="020B0604020202020204" pitchFamily="34" charset="0"/>
              <a:buNone/>
              <a:defRPr sz="2400" b="1">
                <a:solidFill>
                  <a:srgbClr val="0053BB"/>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r>
              <a:rPr lang="en-GB" noProof="0">
                <a:solidFill>
                  <a:schemeClr val="bg1"/>
                </a:solidFill>
              </a:rPr>
              <a:t>Thank you</a:t>
            </a:r>
          </a:p>
        </p:txBody>
      </p:sp>
      <p:sp>
        <p:nvSpPr>
          <p:cNvPr id="15" name="TextBox 14">
            <a:extLst>
              <a:ext uri="{FF2B5EF4-FFF2-40B4-BE49-F238E27FC236}">
                <a16:creationId xmlns:a16="http://schemas.microsoft.com/office/drawing/2014/main" id="{DB9C9631-F411-4DFD-9E3D-3C32201B6FD7}"/>
              </a:ext>
            </a:extLst>
          </p:cNvPr>
          <p:cNvSpPr txBox="1"/>
          <p:nvPr userDrawn="1"/>
        </p:nvSpPr>
        <p:spPr>
          <a:xfrm>
            <a:off x="402589" y="6268306"/>
            <a:ext cx="1503938" cy="276999"/>
          </a:xfrm>
          <a:prstGeom prst="rect">
            <a:avLst/>
          </a:prstGeom>
          <a:noFill/>
        </p:spPr>
        <p:txBody>
          <a:bodyPr wrap="none" rtlCol="0">
            <a:spAutoFit/>
          </a:bodyPr>
          <a:lstStyle/>
          <a:p>
            <a:r>
              <a:rPr lang="de-DE" sz="1200">
                <a:solidFill>
                  <a:srgbClr val="001C37"/>
                </a:solidFill>
              </a:rPr>
              <a:t>nordpoolgroup.com</a:t>
            </a:r>
            <a:endParaRPr lang="en-GB" sz="1200">
              <a:solidFill>
                <a:srgbClr val="001C37"/>
              </a:solidFill>
            </a:endParaRPr>
          </a:p>
        </p:txBody>
      </p:sp>
    </p:spTree>
    <p:extLst>
      <p:ext uri="{BB962C8B-B14F-4D97-AF65-F5344CB8AC3E}">
        <p14:creationId xmlns:p14="http://schemas.microsoft.com/office/powerpoint/2010/main" val="37117123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mage Full Screen">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DBFF7CF-2FD8-44BF-B364-503DC3E8C516}"/>
              </a:ext>
            </a:extLst>
          </p:cNvPr>
          <p:cNvSpPr>
            <a:spLocks noGrp="1"/>
          </p:cNvSpPr>
          <p:nvPr>
            <p:ph type="pic" sz="quarter" idx="10" hasCustomPrompt="1"/>
          </p:nvPr>
        </p:nvSpPr>
        <p:spPr>
          <a:xfrm>
            <a:off x="0" y="0"/>
            <a:ext cx="12192000" cy="6858000"/>
          </a:xfrm>
          <a:prstGeom prst="rect">
            <a:avLst/>
          </a:prstGeom>
          <a:solidFill>
            <a:schemeClr val="bg1">
              <a:lumMod val="95000"/>
            </a:schemeClr>
          </a:solidFill>
        </p:spPr>
        <p:txBody>
          <a:bodyPr/>
          <a:lstStyle>
            <a:lvl1pPr marL="0" indent="0" algn="ctr">
              <a:buNone/>
              <a:defRPr sz="2400">
                <a:solidFill>
                  <a:schemeClr val="tx1"/>
                </a:solidFill>
              </a:defRPr>
            </a:lvl1pPr>
          </a:lstStyle>
          <a:p>
            <a:r>
              <a:rPr lang="de-DE"/>
              <a:t>Image</a:t>
            </a:r>
            <a:endParaRPr lang="en-GB"/>
          </a:p>
        </p:txBody>
      </p:sp>
    </p:spTree>
    <p:extLst>
      <p:ext uri="{BB962C8B-B14F-4D97-AF65-F5344CB8AC3E}">
        <p14:creationId xmlns:p14="http://schemas.microsoft.com/office/powerpoint/2010/main" val="34648199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2.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theme" Target="../theme/theme3.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4.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theme" Target="../theme/theme5.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theme" Target="../theme/theme6.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4DC038-13B2-4703-A74E-AB8F0444D061}"/>
              </a:ext>
            </a:extLst>
          </p:cNvPr>
          <p:cNvPicPr>
            <a:picLocks noChangeAspect="1"/>
          </p:cNvPicPr>
          <p:nvPr userDrawn="1"/>
        </p:nvPicPr>
        <p:blipFill>
          <a:blip r:embed="rId34" cstate="email">
            <a:extLst>
              <a:ext uri="{28A0092B-C50C-407E-A947-70E740481C1C}">
                <a14:useLocalDpi xmlns:a14="http://schemas.microsoft.com/office/drawing/2010/main"/>
              </a:ext>
            </a:extLst>
          </a:blip>
          <a:stretch>
            <a:fillRect/>
          </a:stretch>
        </p:blipFill>
        <p:spPr>
          <a:xfrm>
            <a:off x="10869031" y="6037580"/>
            <a:ext cx="919743" cy="421322"/>
          </a:xfrm>
          <a:prstGeom prst="rect">
            <a:avLst/>
          </a:prstGeom>
        </p:spPr>
      </p:pic>
    </p:spTree>
    <p:extLst>
      <p:ext uri="{BB962C8B-B14F-4D97-AF65-F5344CB8AC3E}">
        <p14:creationId xmlns:p14="http://schemas.microsoft.com/office/powerpoint/2010/main" val="3349291197"/>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46" r:id="rId3"/>
    <p:sldLayoutId id="2147483748" r:id="rId4"/>
    <p:sldLayoutId id="2147483693" r:id="rId5"/>
    <p:sldLayoutId id="2147483689" r:id="rId6"/>
    <p:sldLayoutId id="2147483721" r:id="rId7"/>
    <p:sldLayoutId id="2147483722" r:id="rId8"/>
    <p:sldLayoutId id="2147483747" r:id="rId9"/>
    <p:sldLayoutId id="2147483749" r:id="rId10"/>
    <p:sldLayoutId id="2147483715" r:id="rId11"/>
    <p:sldLayoutId id="2147483764" r:id="rId12"/>
    <p:sldLayoutId id="2147483766" r:id="rId13"/>
    <p:sldLayoutId id="2147483694" r:id="rId14"/>
    <p:sldLayoutId id="2147483723" r:id="rId15"/>
    <p:sldLayoutId id="2147483724" r:id="rId16"/>
    <p:sldLayoutId id="2147483751" r:id="rId17"/>
    <p:sldLayoutId id="2147483752" r:id="rId18"/>
    <p:sldLayoutId id="2147483758" r:id="rId19"/>
    <p:sldLayoutId id="2147483729" r:id="rId20"/>
    <p:sldLayoutId id="2147483709" r:id="rId21"/>
    <p:sldLayoutId id="2147483730" r:id="rId22"/>
    <p:sldLayoutId id="2147483770" r:id="rId23"/>
    <p:sldLayoutId id="2147483771" r:id="rId24"/>
    <p:sldLayoutId id="2147483738" r:id="rId25"/>
    <p:sldLayoutId id="2147483772" r:id="rId26"/>
    <p:sldLayoutId id="2147483733" r:id="rId27"/>
    <p:sldLayoutId id="2147483734" r:id="rId28"/>
    <p:sldLayoutId id="2147483735" r:id="rId29"/>
    <p:sldLayoutId id="2147483736" r:id="rId30"/>
    <p:sldLayoutId id="2147483762" r:id="rId31"/>
    <p:sldLayoutId id="2147483726" r:id="rId3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7" pos="7426">
          <p15:clr>
            <a:srgbClr val="F26B43"/>
          </p15:clr>
        </p15:guide>
        <p15:guide id="8" orient="horz" pos="4066">
          <p15:clr>
            <a:srgbClr val="F26B43"/>
          </p15:clr>
        </p15:guide>
        <p15:guide id="9" orient="horz" pos="253">
          <p15:clr>
            <a:srgbClr val="F26B43"/>
          </p15:clr>
        </p15:guide>
        <p15:guide id="10" pos="253">
          <p15:clr>
            <a:srgbClr val="F26B43"/>
          </p15:clr>
        </p15:guide>
        <p15:guide id="11" pos="3966">
          <p15:clr>
            <a:srgbClr val="F26B43"/>
          </p15:clr>
        </p15:guide>
        <p15:guide id="12" pos="3712">
          <p15:clr>
            <a:srgbClr val="F26B43"/>
          </p15:clr>
        </p15:guide>
        <p15:guide id="13" orient="horz" pos="1426">
          <p15:clr>
            <a:srgbClr val="F26B43"/>
          </p15:clr>
        </p15:guide>
        <p15:guide id="15" orient="horz" pos="2893">
          <p15:clr>
            <a:srgbClr val="F26B43"/>
          </p15:clr>
        </p15:guide>
        <p15:guide id="17" orient="horz" pos="3676">
          <p15:clr>
            <a:srgbClr val="F26B43"/>
          </p15:clr>
        </p15:guide>
        <p15:guide id="18" orient="horz" pos="16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C3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633400"/>
      </p:ext>
    </p:extLst>
  </p:cSld>
  <p:clrMap bg1="lt1" tx1="dk1" bg2="lt2" tx2="dk2" accent1="accent1" accent2="accent2" accent3="accent3" accent4="accent4" accent5="accent5" accent6="accent6" hlink="hlink" folHlink="folHlink"/>
  <p:sldLayoutIdLst>
    <p:sldLayoutId id="2147483705" r:id="rId1"/>
    <p:sldLayoutId id="2147483759" r:id="rId2"/>
    <p:sldLayoutId id="2147483706" r:id="rId3"/>
    <p:sldLayoutId id="2147483755" r:id="rId4"/>
    <p:sldLayoutId id="2147483756" r:id="rId5"/>
    <p:sldLayoutId id="2147483707" r:id="rId6"/>
    <p:sldLayoutId id="2147483777" r:id="rId7"/>
    <p:sldLayoutId id="2147483760" r:id="rId8"/>
    <p:sldLayoutId id="2147483753" r:id="rId9"/>
    <p:sldLayoutId id="2147483754" r:id="rId10"/>
    <p:sldLayoutId id="2147483708" r:id="rId11"/>
    <p:sldLayoutId id="2147483757" r:id="rId12"/>
    <p:sldLayoutId id="2147483710" r:id="rId13"/>
    <p:sldLayoutId id="2147483725"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7" pos="7426">
          <p15:clr>
            <a:srgbClr val="F26B43"/>
          </p15:clr>
        </p15:guide>
        <p15:guide id="8" orient="horz" pos="4066">
          <p15:clr>
            <a:srgbClr val="F26B43"/>
          </p15:clr>
        </p15:guide>
        <p15:guide id="9" orient="horz" pos="253">
          <p15:clr>
            <a:srgbClr val="F26B43"/>
          </p15:clr>
        </p15:guide>
        <p15:guide id="10" pos="253">
          <p15:clr>
            <a:srgbClr val="F26B43"/>
          </p15:clr>
        </p15:guide>
        <p15:guide id="11" pos="3966">
          <p15:clr>
            <a:srgbClr val="F26B43"/>
          </p15:clr>
        </p15:guide>
        <p15:guide id="12" pos="3712">
          <p15:clr>
            <a:srgbClr val="F26B43"/>
          </p15:clr>
        </p15:guide>
        <p15:guide id="13" orient="horz" pos="1426">
          <p15:clr>
            <a:srgbClr val="F26B43"/>
          </p15:clr>
        </p15:guide>
        <p15:guide id="15" orient="horz" pos="2893">
          <p15:clr>
            <a:srgbClr val="F26B43"/>
          </p15:clr>
        </p15:guide>
        <p15:guide id="17" orient="horz" pos="36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1C3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79957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39" r:id="rId3"/>
    <p:sldLayoutId id="2147483688" r:id="rId4"/>
    <p:sldLayoutId id="2147483740" r:id="rId5"/>
    <p:sldLayoutId id="2147483711" r:id="rId6"/>
    <p:sldLayoutId id="2147483737" r:id="rId7"/>
    <p:sldLayoutId id="2147483745" r:id="rId8"/>
    <p:sldLayoutId id="2147483731" r:id="rId9"/>
    <p:sldLayoutId id="2147483742" r:id="rId10"/>
    <p:sldLayoutId id="2147483744" r:id="rId11"/>
    <p:sldLayoutId id="2147483698" r:id="rId12"/>
    <p:sldLayoutId id="2147483741" r:id="rId13"/>
    <p:sldLayoutId id="2147483696" r:id="rId14"/>
    <p:sldLayoutId id="2147483732" r:id="rId15"/>
    <p:sldLayoutId id="2147483712" r:id="rId16"/>
    <p:sldLayoutId id="2147483713" r:id="rId17"/>
    <p:sldLayoutId id="2147483714" r:id="rId1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7" pos="7426">
          <p15:clr>
            <a:srgbClr val="F26B43"/>
          </p15:clr>
        </p15:guide>
        <p15:guide id="8" orient="horz" pos="4066">
          <p15:clr>
            <a:srgbClr val="F26B43"/>
          </p15:clr>
        </p15:guide>
        <p15:guide id="9" orient="horz" pos="253">
          <p15:clr>
            <a:srgbClr val="F26B43"/>
          </p15:clr>
        </p15:guide>
        <p15:guide id="10" pos="253">
          <p15:clr>
            <a:srgbClr val="F26B43"/>
          </p15:clr>
        </p15:guide>
        <p15:guide id="11" pos="3966">
          <p15:clr>
            <a:srgbClr val="F26B43"/>
          </p15:clr>
        </p15:guide>
        <p15:guide id="12" pos="3712">
          <p15:clr>
            <a:srgbClr val="F26B43"/>
          </p15:clr>
        </p15:guide>
        <p15:guide id="13" orient="horz" pos="1426">
          <p15:clr>
            <a:srgbClr val="F26B43"/>
          </p15:clr>
        </p15:guide>
        <p15:guide id="15" orient="horz" pos="2893">
          <p15:clr>
            <a:srgbClr val="F26B43"/>
          </p15:clr>
        </p15:guide>
        <p15:guide id="17" orient="horz" pos="3676">
          <p15:clr>
            <a:srgbClr val="F26B43"/>
          </p15:clr>
        </p15:guide>
        <p15:guide id="18" pos="19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702528"/>
      </p:ext>
    </p:extLst>
  </p:cSld>
  <p:clrMap bg1="lt1" tx1="dk1" bg2="lt2" tx2="dk2" accent1="accent1" accent2="accent2" accent3="accent3" accent4="accent4" accent5="accent5" accent6="accent6" hlink="hlink" folHlink="folHlink"/>
  <p:sldLayoutIdLst>
    <p:sldLayoutId id="2147483769" r:id="rId1"/>
    <p:sldLayoutId id="2147483767" r:id="rId2"/>
    <p:sldLayoutId id="2147483765" r:id="rId3"/>
    <p:sldLayoutId id="2147483773" r:id="rId4"/>
    <p:sldLayoutId id="2147483778"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1C3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63340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7" pos="7426">
          <p15:clr>
            <a:srgbClr val="F26B43"/>
          </p15:clr>
        </p15:guide>
        <p15:guide id="8" orient="horz" pos="4066">
          <p15:clr>
            <a:srgbClr val="F26B43"/>
          </p15:clr>
        </p15:guide>
        <p15:guide id="9" orient="horz" pos="253">
          <p15:clr>
            <a:srgbClr val="F26B43"/>
          </p15:clr>
        </p15:guide>
        <p15:guide id="10" pos="253">
          <p15:clr>
            <a:srgbClr val="F26B43"/>
          </p15:clr>
        </p15:guide>
        <p15:guide id="11" pos="3966">
          <p15:clr>
            <a:srgbClr val="F26B43"/>
          </p15:clr>
        </p15:guide>
        <p15:guide id="12" pos="3712">
          <p15:clr>
            <a:srgbClr val="F26B43"/>
          </p15:clr>
        </p15:guide>
        <p15:guide id="13" orient="horz" pos="1426">
          <p15:clr>
            <a:srgbClr val="F26B43"/>
          </p15:clr>
        </p15:guide>
        <p15:guide id="15" orient="horz" pos="2893">
          <p15:clr>
            <a:srgbClr val="F26B43"/>
          </p15:clr>
        </p15:guide>
        <p15:guide id="17" orient="horz" pos="367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1C3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0893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7" pos="7426">
          <p15:clr>
            <a:srgbClr val="F26B43"/>
          </p15:clr>
        </p15:guide>
        <p15:guide id="8" orient="horz" pos="4066">
          <p15:clr>
            <a:srgbClr val="F26B43"/>
          </p15:clr>
        </p15:guide>
        <p15:guide id="9" orient="horz" pos="253">
          <p15:clr>
            <a:srgbClr val="F26B43"/>
          </p15:clr>
        </p15:guide>
        <p15:guide id="10" pos="253">
          <p15:clr>
            <a:srgbClr val="F26B43"/>
          </p15:clr>
        </p15:guide>
        <p15:guide id="11" pos="3966">
          <p15:clr>
            <a:srgbClr val="F26B43"/>
          </p15:clr>
        </p15:guide>
        <p15:guide id="12" pos="3712">
          <p15:clr>
            <a:srgbClr val="F26B43"/>
          </p15:clr>
        </p15:guide>
        <p15:guide id="13" orient="horz" pos="1426">
          <p15:clr>
            <a:srgbClr val="F26B43"/>
          </p15:clr>
        </p15:guide>
        <p15:guide id="15" orient="horz" pos="2893">
          <p15:clr>
            <a:srgbClr val="F26B43"/>
          </p15:clr>
        </p15:guide>
        <p15:guide id="17" orient="horz" pos="3676">
          <p15:clr>
            <a:srgbClr val="F26B43"/>
          </p15:clr>
        </p15:guide>
        <p15:guide id="18" pos="19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54109" y="347645"/>
            <a:ext cx="11459271" cy="924195"/>
          </a:xfrm>
          <a:prstGeom prst="rect">
            <a:avLst/>
          </a:prstGeom>
        </p:spPr>
        <p:txBody>
          <a:bodyPr vert="horz" lIns="0" tIns="0" rIns="0" bIns="0" rtlCol="0" anchor="t" anchorCtr="0">
            <a:noAutofit/>
          </a:bodyPr>
          <a:lstStyle/>
          <a:p>
            <a:r>
              <a:rPr lang="en-US"/>
              <a:t>Click to edit Master title style</a:t>
            </a:r>
            <a:endParaRPr lang="en-GB"/>
          </a:p>
        </p:txBody>
      </p:sp>
      <p:sp>
        <p:nvSpPr>
          <p:cNvPr id="8" name="Text Placeholder 2"/>
          <p:cNvSpPr>
            <a:spLocks noGrp="1"/>
          </p:cNvSpPr>
          <p:nvPr>
            <p:ph type="body" idx="1"/>
          </p:nvPr>
        </p:nvSpPr>
        <p:spPr>
          <a:xfrm>
            <a:off x="354109" y="1312306"/>
            <a:ext cx="11454600" cy="462182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2185117"/>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50" r:id="rId3"/>
  </p:sldLayoutIdLst>
  <p:hf sldNum="0" hdr="0" ftr="0" dt="0"/>
  <p:txStyles>
    <p:titleStyle>
      <a:lvl1pPr algn="l" defTabSz="914400" rtl="0" eaLnBrk="1" latinLnBrk="0" hangingPunct="1">
        <a:lnSpc>
          <a:spcPct val="83000"/>
        </a:lnSpc>
        <a:spcBef>
          <a:spcPct val="0"/>
        </a:spcBef>
        <a:buNone/>
        <a:tabLst>
          <a:tab pos="266700" algn="l"/>
        </a:tabLst>
        <a:defRPr sz="2800" b="1" kern="1200">
          <a:solidFill>
            <a:srgbClr val="0053BB"/>
          </a:solidFill>
          <a:latin typeface="+mn-lt"/>
          <a:ea typeface="+mj-ea"/>
          <a:cs typeface="+mj-cs"/>
        </a:defRPr>
      </a:lvl1pPr>
    </p:titleStyle>
    <p:bodyStyle>
      <a:lvl1pPr marL="0" indent="0" algn="l" defTabSz="914400" rtl="0" eaLnBrk="1" latinLnBrk="0" hangingPunct="1">
        <a:lnSpc>
          <a:spcPct val="93000"/>
        </a:lnSpc>
        <a:spcBef>
          <a:spcPts val="0"/>
        </a:spcBef>
        <a:buFont typeface="Arial" pitchFamily="34" charset="0"/>
        <a:buChar char="​"/>
        <a:defRPr sz="2500" kern="1200">
          <a:solidFill>
            <a:schemeClr val="accent1"/>
          </a:solidFill>
          <a:latin typeface="+mn-lt"/>
          <a:ea typeface="+mn-ea"/>
          <a:cs typeface="+mn-cs"/>
        </a:defRPr>
      </a:lvl1pPr>
      <a:lvl2pPr marL="270000" indent="-270000" algn="l" defTabSz="914400" rtl="0" eaLnBrk="1" latinLnBrk="0" hangingPunct="1">
        <a:lnSpc>
          <a:spcPct val="93000"/>
        </a:lnSpc>
        <a:spcBef>
          <a:spcPts val="0"/>
        </a:spcBef>
        <a:buFont typeface="Wingdings 3" panose="05040102010807070707" pitchFamily="18" charset="2"/>
        <a:buChar char=""/>
        <a:defRPr sz="2500" kern="1200">
          <a:solidFill>
            <a:schemeClr val="accent1"/>
          </a:solidFill>
          <a:latin typeface="+mn-lt"/>
          <a:ea typeface="+mn-ea"/>
          <a:cs typeface="+mn-cs"/>
        </a:defRPr>
      </a:lvl2pPr>
      <a:lvl3pPr marL="540000" indent="-270000" algn="l" defTabSz="914400" rtl="0" eaLnBrk="1" latinLnBrk="0" hangingPunct="1">
        <a:lnSpc>
          <a:spcPct val="95000"/>
        </a:lnSpc>
        <a:spcBef>
          <a:spcPts val="0"/>
        </a:spcBef>
        <a:buFont typeface="Arial" panose="020B0604020202020204" pitchFamily="34" charset="0"/>
        <a:buChar char="–"/>
        <a:defRPr sz="2000" kern="1200">
          <a:solidFill>
            <a:schemeClr val="accent1"/>
          </a:solidFill>
          <a:latin typeface="+mn-lt"/>
          <a:ea typeface="+mn-ea"/>
          <a:cs typeface="+mn-cs"/>
        </a:defRPr>
      </a:lvl3pPr>
      <a:lvl4pPr marL="810000" indent="-270000" algn="l" defTabSz="914400" rtl="0" eaLnBrk="1" latinLnBrk="0" hangingPunct="1">
        <a:spcBef>
          <a:spcPts val="0"/>
        </a:spcBef>
        <a:buFont typeface="Arial" panose="020B0604020202020204" pitchFamily="34" charset="0"/>
        <a:buChar char="–"/>
        <a:defRPr sz="1500" kern="1200">
          <a:solidFill>
            <a:schemeClr val="accent1"/>
          </a:solidFill>
          <a:latin typeface="+mn-lt"/>
          <a:ea typeface="+mn-ea"/>
          <a:cs typeface="+mn-cs"/>
        </a:defRPr>
      </a:lvl4pPr>
      <a:lvl5pPr marL="1080000" indent="-270000" algn="l" defTabSz="914400" rtl="0" eaLnBrk="1" latinLnBrk="0" hangingPunct="1">
        <a:spcBef>
          <a:spcPts val="0"/>
        </a:spcBef>
        <a:buFont typeface="Arial" panose="020B0604020202020204" pitchFamily="34" charset="0"/>
        <a:buChar char="–"/>
        <a:defRPr sz="1500" kern="1200">
          <a:solidFill>
            <a:schemeClr val="accent1"/>
          </a:solidFill>
          <a:latin typeface="+mn-lt"/>
          <a:ea typeface="+mn-ea"/>
          <a:cs typeface="+mn-cs"/>
        </a:defRPr>
      </a:lvl5pPr>
      <a:lvl6pPr marL="1080000" indent="-270000" algn="l" defTabSz="914400" rtl="0" eaLnBrk="1" latinLnBrk="0" hangingPunct="1">
        <a:spcBef>
          <a:spcPts val="0"/>
        </a:spcBef>
        <a:buFont typeface="Arial" panose="020B0604020202020204" pitchFamily="34" charset="0"/>
        <a:buChar char="–"/>
        <a:defRPr sz="1500" kern="1200">
          <a:solidFill>
            <a:schemeClr val="accent1"/>
          </a:solidFill>
          <a:latin typeface="+mn-lt"/>
          <a:ea typeface="+mn-ea"/>
          <a:cs typeface="+mn-cs"/>
        </a:defRPr>
      </a:lvl6pPr>
      <a:lvl7pPr marL="1080000" indent="-270000" algn="l" defTabSz="914400" rtl="0" eaLnBrk="1" latinLnBrk="0" hangingPunct="1">
        <a:spcBef>
          <a:spcPts val="0"/>
        </a:spcBef>
        <a:buFont typeface="Arial" panose="020B0604020202020204" pitchFamily="34" charset="0"/>
        <a:buChar char="–"/>
        <a:defRPr sz="1500" kern="1200">
          <a:solidFill>
            <a:schemeClr val="accent1"/>
          </a:solidFill>
          <a:latin typeface="+mn-lt"/>
          <a:ea typeface="+mn-ea"/>
          <a:cs typeface="+mn-cs"/>
        </a:defRPr>
      </a:lvl7pPr>
      <a:lvl8pPr marL="1080000" indent="-270000" algn="l" defTabSz="914400" rtl="0" eaLnBrk="1" latinLnBrk="0" hangingPunct="1">
        <a:spcBef>
          <a:spcPts val="0"/>
        </a:spcBef>
        <a:buFont typeface="Arial" panose="020B0604020202020204" pitchFamily="34" charset="0"/>
        <a:buChar char="–"/>
        <a:defRPr sz="1500" kern="1200">
          <a:solidFill>
            <a:schemeClr val="accent1"/>
          </a:solidFill>
          <a:latin typeface="+mn-lt"/>
          <a:ea typeface="+mn-ea"/>
          <a:cs typeface="+mn-cs"/>
        </a:defRPr>
      </a:lvl8pPr>
      <a:lvl9pPr marL="1080000" indent="-270000" algn="l" defTabSz="914400" rtl="0" eaLnBrk="1" latinLnBrk="0" hangingPunct="1">
        <a:spcBef>
          <a:spcPts val="0"/>
        </a:spcBef>
        <a:buFont typeface="Arial" panose="020B0604020202020204" pitchFamily="34" charset="0"/>
        <a:buChar char="–"/>
        <a:defRPr sz="1500" kern="1200">
          <a:solidFill>
            <a:schemeClr val="accent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3">
          <p15:clr>
            <a:srgbClr val="F26B43"/>
          </p15:clr>
        </p15:guide>
        <p15:guide id="3" orient="horz" pos="218">
          <p15:clr>
            <a:srgbClr val="F26B43"/>
          </p15:clr>
        </p15:guide>
        <p15:guide id="4" orient="horz" pos="801">
          <p15:clr>
            <a:srgbClr val="F26B43"/>
          </p15:clr>
        </p15:guide>
        <p15:guide id="5" pos="224">
          <p15:clr>
            <a:srgbClr val="F26B43"/>
          </p15:clr>
        </p15:guide>
        <p15:guide id="6" pos="3762">
          <p15:clr>
            <a:srgbClr val="F26B43"/>
          </p15:clr>
        </p15:guide>
        <p15:guide id="7" orient="horz" pos="832">
          <p15:clr>
            <a:srgbClr val="F26B43"/>
          </p15:clr>
        </p15:guide>
        <p15:guide id="8" orient="horz" pos="3744">
          <p15:clr>
            <a:srgbClr val="F26B43"/>
          </p15:clr>
        </p15:guide>
        <p15:guide id="9" pos="3902">
          <p15:clr>
            <a:srgbClr val="F26B43"/>
          </p15:clr>
        </p15:guide>
        <p15:guide id="10" pos="74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1C3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025477"/>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7" pos="7426">
          <p15:clr>
            <a:srgbClr val="F26B43"/>
          </p15:clr>
        </p15:guide>
        <p15:guide id="8" orient="horz" pos="4066">
          <p15:clr>
            <a:srgbClr val="F26B43"/>
          </p15:clr>
        </p15:guide>
        <p15:guide id="9" orient="horz" pos="253">
          <p15:clr>
            <a:srgbClr val="F26B43"/>
          </p15:clr>
        </p15:guide>
        <p15:guide id="10" pos="253">
          <p15:clr>
            <a:srgbClr val="F26B43"/>
          </p15:clr>
        </p15:guide>
        <p15:guide id="11" pos="3966">
          <p15:clr>
            <a:srgbClr val="F26B43"/>
          </p15:clr>
        </p15:guide>
        <p15:guide id="12" pos="3712">
          <p15:clr>
            <a:srgbClr val="F26B43"/>
          </p15:clr>
        </p15:guide>
        <p15:guide id="13" orient="horz" pos="1426">
          <p15:clr>
            <a:srgbClr val="F26B43"/>
          </p15:clr>
        </p15:guide>
        <p15:guide id="15" orient="horz" pos="2893">
          <p15:clr>
            <a:srgbClr val="F26B43"/>
          </p15:clr>
        </p15:guide>
        <p15:guide id="17" orient="horz" pos="367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0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0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2.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alpha val="85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ACAABD-25FF-B83C-B43D-73C3932F08C9}"/>
              </a:ext>
            </a:extLst>
          </p:cNvPr>
          <p:cNvSpPr>
            <a:spLocks noGrp="1"/>
          </p:cNvSpPr>
          <p:nvPr>
            <p:ph type="body" sz="quarter" idx="10"/>
          </p:nvPr>
        </p:nvSpPr>
        <p:spPr>
          <a:xfrm>
            <a:off x="1616535" y="2296274"/>
            <a:ext cx="8845276" cy="1530889"/>
          </a:xfrm>
        </p:spPr>
        <p:txBody>
          <a:bodyPr/>
          <a:lstStyle/>
          <a:p>
            <a:r>
              <a:rPr lang="en-US" sz="3200" dirty="0"/>
              <a:t>Current state of the Central Asian Unified Energy System</a:t>
            </a:r>
            <a:endParaRPr lang="nb-NO" sz="3200" dirty="0"/>
          </a:p>
        </p:txBody>
      </p:sp>
      <p:sp>
        <p:nvSpPr>
          <p:cNvPr id="4" name="Text Placeholder 3">
            <a:extLst>
              <a:ext uri="{FF2B5EF4-FFF2-40B4-BE49-F238E27FC236}">
                <a16:creationId xmlns:a16="http://schemas.microsoft.com/office/drawing/2014/main" id="{FD95C4D1-37C5-14D9-C73A-1B63BC1CF1B4}"/>
              </a:ext>
            </a:extLst>
          </p:cNvPr>
          <p:cNvSpPr>
            <a:spLocks noGrp="1"/>
          </p:cNvSpPr>
          <p:nvPr>
            <p:ph type="body" sz="quarter" idx="14"/>
          </p:nvPr>
        </p:nvSpPr>
        <p:spPr>
          <a:xfrm>
            <a:off x="402432" y="5463989"/>
            <a:ext cx="3542039" cy="1039633"/>
          </a:xfrm>
        </p:spPr>
        <p:txBody>
          <a:bodyPr lIns="91440" tIns="45720" rIns="91440" bIns="45720" anchor="t"/>
          <a:lstStyle/>
          <a:p>
            <a:r>
              <a:rPr lang="en-US" dirty="0"/>
              <a:t>Tbilisi</a:t>
            </a:r>
          </a:p>
          <a:p>
            <a:r>
              <a:rPr lang="en-US" dirty="0"/>
              <a:t>November, 2023</a:t>
            </a:r>
          </a:p>
          <a:p>
            <a:r>
              <a:rPr lang="en-US" dirty="0" err="1"/>
              <a:t>Mirzaev</a:t>
            </a:r>
            <a:r>
              <a:rPr lang="en-US" dirty="0"/>
              <a:t> A.T., CDC </a:t>
            </a:r>
            <a:r>
              <a:rPr lang="en-US" dirty="0" err="1"/>
              <a:t>Energia</a:t>
            </a:r>
            <a:endParaRPr lang="en-US" dirty="0"/>
          </a:p>
        </p:txBody>
      </p:sp>
    </p:spTree>
    <p:extLst>
      <p:ext uri="{BB962C8B-B14F-4D97-AF65-F5344CB8AC3E}">
        <p14:creationId xmlns:p14="http://schemas.microsoft.com/office/powerpoint/2010/main" val="459480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24E7A9-D4E3-D49E-F3AE-74FEBD87C72B}"/>
              </a:ext>
            </a:extLst>
          </p:cNvPr>
          <p:cNvSpPr>
            <a:spLocks noGrp="1"/>
          </p:cNvSpPr>
          <p:nvPr>
            <p:ph type="body" sz="quarter" idx="14"/>
          </p:nvPr>
        </p:nvSpPr>
        <p:spPr>
          <a:xfrm>
            <a:off x="0" y="1049154"/>
            <a:ext cx="6576679" cy="5315787"/>
          </a:xfrm>
        </p:spPr>
        <p:txBody>
          <a:bodyPr/>
          <a:lstStyle/>
          <a:p>
            <a:pPr algn="just"/>
            <a:r>
              <a:rPr lang="en-US" sz="1800" dirty="0"/>
              <a:t>Kyrgyzstan, Uzbekistan and Kazakhstan signed a memorandum of intent on the </a:t>
            </a:r>
            <a:r>
              <a:rPr lang="en-US" sz="1800" dirty="0" err="1"/>
              <a:t>Kambarata</a:t>
            </a:r>
            <a:r>
              <a:rPr lang="en-US" sz="1800" dirty="0"/>
              <a:t> HPP-1 construction project. Work is underway to establish a joint venture between the parties.</a:t>
            </a:r>
          </a:p>
          <a:p>
            <a:pPr algn="just"/>
            <a:r>
              <a:rPr lang="en-US" sz="1800" dirty="0"/>
              <a:t>Negotiations are ongoing between Tajikistan and Uzbekistan and between Tajikistan and Kazakhstan on the terms of electricity supply from </a:t>
            </a:r>
            <a:r>
              <a:rPr lang="en-US" sz="1800" dirty="0" err="1"/>
              <a:t>Rogun</a:t>
            </a:r>
            <a:r>
              <a:rPr lang="en-US" sz="1800" dirty="0"/>
              <a:t> HPP. It is expected that the relevant Agreement on electricity procurement will be signed before 2025.</a:t>
            </a:r>
          </a:p>
          <a:p>
            <a:pPr algn="just"/>
            <a:r>
              <a:rPr lang="en-US" sz="1800" dirty="0"/>
              <a:t>Currently, the Republic of Tajikistan and the Republic of Uzbekistan are jointly working on a project for the construction of two hydropower plants with a total capacity of 320 MW on the </a:t>
            </a:r>
            <a:r>
              <a:rPr lang="en-US" sz="1800" dirty="0" err="1"/>
              <a:t>Zarafshan</a:t>
            </a:r>
            <a:r>
              <a:rPr lang="en-US" sz="1800" dirty="0"/>
              <a:t> River in the Sughd Region of the Republic of Tajikistan. The countries have established TAUZ Hydro JSC, which is involved in project management for these purposes. </a:t>
            </a:r>
          </a:p>
          <a:p>
            <a:pPr algn="just"/>
            <a:r>
              <a:rPr lang="en-US" sz="1800" dirty="0"/>
              <a:t>Uzbekistan and Tajikistan agreed on the construction of a 500 kV interstate transmission line between the New Syrdarya TPP and the Sughd substation.</a:t>
            </a:r>
            <a:endParaRPr lang="ru-RU" dirty="0"/>
          </a:p>
        </p:txBody>
      </p:sp>
      <p:sp>
        <p:nvSpPr>
          <p:cNvPr id="5" name="Text Placeholder 4">
            <a:extLst>
              <a:ext uri="{FF2B5EF4-FFF2-40B4-BE49-F238E27FC236}">
                <a16:creationId xmlns:a16="http://schemas.microsoft.com/office/drawing/2014/main" id="{3E3C8249-EF93-8A91-5740-E6B183F1D85C}"/>
              </a:ext>
            </a:extLst>
          </p:cNvPr>
          <p:cNvSpPr>
            <a:spLocks noGrp="1"/>
          </p:cNvSpPr>
          <p:nvPr>
            <p:ph type="body" sz="quarter" idx="10"/>
          </p:nvPr>
        </p:nvSpPr>
        <p:spPr>
          <a:xfrm>
            <a:off x="1672172" y="411264"/>
            <a:ext cx="8891219" cy="417070"/>
          </a:xfrm>
        </p:spPr>
        <p:txBody>
          <a:bodyPr/>
          <a:lstStyle/>
          <a:p>
            <a:r>
              <a:rPr lang="en-US" dirty="0"/>
              <a:t>Cooperation on energy systems development</a:t>
            </a:r>
            <a:endParaRPr lang="uz-Cyrl-UZ" dirty="0"/>
          </a:p>
        </p:txBody>
      </p:sp>
      <p:pic>
        <p:nvPicPr>
          <p:cNvPr id="7" name="Рисунок 6" descr="https://kartinki.pics/uploads/posts/2022-03/1647550312_10-kartinkin-net-p-energetika-kartinki-dlya-prezentatsii-10.jpg"/>
          <p:cNvPicPr/>
          <p:nvPr/>
        </p:nvPicPr>
        <p:blipFill>
          <a:blip r:embed="rId2">
            <a:extLst>
              <a:ext uri="{28A0092B-C50C-407E-A947-70E740481C1C}">
                <a14:useLocalDpi xmlns:a14="http://schemas.microsoft.com/office/drawing/2010/main" val="0"/>
              </a:ext>
            </a:extLst>
          </a:blip>
          <a:srcRect/>
          <a:stretch>
            <a:fillRect/>
          </a:stretch>
        </p:blipFill>
        <p:spPr bwMode="auto">
          <a:xfrm>
            <a:off x="6768932" y="1049155"/>
            <a:ext cx="5423067" cy="5315785"/>
          </a:xfrm>
          <a:prstGeom prst="rect">
            <a:avLst/>
          </a:prstGeom>
          <a:noFill/>
          <a:ln>
            <a:noFill/>
          </a:ln>
        </p:spPr>
      </p:pic>
    </p:spTree>
    <p:extLst>
      <p:ext uri="{BB962C8B-B14F-4D97-AF65-F5344CB8AC3E}">
        <p14:creationId xmlns:p14="http://schemas.microsoft.com/office/powerpoint/2010/main" val="323798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E3C8249-EF93-8A91-5740-E6B183F1D85C}"/>
              </a:ext>
            </a:extLst>
          </p:cNvPr>
          <p:cNvSpPr>
            <a:spLocks noGrp="1"/>
          </p:cNvSpPr>
          <p:nvPr>
            <p:ph type="body" sz="quarter" idx="10"/>
          </p:nvPr>
        </p:nvSpPr>
        <p:spPr>
          <a:xfrm>
            <a:off x="1699697" y="169217"/>
            <a:ext cx="8891219" cy="417070"/>
          </a:xfrm>
        </p:spPr>
        <p:txBody>
          <a:bodyPr/>
          <a:lstStyle/>
          <a:p>
            <a:r>
              <a:rPr lang="en-US" dirty="0"/>
              <a:t>Cooperation on energy systems development</a:t>
            </a:r>
            <a:endParaRPr lang="uz-Cyrl-UZ" dirty="0"/>
          </a:p>
        </p:txBody>
      </p:sp>
      <p:sp>
        <p:nvSpPr>
          <p:cNvPr id="7" name="Text Placeholder 4">
            <a:extLst>
              <a:ext uri="{FF2B5EF4-FFF2-40B4-BE49-F238E27FC236}">
                <a16:creationId xmlns:a16="http://schemas.microsoft.com/office/drawing/2014/main" id="{3E3C8249-EF93-8A91-5740-E6B183F1D85C}"/>
              </a:ext>
            </a:extLst>
          </p:cNvPr>
          <p:cNvSpPr>
            <a:spLocks noGrp="1"/>
          </p:cNvSpPr>
          <p:nvPr>
            <p:ph type="body" sz="quarter" idx="10"/>
          </p:nvPr>
        </p:nvSpPr>
        <p:spPr>
          <a:xfrm>
            <a:off x="179295" y="690282"/>
            <a:ext cx="9349716" cy="6167718"/>
          </a:xfrm>
        </p:spPr>
        <p:txBody>
          <a:bodyPr/>
          <a:lstStyle/>
          <a:p>
            <a:pPr>
              <a:spcBef>
                <a:spcPts val="300"/>
              </a:spcBef>
              <a:spcAft>
                <a:spcPts val="300"/>
              </a:spcAft>
            </a:pPr>
            <a:r>
              <a:rPr lang="en-US" sz="1800" dirty="0">
                <a:solidFill>
                  <a:schemeClr val="tx1"/>
                </a:solidFill>
              </a:rPr>
              <a:t>Bottlenecks </a:t>
            </a:r>
            <a:endParaRPr lang="ru-RU" sz="1800" dirty="0">
              <a:solidFill>
                <a:schemeClr val="tx1"/>
              </a:solidFill>
            </a:endParaRPr>
          </a:p>
          <a:p>
            <a:pPr>
              <a:spcBef>
                <a:spcPts val="300"/>
              </a:spcBef>
              <a:spcAft>
                <a:spcPts val="300"/>
              </a:spcAft>
            </a:pPr>
            <a:r>
              <a:rPr lang="en-US" sz="1800" b="0" dirty="0">
                <a:solidFill>
                  <a:schemeClr val="tx1"/>
                </a:solidFill>
              </a:rPr>
              <a:t>According to the analysis of existing power regimes, the main bottlenecks for maintaining stability under emergency disturbances in CA UES are</a:t>
            </a:r>
            <a:r>
              <a:rPr lang="ru-RU" sz="1800" b="0" dirty="0">
                <a:solidFill>
                  <a:schemeClr val="tx1"/>
                </a:solidFill>
              </a:rPr>
              <a:t>:</a:t>
            </a:r>
          </a:p>
          <a:p>
            <a:pPr>
              <a:lnSpc>
                <a:spcPct val="100000"/>
              </a:lnSpc>
              <a:spcBef>
                <a:spcPts val="600"/>
              </a:spcBef>
              <a:spcAft>
                <a:spcPts val="600"/>
              </a:spcAft>
            </a:pPr>
            <a:r>
              <a:rPr lang="ru-RU" sz="1800" b="0" dirty="0">
                <a:solidFill>
                  <a:schemeClr val="tx1"/>
                </a:solidFill>
              </a:rPr>
              <a:t>- </a:t>
            </a:r>
            <a:r>
              <a:rPr lang="en-US" sz="1800" b="0" dirty="0">
                <a:solidFill>
                  <a:schemeClr val="tx1"/>
                </a:solidFill>
              </a:rPr>
              <a:t>500 kV North-South and North-East-South transit section of UES of Kazakhstan;</a:t>
            </a:r>
          </a:p>
          <a:p>
            <a:pPr>
              <a:lnSpc>
                <a:spcPct val="100000"/>
              </a:lnSpc>
              <a:spcBef>
                <a:spcPts val="600"/>
              </a:spcBef>
              <a:spcAft>
                <a:spcPts val="600"/>
              </a:spcAft>
            </a:pPr>
            <a:r>
              <a:rPr lang="en-US" sz="1800" b="0" dirty="0">
                <a:solidFill>
                  <a:schemeClr val="tx1"/>
                </a:solidFill>
              </a:rPr>
              <a:t>- section of L-5143 "Shu - </a:t>
            </a:r>
            <a:r>
              <a:rPr lang="en-US" sz="1800" b="0" dirty="0" err="1">
                <a:solidFill>
                  <a:schemeClr val="tx1"/>
                </a:solidFill>
              </a:rPr>
              <a:t>Frunzenskaya</a:t>
            </a:r>
            <a:r>
              <a:rPr lang="en-US" sz="1800" b="0" dirty="0">
                <a:solidFill>
                  <a:schemeClr val="tx1"/>
                </a:solidFill>
              </a:rPr>
              <a:t>" + L-2193 "Almaty - </a:t>
            </a:r>
            <a:r>
              <a:rPr lang="en-US" sz="1800" b="0" dirty="0" err="1">
                <a:solidFill>
                  <a:schemeClr val="tx1"/>
                </a:solidFill>
              </a:rPr>
              <a:t>Glavnaya</a:t>
            </a:r>
            <a:r>
              <a:rPr lang="en-US" sz="1800" b="0" dirty="0">
                <a:solidFill>
                  <a:schemeClr val="tx1"/>
                </a:solidFill>
              </a:rPr>
              <a:t>" + L-2183 "</a:t>
            </a:r>
            <a:r>
              <a:rPr lang="en-US" sz="1800" b="0" dirty="0" err="1">
                <a:solidFill>
                  <a:schemeClr val="tx1"/>
                </a:solidFill>
              </a:rPr>
              <a:t>Kemin</a:t>
            </a:r>
            <a:r>
              <a:rPr lang="en-US" sz="1800" b="0" dirty="0">
                <a:solidFill>
                  <a:schemeClr val="tx1"/>
                </a:solidFill>
              </a:rPr>
              <a:t> - </a:t>
            </a:r>
            <a:r>
              <a:rPr lang="en-US" sz="1800" b="0" dirty="0" err="1">
                <a:solidFill>
                  <a:schemeClr val="tx1"/>
                </a:solidFill>
              </a:rPr>
              <a:t>Zapadnaya</a:t>
            </a:r>
            <a:r>
              <a:rPr lang="en-US" sz="1800" b="0" dirty="0">
                <a:solidFill>
                  <a:schemeClr val="tx1"/>
                </a:solidFill>
              </a:rPr>
              <a:t>" + L-2283 "</a:t>
            </a:r>
            <a:r>
              <a:rPr lang="en-US" sz="1800" b="0" dirty="0" err="1">
                <a:solidFill>
                  <a:schemeClr val="tx1"/>
                </a:solidFill>
              </a:rPr>
              <a:t>YuKGRES</a:t>
            </a:r>
            <a:r>
              <a:rPr lang="en-US" sz="1800" b="0" dirty="0">
                <a:solidFill>
                  <a:schemeClr val="tx1"/>
                </a:solidFill>
              </a:rPr>
              <a:t> - Shyganak" + AT-3 "Shu" SS;</a:t>
            </a:r>
          </a:p>
          <a:p>
            <a:pPr>
              <a:lnSpc>
                <a:spcPct val="100000"/>
              </a:lnSpc>
              <a:spcBef>
                <a:spcPts val="600"/>
              </a:spcBef>
              <a:spcAft>
                <a:spcPts val="600"/>
              </a:spcAft>
            </a:pPr>
            <a:r>
              <a:rPr lang="en-US" sz="1800" b="0" dirty="0">
                <a:solidFill>
                  <a:schemeClr val="tx1"/>
                </a:solidFill>
              </a:rPr>
              <a:t> - 500 kV transmission line L-512 "Serdar - Karakul" connecting the energy systems of Turkmenistan and Uzbekistan, which is in dilapidated condition and is mainly used for import of electricity from Turkmenistan to the CA UES countries;</a:t>
            </a:r>
          </a:p>
          <a:p>
            <a:pPr>
              <a:lnSpc>
                <a:spcPct val="100000"/>
              </a:lnSpc>
              <a:spcBef>
                <a:spcPts val="600"/>
              </a:spcBef>
              <a:spcAft>
                <a:spcPts val="600"/>
              </a:spcAft>
            </a:pPr>
            <a:r>
              <a:rPr lang="en-US" sz="1800" b="0" dirty="0">
                <a:solidFill>
                  <a:schemeClr val="tx1"/>
                </a:solidFill>
              </a:rPr>
              <a:t>- 500 kV transmission line "Datka - </a:t>
            </a:r>
            <a:r>
              <a:rPr lang="en-US" sz="1800" b="0" dirty="0" err="1">
                <a:solidFill>
                  <a:schemeClr val="tx1"/>
                </a:solidFill>
              </a:rPr>
              <a:t>Kemin</a:t>
            </a:r>
            <a:r>
              <a:rPr lang="en-US" sz="1800" b="0" dirty="0">
                <a:solidFill>
                  <a:schemeClr val="tx1"/>
                </a:solidFill>
              </a:rPr>
              <a:t>", which is included in several characteristic sections according to the initial data. When this transmission line is disconnected, the energy center fed from the "</a:t>
            </a:r>
            <a:r>
              <a:rPr lang="en-US" sz="1800" b="0" dirty="0" err="1">
                <a:solidFill>
                  <a:schemeClr val="tx1"/>
                </a:solidFill>
              </a:rPr>
              <a:t>Kemin</a:t>
            </a:r>
            <a:r>
              <a:rPr lang="en-US" sz="1800" b="0" dirty="0">
                <a:solidFill>
                  <a:schemeClr val="tx1"/>
                </a:solidFill>
              </a:rPr>
              <a:t>" 500 kV substation remains connected to the energy system by 3 220 kV transmission lines from the "Ala-</a:t>
            </a:r>
            <a:r>
              <a:rPr lang="en-US" sz="1800" b="0" dirty="0" err="1">
                <a:solidFill>
                  <a:schemeClr val="tx1"/>
                </a:solidFill>
              </a:rPr>
              <a:t>Archa</a:t>
            </a:r>
            <a:r>
              <a:rPr lang="en-US" sz="1800" b="0" dirty="0">
                <a:solidFill>
                  <a:schemeClr val="tx1"/>
                </a:solidFill>
              </a:rPr>
              <a:t>", "</a:t>
            </a:r>
            <a:r>
              <a:rPr lang="en-US" sz="1800" b="0" dirty="0" err="1">
                <a:solidFill>
                  <a:schemeClr val="tx1"/>
                </a:solidFill>
              </a:rPr>
              <a:t>Chuyskaya</a:t>
            </a:r>
            <a:r>
              <a:rPr lang="en-US" sz="1800" b="0" dirty="0">
                <a:solidFill>
                  <a:schemeClr val="tx1"/>
                </a:solidFill>
              </a:rPr>
              <a:t>" and "</a:t>
            </a:r>
            <a:r>
              <a:rPr lang="en-US" sz="1800" b="0" dirty="0" err="1">
                <a:solidFill>
                  <a:schemeClr val="tx1"/>
                </a:solidFill>
              </a:rPr>
              <a:t>Zapadnaya</a:t>
            </a:r>
            <a:r>
              <a:rPr lang="en-US" sz="1800" b="0" dirty="0">
                <a:solidFill>
                  <a:schemeClr val="tx1"/>
                </a:solidFill>
              </a:rPr>
              <a:t>" substations. The latter is loaded up to 130</a:t>
            </a:r>
            <a:r>
              <a:rPr lang="ru-RU" sz="1800" b="0" dirty="0">
                <a:solidFill>
                  <a:schemeClr val="tx1"/>
                </a:solidFill>
              </a:rPr>
              <a:t>.</a:t>
            </a:r>
          </a:p>
          <a:p>
            <a:pPr>
              <a:lnSpc>
                <a:spcPct val="100000"/>
              </a:lnSpc>
              <a:spcBef>
                <a:spcPts val="600"/>
              </a:spcBef>
              <a:spcAft>
                <a:spcPts val="600"/>
              </a:spcAft>
            </a:pPr>
            <a:r>
              <a:rPr lang="ru-RU" sz="1800" b="0" dirty="0">
                <a:solidFill>
                  <a:schemeClr val="tx1"/>
                </a:solidFill>
              </a:rPr>
              <a:t>- </a:t>
            </a:r>
            <a:r>
              <a:rPr lang="en-US" sz="1800" b="0" dirty="0">
                <a:solidFill>
                  <a:schemeClr val="tx1"/>
                </a:solidFill>
              </a:rPr>
              <a:t>L-518 "</a:t>
            </a:r>
            <a:r>
              <a:rPr lang="en-US" sz="1800" b="0" dirty="0" err="1">
                <a:solidFill>
                  <a:schemeClr val="tx1"/>
                </a:solidFill>
              </a:rPr>
              <a:t>Sugd</a:t>
            </a:r>
            <a:r>
              <a:rPr lang="en-US" sz="1800" b="0" dirty="0">
                <a:solidFill>
                  <a:schemeClr val="tx1"/>
                </a:solidFill>
              </a:rPr>
              <a:t>-Dushanbe" 500 kV transmission line , connecting the southern and northern parts of the isolated energy system of Tajikistan. In case of disconnection of this transmission line, it is necessary to inject power generating facilities of the corresponding volume or to provide for complete deactivation of the northern energy hub of Tajikistan with isolated operation of the existing power plants with balanced load</a:t>
            </a:r>
            <a:r>
              <a:rPr lang="ru-RU" sz="1800" b="0" dirty="0">
                <a:solidFill>
                  <a:schemeClr val="tx1"/>
                </a:solidFill>
              </a:rPr>
              <a:t>.</a:t>
            </a:r>
          </a:p>
        </p:txBody>
      </p:sp>
      <p:pic>
        <p:nvPicPr>
          <p:cNvPr id="4" name="Рисунок 3" descr="https://kartinki.pics/uploads/posts/2022-03/1647550340_51-kartinkin-net-p-energetika-kartinki-dlya-prezentatsii-5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6012" y="3774674"/>
            <a:ext cx="2662989" cy="3083326"/>
          </a:xfrm>
          <a:prstGeom prst="rect">
            <a:avLst/>
          </a:prstGeom>
          <a:noFill/>
          <a:ln>
            <a:noFill/>
          </a:ln>
        </p:spPr>
      </p:pic>
    </p:spTree>
    <p:extLst>
      <p:ext uri="{BB962C8B-B14F-4D97-AF65-F5344CB8AC3E}">
        <p14:creationId xmlns:p14="http://schemas.microsoft.com/office/powerpoint/2010/main" val="2209066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E3C8249-EF93-8A91-5740-E6B183F1D85C}"/>
              </a:ext>
            </a:extLst>
          </p:cNvPr>
          <p:cNvSpPr>
            <a:spLocks noGrp="1"/>
          </p:cNvSpPr>
          <p:nvPr>
            <p:ph type="body" sz="quarter" idx="10"/>
          </p:nvPr>
        </p:nvSpPr>
        <p:spPr>
          <a:xfrm>
            <a:off x="1699697" y="169217"/>
            <a:ext cx="8891219" cy="417070"/>
          </a:xfrm>
        </p:spPr>
        <p:txBody>
          <a:bodyPr/>
          <a:lstStyle/>
          <a:p>
            <a:r>
              <a:rPr lang="en-US" dirty="0"/>
              <a:t>Cooperation on energy systems development</a:t>
            </a:r>
            <a:endParaRPr lang="uz-Cyrl-UZ" dirty="0"/>
          </a:p>
        </p:txBody>
      </p:sp>
      <p:sp>
        <p:nvSpPr>
          <p:cNvPr id="7" name="Text Placeholder 4">
            <a:extLst>
              <a:ext uri="{FF2B5EF4-FFF2-40B4-BE49-F238E27FC236}">
                <a16:creationId xmlns:a16="http://schemas.microsoft.com/office/drawing/2014/main" id="{3E3C8249-EF93-8A91-5740-E6B183F1D85C}"/>
              </a:ext>
            </a:extLst>
          </p:cNvPr>
          <p:cNvSpPr>
            <a:spLocks noGrp="1"/>
          </p:cNvSpPr>
          <p:nvPr>
            <p:ph type="body" sz="quarter" idx="10"/>
          </p:nvPr>
        </p:nvSpPr>
        <p:spPr>
          <a:xfrm>
            <a:off x="179294" y="690282"/>
            <a:ext cx="11756031" cy="5988424"/>
          </a:xfrm>
        </p:spPr>
        <p:txBody>
          <a:bodyPr/>
          <a:lstStyle/>
          <a:p>
            <a:pPr algn="just">
              <a:spcBef>
                <a:spcPts val="300"/>
              </a:spcBef>
              <a:spcAft>
                <a:spcPts val="300"/>
              </a:spcAft>
            </a:pPr>
            <a:r>
              <a:rPr lang="en-US" sz="1800" b="0" dirty="0">
                <a:solidFill>
                  <a:schemeClr val="tx1"/>
                </a:solidFill>
              </a:rPr>
              <a:t>The following potential projects can be recommended for international cooperation on energy systems development</a:t>
            </a:r>
            <a:r>
              <a:rPr lang="ru-RU" sz="1800" b="0" dirty="0">
                <a:solidFill>
                  <a:schemeClr val="tx1"/>
                </a:solidFill>
              </a:rPr>
              <a:t>: </a:t>
            </a:r>
          </a:p>
          <a:p>
            <a:pPr algn="just">
              <a:spcBef>
                <a:spcPts val="300"/>
              </a:spcBef>
              <a:spcAft>
                <a:spcPts val="300"/>
              </a:spcAft>
            </a:pPr>
            <a:r>
              <a:rPr lang="en-US" sz="1800" b="0" dirty="0">
                <a:solidFill>
                  <a:schemeClr val="tx1"/>
                </a:solidFill>
              </a:rPr>
              <a:t>If the Turkmenistan energy system is to be connected to the parallel operation with CA UES for more reliable parallel operation of the energy systems of Turkmenistan and Uzbekistan, it is recommended to create additional 500kV transmission lines of these energy systems</a:t>
            </a:r>
            <a:r>
              <a:rPr lang="uz-Cyrl-UZ" sz="1800" b="0" dirty="0">
                <a:solidFill>
                  <a:schemeClr val="tx1"/>
                </a:solidFill>
              </a:rPr>
              <a:t>:</a:t>
            </a:r>
            <a:endParaRPr lang="ru-RU" sz="1800" b="0" dirty="0">
              <a:solidFill>
                <a:schemeClr val="tx1"/>
              </a:solidFill>
            </a:endParaRPr>
          </a:p>
          <a:p>
            <a:pPr algn="just">
              <a:spcBef>
                <a:spcPts val="300"/>
              </a:spcBef>
              <a:spcAft>
                <a:spcPts val="300"/>
              </a:spcAft>
            </a:pPr>
            <a:r>
              <a:rPr lang="ru-RU" sz="1800" b="0" dirty="0">
                <a:solidFill>
                  <a:schemeClr val="tx1"/>
                </a:solidFill>
              </a:rPr>
              <a:t> - </a:t>
            </a:r>
            <a:r>
              <a:rPr lang="en-US" sz="1800" b="0" dirty="0">
                <a:solidFill>
                  <a:schemeClr val="tx1"/>
                </a:solidFill>
              </a:rPr>
              <a:t>construction of "</a:t>
            </a:r>
            <a:r>
              <a:rPr lang="en-US" sz="1800" b="0" dirty="0" err="1">
                <a:solidFill>
                  <a:schemeClr val="tx1"/>
                </a:solidFill>
              </a:rPr>
              <a:t>Dashkhovuz</a:t>
            </a:r>
            <a:r>
              <a:rPr lang="en-US" sz="1800" b="0" dirty="0">
                <a:solidFill>
                  <a:schemeClr val="tx1"/>
                </a:solidFill>
              </a:rPr>
              <a:t> - </a:t>
            </a:r>
            <a:r>
              <a:rPr lang="en-US" sz="1800" b="0" dirty="0" err="1">
                <a:solidFill>
                  <a:schemeClr val="tx1"/>
                </a:solidFill>
              </a:rPr>
              <a:t>Sarymay</a:t>
            </a:r>
            <a:r>
              <a:rPr lang="en-US" sz="1800" b="0" dirty="0">
                <a:solidFill>
                  <a:schemeClr val="tx1"/>
                </a:solidFill>
              </a:rPr>
              <a:t>" 500 kV transmission line;</a:t>
            </a:r>
          </a:p>
          <a:p>
            <a:pPr algn="just">
              <a:spcBef>
                <a:spcPts val="300"/>
              </a:spcBef>
              <a:spcAft>
                <a:spcPts val="300"/>
              </a:spcAft>
            </a:pPr>
            <a:r>
              <a:rPr lang="en-US" sz="1800" b="0" dirty="0">
                <a:solidFill>
                  <a:schemeClr val="tx1"/>
                </a:solidFill>
              </a:rPr>
              <a:t> - construction of "</a:t>
            </a:r>
            <a:r>
              <a:rPr lang="en-US" sz="1800" b="0" dirty="0" err="1">
                <a:solidFill>
                  <a:schemeClr val="tx1"/>
                </a:solidFill>
              </a:rPr>
              <a:t>Kerky</a:t>
            </a:r>
            <a:r>
              <a:rPr lang="en-US" sz="1800" b="0" dirty="0">
                <a:solidFill>
                  <a:schemeClr val="tx1"/>
                </a:solidFill>
              </a:rPr>
              <a:t> - </a:t>
            </a:r>
            <a:r>
              <a:rPr lang="en-US" sz="1800" b="0" dirty="0" err="1">
                <a:solidFill>
                  <a:schemeClr val="tx1"/>
                </a:solidFill>
              </a:rPr>
              <a:t>Surkhan</a:t>
            </a:r>
            <a:r>
              <a:rPr lang="en-US" sz="1800" b="0" dirty="0">
                <a:solidFill>
                  <a:schemeClr val="tx1"/>
                </a:solidFill>
              </a:rPr>
              <a:t>" 500 kV transmission line;</a:t>
            </a:r>
          </a:p>
          <a:p>
            <a:pPr algn="just">
              <a:spcBef>
                <a:spcPts val="300"/>
              </a:spcBef>
              <a:spcAft>
                <a:spcPts val="300"/>
              </a:spcAft>
            </a:pPr>
            <a:r>
              <a:rPr lang="en-US" sz="1800" b="0" dirty="0">
                <a:solidFill>
                  <a:schemeClr val="tx1"/>
                </a:solidFill>
              </a:rPr>
              <a:t>In terms of improving the reliability of the western regions of Kazakhstan and Uzbekistan, as well as the unification of the Western zone of the UES of Kazakhstan with the Northern zone, it is recommended to consider the construction of the additional 500kV transmission line</a:t>
            </a:r>
            <a:r>
              <a:rPr lang="ru-RU" sz="1800" b="0" dirty="0">
                <a:solidFill>
                  <a:schemeClr val="tx1"/>
                </a:solidFill>
              </a:rPr>
              <a:t>: </a:t>
            </a:r>
          </a:p>
          <a:p>
            <a:pPr algn="just">
              <a:spcBef>
                <a:spcPts val="300"/>
              </a:spcBef>
              <a:spcAft>
                <a:spcPts val="300"/>
              </a:spcAft>
            </a:pPr>
            <a:r>
              <a:rPr lang="ru-RU" sz="1800" b="0" dirty="0">
                <a:solidFill>
                  <a:schemeClr val="tx1"/>
                </a:solidFill>
              </a:rPr>
              <a:t> - </a:t>
            </a:r>
            <a:r>
              <a:rPr lang="en-US" sz="1800" b="0" dirty="0">
                <a:solidFill>
                  <a:schemeClr val="tx1"/>
                </a:solidFill>
              </a:rPr>
              <a:t>"</a:t>
            </a:r>
            <a:r>
              <a:rPr lang="en-US" sz="1800" b="0" dirty="0" err="1">
                <a:solidFill>
                  <a:schemeClr val="tx1"/>
                </a:solidFill>
              </a:rPr>
              <a:t>Ulke</a:t>
            </a:r>
            <a:r>
              <a:rPr lang="en-US" sz="1800" b="0" dirty="0">
                <a:solidFill>
                  <a:schemeClr val="tx1"/>
                </a:solidFill>
              </a:rPr>
              <a:t> - </a:t>
            </a:r>
            <a:r>
              <a:rPr lang="en-US" sz="1800" b="0" dirty="0" err="1">
                <a:solidFill>
                  <a:schemeClr val="tx1"/>
                </a:solidFill>
              </a:rPr>
              <a:t>Karabatan</a:t>
            </a:r>
            <a:r>
              <a:rPr lang="en-US" sz="1800" b="0" dirty="0">
                <a:solidFill>
                  <a:schemeClr val="tx1"/>
                </a:solidFill>
              </a:rPr>
              <a:t> - Beineu - </a:t>
            </a:r>
            <a:r>
              <a:rPr lang="en-US" sz="1800" b="0" dirty="0" err="1">
                <a:solidFill>
                  <a:schemeClr val="tx1"/>
                </a:solidFill>
              </a:rPr>
              <a:t>Sarymay</a:t>
            </a:r>
            <a:r>
              <a:rPr lang="en-US" sz="1800" b="0" dirty="0">
                <a:solidFill>
                  <a:schemeClr val="tx1"/>
                </a:solidFill>
              </a:rPr>
              <a:t>"; </a:t>
            </a:r>
          </a:p>
          <a:p>
            <a:pPr algn="just">
              <a:spcBef>
                <a:spcPts val="300"/>
              </a:spcBef>
              <a:spcAft>
                <a:spcPts val="300"/>
              </a:spcAft>
            </a:pPr>
            <a:r>
              <a:rPr lang="en-US" sz="1800" b="0" dirty="0">
                <a:solidFill>
                  <a:schemeClr val="tx1"/>
                </a:solidFill>
              </a:rPr>
              <a:t> - "Beineu - MAEK"</a:t>
            </a:r>
            <a:r>
              <a:rPr lang="ru-RU" sz="1800" b="0" dirty="0">
                <a:solidFill>
                  <a:schemeClr val="tx1"/>
                </a:solidFill>
              </a:rPr>
              <a:t>; </a:t>
            </a:r>
          </a:p>
          <a:p>
            <a:pPr algn="just">
              <a:spcBef>
                <a:spcPts val="300"/>
              </a:spcBef>
              <a:spcAft>
                <a:spcPts val="300"/>
              </a:spcAft>
            </a:pPr>
            <a:r>
              <a:rPr lang="en-US" sz="1800" b="0" dirty="0">
                <a:solidFill>
                  <a:schemeClr val="tx1"/>
                </a:solidFill>
              </a:rPr>
              <a:t>To strengthen the power supply of the Almaty power hub and the northern part of the NES of Kyrgyzstan, in particular, to increase the reliability of the </a:t>
            </a:r>
            <a:r>
              <a:rPr lang="en-US" sz="1800" b="0" dirty="0" err="1">
                <a:solidFill>
                  <a:schemeClr val="tx1"/>
                </a:solidFill>
              </a:rPr>
              <a:t>Kemin</a:t>
            </a:r>
            <a:r>
              <a:rPr lang="en-US" sz="1800" b="0" dirty="0">
                <a:solidFill>
                  <a:schemeClr val="tx1"/>
                </a:solidFill>
              </a:rPr>
              <a:t> power hub, it is proposed to consider the possibility of</a:t>
            </a:r>
            <a:r>
              <a:rPr lang="ru-RU" sz="1800" b="0" dirty="0">
                <a:solidFill>
                  <a:schemeClr val="tx1"/>
                </a:solidFill>
              </a:rPr>
              <a:t>: </a:t>
            </a:r>
          </a:p>
          <a:p>
            <a:pPr algn="just">
              <a:spcBef>
                <a:spcPts val="300"/>
              </a:spcBef>
              <a:spcAft>
                <a:spcPts val="300"/>
              </a:spcAft>
            </a:pPr>
            <a:r>
              <a:rPr lang="ru-RU" sz="1800" b="0" dirty="0">
                <a:solidFill>
                  <a:schemeClr val="tx1"/>
                </a:solidFill>
              </a:rPr>
              <a:t>-  </a:t>
            </a:r>
            <a:r>
              <a:rPr lang="en-US" sz="1800" b="0" dirty="0">
                <a:solidFill>
                  <a:schemeClr val="tx1"/>
                </a:solidFill>
              </a:rPr>
              <a:t>construction of "Almaty - </a:t>
            </a:r>
            <a:r>
              <a:rPr lang="en-US" sz="1800" b="0" dirty="0" err="1">
                <a:solidFill>
                  <a:schemeClr val="tx1"/>
                </a:solidFill>
              </a:rPr>
              <a:t>Kemin</a:t>
            </a:r>
            <a:r>
              <a:rPr lang="en-US" sz="1800" b="0" dirty="0">
                <a:solidFill>
                  <a:schemeClr val="tx1"/>
                </a:solidFill>
              </a:rPr>
              <a:t>" 500kV transmission line</a:t>
            </a:r>
            <a:r>
              <a:rPr lang="ru-RU" sz="1800" b="0" dirty="0">
                <a:solidFill>
                  <a:schemeClr val="tx1"/>
                </a:solidFill>
              </a:rPr>
              <a:t>.</a:t>
            </a:r>
          </a:p>
          <a:p>
            <a:pPr algn="just">
              <a:spcBef>
                <a:spcPts val="300"/>
              </a:spcBef>
              <a:spcAft>
                <a:spcPts val="300"/>
              </a:spcAft>
            </a:pPr>
            <a:r>
              <a:rPr lang="en-US" sz="1800" b="0" dirty="0">
                <a:solidFill>
                  <a:schemeClr val="tx1"/>
                </a:solidFill>
              </a:rPr>
              <a:t>To ensure the generation output in the Central part of the Uzbekistan energy system and to ensure the reliability of Northern Tajikistan</a:t>
            </a:r>
            <a:r>
              <a:rPr lang="ru-RU" sz="1800" b="0" dirty="0">
                <a:solidFill>
                  <a:schemeClr val="tx1"/>
                </a:solidFill>
              </a:rPr>
              <a:t>:</a:t>
            </a:r>
          </a:p>
          <a:p>
            <a:pPr marL="285750" indent="-285750" algn="just">
              <a:spcBef>
                <a:spcPts val="300"/>
              </a:spcBef>
              <a:spcAft>
                <a:spcPts val="300"/>
              </a:spcAft>
              <a:buFontTx/>
              <a:buChar char="-"/>
            </a:pPr>
            <a:r>
              <a:rPr lang="en-US" sz="1800" b="0" dirty="0">
                <a:solidFill>
                  <a:schemeClr val="tx1"/>
                </a:solidFill>
              </a:rPr>
              <a:t>Installation of entry-exit to one of the "SDTES - New SDTES" 500kV transmission line with winding of one end to the </a:t>
            </a:r>
            <a:r>
              <a:rPr lang="en-US" sz="1800" b="0" dirty="0" err="1">
                <a:solidFill>
                  <a:schemeClr val="tx1"/>
                </a:solidFill>
              </a:rPr>
              <a:t>Sugd</a:t>
            </a:r>
            <a:r>
              <a:rPr lang="en-US" sz="1800" b="0" dirty="0">
                <a:solidFill>
                  <a:schemeClr val="tx1"/>
                </a:solidFill>
              </a:rPr>
              <a:t> substation and the other end to the "Novo </a:t>
            </a:r>
            <a:r>
              <a:rPr lang="en-US" sz="1800" b="0" dirty="0" err="1">
                <a:solidFill>
                  <a:schemeClr val="tx1"/>
                </a:solidFill>
              </a:rPr>
              <a:t>Angrenskaya</a:t>
            </a:r>
            <a:r>
              <a:rPr lang="en-US" sz="1800" b="0" dirty="0">
                <a:solidFill>
                  <a:schemeClr val="tx1"/>
                </a:solidFill>
              </a:rPr>
              <a:t> TPP" 500kV switchgear</a:t>
            </a:r>
            <a:r>
              <a:rPr lang="ru-RU" sz="1800" b="0" dirty="0">
                <a:solidFill>
                  <a:schemeClr val="tx1"/>
                </a:solidFill>
              </a:rPr>
              <a:t>;</a:t>
            </a:r>
            <a:endParaRPr lang="en-US" sz="1800" b="0" dirty="0">
              <a:solidFill>
                <a:schemeClr val="tx1"/>
              </a:solidFill>
            </a:endParaRPr>
          </a:p>
          <a:p>
            <a:pPr marL="285750" indent="-285750" algn="just">
              <a:spcBef>
                <a:spcPts val="300"/>
              </a:spcBef>
              <a:spcAft>
                <a:spcPts val="300"/>
              </a:spcAft>
              <a:buFontTx/>
              <a:buChar char="-"/>
            </a:pPr>
            <a:r>
              <a:rPr lang="en-US" sz="1800" b="0" dirty="0">
                <a:solidFill>
                  <a:schemeClr val="tx1"/>
                </a:solidFill>
              </a:rPr>
              <a:t>Construction of "Novo </a:t>
            </a:r>
            <a:r>
              <a:rPr lang="en-US" sz="1800" b="0" dirty="0" err="1">
                <a:solidFill>
                  <a:schemeClr val="tx1"/>
                </a:solidFill>
              </a:rPr>
              <a:t>Angrenskaya</a:t>
            </a:r>
            <a:r>
              <a:rPr lang="en-US" sz="1800" b="0" dirty="0">
                <a:solidFill>
                  <a:schemeClr val="tx1"/>
                </a:solidFill>
              </a:rPr>
              <a:t> TPP - </a:t>
            </a:r>
            <a:r>
              <a:rPr lang="en-US" sz="1800" b="0" dirty="0" err="1">
                <a:solidFill>
                  <a:schemeClr val="tx1"/>
                </a:solidFill>
              </a:rPr>
              <a:t>Turakurgan</a:t>
            </a:r>
            <a:r>
              <a:rPr lang="en-US" sz="1800" b="0" dirty="0">
                <a:solidFill>
                  <a:schemeClr val="tx1"/>
                </a:solidFill>
              </a:rPr>
              <a:t> TPP - </a:t>
            </a:r>
            <a:r>
              <a:rPr lang="en-US" sz="1800" b="0" dirty="0" err="1">
                <a:solidFill>
                  <a:schemeClr val="tx1"/>
                </a:solidFill>
              </a:rPr>
              <a:t>Lochin</a:t>
            </a:r>
            <a:r>
              <a:rPr lang="en-US" sz="1800" b="0" dirty="0">
                <a:solidFill>
                  <a:schemeClr val="tx1"/>
                </a:solidFill>
              </a:rPr>
              <a:t>" 500 kV transmission line</a:t>
            </a:r>
            <a:r>
              <a:rPr lang="ru-RU" sz="1800" b="0" dirty="0">
                <a:solidFill>
                  <a:schemeClr val="tx1"/>
                </a:solidFill>
              </a:rPr>
              <a:t> </a:t>
            </a:r>
            <a:endParaRPr lang="uz-Cyrl-UZ" dirty="0"/>
          </a:p>
        </p:txBody>
      </p:sp>
    </p:spTree>
    <p:extLst>
      <p:ext uri="{BB962C8B-B14F-4D97-AF65-F5344CB8AC3E}">
        <p14:creationId xmlns:p14="http://schemas.microsoft.com/office/powerpoint/2010/main" val="27294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28" name="image3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92" y="3718370"/>
            <a:ext cx="5800166" cy="275082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293" y="71718"/>
            <a:ext cx="5468471" cy="321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7206332" y="3299011"/>
            <a:ext cx="3636573" cy="261610"/>
          </a:xfrm>
          <a:prstGeom prst="rect">
            <a:avLst/>
          </a:prstGeom>
        </p:spPr>
        <p:txBody>
          <a:bodyPr wrap="none">
            <a:spAutoFit/>
          </a:bodyPr>
          <a:lstStyle/>
          <a:p>
            <a:r>
              <a:rPr lang="en-US" sz="1100" spc="-5" dirty="0">
                <a:latin typeface="Times New Roman" panose="02020603050405020304" pitchFamily="18" charset="0"/>
                <a:ea typeface="Calibri" panose="020F0502020204030204" pitchFamily="34" charset="0"/>
                <a:cs typeface="Times New Roman" panose="02020603050405020304" pitchFamily="18" charset="0"/>
              </a:rPr>
              <a:t>Almaty - </a:t>
            </a:r>
            <a:r>
              <a:rPr lang="en-US" sz="1100" spc="-5" dirty="0" err="1">
                <a:latin typeface="Times New Roman" panose="02020603050405020304" pitchFamily="18" charset="0"/>
                <a:ea typeface="Calibri" panose="020F0502020204030204" pitchFamily="34" charset="0"/>
                <a:cs typeface="Times New Roman" panose="02020603050405020304" pitchFamily="18" charset="0"/>
              </a:rPr>
              <a:t>Kemin</a:t>
            </a:r>
            <a:r>
              <a:rPr lang="en-US" sz="1100" spc="-5" dirty="0">
                <a:latin typeface="Times New Roman" panose="02020603050405020304" pitchFamily="18" charset="0"/>
                <a:ea typeface="Calibri" panose="020F0502020204030204" pitchFamily="34" charset="0"/>
                <a:cs typeface="Times New Roman" panose="02020603050405020304" pitchFamily="18" charset="0"/>
              </a:rPr>
              <a:t> 500 kV transmission line construction option</a:t>
            </a:r>
            <a:endParaRPr lang="ru-RU"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 y="6429678"/>
            <a:ext cx="6093758" cy="425758"/>
          </a:xfrm>
          <a:prstGeom prst="rect">
            <a:avLst/>
          </a:prstGeom>
        </p:spPr>
        <p:txBody>
          <a:bodyPr wrap="square">
            <a:spAutoFit/>
          </a:bodyPr>
          <a:lstStyle/>
          <a:p>
            <a:pPr marL="491490" indent="-155575">
              <a:lnSpc>
                <a:spcPts val="1255"/>
              </a:lnSpc>
              <a:spcAft>
                <a:spcPts val="0"/>
              </a:spcAft>
            </a:pPr>
            <a:r>
              <a:rPr lang="en-US" sz="1200" spc="-5" dirty="0">
                <a:latin typeface="Times New Roman" panose="02020603050405020304" pitchFamily="18" charset="0"/>
                <a:ea typeface="Times New Roman" panose="02020603050405020304" pitchFamily="18" charset="0"/>
                <a:cs typeface="Times New Roman" panose="02020603050405020304" pitchFamily="18" charset="0"/>
              </a:rPr>
              <a:t>The fourth transit circuit of "</a:t>
            </a:r>
            <a:r>
              <a:rPr lang="en-US" sz="1200" spc="-5" dirty="0" err="1">
                <a:latin typeface="Times New Roman" panose="02020603050405020304" pitchFamily="18" charset="0"/>
                <a:ea typeface="Times New Roman" panose="02020603050405020304" pitchFamily="18" charset="0"/>
                <a:cs typeface="Times New Roman" panose="02020603050405020304" pitchFamily="18" charset="0"/>
              </a:rPr>
              <a:t>Ulke</a:t>
            </a:r>
            <a:r>
              <a:rPr lang="en-US" sz="1200" spc="-5" dirty="0">
                <a:latin typeface="Times New Roman" panose="02020603050405020304" pitchFamily="18" charset="0"/>
                <a:ea typeface="Times New Roman" panose="02020603050405020304" pitchFamily="18" charset="0"/>
                <a:cs typeface="Times New Roman" panose="02020603050405020304" pitchFamily="18" charset="0"/>
              </a:rPr>
              <a:t> - </a:t>
            </a:r>
            <a:r>
              <a:rPr lang="en-US" sz="1200" spc="-5" dirty="0" err="1">
                <a:latin typeface="Times New Roman" panose="02020603050405020304" pitchFamily="18" charset="0"/>
                <a:ea typeface="Times New Roman" panose="02020603050405020304" pitchFamily="18" charset="0"/>
                <a:cs typeface="Times New Roman" panose="02020603050405020304" pitchFamily="18" charset="0"/>
              </a:rPr>
              <a:t>Karabatan</a:t>
            </a:r>
            <a:r>
              <a:rPr lang="en-US" sz="1200" spc="-5" dirty="0">
                <a:latin typeface="Times New Roman" panose="02020603050405020304" pitchFamily="18" charset="0"/>
                <a:ea typeface="Times New Roman" panose="02020603050405020304" pitchFamily="18" charset="0"/>
                <a:cs typeface="Times New Roman" panose="02020603050405020304" pitchFamily="18" charset="0"/>
              </a:rPr>
              <a:t> - Beineu - </a:t>
            </a:r>
            <a:r>
              <a:rPr lang="en-US" sz="1200" spc="-5" dirty="0" err="1">
                <a:latin typeface="Times New Roman" panose="02020603050405020304" pitchFamily="18" charset="0"/>
                <a:ea typeface="Times New Roman" panose="02020603050405020304" pitchFamily="18" charset="0"/>
                <a:cs typeface="Times New Roman" panose="02020603050405020304" pitchFamily="18" charset="0"/>
              </a:rPr>
              <a:t>Sarymay</a:t>
            </a:r>
            <a:r>
              <a:rPr lang="en-US" sz="1200" spc="-5" dirty="0">
                <a:latin typeface="Times New Roman" panose="02020603050405020304" pitchFamily="18" charset="0"/>
                <a:ea typeface="Times New Roman" panose="02020603050405020304" pitchFamily="18" charset="0"/>
                <a:cs typeface="Times New Roman" panose="02020603050405020304" pitchFamily="18" charset="0"/>
              </a:rPr>
              <a:t>" 500kV transmission line and "Beineu - MAEK" 500kV transmission line construction option</a:t>
            </a:r>
            <a:endParaRPr lang="ru-RU" dirty="0">
              <a:latin typeface="Times New Roman" panose="02020603050405020304" pitchFamily="18" charset="0"/>
              <a:cs typeface="Times New Roman" panose="02020603050405020304" pitchFamily="18" charset="0"/>
            </a:endParaRPr>
          </a:p>
        </p:txBody>
      </p:sp>
      <p:pic>
        <p:nvPicPr>
          <p:cNvPr id="15" name="image41.jpeg"/>
          <p:cNvPicPr/>
          <p:nvPr/>
        </p:nvPicPr>
        <p:blipFill>
          <a:blip r:embed="rId4" cstate="print"/>
          <a:stretch>
            <a:fillRect/>
          </a:stretch>
        </p:blipFill>
        <p:spPr>
          <a:xfrm>
            <a:off x="6275293" y="3718369"/>
            <a:ext cx="5468471" cy="2750820"/>
          </a:xfrm>
          <a:prstGeom prst="rect">
            <a:avLst/>
          </a:prstGeom>
        </p:spPr>
      </p:pic>
      <p:sp>
        <p:nvSpPr>
          <p:cNvPr id="12" name="Прямоугольник 11"/>
          <p:cNvSpPr/>
          <p:nvPr/>
        </p:nvSpPr>
        <p:spPr>
          <a:xfrm>
            <a:off x="6275293" y="6411493"/>
            <a:ext cx="5531225" cy="430887"/>
          </a:xfrm>
          <a:prstGeom prst="rect">
            <a:avLst/>
          </a:prstGeom>
        </p:spPr>
        <p:txBody>
          <a:bodyPr wrap="square">
            <a:spAutoFit/>
          </a:bodyPr>
          <a:lstStyle/>
          <a:p>
            <a:r>
              <a:rPr lang="en-US" sz="1100" spc="-5" dirty="0">
                <a:latin typeface="Times New Roman" panose="02020603050405020304" pitchFamily="18" charset="0"/>
                <a:ea typeface="Calibri" panose="020F0502020204030204" pitchFamily="34" charset="0"/>
                <a:cs typeface="Times New Roman" panose="02020603050405020304" pitchFamily="18" charset="0"/>
              </a:rPr>
              <a:t>Option of construction according to the entry-exit scheme into one of the 500kV transmission lines "SDTES - New SDTES" with winding of one side to the "</a:t>
            </a:r>
            <a:r>
              <a:rPr lang="en-US" sz="1100" spc="-5" dirty="0" err="1">
                <a:latin typeface="Times New Roman" panose="02020603050405020304" pitchFamily="18" charset="0"/>
                <a:ea typeface="Calibri" panose="020F0502020204030204" pitchFamily="34" charset="0"/>
                <a:cs typeface="Times New Roman" panose="02020603050405020304" pitchFamily="18" charset="0"/>
              </a:rPr>
              <a:t>Sugd</a:t>
            </a:r>
            <a:r>
              <a:rPr lang="en-US" sz="1100" spc="-5" dirty="0">
                <a:latin typeface="Times New Roman" panose="02020603050405020304" pitchFamily="18" charset="0"/>
                <a:ea typeface="Calibri" panose="020F0502020204030204" pitchFamily="34" charset="0"/>
                <a:cs typeface="Times New Roman" panose="02020603050405020304" pitchFamily="18" charset="0"/>
              </a:rPr>
              <a:t>" 500kV substation</a:t>
            </a:r>
            <a:endParaRPr lang="ru-RU" dirty="0">
              <a:latin typeface="Times New Roman" panose="02020603050405020304" pitchFamily="18" charset="0"/>
              <a:cs typeface="Times New Roman" panose="02020603050405020304" pitchFamily="18" charset="0"/>
            </a:endParaRPr>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122" y="71717"/>
            <a:ext cx="5885049" cy="321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угольник 12"/>
          <p:cNvSpPr/>
          <p:nvPr/>
        </p:nvSpPr>
        <p:spPr>
          <a:xfrm>
            <a:off x="1402800" y="3329560"/>
            <a:ext cx="4090543" cy="261610"/>
          </a:xfrm>
          <a:prstGeom prst="rect">
            <a:avLst/>
          </a:prstGeom>
        </p:spPr>
        <p:txBody>
          <a:bodyPr wrap="none">
            <a:spAutoFit/>
          </a:bodyPr>
          <a:lstStyle/>
          <a:p>
            <a:r>
              <a:rPr lang="en-US" sz="1100" spc="-5" dirty="0" err="1">
                <a:latin typeface="Times New Roman" panose="02020603050405020304" pitchFamily="18" charset="0"/>
                <a:ea typeface="Calibri" panose="020F0502020204030204" pitchFamily="34" charset="0"/>
                <a:cs typeface="Times New Roman" panose="02020603050405020304" pitchFamily="18" charset="0"/>
              </a:rPr>
              <a:t>Dashkhovuz</a:t>
            </a:r>
            <a:r>
              <a:rPr lang="en-US" sz="1100" spc="-5" dirty="0">
                <a:latin typeface="Times New Roman" panose="02020603050405020304" pitchFamily="18" charset="0"/>
                <a:ea typeface="Calibri" panose="020F0502020204030204" pitchFamily="34" charset="0"/>
                <a:cs typeface="Times New Roman" panose="02020603050405020304" pitchFamily="18" charset="0"/>
              </a:rPr>
              <a:t> - </a:t>
            </a:r>
            <a:r>
              <a:rPr lang="en-US" sz="1100" spc="-5" dirty="0" err="1">
                <a:latin typeface="Times New Roman" panose="02020603050405020304" pitchFamily="18" charset="0"/>
                <a:ea typeface="Calibri" panose="020F0502020204030204" pitchFamily="34" charset="0"/>
                <a:cs typeface="Times New Roman" panose="02020603050405020304" pitchFamily="18" charset="0"/>
              </a:rPr>
              <a:t>Sarymay</a:t>
            </a:r>
            <a:r>
              <a:rPr lang="en-US" sz="1100" spc="-5" dirty="0">
                <a:latin typeface="Times New Roman" panose="02020603050405020304" pitchFamily="18" charset="0"/>
                <a:ea typeface="Calibri" panose="020F0502020204030204" pitchFamily="34" charset="0"/>
                <a:cs typeface="Times New Roman" panose="02020603050405020304" pitchFamily="18" charset="0"/>
              </a:rPr>
              <a:t>" 500 kV transmission line construction option</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9076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24E7A9-D4E3-D49E-F3AE-74FEBD87C72B}"/>
              </a:ext>
            </a:extLst>
          </p:cNvPr>
          <p:cNvSpPr>
            <a:spLocks noGrp="1"/>
          </p:cNvSpPr>
          <p:nvPr>
            <p:ph type="body" sz="quarter" idx="14"/>
          </p:nvPr>
        </p:nvSpPr>
        <p:spPr>
          <a:xfrm>
            <a:off x="281095" y="703205"/>
            <a:ext cx="11843527" cy="6154795"/>
          </a:xfrm>
        </p:spPr>
        <p:txBody>
          <a:bodyPr/>
          <a:lstStyle/>
          <a:p>
            <a:pPr algn="just"/>
            <a:r>
              <a:rPr lang="en-US" dirty="0"/>
              <a:t>Joint electricity supply to the Central Asian economies is a more economically feasible option than the independent electricity supply by each country separately, and this is achieved by making the most efficient use of the available energy capacities and resources of the Central Asian countries;</a:t>
            </a:r>
          </a:p>
          <a:p>
            <a:pPr algn="just"/>
            <a:r>
              <a:rPr lang="en-US" dirty="0"/>
              <a:t>Potential strengthening of market interaction between the countries of the Central Asian region will allow to reduce investments on generation increase by each country separately due to joint use of available reserves</a:t>
            </a:r>
            <a:r>
              <a:rPr lang="ru-RU" dirty="0"/>
              <a:t>;</a:t>
            </a:r>
          </a:p>
          <a:p>
            <a:pPr lvl="0" algn="just"/>
            <a:r>
              <a:rPr lang="en-US" dirty="0"/>
              <a:t>As a result of increase in the RES penetration, as well as due to general load increase in Kazakhstan, Uzbekistan, Kyrgyzstan and Tajikistan, unbalanced capacity at the interfaces between UES of Kazakhstan and CA UES will increase. At the same time, under conditions of parallel operation unbalances of CA UES are transferred to the Kazakhstan and Russian UES interfaces. In order to maintain stable operation it is necessary to provide regulation of power and frequency flows between the countries by creating the Central System of Automatic Generation Control (AGC) in CA UES with step-by-step scaling to the energy systems of Kyrgyzstan, Uzbekistan and Tajikistan;</a:t>
            </a:r>
          </a:p>
          <a:p>
            <a:pPr lvl="0" algn="just"/>
            <a:r>
              <a:rPr lang="en-US" dirty="0"/>
              <a:t>Central Asian UES's power systems and Kazakhstan UES are characterized by long transmission lines and uneven distribution of load and generation, which determines peculiarities of UES regimes from the point of view of stability problems, equipment overloading. In a number of cases there are dynamic transient processes at occurrence of emergency perturbations with subsequent weakening of the system-forming network, which requires creation of a centralized emergency control system (ECS) of Central Asia in CDC </a:t>
            </a:r>
            <a:r>
              <a:rPr lang="en-US" dirty="0" err="1"/>
              <a:t>Energia</a:t>
            </a:r>
            <a:r>
              <a:rPr lang="en-US" dirty="0"/>
              <a:t>;</a:t>
            </a:r>
          </a:p>
          <a:p>
            <a:pPr lvl="0">
              <a:lnSpc>
                <a:spcPct val="100000"/>
              </a:lnSpc>
              <a:spcAft>
                <a:spcPts val="0"/>
              </a:spcAft>
            </a:pPr>
            <a:r>
              <a:rPr lang="en-US" dirty="0"/>
              <a:t>In view of Kazakhstan's transition to a balancing electricity market this year and the announced phased </a:t>
            </a:r>
          </a:p>
          <a:p>
            <a:pPr marL="0" lvl="0" indent="0">
              <a:lnSpc>
                <a:spcPct val="100000"/>
              </a:lnSpc>
              <a:spcAft>
                <a:spcPts val="0"/>
              </a:spcAft>
              <a:buNone/>
            </a:pPr>
            <a:r>
              <a:rPr lang="en-US" dirty="0"/>
              <a:t>transition to an electricity market in Uzbekistan  the announced phased transition to the electricity market in </a:t>
            </a:r>
          </a:p>
          <a:p>
            <a:pPr marL="0" lvl="0" indent="0">
              <a:lnSpc>
                <a:spcPct val="100000"/>
              </a:lnSpc>
              <a:spcAft>
                <a:spcPts val="0"/>
              </a:spcAft>
              <a:buNone/>
            </a:pPr>
            <a:r>
              <a:rPr lang="en-US" dirty="0"/>
              <a:t>Uzbekistan, there is a need to to build an automated meter reading and control system (ACEMS) in CDC </a:t>
            </a:r>
            <a:r>
              <a:rPr lang="en-US" dirty="0" err="1"/>
              <a:t>Energia</a:t>
            </a:r>
            <a:r>
              <a:rPr lang="ru-RU" dirty="0"/>
              <a:t>  </a:t>
            </a:r>
          </a:p>
          <a:p>
            <a:pPr marL="0" indent="0">
              <a:lnSpc>
                <a:spcPct val="100000"/>
              </a:lnSpc>
              <a:spcAft>
                <a:spcPts val="0"/>
              </a:spcAft>
              <a:buNone/>
            </a:pPr>
            <a:endParaRPr lang="ru-RU" dirty="0"/>
          </a:p>
          <a:p>
            <a:endParaRPr lang="ru-RU" dirty="0"/>
          </a:p>
          <a:p>
            <a:pPr lvl="1"/>
            <a:endParaRPr lang="ru-RU" dirty="0"/>
          </a:p>
          <a:p>
            <a:pPr lvl="1"/>
            <a:endParaRPr lang="ru-RU" dirty="0"/>
          </a:p>
          <a:p>
            <a:pPr lvl="1"/>
            <a:endParaRPr lang="ru-RU" dirty="0"/>
          </a:p>
        </p:txBody>
      </p:sp>
      <p:sp>
        <p:nvSpPr>
          <p:cNvPr id="5" name="Text Placeholder 4">
            <a:extLst>
              <a:ext uri="{FF2B5EF4-FFF2-40B4-BE49-F238E27FC236}">
                <a16:creationId xmlns:a16="http://schemas.microsoft.com/office/drawing/2014/main" id="{3E3C8249-EF93-8A91-5740-E6B183F1D85C}"/>
              </a:ext>
            </a:extLst>
          </p:cNvPr>
          <p:cNvSpPr>
            <a:spLocks noGrp="1"/>
          </p:cNvSpPr>
          <p:nvPr>
            <p:ph type="body" sz="quarter" idx="10"/>
          </p:nvPr>
        </p:nvSpPr>
        <p:spPr>
          <a:xfrm>
            <a:off x="1876927" y="180257"/>
            <a:ext cx="7863840" cy="417070"/>
          </a:xfrm>
        </p:spPr>
        <p:txBody>
          <a:bodyPr/>
          <a:lstStyle/>
          <a:p>
            <a:r>
              <a:rPr lang="en-US" dirty="0"/>
              <a:t>Cooperation on energy systems development</a:t>
            </a:r>
            <a:endParaRPr lang="uz-Cyrl-UZ" dirty="0"/>
          </a:p>
        </p:txBody>
      </p:sp>
      <p:pic>
        <p:nvPicPr>
          <p:cNvPr id="7" name="Рисунок 6" descr="Business Handshake Arrow | Great PowerPoint ClipArt for Presentations -  PresenterMedia.c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6636" y="5101389"/>
            <a:ext cx="1685364" cy="1756611"/>
          </a:xfrm>
          <a:prstGeom prst="rect">
            <a:avLst/>
          </a:prstGeom>
          <a:noFill/>
          <a:ln>
            <a:noFill/>
          </a:ln>
        </p:spPr>
      </p:pic>
    </p:spTree>
    <p:extLst>
      <p:ext uri="{BB962C8B-B14F-4D97-AF65-F5344CB8AC3E}">
        <p14:creationId xmlns:p14="http://schemas.microsoft.com/office/powerpoint/2010/main" val="2528313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50000"/>
            <a:alpha val="85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ACAABD-25FF-B83C-B43D-73C3932F08C9}"/>
              </a:ext>
            </a:extLst>
          </p:cNvPr>
          <p:cNvSpPr>
            <a:spLocks noGrp="1"/>
          </p:cNvSpPr>
          <p:nvPr>
            <p:ph type="body" sz="quarter" idx="10"/>
          </p:nvPr>
        </p:nvSpPr>
        <p:spPr>
          <a:xfrm>
            <a:off x="1538514" y="2675434"/>
            <a:ext cx="9361715" cy="606781"/>
          </a:xfrm>
        </p:spPr>
        <p:txBody>
          <a:bodyPr/>
          <a:lstStyle/>
          <a:p>
            <a:r>
              <a:rPr lang="en-US" sz="4000" dirty="0"/>
              <a:t>THANK YOU FOR YOUR ATTENTION!</a:t>
            </a:r>
            <a:endParaRPr lang="nb-NO" sz="4000" dirty="0"/>
          </a:p>
        </p:txBody>
      </p:sp>
    </p:spTree>
    <p:extLst>
      <p:ext uri="{BB962C8B-B14F-4D97-AF65-F5344CB8AC3E}">
        <p14:creationId xmlns:p14="http://schemas.microsoft.com/office/powerpoint/2010/main" val="50640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24E7A9-D4E3-D49E-F3AE-74FEBD87C72B}"/>
              </a:ext>
            </a:extLst>
          </p:cNvPr>
          <p:cNvSpPr>
            <a:spLocks noGrp="1"/>
          </p:cNvSpPr>
          <p:nvPr>
            <p:ph type="body" sz="quarter" idx="14"/>
          </p:nvPr>
        </p:nvSpPr>
        <p:spPr>
          <a:xfrm>
            <a:off x="401637" y="923366"/>
            <a:ext cx="5414372" cy="5809128"/>
          </a:xfrm>
        </p:spPr>
        <p:txBody>
          <a:bodyPr/>
          <a:lstStyle/>
          <a:p>
            <a:pPr algn="just">
              <a:lnSpc>
                <a:spcPct val="114000"/>
              </a:lnSpc>
            </a:pPr>
            <a:r>
              <a:rPr lang="en-US" sz="1900" dirty="0"/>
              <a:t>Under the Agreement between the Government of the Republic of Kazakhstan, the Government of the Kyrgyz Republic, the Government of the Republic of Tajikistan and the Government of the Republic of Uzbekistan on the Parallel Operation of the Energy Systems of Central Asia (June 17, 1999, Bishkek), the energy systems of Kazakhstan, Kyrgyzstan and Uzbekistan operate in parallel as part of the Central Asian Unified Energy System.</a:t>
            </a:r>
          </a:p>
          <a:p>
            <a:pPr algn="just">
              <a:lnSpc>
                <a:spcPct val="114000"/>
              </a:lnSpc>
            </a:pPr>
            <a:r>
              <a:rPr lang="en-US" sz="1900" dirty="0"/>
              <a:t>Tajikistan’s power system has been operating in isolation from the Central Asian UES since 2009. Currently the restoration of parallel operation of the Tajik energy system to the CA UES is underway. Expected date of connection is February 2024.</a:t>
            </a:r>
          </a:p>
        </p:txBody>
      </p:sp>
      <p:sp>
        <p:nvSpPr>
          <p:cNvPr id="5" name="Text Placeholder 4">
            <a:extLst>
              <a:ext uri="{FF2B5EF4-FFF2-40B4-BE49-F238E27FC236}">
                <a16:creationId xmlns:a16="http://schemas.microsoft.com/office/drawing/2014/main" id="{3E3C8249-EF93-8A91-5740-E6B183F1D85C}"/>
              </a:ext>
            </a:extLst>
          </p:cNvPr>
          <p:cNvSpPr>
            <a:spLocks noGrp="1"/>
          </p:cNvSpPr>
          <p:nvPr>
            <p:ph type="body" sz="quarter" idx="10"/>
          </p:nvPr>
        </p:nvSpPr>
        <p:spPr>
          <a:xfrm>
            <a:off x="661614" y="249238"/>
            <a:ext cx="4690316" cy="521727"/>
          </a:xfrm>
        </p:spPr>
        <p:txBody>
          <a:bodyPr/>
          <a:lstStyle/>
          <a:p>
            <a:r>
              <a:rPr lang="en-US" dirty="0"/>
              <a:t>Central Asian UES</a:t>
            </a:r>
          </a:p>
        </p:txBody>
      </p:sp>
      <p:pic>
        <p:nvPicPr>
          <p:cNvPr id="4" name="Рисунок 3"/>
          <p:cNvPicPr>
            <a:picLocks noGrp="1" noChangeAspect="1"/>
          </p:cNvPicPr>
          <p:nvPr>
            <p:ph type="pic" sz="quarter" idx="13"/>
          </p:nvPr>
        </p:nvPicPr>
        <p:blipFill>
          <a:blip r:embed="rId3"/>
          <a:srcRect l="20379" r="20379"/>
          <a:stretch>
            <a:fillRect/>
          </a:stretch>
        </p:blipFill>
        <p:spPr>
          <a:prstGeom prst="rect">
            <a:avLst/>
          </a:prstGeom>
        </p:spPr>
      </p:pic>
    </p:spTree>
    <p:extLst>
      <p:ext uri="{BB962C8B-B14F-4D97-AF65-F5344CB8AC3E}">
        <p14:creationId xmlns:p14="http://schemas.microsoft.com/office/powerpoint/2010/main" val="1971053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24E7A9-D4E3-D49E-F3AE-74FEBD87C72B}"/>
              </a:ext>
            </a:extLst>
          </p:cNvPr>
          <p:cNvSpPr>
            <a:spLocks noGrp="1"/>
          </p:cNvSpPr>
          <p:nvPr>
            <p:ph type="body" sz="quarter" idx="14"/>
          </p:nvPr>
        </p:nvSpPr>
        <p:spPr>
          <a:xfrm>
            <a:off x="401636" y="1147482"/>
            <a:ext cx="7003716" cy="5628703"/>
          </a:xfrm>
        </p:spPr>
        <p:txBody>
          <a:bodyPr/>
          <a:lstStyle/>
          <a:p>
            <a:pPr algn="just">
              <a:lnSpc>
                <a:spcPct val="114000"/>
              </a:lnSpc>
            </a:pPr>
            <a:r>
              <a:rPr lang="en-US" sz="1800" dirty="0"/>
              <a:t>Coordination Electrical Power Council of Central Asia (CEPC) is a consultative body for coordination of parallel operation of power systems of Central Asia. Mutually agreed decisions and rules to ensure economical, mutually beneficial reliable parallel operation of power systems are adopted by open voting of the Participants and are binding.</a:t>
            </a:r>
          </a:p>
          <a:p>
            <a:pPr algn="just">
              <a:lnSpc>
                <a:spcPct val="114000"/>
              </a:lnSpc>
            </a:pPr>
            <a:endParaRPr lang="en-US" sz="1800" dirty="0"/>
          </a:p>
          <a:p>
            <a:pPr algn="just">
              <a:lnSpc>
                <a:spcPct val="114000"/>
              </a:lnSpc>
            </a:pPr>
            <a:r>
              <a:rPr lang="en-US" sz="1800" dirty="0"/>
              <a:t>Coordination of operational and technological activities of power systems and energy facilities included in the Central Asian UES and the Southern part of the UES of Kazakhstan is carried out by the Coordination and Dispatch Center </a:t>
            </a:r>
            <a:r>
              <a:rPr lang="en-US" sz="1800" dirty="0" err="1"/>
              <a:t>Energia</a:t>
            </a:r>
            <a:r>
              <a:rPr lang="en-US" sz="1800" dirty="0"/>
              <a:t> based in Tashkent.</a:t>
            </a:r>
            <a:endParaRPr lang="en-US" dirty="0"/>
          </a:p>
        </p:txBody>
      </p:sp>
      <p:sp>
        <p:nvSpPr>
          <p:cNvPr id="9" name="Text Placeholder 4">
            <a:extLst>
              <a:ext uri="{FF2B5EF4-FFF2-40B4-BE49-F238E27FC236}">
                <a16:creationId xmlns:a16="http://schemas.microsoft.com/office/drawing/2014/main" id="{0A55A47A-87C6-46E0-B3D7-4862DC00C73A}"/>
              </a:ext>
            </a:extLst>
          </p:cNvPr>
          <p:cNvSpPr txBox="1">
            <a:spLocks/>
          </p:cNvSpPr>
          <p:nvPr/>
        </p:nvSpPr>
        <p:spPr>
          <a:xfrm>
            <a:off x="2646947" y="287447"/>
            <a:ext cx="5313712" cy="663498"/>
          </a:xfrm>
          <a:prstGeom prst="rect">
            <a:avLst/>
          </a:prstGeom>
        </p:spPr>
        <p:txBody>
          <a:bodyPr vert="horz" lIns="0" tIns="0" rIns="0" bIns="0" rtlCol="0">
            <a:noAutofit/>
          </a:bodyPr>
          <a:lstStyle>
            <a:lvl1pPr marL="0" indent="0" algn="l" defTabSz="914400" rtl="0" eaLnBrk="1" latinLnBrk="0" hangingPunct="1">
              <a:lnSpc>
                <a:spcPct val="93000"/>
              </a:lnSpc>
              <a:spcBef>
                <a:spcPts val="0"/>
              </a:spcBef>
              <a:buFont typeface="Arial" pitchFamily="34" charset="0"/>
              <a:buNone/>
              <a:defRPr sz="2800" b="1" kern="1200">
                <a:solidFill>
                  <a:srgbClr val="0053BB"/>
                </a:solidFill>
                <a:latin typeface="+mn-lt"/>
                <a:ea typeface="+mn-ea"/>
                <a:cs typeface="+mn-cs"/>
              </a:defRPr>
            </a:lvl1pPr>
            <a:lvl2pPr marL="457200" indent="0" algn="l" defTabSz="914400" rtl="0" eaLnBrk="1" latinLnBrk="0" hangingPunct="1">
              <a:lnSpc>
                <a:spcPct val="93000"/>
              </a:lnSpc>
              <a:spcBef>
                <a:spcPts val="0"/>
              </a:spcBef>
              <a:buFont typeface="Wingdings 3" panose="05040102010807070707" pitchFamily="18" charset="2"/>
              <a:buNone/>
              <a:defRPr sz="2400" b="1" kern="1200">
                <a:solidFill>
                  <a:srgbClr val="0053BB"/>
                </a:solidFill>
                <a:latin typeface="+mn-lt"/>
                <a:ea typeface="+mn-ea"/>
                <a:cs typeface="+mn-cs"/>
              </a:defRPr>
            </a:lvl2pPr>
            <a:lvl3pPr marL="914400" indent="0" algn="l" defTabSz="914400" rtl="0" eaLnBrk="1" latinLnBrk="0" hangingPunct="1">
              <a:lnSpc>
                <a:spcPct val="95000"/>
              </a:lnSpc>
              <a:spcBef>
                <a:spcPts val="0"/>
              </a:spcBef>
              <a:buFont typeface="Arial" panose="020B0604020202020204" pitchFamily="34" charset="0"/>
              <a:buNone/>
              <a:defRPr sz="2400" b="1" kern="1200">
                <a:solidFill>
                  <a:srgbClr val="0053BB"/>
                </a:solidFill>
                <a:latin typeface="+mn-lt"/>
                <a:ea typeface="+mn-ea"/>
                <a:cs typeface="+mn-cs"/>
              </a:defRPr>
            </a:lvl3pPr>
            <a:lvl4pPr marL="1371600" indent="0" algn="l" defTabSz="914400" rtl="0" eaLnBrk="1" latinLnBrk="0" hangingPunct="1">
              <a:spcBef>
                <a:spcPts val="0"/>
              </a:spcBef>
              <a:buFont typeface="Arial" panose="020B0604020202020204" pitchFamily="34" charset="0"/>
              <a:buNone/>
              <a:defRPr sz="2400" b="1" kern="1200">
                <a:solidFill>
                  <a:srgbClr val="0053BB"/>
                </a:solidFill>
                <a:latin typeface="+mn-lt"/>
                <a:ea typeface="+mn-ea"/>
                <a:cs typeface="+mn-cs"/>
              </a:defRPr>
            </a:lvl4pPr>
            <a:lvl5pPr marL="1828800" indent="0" algn="l" defTabSz="914400" rtl="0" eaLnBrk="1" latinLnBrk="0" hangingPunct="1">
              <a:spcBef>
                <a:spcPts val="0"/>
              </a:spcBef>
              <a:buFont typeface="Arial" panose="020B0604020202020204" pitchFamily="34" charset="0"/>
              <a:buNone/>
              <a:defRPr sz="2400" b="1" kern="1200">
                <a:solidFill>
                  <a:srgbClr val="0053BB"/>
                </a:solidFill>
                <a:latin typeface="+mn-lt"/>
                <a:ea typeface="+mn-ea"/>
                <a:cs typeface="+mn-cs"/>
              </a:defRPr>
            </a:lvl5pPr>
            <a:lvl6pPr marL="1080000" indent="-270000" algn="l" defTabSz="914400" rtl="0" eaLnBrk="1" latinLnBrk="0" hangingPunct="1">
              <a:spcBef>
                <a:spcPts val="0"/>
              </a:spcBef>
              <a:buFont typeface="Arial" panose="020B0604020202020204" pitchFamily="34" charset="0"/>
              <a:buChar char="–"/>
              <a:defRPr sz="1500" kern="1200">
                <a:solidFill>
                  <a:schemeClr val="accent1"/>
                </a:solidFill>
                <a:latin typeface="+mn-lt"/>
                <a:ea typeface="+mn-ea"/>
                <a:cs typeface="+mn-cs"/>
              </a:defRPr>
            </a:lvl6pPr>
            <a:lvl7pPr marL="1080000" indent="-270000" algn="l" defTabSz="914400" rtl="0" eaLnBrk="1" latinLnBrk="0" hangingPunct="1">
              <a:spcBef>
                <a:spcPts val="0"/>
              </a:spcBef>
              <a:buFont typeface="Arial" panose="020B0604020202020204" pitchFamily="34" charset="0"/>
              <a:buChar char="–"/>
              <a:defRPr sz="1500" kern="1200">
                <a:solidFill>
                  <a:schemeClr val="accent1"/>
                </a:solidFill>
                <a:latin typeface="+mn-lt"/>
                <a:ea typeface="+mn-ea"/>
                <a:cs typeface="+mn-cs"/>
              </a:defRPr>
            </a:lvl7pPr>
            <a:lvl8pPr marL="1080000" indent="-270000" algn="l" defTabSz="914400" rtl="0" eaLnBrk="1" latinLnBrk="0" hangingPunct="1">
              <a:spcBef>
                <a:spcPts val="0"/>
              </a:spcBef>
              <a:buFont typeface="Arial" panose="020B0604020202020204" pitchFamily="34" charset="0"/>
              <a:buChar char="–"/>
              <a:defRPr sz="1500" kern="1200">
                <a:solidFill>
                  <a:schemeClr val="accent1"/>
                </a:solidFill>
                <a:latin typeface="+mn-lt"/>
                <a:ea typeface="+mn-ea"/>
                <a:cs typeface="+mn-cs"/>
              </a:defRPr>
            </a:lvl8pPr>
            <a:lvl9pPr marL="1080000" indent="-270000" algn="l" defTabSz="914400" rtl="0" eaLnBrk="1" latinLnBrk="0" hangingPunct="1">
              <a:spcBef>
                <a:spcPts val="0"/>
              </a:spcBef>
              <a:buFont typeface="Arial" panose="020B0604020202020204" pitchFamily="34" charset="0"/>
              <a:buChar char="–"/>
              <a:defRPr sz="1500" kern="1200">
                <a:solidFill>
                  <a:schemeClr val="accent1"/>
                </a:solidFill>
                <a:latin typeface="+mn-lt"/>
                <a:ea typeface="+mn-ea"/>
                <a:cs typeface="+mn-cs"/>
              </a:defRPr>
            </a:lvl9pPr>
          </a:lstStyle>
          <a:p>
            <a:r>
              <a:rPr lang="en-US" dirty="0"/>
              <a:t>Central Asian UES</a:t>
            </a:r>
          </a:p>
        </p:txBody>
      </p:sp>
      <p:sp>
        <p:nvSpPr>
          <p:cNvPr id="2" name="Рисунок 1"/>
          <p:cNvSpPr>
            <a:spLocks noGrp="1"/>
          </p:cNvSpPr>
          <p:nvPr>
            <p:ph type="pic" sz="quarter" idx="13"/>
          </p:nvPr>
        </p:nvSpPr>
        <p:spPr>
          <a:xfrm>
            <a:off x="7879976" y="3209365"/>
            <a:ext cx="4312023" cy="3648634"/>
          </a:xfrm>
          <a:solidFill>
            <a:schemeClr val="bg1">
              <a:lumMod val="95000"/>
            </a:schemeClr>
          </a:solidFill>
          <a:effectLst>
            <a:softEdge rad="660400"/>
          </a:effectLst>
          <a:scene3d>
            <a:camera prst="orthographicFront">
              <a:rot lat="0" lon="300000" rev="21299999"/>
            </a:camera>
            <a:lightRig rig="threePt" dir="t"/>
          </a:scene3d>
        </p:spPr>
      </p:sp>
      <p:pic>
        <p:nvPicPr>
          <p:cNvPr id="8" name="Рисунок 7"/>
          <p:cNvPicPr>
            <a:picLocks noChangeAspect="1"/>
          </p:cNvPicPr>
          <p:nvPr/>
        </p:nvPicPr>
        <p:blipFill>
          <a:blip r:embed="rId3"/>
          <a:stretch>
            <a:fillRect/>
          </a:stretch>
        </p:blipFill>
        <p:spPr>
          <a:xfrm>
            <a:off x="7879976" y="3209365"/>
            <a:ext cx="4312024" cy="3648634"/>
          </a:xfrm>
          <a:prstGeom prst="rect">
            <a:avLst/>
          </a:prstGeom>
        </p:spPr>
      </p:pic>
    </p:spTree>
    <p:extLst>
      <p:ext uri="{BB962C8B-B14F-4D97-AF65-F5344CB8AC3E}">
        <p14:creationId xmlns:p14="http://schemas.microsoft.com/office/powerpoint/2010/main" val="248618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E3C8249-EF93-8A91-5740-E6B183F1D85C}"/>
              </a:ext>
            </a:extLst>
          </p:cNvPr>
          <p:cNvSpPr>
            <a:spLocks noGrp="1"/>
          </p:cNvSpPr>
          <p:nvPr>
            <p:ph type="body" sz="quarter" idx="10"/>
          </p:nvPr>
        </p:nvSpPr>
        <p:spPr>
          <a:xfrm>
            <a:off x="3175695" y="1"/>
            <a:ext cx="6268670" cy="423512"/>
          </a:xfrm>
        </p:spPr>
        <p:txBody>
          <a:bodyPr/>
          <a:lstStyle/>
          <a:p>
            <a:r>
              <a:rPr lang="en-US" dirty="0"/>
              <a:t>Interconnections</a:t>
            </a:r>
          </a:p>
        </p:txBody>
      </p:sp>
      <p:sp>
        <p:nvSpPr>
          <p:cNvPr id="14" name="TextBox 13">
            <a:extLst>
              <a:ext uri="{FF2B5EF4-FFF2-40B4-BE49-F238E27FC236}">
                <a16:creationId xmlns:a16="http://schemas.microsoft.com/office/drawing/2014/main" id="{D34271EC-DCB0-7B1B-8622-5C46C6EED4DF}"/>
              </a:ext>
            </a:extLst>
          </p:cNvPr>
          <p:cNvSpPr txBox="1"/>
          <p:nvPr/>
        </p:nvSpPr>
        <p:spPr>
          <a:xfrm>
            <a:off x="0" y="669365"/>
            <a:ext cx="4801685" cy="5402441"/>
          </a:xfrm>
          <a:prstGeom prst="rect">
            <a:avLst/>
          </a:prstGeom>
          <a:noFill/>
        </p:spPr>
        <p:txBody>
          <a:bodyPr wrap="square">
            <a:spAutoFit/>
          </a:bodyPr>
          <a:lstStyle/>
          <a:p>
            <a:pPr algn="just">
              <a:lnSpc>
                <a:spcPct val="110000"/>
              </a:lnSpc>
              <a:spcBef>
                <a:spcPts val="600"/>
              </a:spcBef>
              <a:spcAft>
                <a:spcPts val="600"/>
              </a:spcAft>
            </a:pPr>
            <a:r>
              <a:rPr lang="en-US" dirty="0">
                <a:solidFill>
                  <a:schemeClr val="accent1"/>
                </a:solidFill>
              </a:rPr>
              <a:t>The power systems of Kazakhstan, Uzbekistan and Kyrgyzstan, which operate in parallel, as well as Tajikistan and Turkmenistan, which operate autonomously from the CA UES, are mainly interconnected by 220-500 kV transmission lines.</a:t>
            </a:r>
          </a:p>
          <a:p>
            <a:pPr algn="just">
              <a:lnSpc>
                <a:spcPct val="110000"/>
              </a:lnSpc>
              <a:spcBef>
                <a:spcPts val="600"/>
              </a:spcBef>
              <a:spcAft>
                <a:spcPts val="600"/>
              </a:spcAft>
            </a:pPr>
            <a:r>
              <a:rPr lang="en-US" dirty="0">
                <a:solidFill>
                  <a:schemeClr val="accent1"/>
                </a:solidFill>
              </a:rPr>
              <a:t>The power system of Tajikistan will soon be reconnected to the CA UES through the Southern part of the Uzbekistan power system (</a:t>
            </a:r>
            <a:r>
              <a:rPr lang="en-US" dirty="0" err="1">
                <a:solidFill>
                  <a:schemeClr val="accent1"/>
                </a:solidFill>
              </a:rPr>
              <a:t>Guzar-Regar</a:t>
            </a:r>
            <a:r>
              <a:rPr lang="en-US" dirty="0">
                <a:solidFill>
                  <a:schemeClr val="accent1"/>
                </a:solidFill>
              </a:rPr>
              <a:t> and </a:t>
            </a:r>
            <a:r>
              <a:rPr lang="en-US" dirty="0" err="1">
                <a:solidFill>
                  <a:schemeClr val="accent1"/>
                </a:solidFill>
              </a:rPr>
              <a:t>Surkhan-Regar</a:t>
            </a:r>
            <a:r>
              <a:rPr lang="en-US" dirty="0">
                <a:solidFill>
                  <a:schemeClr val="accent1"/>
                </a:solidFill>
              </a:rPr>
              <a:t>). In addition, there are plans to interconnect the Sughd SS of Tajikistan with the existing 500 kV transmission line in Uzbekistan under the "Entry-Exit" scheme, as well as construction of a new 500 kV line between the New Syrdarya TPP (Uzbekistan) and the Sughd SS (Tajikistan).</a:t>
            </a:r>
            <a:endParaRPr lang="ru-RU" dirty="0">
              <a:solidFill>
                <a:schemeClr val="accent1"/>
              </a:solidFill>
            </a:endParaRPr>
          </a:p>
        </p:txBody>
      </p:sp>
      <p:pic>
        <p:nvPicPr>
          <p:cNvPr id="6" name="Рисунок 5"/>
          <p:cNvPicPr>
            <a:picLocks noGrp="1" noChangeAspect="1"/>
          </p:cNvPicPr>
          <p:nvPr>
            <p:ph type="pic" sz="quarter" idx="13"/>
          </p:nvPr>
        </p:nvPicPr>
        <p:blipFill rotWithShape="1">
          <a:blip r:embed="rId3"/>
          <a:srcRect l="20987" t="12400" r="19783" b="4133"/>
          <a:stretch/>
        </p:blipFill>
        <p:spPr>
          <a:xfrm>
            <a:off x="5056632" y="669365"/>
            <a:ext cx="7027793" cy="6035498"/>
          </a:xfrm>
          <a:prstGeom prst="rect">
            <a:avLst/>
          </a:prstGeom>
        </p:spPr>
      </p:pic>
    </p:spTree>
    <p:extLst>
      <p:ext uri="{BB962C8B-B14F-4D97-AF65-F5344CB8AC3E}">
        <p14:creationId xmlns:p14="http://schemas.microsoft.com/office/powerpoint/2010/main" val="3917505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24E7A9-D4E3-D49E-F3AE-74FEBD87C72B}"/>
              </a:ext>
            </a:extLst>
          </p:cNvPr>
          <p:cNvSpPr>
            <a:spLocks noGrp="1"/>
          </p:cNvSpPr>
          <p:nvPr>
            <p:ph type="body" sz="quarter" idx="14"/>
          </p:nvPr>
        </p:nvSpPr>
        <p:spPr>
          <a:xfrm>
            <a:off x="401636" y="1135782"/>
            <a:ext cx="11524065" cy="5380521"/>
          </a:xfrm>
          <a:solidFill>
            <a:schemeClr val="bg1">
              <a:alpha val="55000"/>
            </a:schemeClr>
          </a:solidFill>
        </p:spPr>
        <p:txBody>
          <a:bodyPr/>
          <a:lstStyle/>
          <a:p>
            <a:pPr algn="just"/>
            <a:r>
              <a:rPr lang="en-US" sz="1800" dirty="0"/>
              <a:t>The ADB supported project to connect the energy system of the Republic of Tajikistan to the Central Asian UES is being implemented and is expected to be completed in 2024, which will allow the energy system to exchange electricity in parallel mode. </a:t>
            </a:r>
          </a:p>
          <a:p>
            <a:pPr algn="just"/>
            <a:r>
              <a:rPr lang="en-US" sz="1800" dirty="0"/>
              <a:t>The power systems of Tajikistan and Kyrgyzstan can export electricity in summer, when their hydroelectric power plants are operating at maximum load, and there is a possibility to import electricity in winter, when there is a shortage of energy. </a:t>
            </a:r>
          </a:p>
          <a:p>
            <a:pPr algn="just"/>
            <a:r>
              <a:rPr lang="en-US" sz="1800" dirty="0"/>
              <a:t>Electricity trade volumes are determined on the basis of technical flows between energy systems. At the same time, trade takes place not only between the republican energy systems as a whole, but also between individual energy nodes of energy systems.</a:t>
            </a:r>
          </a:p>
          <a:p>
            <a:pPr algn="just"/>
            <a:r>
              <a:rPr lang="en-US" sz="1800" dirty="0"/>
              <a:t>Electricity supply contracts are concluded on a bilateral basis. Electricity supply through the power grids of third countries also involves a contract for transit of electricity. For example, when electricity is exported from Turkmenistan to Kyrgyzstan through the Uzbekistan grid, a transit contract is concluded between the Uzbekistan and Kyrgyzstan energy systems.  </a:t>
            </a:r>
          </a:p>
          <a:p>
            <a:pPr algn="just"/>
            <a:r>
              <a:rPr lang="en-US" sz="1800" dirty="0"/>
              <a:t>Kazakhstan adopted the Single Buyer and Balancing Electricity Market model on July 1.</a:t>
            </a:r>
          </a:p>
          <a:p>
            <a:pPr algn="just"/>
            <a:r>
              <a:rPr lang="en-US" sz="1800" dirty="0"/>
              <a:t> This September, Uzbekistan announced the establishment of the Energy Market Regulator and a phased transition to a wholesale and retail electricity market.</a:t>
            </a:r>
            <a:endParaRPr lang="en-US" dirty="0"/>
          </a:p>
        </p:txBody>
      </p:sp>
      <p:sp>
        <p:nvSpPr>
          <p:cNvPr id="8" name="Text Placeholder 4">
            <a:extLst>
              <a:ext uri="{FF2B5EF4-FFF2-40B4-BE49-F238E27FC236}">
                <a16:creationId xmlns:a16="http://schemas.microsoft.com/office/drawing/2014/main" id="{0A55A47A-87C6-46E0-B3D7-4862DC00C73A}"/>
              </a:ext>
            </a:extLst>
          </p:cNvPr>
          <p:cNvSpPr txBox="1">
            <a:spLocks/>
          </p:cNvSpPr>
          <p:nvPr/>
        </p:nvSpPr>
        <p:spPr>
          <a:xfrm>
            <a:off x="3041585" y="337530"/>
            <a:ext cx="6525928" cy="470991"/>
          </a:xfrm>
          <a:prstGeom prst="rect">
            <a:avLst/>
          </a:prstGeom>
        </p:spPr>
        <p:txBody>
          <a:bodyPr vert="horz" lIns="0" tIns="0" rIns="0" bIns="0" rtlCol="0">
            <a:noAutofit/>
          </a:bodyPr>
          <a:lstStyle>
            <a:lvl1pPr marL="0" indent="0" algn="l" defTabSz="914400" rtl="0" eaLnBrk="1" latinLnBrk="0" hangingPunct="1">
              <a:lnSpc>
                <a:spcPct val="93000"/>
              </a:lnSpc>
              <a:spcBef>
                <a:spcPts val="0"/>
              </a:spcBef>
              <a:buFont typeface="Arial" pitchFamily="34" charset="0"/>
              <a:buNone/>
              <a:defRPr sz="2800" b="1" kern="1200">
                <a:solidFill>
                  <a:srgbClr val="0053BB"/>
                </a:solidFill>
                <a:latin typeface="+mn-lt"/>
                <a:ea typeface="+mn-ea"/>
                <a:cs typeface="+mn-cs"/>
              </a:defRPr>
            </a:lvl1pPr>
            <a:lvl2pPr marL="457200" indent="0" algn="l" defTabSz="914400" rtl="0" eaLnBrk="1" latinLnBrk="0" hangingPunct="1">
              <a:lnSpc>
                <a:spcPct val="93000"/>
              </a:lnSpc>
              <a:spcBef>
                <a:spcPts val="0"/>
              </a:spcBef>
              <a:buFont typeface="Wingdings 3" panose="05040102010807070707" pitchFamily="18" charset="2"/>
              <a:buNone/>
              <a:defRPr sz="2400" b="1" kern="1200">
                <a:solidFill>
                  <a:srgbClr val="0053BB"/>
                </a:solidFill>
                <a:latin typeface="+mn-lt"/>
                <a:ea typeface="+mn-ea"/>
                <a:cs typeface="+mn-cs"/>
              </a:defRPr>
            </a:lvl2pPr>
            <a:lvl3pPr marL="914400" indent="0" algn="l" defTabSz="914400" rtl="0" eaLnBrk="1" latinLnBrk="0" hangingPunct="1">
              <a:lnSpc>
                <a:spcPct val="95000"/>
              </a:lnSpc>
              <a:spcBef>
                <a:spcPts val="0"/>
              </a:spcBef>
              <a:buFont typeface="Arial" panose="020B0604020202020204" pitchFamily="34" charset="0"/>
              <a:buNone/>
              <a:defRPr sz="2400" b="1" kern="1200">
                <a:solidFill>
                  <a:srgbClr val="0053BB"/>
                </a:solidFill>
                <a:latin typeface="+mn-lt"/>
                <a:ea typeface="+mn-ea"/>
                <a:cs typeface="+mn-cs"/>
              </a:defRPr>
            </a:lvl3pPr>
            <a:lvl4pPr marL="1371600" indent="0" algn="l" defTabSz="914400" rtl="0" eaLnBrk="1" latinLnBrk="0" hangingPunct="1">
              <a:spcBef>
                <a:spcPts val="0"/>
              </a:spcBef>
              <a:buFont typeface="Arial" panose="020B0604020202020204" pitchFamily="34" charset="0"/>
              <a:buNone/>
              <a:defRPr sz="2400" b="1" kern="1200">
                <a:solidFill>
                  <a:srgbClr val="0053BB"/>
                </a:solidFill>
                <a:latin typeface="+mn-lt"/>
                <a:ea typeface="+mn-ea"/>
                <a:cs typeface="+mn-cs"/>
              </a:defRPr>
            </a:lvl4pPr>
            <a:lvl5pPr marL="1828800" indent="0" algn="l" defTabSz="914400" rtl="0" eaLnBrk="1" latinLnBrk="0" hangingPunct="1">
              <a:spcBef>
                <a:spcPts val="0"/>
              </a:spcBef>
              <a:buFont typeface="Arial" panose="020B0604020202020204" pitchFamily="34" charset="0"/>
              <a:buNone/>
              <a:defRPr sz="2400" b="1" kern="1200">
                <a:solidFill>
                  <a:srgbClr val="0053BB"/>
                </a:solidFill>
                <a:latin typeface="+mn-lt"/>
                <a:ea typeface="+mn-ea"/>
                <a:cs typeface="+mn-cs"/>
              </a:defRPr>
            </a:lvl5pPr>
            <a:lvl6pPr marL="1080000" indent="-270000" algn="l" defTabSz="914400" rtl="0" eaLnBrk="1" latinLnBrk="0" hangingPunct="1">
              <a:spcBef>
                <a:spcPts val="0"/>
              </a:spcBef>
              <a:buFont typeface="Arial" panose="020B0604020202020204" pitchFamily="34" charset="0"/>
              <a:buChar char="–"/>
              <a:defRPr sz="1500" kern="1200">
                <a:solidFill>
                  <a:schemeClr val="accent1"/>
                </a:solidFill>
                <a:latin typeface="+mn-lt"/>
                <a:ea typeface="+mn-ea"/>
                <a:cs typeface="+mn-cs"/>
              </a:defRPr>
            </a:lvl6pPr>
            <a:lvl7pPr marL="1080000" indent="-270000" algn="l" defTabSz="914400" rtl="0" eaLnBrk="1" latinLnBrk="0" hangingPunct="1">
              <a:spcBef>
                <a:spcPts val="0"/>
              </a:spcBef>
              <a:buFont typeface="Arial" panose="020B0604020202020204" pitchFamily="34" charset="0"/>
              <a:buChar char="–"/>
              <a:defRPr sz="1500" kern="1200">
                <a:solidFill>
                  <a:schemeClr val="accent1"/>
                </a:solidFill>
                <a:latin typeface="+mn-lt"/>
                <a:ea typeface="+mn-ea"/>
                <a:cs typeface="+mn-cs"/>
              </a:defRPr>
            </a:lvl7pPr>
            <a:lvl8pPr marL="1080000" indent="-270000" algn="l" defTabSz="914400" rtl="0" eaLnBrk="1" latinLnBrk="0" hangingPunct="1">
              <a:spcBef>
                <a:spcPts val="0"/>
              </a:spcBef>
              <a:buFont typeface="Arial" panose="020B0604020202020204" pitchFamily="34" charset="0"/>
              <a:buChar char="–"/>
              <a:defRPr sz="1500" kern="1200">
                <a:solidFill>
                  <a:schemeClr val="accent1"/>
                </a:solidFill>
                <a:latin typeface="+mn-lt"/>
                <a:ea typeface="+mn-ea"/>
                <a:cs typeface="+mn-cs"/>
              </a:defRPr>
            </a:lvl8pPr>
            <a:lvl9pPr marL="1080000" indent="-270000" algn="l" defTabSz="914400" rtl="0" eaLnBrk="1" latinLnBrk="0" hangingPunct="1">
              <a:spcBef>
                <a:spcPts val="0"/>
              </a:spcBef>
              <a:buFont typeface="Arial" panose="020B0604020202020204" pitchFamily="34" charset="0"/>
              <a:buChar char="–"/>
              <a:defRPr sz="1500" kern="1200">
                <a:solidFill>
                  <a:schemeClr val="accent1"/>
                </a:solidFill>
                <a:latin typeface="+mn-lt"/>
                <a:ea typeface="+mn-ea"/>
                <a:cs typeface="+mn-cs"/>
              </a:defRPr>
            </a:lvl9pPr>
          </a:lstStyle>
          <a:p>
            <a:r>
              <a:rPr lang="en-US" sz="2400" dirty="0"/>
              <a:t>Electricity trade in Central Asian UES</a:t>
            </a:r>
          </a:p>
        </p:txBody>
      </p:sp>
    </p:spTree>
    <p:extLst>
      <p:ext uri="{BB962C8B-B14F-4D97-AF65-F5344CB8AC3E}">
        <p14:creationId xmlns:p14="http://schemas.microsoft.com/office/powerpoint/2010/main" val="1953269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24E7A9-D4E3-D49E-F3AE-74FEBD87C72B}"/>
              </a:ext>
            </a:extLst>
          </p:cNvPr>
          <p:cNvSpPr>
            <a:spLocks noGrp="1"/>
          </p:cNvSpPr>
          <p:nvPr>
            <p:ph type="body" sz="quarter" idx="14"/>
          </p:nvPr>
        </p:nvSpPr>
        <p:spPr>
          <a:xfrm>
            <a:off x="0" y="798897"/>
            <a:ext cx="9952522" cy="6059103"/>
          </a:xfrm>
        </p:spPr>
        <p:txBody>
          <a:bodyPr/>
          <a:lstStyle/>
          <a:p>
            <a:r>
              <a:rPr lang="en-US" sz="1800" dirty="0"/>
              <a:t>The main exporters in the Central Asian UES are the energy systems of Turkmenistan and Tajikistan</a:t>
            </a:r>
            <a:r>
              <a:rPr lang="ru-RU" sz="1800" dirty="0"/>
              <a:t>.  </a:t>
            </a:r>
            <a:endParaRPr lang="en-US" sz="1800" dirty="0"/>
          </a:p>
          <a:p>
            <a:pPr marL="457200" lvl="1" indent="0" algn="just">
              <a:buNone/>
            </a:pPr>
            <a:r>
              <a:rPr lang="en-US" sz="1800" dirty="0"/>
              <a:t>Turkmenistan exported electricity, mln. kWh</a:t>
            </a:r>
            <a:r>
              <a:rPr lang="uz-Cyrl-UZ" sz="1800" dirty="0"/>
              <a:t>:</a:t>
            </a:r>
            <a:r>
              <a:rPr lang="en-US" sz="1800" dirty="0"/>
              <a:t>		</a:t>
            </a:r>
            <a:r>
              <a:rPr lang="uz-Cyrl-UZ" sz="1800" dirty="0"/>
              <a:t>  	</a:t>
            </a:r>
            <a:r>
              <a:rPr lang="uz-Cyrl-UZ" sz="1800" b="1" dirty="0">
                <a:solidFill>
                  <a:srgbClr val="C00000"/>
                </a:solidFill>
              </a:rPr>
              <a:t>2021    		2022 </a:t>
            </a:r>
          </a:p>
          <a:p>
            <a:pPr lvl="1" algn="just"/>
            <a:r>
              <a:rPr lang="en-US" sz="1800" b="1" dirty="0">
                <a:solidFill>
                  <a:srgbClr val="0070C0"/>
                </a:solidFill>
              </a:rPr>
              <a:t>to Uzbekistan</a:t>
            </a:r>
            <a:r>
              <a:rPr lang="uz-Cyrl-UZ" sz="1800" b="1" dirty="0">
                <a:solidFill>
                  <a:srgbClr val="0070C0"/>
                </a:solidFill>
              </a:rPr>
              <a:t>						4209</a:t>
            </a:r>
            <a:r>
              <a:rPr lang="en-US" sz="1800" b="1" dirty="0">
                <a:solidFill>
                  <a:srgbClr val="0070C0"/>
                </a:solidFill>
              </a:rPr>
              <a:t>.</a:t>
            </a:r>
            <a:r>
              <a:rPr lang="uz-Cyrl-UZ" sz="1800" b="1" dirty="0">
                <a:solidFill>
                  <a:srgbClr val="0070C0"/>
                </a:solidFill>
              </a:rPr>
              <a:t>9		4529</a:t>
            </a:r>
            <a:r>
              <a:rPr lang="en-US" sz="1800" b="1" dirty="0">
                <a:solidFill>
                  <a:srgbClr val="0070C0"/>
                </a:solidFill>
              </a:rPr>
              <a:t>.</a:t>
            </a:r>
            <a:r>
              <a:rPr lang="uz-Cyrl-UZ" sz="1800" b="1" dirty="0">
                <a:solidFill>
                  <a:srgbClr val="0070C0"/>
                </a:solidFill>
              </a:rPr>
              <a:t>4</a:t>
            </a:r>
          </a:p>
          <a:p>
            <a:pPr lvl="1" algn="just"/>
            <a:r>
              <a:rPr lang="en-US" sz="1800" b="1" dirty="0">
                <a:solidFill>
                  <a:srgbClr val="0070C0"/>
                </a:solidFill>
              </a:rPr>
              <a:t>to Kyrgyzstan</a:t>
            </a:r>
            <a:r>
              <a:rPr lang="uz-Cyrl-UZ" sz="1800" b="1" dirty="0">
                <a:solidFill>
                  <a:srgbClr val="0070C0"/>
                </a:solidFill>
              </a:rPr>
              <a:t>						498</a:t>
            </a:r>
            <a:r>
              <a:rPr lang="en-US" sz="1800" b="1" dirty="0">
                <a:solidFill>
                  <a:srgbClr val="0070C0"/>
                </a:solidFill>
              </a:rPr>
              <a:t>.</a:t>
            </a:r>
            <a:r>
              <a:rPr lang="uz-Cyrl-UZ" sz="1800" b="1" dirty="0">
                <a:solidFill>
                  <a:srgbClr val="0070C0"/>
                </a:solidFill>
              </a:rPr>
              <a:t>2		813</a:t>
            </a:r>
            <a:r>
              <a:rPr lang="en-US" sz="1800" b="1" dirty="0">
                <a:solidFill>
                  <a:srgbClr val="0070C0"/>
                </a:solidFill>
              </a:rPr>
              <a:t>.</a:t>
            </a:r>
            <a:r>
              <a:rPr lang="uz-Cyrl-UZ" sz="1800" b="1" dirty="0">
                <a:solidFill>
                  <a:srgbClr val="0070C0"/>
                </a:solidFill>
              </a:rPr>
              <a:t>5</a:t>
            </a:r>
          </a:p>
          <a:p>
            <a:pPr marL="457200" lvl="1" indent="0" algn="just">
              <a:buNone/>
            </a:pPr>
            <a:endParaRPr lang="uz-Cyrl-UZ" sz="1800" dirty="0"/>
          </a:p>
          <a:p>
            <a:pPr marL="457200" lvl="1" indent="0" algn="just">
              <a:buNone/>
            </a:pPr>
            <a:r>
              <a:rPr lang="en-US" sz="1800" dirty="0"/>
              <a:t>Tajikistan exported electricity, mln. kWh</a:t>
            </a:r>
            <a:r>
              <a:rPr lang="uz-Cyrl-UZ" sz="1800" dirty="0"/>
              <a:t>: 			</a:t>
            </a:r>
          </a:p>
          <a:p>
            <a:pPr lvl="1" algn="just"/>
            <a:r>
              <a:rPr lang="en-US" sz="1800" b="1" dirty="0">
                <a:solidFill>
                  <a:srgbClr val="0070C0"/>
                </a:solidFill>
              </a:rPr>
              <a:t>to Uzbekistan </a:t>
            </a:r>
            <a:r>
              <a:rPr lang="uz-Cyrl-UZ" sz="1800" b="1" dirty="0">
                <a:solidFill>
                  <a:srgbClr val="0070C0"/>
                </a:solidFill>
              </a:rPr>
              <a:t>						 1146</a:t>
            </a:r>
            <a:r>
              <a:rPr lang="en-US" sz="1800" b="1" dirty="0">
                <a:solidFill>
                  <a:srgbClr val="0070C0"/>
                </a:solidFill>
              </a:rPr>
              <a:t>.</a:t>
            </a:r>
            <a:r>
              <a:rPr lang="uz-Cyrl-UZ" sz="1800" b="1" dirty="0">
                <a:solidFill>
                  <a:srgbClr val="0070C0"/>
                </a:solidFill>
              </a:rPr>
              <a:t>8		839</a:t>
            </a:r>
            <a:r>
              <a:rPr lang="en-US" sz="1800" b="1" dirty="0">
                <a:solidFill>
                  <a:srgbClr val="0070C0"/>
                </a:solidFill>
              </a:rPr>
              <a:t>.</a:t>
            </a:r>
            <a:r>
              <a:rPr lang="uz-Cyrl-UZ" sz="1800" b="1" dirty="0">
                <a:solidFill>
                  <a:srgbClr val="0070C0"/>
                </a:solidFill>
              </a:rPr>
              <a:t>4</a:t>
            </a:r>
          </a:p>
          <a:p>
            <a:pPr marL="457200" lvl="1" indent="0" algn="just">
              <a:buNone/>
            </a:pPr>
            <a:endParaRPr lang="uz-Cyrl-UZ" sz="1800" dirty="0"/>
          </a:p>
          <a:p>
            <a:pPr marL="457200" lvl="1" indent="0" algn="just">
              <a:buNone/>
            </a:pPr>
            <a:r>
              <a:rPr lang="en-US" sz="1800" dirty="0"/>
              <a:t>Also the energy systems of Uzbekistan, Tajikistan and Turkmenistan </a:t>
            </a:r>
          </a:p>
          <a:p>
            <a:pPr marL="457200" lvl="1" indent="0" algn="just">
              <a:buNone/>
            </a:pPr>
            <a:r>
              <a:rPr lang="en-US" sz="1800" dirty="0"/>
              <a:t>supply electricity to the energy system of Afghanistan</a:t>
            </a:r>
            <a:r>
              <a:rPr lang="uz-Cyrl-UZ" sz="1800" dirty="0"/>
              <a:t>.</a:t>
            </a:r>
          </a:p>
          <a:p>
            <a:pPr marL="457200" lvl="1" indent="0" algn="just">
              <a:buNone/>
            </a:pPr>
            <a:r>
              <a:rPr lang="en-US" sz="1800" dirty="0"/>
              <a:t>Thus</a:t>
            </a:r>
            <a:r>
              <a:rPr lang="uz-Cyrl-UZ" sz="1800" dirty="0"/>
              <a:t>, </a:t>
            </a:r>
            <a:r>
              <a:rPr lang="en-US" sz="1800" dirty="0"/>
              <a:t>in</a:t>
            </a:r>
            <a:r>
              <a:rPr lang="uz-Cyrl-UZ" sz="1800" dirty="0"/>
              <a:t> </a:t>
            </a:r>
            <a:r>
              <a:rPr lang="uz-Cyrl-UZ" sz="1800" dirty="0">
                <a:solidFill>
                  <a:srgbClr val="C00000"/>
                </a:solidFill>
              </a:rPr>
              <a:t>2022 году </a:t>
            </a:r>
            <a:r>
              <a:rPr lang="en-US" sz="1800" dirty="0"/>
              <a:t>export of electricity to Afghanistan amounted to mln kWh</a:t>
            </a:r>
            <a:r>
              <a:rPr lang="uz-Cyrl-UZ" sz="1800" dirty="0"/>
              <a:t>:  </a:t>
            </a:r>
          </a:p>
          <a:p>
            <a:pPr lvl="1" algn="just"/>
            <a:r>
              <a:rPr lang="en-US" sz="1800" b="1" dirty="0">
                <a:solidFill>
                  <a:schemeClr val="accent1">
                    <a:lumMod val="75000"/>
                    <a:lumOff val="25000"/>
                  </a:schemeClr>
                </a:solidFill>
              </a:rPr>
              <a:t>from Uzbekistan</a:t>
            </a:r>
            <a:r>
              <a:rPr lang="uz-Cyrl-UZ" sz="1800" b="1" dirty="0">
                <a:solidFill>
                  <a:schemeClr val="accent1">
                    <a:lumMod val="75000"/>
                    <a:lumOff val="25000"/>
                  </a:schemeClr>
                </a:solidFill>
              </a:rPr>
              <a:t> – 1425</a:t>
            </a:r>
            <a:r>
              <a:rPr lang="en-US" sz="1800" b="1" dirty="0">
                <a:solidFill>
                  <a:schemeClr val="accent1">
                    <a:lumMod val="75000"/>
                    <a:lumOff val="25000"/>
                  </a:schemeClr>
                </a:solidFill>
              </a:rPr>
              <a:t>.</a:t>
            </a:r>
            <a:r>
              <a:rPr lang="uz-Cyrl-UZ" sz="1800" b="1" dirty="0">
                <a:solidFill>
                  <a:schemeClr val="accent1">
                    <a:lumMod val="75000"/>
                    <a:lumOff val="25000"/>
                  </a:schemeClr>
                </a:solidFill>
              </a:rPr>
              <a:t>6</a:t>
            </a:r>
          </a:p>
          <a:p>
            <a:pPr lvl="1" algn="just"/>
            <a:r>
              <a:rPr lang="en-US" sz="1800" b="1" dirty="0">
                <a:solidFill>
                  <a:schemeClr val="accent1">
                    <a:lumMod val="75000"/>
                    <a:lumOff val="25000"/>
                  </a:schemeClr>
                </a:solidFill>
              </a:rPr>
              <a:t>from Tajikistan</a:t>
            </a:r>
            <a:r>
              <a:rPr lang="uz-Cyrl-UZ" sz="1800" b="1" dirty="0">
                <a:solidFill>
                  <a:schemeClr val="accent1">
                    <a:lumMod val="75000"/>
                    <a:lumOff val="25000"/>
                  </a:schemeClr>
                </a:solidFill>
              </a:rPr>
              <a:t> – 1663</a:t>
            </a:r>
            <a:r>
              <a:rPr lang="en-US" sz="1800" b="1" dirty="0">
                <a:solidFill>
                  <a:schemeClr val="accent1">
                    <a:lumMod val="75000"/>
                    <a:lumOff val="25000"/>
                  </a:schemeClr>
                </a:solidFill>
              </a:rPr>
              <a:t>.</a:t>
            </a:r>
            <a:r>
              <a:rPr lang="uz-Cyrl-UZ" sz="1800" b="1" dirty="0">
                <a:solidFill>
                  <a:schemeClr val="accent1">
                    <a:lumMod val="75000"/>
                    <a:lumOff val="25000"/>
                  </a:schemeClr>
                </a:solidFill>
              </a:rPr>
              <a:t>7</a:t>
            </a:r>
          </a:p>
          <a:p>
            <a:pPr lvl="1" algn="just"/>
            <a:endParaRPr lang="uz-Cyrl-UZ" sz="1800" dirty="0"/>
          </a:p>
        </p:txBody>
      </p:sp>
      <p:sp>
        <p:nvSpPr>
          <p:cNvPr id="8" name="Text Placeholder 4">
            <a:extLst>
              <a:ext uri="{FF2B5EF4-FFF2-40B4-BE49-F238E27FC236}">
                <a16:creationId xmlns:a16="http://schemas.microsoft.com/office/drawing/2014/main" id="{3E3C8249-EF93-8A91-5740-E6B183F1D85C}"/>
              </a:ext>
            </a:extLst>
          </p:cNvPr>
          <p:cNvSpPr>
            <a:spLocks noGrp="1"/>
          </p:cNvSpPr>
          <p:nvPr>
            <p:ph type="body" sz="quarter" idx="10"/>
          </p:nvPr>
        </p:nvSpPr>
        <p:spPr>
          <a:xfrm>
            <a:off x="2848437" y="86628"/>
            <a:ext cx="7325466" cy="558266"/>
          </a:xfrm>
        </p:spPr>
        <p:txBody>
          <a:bodyPr/>
          <a:lstStyle/>
          <a:p>
            <a:r>
              <a:rPr lang="en-US" dirty="0"/>
              <a:t>Electricity trade in Central Asian UES</a:t>
            </a:r>
          </a:p>
        </p:txBody>
      </p:sp>
      <p:pic>
        <p:nvPicPr>
          <p:cNvPr id="9" name="Рисунок 8" descr="https://kartinki.pics/uploads/posts/2022-03/1647550366_31-kartinkin-net-p-energetika-kartinki-dlya-prezentatsii-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6485" y="4081111"/>
            <a:ext cx="3625516" cy="2776889"/>
          </a:xfrm>
          <a:prstGeom prst="rect">
            <a:avLst/>
          </a:prstGeom>
          <a:noFill/>
          <a:ln>
            <a:noFill/>
          </a:ln>
        </p:spPr>
      </p:pic>
    </p:spTree>
    <p:extLst>
      <p:ext uri="{BB962C8B-B14F-4D97-AF65-F5344CB8AC3E}">
        <p14:creationId xmlns:p14="http://schemas.microsoft.com/office/powerpoint/2010/main" val="2169034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A55A47A-87C6-46E0-B3D7-4862DC00C73A}"/>
              </a:ext>
            </a:extLst>
          </p:cNvPr>
          <p:cNvSpPr txBox="1">
            <a:spLocks/>
          </p:cNvSpPr>
          <p:nvPr/>
        </p:nvSpPr>
        <p:spPr>
          <a:xfrm>
            <a:off x="1559292" y="193152"/>
            <a:ext cx="10302149" cy="557619"/>
          </a:xfrm>
          <a:prstGeom prst="rect">
            <a:avLst/>
          </a:prstGeom>
        </p:spPr>
        <p:txBody>
          <a:bodyPr vert="horz" lIns="0" tIns="0" rIns="0" bIns="0" rtlCol="0">
            <a:noAutofit/>
          </a:bodyPr>
          <a:lstStyle>
            <a:lvl1pPr marL="0" indent="0" algn="l" defTabSz="914400" rtl="0" eaLnBrk="1" latinLnBrk="0" hangingPunct="1">
              <a:lnSpc>
                <a:spcPct val="93000"/>
              </a:lnSpc>
              <a:spcBef>
                <a:spcPts val="0"/>
              </a:spcBef>
              <a:buFont typeface="Arial" pitchFamily="34" charset="0"/>
              <a:buNone/>
              <a:defRPr sz="2800" b="1" kern="1200">
                <a:solidFill>
                  <a:srgbClr val="0053BB"/>
                </a:solidFill>
                <a:latin typeface="+mn-lt"/>
                <a:ea typeface="+mn-ea"/>
                <a:cs typeface="+mn-cs"/>
              </a:defRPr>
            </a:lvl1pPr>
            <a:lvl2pPr marL="457200" indent="0" algn="l" defTabSz="914400" rtl="0" eaLnBrk="1" latinLnBrk="0" hangingPunct="1">
              <a:lnSpc>
                <a:spcPct val="93000"/>
              </a:lnSpc>
              <a:spcBef>
                <a:spcPts val="0"/>
              </a:spcBef>
              <a:buFont typeface="Wingdings 3" panose="05040102010807070707" pitchFamily="18" charset="2"/>
              <a:buNone/>
              <a:defRPr sz="2400" b="1" kern="1200">
                <a:solidFill>
                  <a:srgbClr val="0053BB"/>
                </a:solidFill>
                <a:latin typeface="+mn-lt"/>
                <a:ea typeface="+mn-ea"/>
                <a:cs typeface="+mn-cs"/>
              </a:defRPr>
            </a:lvl2pPr>
            <a:lvl3pPr marL="914400" indent="0" algn="l" defTabSz="914400" rtl="0" eaLnBrk="1" latinLnBrk="0" hangingPunct="1">
              <a:lnSpc>
                <a:spcPct val="95000"/>
              </a:lnSpc>
              <a:spcBef>
                <a:spcPts val="0"/>
              </a:spcBef>
              <a:buFont typeface="Arial" panose="020B0604020202020204" pitchFamily="34" charset="0"/>
              <a:buNone/>
              <a:defRPr sz="2400" b="1" kern="1200">
                <a:solidFill>
                  <a:srgbClr val="0053BB"/>
                </a:solidFill>
                <a:latin typeface="+mn-lt"/>
                <a:ea typeface="+mn-ea"/>
                <a:cs typeface="+mn-cs"/>
              </a:defRPr>
            </a:lvl3pPr>
            <a:lvl4pPr marL="1371600" indent="0" algn="l" defTabSz="914400" rtl="0" eaLnBrk="1" latinLnBrk="0" hangingPunct="1">
              <a:spcBef>
                <a:spcPts val="0"/>
              </a:spcBef>
              <a:buFont typeface="Arial" panose="020B0604020202020204" pitchFamily="34" charset="0"/>
              <a:buNone/>
              <a:defRPr sz="2400" b="1" kern="1200">
                <a:solidFill>
                  <a:srgbClr val="0053BB"/>
                </a:solidFill>
                <a:latin typeface="+mn-lt"/>
                <a:ea typeface="+mn-ea"/>
                <a:cs typeface="+mn-cs"/>
              </a:defRPr>
            </a:lvl4pPr>
            <a:lvl5pPr marL="1828800" indent="0" algn="l" defTabSz="914400" rtl="0" eaLnBrk="1" latinLnBrk="0" hangingPunct="1">
              <a:spcBef>
                <a:spcPts val="0"/>
              </a:spcBef>
              <a:buFont typeface="Arial" panose="020B0604020202020204" pitchFamily="34" charset="0"/>
              <a:buNone/>
              <a:defRPr sz="2400" b="1" kern="1200">
                <a:solidFill>
                  <a:srgbClr val="0053BB"/>
                </a:solidFill>
                <a:latin typeface="+mn-lt"/>
                <a:ea typeface="+mn-ea"/>
                <a:cs typeface="+mn-cs"/>
              </a:defRPr>
            </a:lvl5pPr>
            <a:lvl6pPr marL="1080000" indent="-270000" algn="l" defTabSz="914400" rtl="0" eaLnBrk="1" latinLnBrk="0" hangingPunct="1">
              <a:spcBef>
                <a:spcPts val="0"/>
              </a:spcBef>
              <a:buFont typeface="Arial" panose="020B0604020202020204" pitchFamily="34" charset="0"/>
              <a:buChar char="–"/>
              <a:defRPr sz="1500" kern="1200">
                <a:solidFill>
                  <a:schemeClr val="accent1"/>
                </a:solidFill>
                <a:latin typeface="+mn-lt"/>
                <a:ea typeface="+mn-ea"/>
                <a:cs typeface="+mn-cs"/>
              </a:defRPr>
            </a:lvl6pPr>
            <a:lvl7pPr marL="1080000" indent="-270000" algn="l" defTabSz="914400" rtl="0" eaLnBrk="1" latinLnBrk="0" hangingPunct="1">
              <a:spcBef>
                <a:spcPts val="0"/>
              </a:spcBef>
              <a:buFont typeface="Arial" panose="020B0604020202020204" pitchFamily="34" charset="0"/>
              <a:buChar char="–"/>
              <a:defRPr sz="1500" kern="1200">
                <a:solidFill>
                  <a:schemeClr val="accent1"/>
                </a:solidFill>
                <a:latin typeface="+mn-lt"/>
                <a:ea typeface="+mn-ea"/>
                <a:cs typeface="+mn-cs"/>
              </a:defRPr>
            </a:lvl7pPr>
            <a:lvl8pPr marL="1080000" indent="-270000" algn="l" defTabSz="914400" rtl="0" eaLnBrk="1" latinLnBrk="0" hangingPunct="1">
              <a:spcBef>
                <a:spcPts val="0"/>
              </a:spcBef>
              <a:buFont typeface="Arial" panose="020B0604020202020204" pitchFamily="34" charset="0"/>
              <a:buChar char="–"/>
              <a:defRPr sz="1500" kern="1200">
                <a:solidFill>
                  <a:schemeClr val="accent1"/>
                </a:solidFill>
                <a:latin typeface="+mn-lt"/>
                <a:ea typeface="+mn-ea"/>
                <a:cs typeface="+mn-cs"/>
              </a:defRPr>
            </a:lvl8pPr>
            <a:lvl9pPr marL="1080000" indent="-270000" algn="l" defTabSz="914400" rtl="0" eaLnBrk="1" latinLnBrk="0" hangingPunct="1">
              <a:spcBef>
                <a:spcPts val="0"/>
              </a:spcBef>
              <a:buFont typeface="Arial" panose="020B0604020202020204" pitchFamily="34" charset="0"/>
              <a:buChar char="–"/>
              <a:defRPr sz="1500" kern="1200">
                <a:solidFill>
                  <a:schemeClr val="accent1"/>
                </a:solidFill>
                <a:latin typeface="+mn-lt"/>
                <a:ea typeface="+mn-ea"/>
                <a:cs typeface="+mn-cs"/>
              </a:defRPr>
            </a:lvl9pPr>
          </a:lstStyle>
          <a:p>
            <a:r>
              <a:rPr lang="en-US" sz="2400" dirty="0"/>
              <a:t>Central Asian UES's electricity consumption growth dynamics</a:t>
            </a:r>
          </a:p>
        </p:txBody>
      </p:sp>
      <p:graphicFrame>
        <p:nvGraphicFramePr>
          <p:cNvPr id="7" name="Диаграмма 6">
            <a:extLst>
              <a:ext uri="{FF2B5EF4-FFF2-40B4-BE49-F238E27FC236}">
                <a16:creationId xmlns:a16="http://schemas.microsoft.com/office/drawing/2014/main" id="{3D58BE5F-C04D-4D8D-8EFF-AF1568CC1732}"/>
              </a:ext>
            </a:extLst>
          </p:cNvPr>
          <p:cNvGraphicFramePr>
            <a:graphicFrameLocks/>
          </p:cNvGraphicFramePr>
          <p:nvPr>
            <p:extLst>
              <p:ext uri="{D42A27DB-BD31-4B8C-83A1-F6EECF244321}">
                <p14:modId xmlns:p14="http://schemas.microsoft.com/office/powerpoint/2010/main" val="4120864026"/>
              </p:ext>
            </p:extLst>
          </p:nvPr>
        </p:nvGraphicFramePr>
        <p:xfrm>
          <a:off x="722950" y="820978"/>
          <a:ext cx="4439305" cy="26721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a:extLst>
              <a:ext uri="{FF2B5EF4-FFF2-40B4-BE49-F238E27FC236}">
                <a16:creationId xmlns:a16="http://schemas.microsoft.com/office/drawing/2014/main" id="{3D58BE5F-C04D-4D8D-8EFF-AF1568CC1732}"/>
              </a:ext>
            </a:extLst>
          </p:cNvPr>
          <p:cNvGraphicFramePr>
            <a:graphicFrameLocks/>
          </p:cNvGraphicFramePr>
          <p:nvPr>
            <p:extLst>
              <p:ext uri="{D42A27DB-BD31-4B8C-83A1-F6EECF244321}">
                <p14:modId xmlns:p14="http://schemas.microsoft.com/office/powerpoint/2010/main" val="494091935"/>
              </p:ext>
            </p:extLst>
          </p:nvPr>
        </p:nvGraphicFramePr>
        <p:xfrm>
          <a:off x="6168189" y="750772"/>
          <a:ext cx="4572000" cy="26854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a:extLst>
              <a:ext uri="{FF2B5EF4-FFF2-40B4-BE49-F238E27FC236}">
                <a16:creationId xmlns:a16="http://schemas.microsoft.com/office/drawing/2014/main" id="{3D58BE5F-C04D-4D8D-8EFF-AF1568CC1732}"/>
              </a:ext>
            </a:extLst>
          </p:cNvPr>
          <p:cNvGraphicFramePr/>
          <p:nvPr>
            <p:extLst>
              <p:ext uri="{D42A27DB-BD31-4B8C-83A1-F6EECF244321}">
                <p14:modId xmlns:p14="http://schemas.microsoft.com/office/powerpoint/2010/main" val="3939474442"/>
              </p:ext>
            </p:extLst>
          </p:nvPr>
        </p:nvGraphicFramePr>
        <p:xfrm>
          <a:off x="691414" y="3590224"/>
          <a:ext cx="4467727" cy="27504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a:extLst>
              <a:ext uri="{FF2B5EF4-FFF2-40B4-BE49-F238E27FC236}">
                <a16:creationId xmlns:a16="http://schemas.microsoft.com/office/drawing/2014/main" id="{3D58BE5F-C04D-4D8D-8EFF-AF1568CC1732}"/>
              </a:ext>
            </a:extLst>
          </p:cNvPr>
          <p:cNvGraphicFramePr/>
          <p:nvPr>
            <p:extLst>
              <p:ext uri="{D42A27DB-BD31-4B8C-83A1-F6EECF244321}">
                <p14:modId xmlns:p14="http://schemas.microsoft.com/office/powerpoint/2010/main" val="1610573972"/>
              </p:ext>
            </p:extLst>
          </p:nvPr>
        </p:nvGraphicFramePr>
        <p:xfrm>
          <a:off x="6177815" y="3590223"/>
          <a:ext cx="4572000" cy="27720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1050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E3C8249-EF93-8A91-5740-E6B183F1D85C}"/>
              </a:ext>
            </a:extLst>
          </p:cNvPr>
          <p:cNvSpPr>
            <a:spLocks noGrp="1"/>
          </p:cNvSpPr>
          <p:nvPr>
            <p:ph type="body" sz="quarter" idx="10"/>
          </p:nvPr>
        </p:nvSpPr>
        <p:spPr>
          <a:xfrm>
            <a:off x="3330340" y="170631"/>
            <a:ext cx="6031373" cy="551264"/>
          </a:xfrm>
        </p:spPr>
        <p:txBody>
          <a:bodyPr/>
          <a:lstStyle/>
          <a:p>
            <a:r>
              <a:rPr lang="en-US" dirty="0"/>
              <a:t>RES integration into CA UES</a:t>
            </a:r>
          </a:p>
        </p:txBody>
      </p:sp>
      <p:sp>
        <p:nvSpPr>
          <p:cNvPr id="4" name="Text Placeholder 4">
            <a:extLst>
              <a:ext uri="{FF2B5EF4-FFF2-40B4-BE49-F238E27FC236}">
                <a16:creationId xmlns:a16="http://schemas.microsoft.com/office/drawing/2014/main" id="{3E3C8249-EF93-8A91-5740-E6B183F1D85C}"/>
              </a:ext>
            </a:extLst>
          </p:cNvPr>
          <p:cNvSpPr>
            <a:spLocks noGrp="1"/>
          </p:cNvSpPr>
          <p:nvPr>
            <p:ph type="body" sz="quarter" idx="10"/>
          </p:nvPr>
        </p:nvSpPr>
        <p:spPr>
          <a:xfrm>
            <a:off x="115503" y="972152"/>
            <a:ext cx="7940842" cy="5885848"/>
          </a:xfrm>
        </p:spPr>
        <p:txBody>
          <a:bodyPr/>
          <a:lstStyle/>
          <a:p>
            <a:pPr algn="just"/>
            <a:r>
              <a:rPr lang="en-US" sz="1800" b="0" dirty="0">
                <a:solidFill>
                  <a:schemeClr val="tx1"/>
                </a:solidFill>
              </a:rPr>
              <a:t>In recent years, the Central Asian UES's energy systems have been integrating renewable energy sources into the region's energy systems along with modernization and renewal of traditional generating equipment with the commissioning of highly efficient combined cycle gas turbines and modernization of hydroelectric generating units. Renewable energy sources are being integrated into the region's energy systems, mainly solar photovoltaic stations and wind farms are being put into operation.</a:t>
            </a:r>
          </a:p>
          <a:p>
            <a:pPr algn="just"/>
            <a:r>
              <a:rPr lang="en-US" sz="1800" b="0" dirty="0">
                <a:solidFill>
                  <a:schemeClr val="tx1"/>
                </a:solidFill>
              </a:rPr>
              <a:t>   </a:t>
            </a:r>
          </a:p>
          <a:p>
            <a:pPr algn="just"/>
            <a:r>
              <a:rPr lang="en-US" sz="1800" b="0" dirty="0">
                <a:solidFill>
                  <a:schemeClr val="tx1"/>
                </a:solidFill>
              </a:rPr>
              <a:t>There are already 2400 MW of renewable energy sources in the energy system of Kazakhstan, including 1200 SPPPs and 1200 MW of WPPs. The Ministry of Energy announces about 16 GW of RES-based generation to be commissioned by 2030.</a:t>
            </a:r>
          </a:p>
          <a:p>
            <a:pPr algn="just"/>
            <a:endParaRPr lang="en-US" sz="1800" b="0" dirty="0">
              <a:solidFill>
                <a:schemeClr val="tx1"/>
              </a:solidFill>
            </a:endParaRPr>
          </a:p>
          <a:p>
            <a:pPr algn="just"/>
            <a:r>
              <a:rPr lang="en-US" sz="1800" b="0" dirty="0">
                <a:solidFill>
                  <a:schemeClr val="tx1"/>
                </a:solidFill>
              </a:rPr>
              <a:t>Uzbekistan currently has two SPPPs with a total capacity of 200 MW. At the same time it is planned to introduce about 11 GW of RES by 2026, and more than 20 GW by 2030.</a:t>
            </a:r>
          </a:p>
          <a:p>
            <a:pPr algn="just"/>
            <a:endParaRPr lang="en-US" sz="1800" b="0" dirty="0">
              <a:solidFill>
                <a:schemeClr val="tx1"/>
              </a:solidFill>
            </a:endParaRPr>
          </a:p>
          <a:p>
            <a:pPr algn="just"/>
            <a:r>
              <a:rPr lang="en-US" sz="1800" b="0" dirty="0">
                <a:solidFill>
                  <a:schemeClr val="tx1"/>
                </a:solidFill>
              </a:rPr>
              <a:t>In Kyrgyzstan's energy system, there are plans to introduce about 3-4 GW of renewable energy within 2-3 years. </a:t>
            </a:r>
          </a:p>
          <a:p>
            <a:pPr algn="just"/>
            <a:endParaRPr lang="en-US" sz="1800" b="0" dirty="0">
              <a:solidFill>
                <a:schemeClr val="tx1"/>
              </a:solidFill>
            </a:endParaRPr>
          </a:p>
          <a:p>
            <a:pPr algn="just"/>
            <a:r>
              <a:rPr lang="en-US" sz="1800" b="0" dirty="0">
                <a:solidFill>
                  <a:schemeClr val="tx1"/>
                </a:solidFill>
              </a:rPr>
              <a:t>In Tajikistan, two SPPPs with a total capacity of 60 MW are expected to be commissioned in 2024.</a:t>
            </a:r>
          </a:p>
        </p:txBody>
      </p:sp>
      <p:pic>
        <p:nvPicPr>
          <p:cNvPr id="6" name="Рисунок 5" descr="https://kartinki.pics/uploads/posts/2022-03/1647550359_49-kartinkin-net-p-energetika-kartinki-dlya-prezentatsii-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1848" y="972152"/>
            <a:ext cx="4020152" cy="5014762"/>
          </a:xfrm>
          <a:prstGeom prst="rect">
            <a:avLst/>
          </a:prstGeom>
          <a:noFill/>
          <a:ln>
            <a:noFill/>
          </a:ln>
        </p:spPr>
      </p:pic>
    </p:spTree>
    <p:extLst>
      <p:ext uri="{BB962C8B-B14F-4D97-AF65-F5344CB8AC3E}">
        <p14:creationId xmlns:p14="http://schemas.microsoft.com/office/powerpoint/2010/main" val="41387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E3C8249-EF93-8A91-5740-E6B183F1D85C}"/>
              </a:ext>
            </a:extLst>
          </p:cNvPr>
          <p:cNvSpPr>
            <a:spLocks noGrp="1"/>
          </p:cNvSpPr>
          <p:nvPr>
            <p:ph type="body" sz="quarter" idx="10"/>
          </p:nvPr>
        </p:nvSpPr>
        <p:spPr>
          <a:xfrm>
            <a:off x="240633" y="1116531"/>
            <a:ext cx="7401826" cy="4783755"/>
          </a:xfrm>
        </p:spPr>
        <p:txBody>
          <a:bodyPr/>
          <a:lstStyle/>
          <a:p>
            <a:pPr algn="just"/>
            <a:r>
              <a:rPr lang="en-US" sz="1800" b="0" dirty="0">
                <a:solidFill>
                  <a:schemeClr val="tx1"/>
                </a:solidFill>
              </a:rPr>
              <a:t>Large-scale penetration of RES with a variable and intermittent nature of generation has a serious impact on the stability of the operation of energy systems. In this regard, at present, national energy systems are conducting studies to assess the impact of these sources on the grid, and technical requirements for their connection to the grid are being developed. </a:t>
            </a:r>
          </a:p>
          <a:p>
            <a:pPr algn="just"/>
            <a:endParaRPr lang="en-US" sz="1800" b="0" dirty="0">
              <a:solidFill>
                <a:schemeClr val="tx1"/>
              </a:solidFill>
            </a:endParaRPr>
          </a:p>
          <a:p>
            <a:pPr algn="just"/>
            <a:r>
              <a:rPr lang="en-US" sz="1800" b="0" dirty="0">
                <a:solidFill>
                  <a:schemeClr val="tx1"/>
                </a:solidFill>
              </a:rPr>
              <a:t>CDC </a:t>
            </a:r>
            <a:r>
              <a:rPr lang="en-US" sz="1800" b="0" dirty="0" err="1">
                <a:solidFill>
                  <a:schemeClr val="tx1"/>
                </a:solidFill>
              </a:rPr>
              <a:t>Energia’s</a:t>
            </a:r>
            <a:r>
              <a:rPr lang="en-US" sz="1800" b="0" dirty="0">
                <a:solidFill>
                  <a:schemeClr val="tx1"/>
                </a:solidFill>
              </a:rPr>
              <a:t> specialists also participate in several studies conducted by USAID, the World Bank and other organizations. The results show that for successful integration of RES into the CA UES, joint coordinated efforts are needed to develop regulation reserves in the region. </a:t>
            </a:r>
          </a:p>
          <a:p>
            <a:pPr algn="just"/>
            <a:endParaRPr lang="en-US" sz="1800" b="0" dirty="0">
              <a:solidFill>
                <a:schemeClr val="tx1"/>
              </a:solidFill>
            </a:endParaRPr>
          </a:p>
          <a:p>
            <a:pPr algn="just"/>
            <a:r>
              <a:rPr lang="en-US" sz="1800" b="0" dirty="0">
                <a:solidFill>
                  <a:schemeClr val="tx1"/>
                </a:solidFill>
              </a:rPr>
              <a:t>It is also necessary to make adjustments in the principles of emergency control of power systems taking into account RES integration, to introduce centralized systems of emergency control and automation of frequency and active power regulation in the CA UES.</a:t>
            </a:r>
          </a:p>
        </p:txBody>
      </p:sp>
      <p:sp>
        <p:nvSpPr>
          <p:cNvPr id="81" name="Text Placeholder 4">
            <a:extLst>
              <a:ext uri="{FF2B5EF4-FFF2-40B4-BE49-F238E27FC236}">
                <a16:creationId xmlns:a16="http://schemas.microsoft.com/office/drawing/2014/main" id="{3E3C8249-EF93-8A91-5740-E6B183F1D85C}"/>
              </a:ext>
            </a:extLst>
          </p:cNvPr>
          <p:cNvSpPr>
            <a:spLocks noGrp="1"/>
          </p:cNvSpPr>
          <p:nvPr>
            <p:ph type="body" sz="quarter" idx="10"/>
          </p:nvPr>
        </p:nvSpPr>
        <p:spPr>
          <a:xfrm>
            <a:off x="3224462" y="343886"/>
            <a:ext cx="6616223" cy="426135"/>
          </a:xfrm>
        </p:spPr>
        <p:txBody>
          <a:bodyPr/>
          <a:lstStyle/>
          <a:p>
            <a:r>
              <a:rPr lang="en-US" dirty="0"/>
              <a:t>RES integration into CA UES</a:t>
            </a:r>
          </a:p>
        </p:txBody>
      </p:sp>
      <p:pic>
        <p:nvPicPr>
          <p:cNvPr id="82" name="Рисунок 81" descr="https://kartinki.pics/uploads/posts/2022-03/1647550326_47-kartinkin-net-p-energetika-kartinki-dlya-prezentatsii-48.jpg"/>
          <p:cNvPicPr/>
          <p:nvPr/>
        </p:nvPicPr>
        <p:blipFill>
          <a:blip r:embed="rId2">
            <a:extLst>
              <a:ext uri="{28A0092B-C50C-407E-A947-70E740481C1C}">
                <a14:useLocalDpi xmlns:a14="http://schemas.microsoft.com/office/drawing/2010/main" val="0"/>
              </a:ext>
            </a:extLst>
          </a:blip>
          <a:srcRect/>
          <a:stretch>
            <a:fillRect/>
          </a:stretch>
        </p:blipFill>
        <p:spPr bwMode="auto">
          <a:xfrm>
            <a:off x="7757962" y="1193534"/>
            <a:ext cx="4434038" cy="4706752"/>
          </a:xfrm>
          <a:prstGeom prst="rect">
            <a:avLst/>
          </a:prstGeom>
          <a:noFill/>
          <a:ln>
            <a:noFill/>
          </a:ln>
        </p:spPr>
      </p:pic>
    </p:spTree>
    <p:extLst>
      <p:ext uri="{BB962C8B-B14F-4D97-AF65-F5344CB8AC3E}">
        <p14:creationId xmlns:p14="http://schemas.microsoft.com/office/powerpoint/2010/main" val="2182333750"/>
      </p:ext>
    </p:extLst>
  </p:cSld>
  <p:clrMapOvr>
    <a:masterClrMapping/>
  </p:clrMapOvr>
</p:sld>
</file>

<file path=ppt/theme/theme1.xml><?xml version="1.0" encoding="utf-8"?>
<a:theme xmlns:a="http://schemas.openxmlformats.org/drawingml/2006/main" name="White">
  <a:themeElements>
    <a:clrScheme name="NORDPOOL">
      <a:dk1>
        <a:srgbClr val="000000"/>
      </a:dk1>
      <a:lt1>
        <a:sysClr val="window" lastClr="FFFFFF"/>
      </a:lt1>
      <a:dk2>
        <a:srgbClr val="C7253F"/>
      </a:dk2>
      <a:lt2>
        <a:srgbClr val="F5F5F5"/>
      </a:lt2>
      <a:accent1>
        <a:srgbClr val="001C37"/>
      </a:accent1>
      <a:accent2>
        <a:srgbClr val="99A4AF"/>
      </a:accent2>
      <a:accent3>
        <a:srgbClr val="0053BB"/>
      </a:accent3>
      <a:accent4>
        <a:srgbClr val="99BAE4"/>
      </a:accent4>
      <a:accent5>
        <a:srgbClr val="28966E"/>
      </a:accent5>
      <a:accent6>
        <a:srgbClr val="A6D4C3"/>
      </a:accent6>
      <a:hlink>
        <a:srgbClr val="0053BB"/>
      </a:hlink>
      <a:folHlink>
        <a:srgbClr val="28966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d Pool" id="{A77B50F4-0AD2-43B3-9672-8ED7852A3E65}" vid="{B87DB2AF-B993-4339-A25B-79A36999BCB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d Pool" id="{A77B50F4-0AD2-43B3-9672-8ED7852A3E65}" vid="{32781DA7-DCA0-4EFA-8A95-FF3BE5446BD8}"/>
    </a:ext>
  </a:extLst>
</a:theme>
</file>

<file path=ppt/theme/theme3.xml><?xml version="1.0" encoding="utf-8"?>
<a:theme xmlns:a="http://schemas.openxmlformats.org/drawingml/2006/main" name="Cov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d Pool" id="{A77B50F4-0AD2-43B3-9672-8ED7852A3E65}" vid="{4BD67EDA-105F-4368-A358-CC8D293AF33E}"/>
    </a:ext>
  </a:extLst>
</a:theme>
</file>

<file path=ppt/theme/theme4.xml><?xml version="1.0" encoding="utf-8"?>
<a:theme xmlns:a="http://schemas.openxmlformats.org/drawingml/2006/main" name="Gre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d Pool 2023" id="{963FEDFC-821D-4915-9781-9C8BA8D7730E}" vid="{E6D0201B-B965-4C29-9BC1-E1E494CFAE7E}"/>
    </a:ext>
  </a:extLst>
</a:theme>
</file>

<file path=ppt/theme/theme6.xml><?xml version="1.0" encoding="utf-8"?>
<a:theme xmlns:a="http://schemas.openxmlformats.org/drawingml/2006/main" name="1_Cov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Nord Pool.pptx" id="{BEBF05F8-616D-438A-84C0-0CCA7D4E6F98}" vid="{2DE6A6A3-951F-4406-8518-83A888F130B1}"/>
    </a:ext>
  </a:extLst>
</a:theme>
</file>

<file path=ppt/theme/theme7.xml><?xml version="1.0" encoding="utf-8"?>
<a:theme xmlns:a="http://schemas.openxmlformats.org/drawingml/2006/main" name="11_Office-tema">
  <a:themeElements>
    <a:clrScheme name="NORDPOOL">
      <a:dk1>
        <a:srgbClr val="000000"/>
      </a:dk1>
      <a:lt1>
        <a:sysClr val="window" lastClr="FFFFFF"/>
      </a:lt1>
      <a:dk2>
        <a:srgbClr val="C7253F"/>
      </a:dk2>
      <a:lt2>
        <a:srgbClr val="F5F5F5"/>
      </a:lt2>
      <a:accent1>
        <a:srgbClr val="001C37"/>
      </a:accent1>
      <a:accent2>
        <a:srgbClr val="99A4AF"/>
      </a:accent2>
      <a:accent3>
        <a:srgbClr val="0053BB"/>
      </a:accent3>
      <a:accent4>
        <a:srgbClr val="99BAE4"/>
      </a:accent4>
      <a:accent5>
        <a:srgbClr val="28966E"/>
      </a:accent5>
      <a:accent6>
        <a:srgbClr val="A6D4C3"/>
      </a:accent6>
      <a:hlink>
        <a:srgbClr val="0053BB"/>
      </a:hlink>
      <a:folHlink>
        <a:srgbClr val="28966E"/>
      </a:folHlink>
    </a:clrScheme>
    <a:fontScheme name="NORDPOO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1C37"/>
        </a:solidFill>
        <a:ln cap="flat">
          <a:solidFill>
            <a:srgbClr val="001C37"/>
          </a:solidFill>
          <a:miter lim="800000"/>
        </a:ln>
      </a:spPr>
      <a:bodyPr lIns="72000" tIns="72000" rIns="72000" bIns="72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1B37"/>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solidFill>
              <a:schemeClr val="tx1"/>
            </a:solidFill>
          </a:defRPr>
        </a:defPPr>
      </a:lstStyle>
    </a:txDef>
  </a:objectDefaults>
  <a:extraClrSchemeLst/>
  <a:extLst>
    <a:ext uri="{05A4C25C-085E-4340-85A3-A5531E510DB2}">
      <thm15:themeFamily xmlns:thm15="http://schemas.microsoft.com/office/thememl/2012/main" name="NORDPOOL 16-9 UK.potx" id="{E50FEC3E-5EFB-4E68-8313-B4F5E2D68636}" vid="{C437AA07-B3B3-4DF9-87B7-36FF2250DFD0}"/>
    </a:ext>
  </a:extLst>
</a:theme>
</file>

<file path=ppt/theme/theme8.xml><?xml version="1.0" encoding="utf-8"?>
<a:theme xmlns:a="http://schemas.openxmlformats.org/drawingml/2006/main" name="1_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Nord Pool.pptx" id="{BEBF05F8-616D-438A-84C0-0CCA7D4E6F98}" vid="{5C224A97-FFFD-49E8-883C-8D606EE129E6}"/>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424368B706EE4FB77F211FDCEB8A37" ma:contentTypeVersion="17" ma:contentTypeDescription="Create a new document." ma:contentTypeScope="" ma:versionID="211b8532591745e2d4eba29517595078">
  <xsd:schema xmlns:xsd="http://www.w3.org/2001/XMLSchema" xmlns:xs="http://www.w3.org/2001/XMLSchema" xmlns:p="http://schemas.microsoft.com/office/2006/metadata/properties" xmlns:ns2="e30a273d-d6ae-4788-9422-d2fa4deaadf4" xmlns:ns3="c0101cd4-d4a0-41a2-b320-d72d96077b7f" xmlns:ns4="c1fdd505-2570-46c2-bd04-3e0f2d874cf5" targetNamespace="http://schemas.microsoft.com/office/2006/metadata/properties" ma:root="true" ma:fieldsID="19e1cdb102105570f39851e34b2ae0bf" ns2:_="" ns3:_="" ns4:_="">
    <xsd:import namespace="e30a273d-d6ae-4788-9422-d2fa4deaadf4"/>
    <xsd:import namespace="c0101cd4-d4a0-41a2-b320-d72d96077b7f"/>
    <xsd:import namespace="c1fdd505-2570-46c2-bd04-3e0f2d874cf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a273d-d6ae-4788-9422-d2fa4deaad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101cd4-d4a0-41a2-b320-d72d96077b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ccffee5-52ba-4ced-b964-e685bc4da251}" ma:internalName="TaxCatchAll" ma:showField="CatchAllData" ma:web="c0101cd4-d4a0-41a2-b320-d72d96077b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0101cd4-d4a0-41a2-b320-d72d96077b7f">
      <UserInfo>
        <DisplayName/>
        <AccountId xsi:nil="true"/>
        <AccountType/>
      </UserInfo>
    </SharedWithUsers>
    <lcf76f155ced4ddcb4097134ff3c332f xmlns="e30a273d-d6ae-4788-9422-d2fa4deaadf4">
      <Terms xmlns="http://schemas.microsoft.com/office/infopath/2007/PartnerControls"/>
    </lcf76f155ced4ddcb4097134ff3c332f>
    <TaxCatchAll xmlns="c1fdd505-2570-46c2-bd04-3e0f2d874cf5" xsi:nil="true"/>
  </documentManagement>
</p:properties>
</file>

<file path=customXml/itemProps1.xml><?xml version="1.0" encoding="utf-8"?>
<ds:datastoreItem xmlns:ds="http://schemas.openxmlformats.org/officeDocument/2006/customXml" ds:itemID="{CF176261-F4DB-4591-877B-DFC80D97CFD9}"/>
</file>

<file path=customXml/itemProps2.xml><?xml version="1.0" encoding="utf-8"?>
<ds:datastoreItem xmlns:ds="http://schemas.openxmlformats.org/officeDocument/2006/customXml" ds:itemID="{9CDB37CB-FF98-4353-9CD0-DED92A3C5B32}">
  <ds:schemaRefs>
    <ds:schemaRef ds:uri="http://schemas.microsoft.com/sharepoint/v3/contenttype/forms"/>
  </ds:schemaRefs>
</ds:datastoreItem>
</file>

<file path=customXml/itemProps3.xml><?xml version="1.0" encoding="utf-8"?>
<ds:datastoreItem xmlns:ds="http://schemas.openxmlformats.org/officeDocument/2006/customXml" ds:itemID="{B032ABDB-F00A-4850-83B2-72512CA6F47C}">
  <ds:schemaRefs>
    <ds:schemaRef ds:uri="http://purl.org/dc/terms/"/>
    <ds:schemaRef ds:uri="http://schemas.openxmlformats.org/package/2006/metadata/core-properties"/>
    <ds:schemaRef ds:uri="http://purl.org/dc/dcmitype/"/>
    <ds:schemaRef ds:uri="http://schemas.microsoft.com/office/infopath/2007/PartnerControls"/>
    <ds:schemaRef ds:uri="c2445d42-41a4-4ca8-a121-c714f6838955"/>
    <ds:schemaRef ds:uri="http://purl.org/dc/elements/1.1/"/>
    <ds:schemaRef ds:uri="http://schemas.microsoft.com/office/2006/documentManagement/types"/>
    <ds:schemaRef ds:uri="ee2f26d2-e3f5-4bd8-a1ff-df6f01fb439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Nord Pool</Template>
  <TotalTime>11470</TotalTime>
  <Words>2271</Words>
  <Application>Microsoft Macintosh PowerPoint</Application>
  <PresentationFormat>Широкоэкранный</PresentationFormat>
  <Paragraphs>103</Paragraphs>
  <Slides>15</Slides>
  <Notes>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8</vt:i4>
      </vt:variant>
      <vt:variant>
        <vt:lpstr>Заголовки слайдов</vt:lpstr>
      </vt:variant>
      <vt:variant>
        <vt:i4>15</vt:i4>
      </vt:variant>
    </vt:vector>
  </HeadingPairs>
  <TitlesOfParts>
    <vt:vector size="27" baseType="lpstr">
      <vt:lpstr>Arial</vt:lpstr>
      <vt:lpstr>Calibri</vt:lpstr>
      <vt:lpstr>Times New Roman</vt:lpstr>
      <vt:lpstr>Wingdings 3</vt:lpstr>
      <vt:lpstr>White</vt:lpstr>
      <vt:lpstr>Blue</vt:lpstr>
      <vt:lpstr>Covers</vt:lpstr>
      <vt:lpstr>Green</vt:lpstr>
      <vt:lpstr>Blue</vt:lpstr>
      <vt:lpstr>1_Covers</vt:lpstr>
      <vt:lpstr>11_Office-tema</vt:lpstr>
      <vt:lpstr>1_Blue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Tina Marie Berg Toft</dc:creator>
  <cp:keywords/>
  <dc:description/>
  <cp:lastModifiedBy>Пользователь Microsoft Office</cp:lastModifiedBy>
  <cp:revision>480</cp:revision>
  <dcterms:created xsi:type="dcterms:W3CDTF">2023-01-19T09:46:57Z</dcterms:created>
  <dcterms:modified xsi:type="dcterms:W3CDTF">2023-11-23T07:53:59Z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0x0101006D424368B706EE4FB77F211FDCEB8A37</vt:lpwstr>
  </property>
  <property fmtid="{D5CDD505-2E9C-101B-9397-08002B2CF9AE}" pid="3" name="_dlc_DocIdItemGuid">
    <vt:lpwstr>21f3745f-ee84-464d-80af-28a874b18560</vt:lpwstr>
  </property>
  <property fmtid="{D5CDD505-2E9C-101B-9397-08002B2CF9AE}" pid="4" name="MSIP_Label_6b42914a-292e-4c59-9c7f-00772d90bae3_Enabled">
    <vt:lpwstr>true</vt:lpwstr>
  </property>
  <property fmtid="{D5CDD505-2E9C-101B-9397-08002B2CF9AE}" pid="5" name="MSIP_Label_6b42914a-292e-4c59-9c7f-00772d90bae3_SetDate">
    <vt:lpwstr>2021-03-26T10:12:59Z</vt:lpwstr>
  </property>
  <property fmtid="{D5CDD505-2E9C-101B-9397-08002B2CF9AE}" pid="6" name="MSIP_Label_6b42914a-292e-4c59-9c7f-00772d90bae3_Method">
    <vt:lpwstr>Standard</vt:lpwstr>
  </property>
  <property fmtid="{D5CDD505-2E9C-101B-9397-08002B2CF9AE}" pid="7" name="MSIP_Label_6b42914a-292e-4c59-9c7f-00772d90bae3_Name">
    <vt:lpwstr>Internal - Hide Visible Label</vt:lpwstr>
  </property>
  <property fmtid="{D5CDD505-2E9C-101B-9397-08002B2CF9AE}" pid="8" name="MSIP_Label_6b42914a-292e-4c59-9c7f-00772d90bae3_SiteId">
    <vt:lpwstr>9587852c-8ed3-4173-b2f4-3f0ef1981609</vt:lpwstr>
  </property>
  <property fmtid="{D5CDD505-2E9C-101B-9397-08002B2CF9AE}" pid="9" name="MSIP_Label_6b42914a-292e-4c59-9c7f-00772d90bae3_ActionId">
    <vt:lpwstr>e094172c-7705-4aee-a208-eb58e3c4f6e8</vt:lpwstr>
  </property>
  <property fmtid="{D5CDD505-2E9C-101B-9397-08002B2CF9AE}" pid="10" name="MSIP_Label_6b42914a-292e-4c59-9c7f-00772d90bae3_ContentBits">
    <vt:lpwstr>0</vt:lpwstr>
  </property>
  <property fmtid="{D5CDD505-2E9C-101B-9397-08002B2CF9AE}" pid="11" name="Order">
    <vt:r8>1331200</vt:r8>
  </property>
  <property fmtid="{D5CDD505-2E9C-101B-9397-08002B2CF9AE}" pid="12" name="_ExtendedDescription">
    <vt:lpwstr/>
  </property>
  <property fmtid="{D5CDD505-2E9C-101B-9397-08002B2CF9AE}" pid="13" name="TriggerFlowInfo">
    <vt:lpwstr/>
  </property>
  <property fmtid="{D5CDD505-2E9C-101B-9397-08002B2CF9AE}" pid="14" name="ComplianceAssetId">
    <vt:lpwstr/>
  </property>
  <property fmtid="{D5CDD505-2E9C-101B-9397-08002B2CF9AE}" pid="15" name="MediaServiceImageTags">
    <vt:lpwstr/>
  </property>
  <property fmtid="{D5CDD505-2E9C-101B-9397-08002B2CF9AE}" pid="16" name="xd_ProgID">
    <vt:lpwstr/>
  </property>
  <property fmtid="{D5CDD505-2E9C-101B-9397-08002B2CF9AE}" pid="17" name="_ColorHex">
    <vt:lpwstr/>
  </property>
  <property fmtid="{D5CDD505-2E9C-101B-9397-08002B2CF9AE}" pid="18" name="TemplateUrl">
    <vt:lpwstr/>
  </property>
  <property fmtid="{D5CDD505-2E9C-101B-9397-08002B2CF9AE}" pid="19" name="_ColorTag">
    <vt:lpwstr/>
  </property>
  <property fmtid="{D5CDD505-2E9C-101B-9397-08002B2CF9AE}" pid="20" name="xd_Signature">
    <vt:bool>false</vt:bool>
  </property>
  <property fmtid="{D5CDD505-2E9C-101B-9397-08002B2CF9AE}" pid="21" name="GUID">
    <vt:lpwstr>038be908-24a7-4df0-a557-2400c3a84a81</vt:lpwstr>
  </property>
  <property fmtid="{D5CDD505-2E9C-101B-9397-08002B2CF9AE}" pid="22" name="_Emoji">
    <vt:lpwstr/>
  </property>
  <property fmtid="{D5CDD505-2E9C-101B-9397-08002B2CF9AE}" pid="23" name="ClassificationContentMarkingFooterLocations">
    <vt:lpwstr>White:3\Blue:4\Covers:4\Green:3\Blue:4</vt:lpwstr>
  </property>
  <property fmtid="{D5CDD505-2E9C-101B-9397-08002B2CF9AE}" pid="24" name="ClassificationContentMarkingFooterText">
    <vt:lpwstr>PRIVATE</vt:lpwstr>
  </property>
  <property fmtid="{D5CDD505-2E9C-101B-9397-08002B2CF9AE}" pid="25" name="MSIP_Label_53e3acdc-8545-4fe6-9665-5ccd769dd7bb_Enabled">
    <vt:lpwstr>true</vt:lpwstr>
  </property>
  <property fmtid="{D5CDD505-2E9C-101B-9397-08002B2CF9AE}" pid="26" name="MSIP_Label_53e3acdc-8545-4fe6-9665-5ccd769dd7bb_SetDate">
    <vt:lpwstr>2023-08-03T06:04:14Z</vt:lpwstr>
  </property>
  <property fmtid="{D5CDD505-2E9C-101B-9397-08002B2CF9AE}" pid="27" name="MSIP_Label_53e3acdc-8545-4fe6-9665-5ccd769dd7bb_Method">
    <vt:lpwstr>Privileged</vt:lpwstr>
  </property>
  <property fmtid="{D5CDD505-2E9C-101B-9397-08002B2CF9AE}" pid="28" name="MSIP_Label_53e3acdc-8545-4fe6-9665-5ccd769dd7bb_Name">
    <vt:lpwstr>53e3acdc-8545-4fe6-9665-5ccd769dd7bb</vt:lpwstr>
  </property>
  <property fmtid="{D5CDD505-2E9C-101B-9397-08002B2CF9AE}" pid="29" name="MSIP_Label_53e3acdc-8545-4fe6-9665-5ccd769dd7bb_SiteId">
    <vt:lpwstr>315b1ee5-c224-498b-871e-c140611d6d07</vt:lpwstr>
  </property>
  <property fmtid="{D5CDD505-2E9C-101B-9397-08002B2CF9AE}" pid="30" name="MSIP_Label_53e3acdc-8545-4fe6-9665-5ccd769dd7bb_ActionId">
    <vt:lpwstr>90d23db6-1daf-4f34-8f9b-0b575ab4761c</vt:lpwstr>
  </property>
  <property fmtid="{D5CDD505-2E9C-101B-9397-08002B2CF9AE}" pid="31" name="MSIP_Label_53e3acdc-8545-4fe6-9665-5ccd769dd7bb_ContentBits">
    <vt:lpwstr>0</vt:lpwstr>
  </property>
  <property fmtid="{D5CDD505-2E9C-101B-9397-08002B2CF9AE}" pid="32" name="MSIP_Label_ac0b9ce6-6e99-42a1-af95-429494370cbc_SiteId">
    <vt:lpwstr>315b1ee5-c224-498b-871e-c140611d6d07</vt:lpwstr>
  </property>
  <property fmtid="{D5CDD505-2E9C-101B-9397-08002B2CF9AE}" pid="33" name="MSIP_Label_ac0b9ce6-6e99-42a1-af95-429494370cbc_Method">
    <vt:lpwstr>Standard</vt:lpwstr>
  </property>
  <property fmtid="{D5CDD505-2E9C-101B-9397-08002B2CF9AE}" pid="34" name="MSIP_Label_ac0b9ce6-6e99-42a1-af95-429494370cbc_Name">
    <vt:lpwstr>ac0b9ce6-6e99-42a1-af95-429494370cbc</vt:lpwstr>
  </property>
  <property fmtid="{D5CDD505-2E9C-101B-9397-08002B2CF9AE}" pid="35" name="MSIP_Label_ac0b9ce6-6e99-42a1-af95-429494370cbc_Enabled">
    <vt:lpwstr>true</vt:lpwstr>
  </property>
  <property fmtid="{D5CDD505-2E9C-101B-9397-08002B2CF9AE}" pid="36" name="MSIP_Label_ac0b9ce6-6e99-42a1-af95-429494370cbc_ActionId">
    <vt:lpwstr>b1a622b3-f9a2-4180-a6b1-b7068d47adbd</vt:lpwstr>
  </property>
  <property fmtid="{D5CDD505-2E9C-101B-9397-08002B2CF9AE}" pid="37" name="MSIP_Label_ac0b9ce6-6e99-42a1-af95-429494370cbc_SetDate">
    <vt:lpwstr>2023-05-16T09:13:22Z</vt:lpwstr>
  </property>
  <property fmtid="{D5CDD505-2E9C-101B-9397-08002B2CF9AE}" pid="38" name="MSIP_Label_ac0b9ce6-6e99-42a1-af95-429494370cbc_ContentBits">
    <vt:lpwstr>2</vt:lpwstr>
  </property>
</Properties>
</file>