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tags/tag3.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 id="2147483768" r:id="rId5"/>
    <p:sldMasterId id="2147483770" r:id="rId6"/>
    <p:sldMasterId id="2147483782" r:id="rId7"/>
    <p:sldMasterId id="2147483794" r:id="rId8"/>
    <p:sldMasterId id="2147483806" r:id="rId9"/>
    <p:sldMasterId id="2147483810" r:id="rId10"/>
  </p:sldMasterIdLst>
  <p:notesMasterIdLst>
    <p:notesMasterId r:id="rId52"/>
  </p:notesMasterIdLst>
  <p:sldIdLst>
    <p:sldId id="256" r:id="rId11"/>
    <p:sldId id="2145706036" r:id="rId12"/>
    <p:sldId id="2145706033" r:id="rId13"/>
    <p:sldId id="259" r:id="rId14"/>
    <p:sldId id="2145706038" r:id="rId15"/>
    <p:sldId id="2145706034" r:id="rId16"/>
    <p:sldId id="265" r:id="rId17"/>
    <p:sldId id="2145706039" r:id="rId18"/>
    <p:sldId id="2145706040" r:id="rId19"/>
    <p:sldId id="1428" r:id="rId20"/>
    <p:sldId id="308" r:id="rId21"/>
    <p:sldId id="263" r:id="rId22"/>
    <p:sldId id="2145706041" r:id="rId23"/>
    <p:sldId id="295" r:id="rId24"/>
    <p:sldId id="294" r:id="rId25"/>
    <p:sldId id="296" r:id="rId26"/>
    <p:sldId id="298" r:id="rId27"/>
    <p:sldId id="300" r:id="rId28"/>
    <p:sldId id="2145706042" r:id="rId29"/>
    <p:sldId id="264" r:id="rId30"/>
    <p:sldId id="258" r:id="rId31"/>
    <p:sldId id="260" r:id="rId32"/>
    <p:sldId id="2145706043" r:id="rId33"/>
    <p:sldId id="266" r:id="rId34"/>
    <p:sldId id="267" r:id="rId35"/>
    <p:sldId id="2145706044" r:id="rId36"/>
    <p:sldId id="2145706045" r:id="rId37"/>
    <p:sldId id="1174" r:id="rId38"/>
    <p:sldId id="1171" r:id="rId39"/>
    <p:sldId id="1238" r:id="rId40"/>
    <p:sldId id="1240" r:id="rId41"/>
    <p:sldId id="1211" r:id="rId42"/>
    <p:sldId id="2145706046" r:id="rId43"/>
    <p:sldId id="291" r:id="rId44"/>
    <p:sldId id="290" r:id="rId45"/>
    <p:sldId id="2145706047" r:id="rId46"/>
    <p:sldId id="292" r:id="rId47"/>
    <p:sldId id="284" r:id="rId48"/>
    <p:sldId id="288" r:id="rId49"/>
    <p:sldId id="273" r:id="rId50"/>
    <p:sldId id="289" r:id="rId5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7DA700-17DD-1B0D-AC09-DD16C42BD79F}" name="Lyaziza G. Sabyrova" initials="LT" userId="S::lsabyrova@adb.org::ae7fddb7-c893-4522-97e0-04a09d283929" providerId="AD"/>
  <p188:author id="{D8736C9C-6EC0-41E0-6322-4388CBEBFECE}" name="Dorothea C. Lazaro" initials="" userId="S::dlazaro@adb.org::805b2f41-9d5e-4ff4-8a46-e4c17eaa3090" providerId="AD"/>
  <p188:author id="{0B977CAD-25F5-E925-846B-695D80F95BC0}" name="Kenzhekhan Abuov" initials="" userId="S::kabuov@adb.org::902729f0-25f2-45d2-93e1-7080b8c08c0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62F29E-5856-48F5-8028-203F360780B5}" v="10" dt="2023-10-18T04:22:24.4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microsoft.com/office/2018/10/relationships/authors" Target="author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microsoft.com/office/2016/11/relationships/changesInfo" Target="changesInfos/changesInfo1.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eli Gloria" userId="63748d1c5526478d" providerId="LiveId" clId="{3D62F29E-5856-48F5-8028-203F360780B5}"/>
    <pc:docChg chg="delSld delMainMaster">
      <pc:chgData name="Reneli Gloria" userId="63748d1c5526478d" providerId="LiveId" clId="{3D62F29E-5856-48F5-8028-203F360780B5}" dt="2023-10-18T04:20:17.773" v="33" actId="47"/>
      <pc:docMkLst>
        <pc:docMk/>
      </pc:docMkLst>
      <pc:sldChg chg="del">
        <pc:chgData name="Reneli Gloria" userId="63748d1c5526478d" providerId="LiveId" clId="{3D62F29E-5856-48F5-8028-203F360780B5}" dt="2023-10-18T04:20:13.286" v="13" actId="47"/>
        <pc:sldMkLst>
          <pc:docMk/>
          <pc:sldMk cId="3237290184" sldId="258"/>
        </pc:sldMkLst>
      </pc:sldChg>
      <pc:sldChg chg="del">
        <pc:chgData name="Reneli Gloria" userId="63748d1c5526478d" providerId="LiveId" clId="{3D62F29E-5856-48F5-8028-203F360780B5}" dt="2023-10-18T04:20:13.458" v="14" actId="47"/>
        <pc:sldMkLst>
          <pc:docMk/>
          <pc:sldMk cId="200370804" sldId="260"/>
        </pc:sldMkLst>
      </pc:sldChg>
      <pc:sldChg chg="del">
        <pc:chgData name="Reneli Gloria" userId="63748d1c5526478d" providerId="LiveId" clId="{3D62F29E-5856-48F5-8028-203F360780B5}" dt="2023-10-18T04:20:11.637" v="4" actId="47"/>
        <pc:sldMkLst>
          <pc:docMk/>
          <pc:sldMk cId="3476259782" sldId="263"/>
        </pc:sldMkLst>
      </pc:sldChg>
      <pc:sldChg chg="del">
        <pc:chgData name="Reneli Gloria" userId="63748d1c5526478d" providerId="LiveId" clId="{3D62F29E-5856-48F5-8028-203F360780B5}" dt="2023-10-18T04:20:13.113" v="12" actId="47"/>
        <pc:sldMkLst>
          <pc:docMk/>
          <pc:sldMk cId="4119695617" sldId="264"/>
        </pc:sldMkLst>
      </pc:sldChg>
      <pc:sldChg chg="del">
        <pc:chgData name="Reneli Gloria" userId="63748d1c5526478d" providerId="LiveId" clId="{3D62F29E-5856-48F5-8028-203F360780B5}" dt="2023-10-18T04:20:13.772" v="16" actId="47"/>
        <pc:sldMkLst>
          <pc:docMk/>
          <pc:sldMk cId="3318884339" sldId="266"/>
        </pc:sldMkLst>
      </pc:sldChg>
      <pc:sldChg chg="del">
        <pc:chgData name="Reneli Gloria" userId="63748d1c5526478d" providerId="LiveId" clId="{3D62F29E-5856-48F5-8028-203F360780B5}" dt="2023-10-18T04:20:13.929" v="17" actId="47"/>
        <pc:sldMkLst>
          <pc:docMk/>
          <pc:sldMk cId="2836355959" sldId="267"/>
        </pc:sldMkLst>
      </pc:sldChg>
      <pc:sldChg chg="del">
        <pc:chgData name="Reneli Gloria" userId="63748d1c5526478d" providerId="LiveId" clId="{3D62F29E-5856-48F5-8028-203F360780B5}" dt="2023-10-18T04:20:17.365" v="32" actId="47"/>
        <pc:sldMkLst>
          <pc:docMk/>
          <pc:sldMk cId="976830862" sldId="273"/>
        </pc:sldMkLst>
      </pc:sldChg>
      <pc:sldChg chg="del">
        <pc:chgData name="Reneli Gloria" userId="63748d1c5526478d" providerId="LiveId" clId="{3D62F29E-5856-48F5-8028-203F360780B5}" dt="2023-10-18T04:20:16.580" v="30" actId="47"/>
        <pc:sldMkLst>
          <pc:docMk/>
          <pc:sldMk cId="644812422" sldId="284"/>
        </pc:sldMkLst>
      </pc:sldChg>
      <pc:sldChg chg="del">
        <pc:chgData name="Reneli Gloria" userId="63748d1c5526478d" providerId="LiveId" clId="{3D62F29E-5856-48F5-8028-203F360780B5}" dt="2023-10-18T04:20:16.941" v="31" actId="47"/>
        <pc:sldMkLst>
          <pc:docMk/>
          <pc:sldMk cId="802875349" sldId="288"/>
        </pc:sldMkLst>
      </pc:sldChg>
      <pc:sldChg chg="del">
        <pc:chgData name="Reneli Gloria" userId="63748d1c5526478d" providerId="LiveId" clId="{3D62F29E-5856-48F5-8028-203F360780B5}" dt="2023-10-18T04:20:17.773" v="33" actId="47"/>
        <pc:sldMkLst>
          <pc:docMk/>
          <pc:sldMk cId="264009047" sldId="289"/>
        </pc:sldMkLst>
      </pc:sldChg>
      <pc:sldChg chg="del">
        <pc:chgData name="Reneli Gloria" userId="63748d1c5526478d" providerId="LiveId" clId="{3D62F29E-5856-48F5-8028-203F360780B5}" dt="2023-10-18T04:20:15.655" v="27" actId="47"/>
        <pc:sldMkLst>
          <pc:docMk/>
          <pc:sldMk cId="2531064656" sldId="290"/>
        </pc:sldMkLst>
      </pc:sldChg>
      <pc:sldChg chg="del">
        <pc:chgData name="Reneli Gloria" userId="63748d1c5526478d" providerId="LiveId" clId="{3D62F29E-5856-48F5-8028-203F360780B5}" dt="2023-10-18T04:20:15.395" v="26" actId="47"/>
        <pc:sldMkLst>
          <pc:docMk/>
          <pc:sldMk cId="1182222268" sldId="291"/>
        </pc:sldMkLst>
      </pc:sldChg>
      <pc:sldChg chg="del">
        <pc:chgData name="Reneli Gloria" userId="63748d1c5526478d" providerId="LiveId" clId="{3D62F29E-5856-48F5-8028-203F360780B5}" dt="2023-10-18T04:20:16.251" v="29" actId="47"/>
        <pc:sldMkLst>
          <pc:docMk/>
          <pc:sldMk cId="3996689242" sldId="292"/>
        </pc:sldMkLst>
      </pc:sldChg>
      <pc:sldChg chg="del">
        <pc:chgData name="Reneli Gloria" userId="63748d1c5526478d" providerId="LiveId" clId="{3D62F29E-5856-48F5-8028-203F360780B5}" dt="2023-10-18T04:20:12.218" v="7" actId="47"/>
        <pc:sldMkLst>
          <pc:docMk/>
          <pc:sldMk cId="4003325401" sldId="294"/>
        </pc:sldMkLst>
      </pc:sldChg>
      <pc:sldChg chg="del">
        <pc:chgData name="Reneli Gloria" userId="63748d1c5526478d" providerId="LiveId" clId="{3D62F29E-5856-48F5-8028-203F360780B5}" dt="2023-10-18T04:20:12.029" v="6" actId="47"/>
        <pc:sldMkLst>
          <pc:docMk/>
          <pc:sldMk cId="541113160" sldId="295"/>
        </pc:sldMkLst>
      </pc:sldChg>
      <pc:sldChg chg="del">
        <pc:chgData name="Reneli Gloria" userId="63748d1c5526478d" providerId="LiveId" clId="{3D62F29E-5856-48F5-8028-203F360780B5}" dt="2023-10-18T04:20:12.422" v="8" actId="47"/>
        <pc:sldMkLst>
          <pc:docMk/>
          <pc:sldMk cId="3845602710" sldId="296"/>
        </pc:sldMkLst>
      </pc:sldChg>
      <pc:sldChg chg="del">
        <pc:chgData name="Reneli Gloria" userId="63748d1c5526478d" providerId="LiveId" clId="{3D62F29E-5856-48F5-8028-203F360780B5}" dt="2023-10-18T04:20:12.611" v="9" actId="47"/>
        <pc:sldMkLst>
          <pc:docMk/>
          <pc:sldMk cId="412158556" sldId="298"/>
        </pc:sldMkLst>
      </pc:sldChg>
      <pc:sldChg chg="del">
        <pc:chgData name="Reneli Gloria" userId="63748d1c5526478d" providerId="LiveId" clId="{3D62F29E-5856-48F5-8028-203F360780B5}" dt="2023-10-18T04:20:12.783" v="10" actId="47"/>
        <pc:sldMkLst>
          <pc:docMk/>
          <pc:sldMk cId="3502239725" sldId="300"/>
        </pc:sldMkLst>
      </pc:sldChg>
      <pc:sldChg chg="del">
        <pc:chgData name="Reneli Gloria" userId="63748d1c5526478d" providerId="LiveId" clId="{3D62F29E-5856-48F5-8028-203F360780B5}" dt="2023-10-18T04:20:11.402" v="3" actId="47"/>
        <pc:sldMkLst>
          <pc:docMk/>
          <pc:sldMk cId="0" sldId="308"/>
        </pc:sldMkLst>
      </pc:sldChg>
      <pc:sldChg chg="del">
        <pc:chgData name="Reneli Gloria" userId="63748d1c5526478d" providerId="LiveId" clId="{3D62F29E-5856-48F5-8028-203F360780B5}" dt="2023-10-18T04:20:14.572" v="21" actId="47"/>
        <pc:sldMkLst>
          <pc:docMk/>
          <pc:sldMk cId="972413573" sldId="1171"/>
        </pc:sldMkLst>
      </pc:sldChg>
      <pc:sldChg chg="del">
        <pc:chgData name="Reneli Gloria" userId="63748d1c5526478d" providerId="LiveId" clId="{3D62F29E-5856-48F5-8028-203F360780B5}" dt="2023-10-18T04:20:14.462" v="20" actId="47"/>
        <pc:sldMkLst>
          <pc:docMk/>
          <pc:sldMk cId="3947124730" sldId="1174"/>
        </pc:sldMkLst>
      </pc:sldChg>
      <pc:sldChg chg="del">
        <pc:chgData name="Reneli Gloria" userId="63748d1c5526478d" providerId="LiveId" clId="{3D62F29E-5856-48F5-8028-203F360780B5}" dt="2023-10-18T04:20:15.043" v="24" actId="47"/>
        <pc:sldMkLst>
          <pc:docMk/>
          <pc:sldMk cId="1607438961" sldId="1211"/>
        </pc:sldMkLst>
      </pc:sldChg>
      <pc:sldChg chg="del">
        <pc:chgData name="Reneli Gloria" userId="63748d1c5526478d" providerId="LiveId" clId="{3D62F29E-5856-48F5-8028-203F360780B5}" dt="2023-10-18T04:20:14.745" v="22" actId="47"/>
        <pc:sldMkLst>
          <pc:docMk/>
          <pc:sldMk cId="4036976299" sldId="1238"/>
        </pc:sldMkLst>
      </pc:sldChg>
      <pc:sldChg chg="del">
        <pc:chgData name="Reneli Gloria" userId="63748d1c5526478d" providerId="LiveId" clId="{3D62F29E-5856-48F5-8028-203F360780B5}" dt="2023-10-18T04:20:14.934" v="23" actId="47"/>
        <pc:sldMkLst>
          <pc:docMk/>
          <pc:sldMk cId="3536490213" sldId="1240"/>
        </pc:sldMkLst>
      </pc:sldChg>
      <pc:sldChg chg="del">
        <pc:chgData name="Reneli Gloria" userId="63748d1c5526478d" providerId="LiveId" clId="{3D62F29E-5856-48F5-8028-203F360780B5}" dt="2023-10-18T04:20:11.165" v="2" actId="47"/>
        <pc:sldMkLst>
          <pc:docMk/>
          <pc:sldMk cId="2006192460" sldId="1428"/>
        </pc:sldMkLst>
      </pc:sldChg>
      <pc:sldChg chg="del">
        <pc:chgData name="Reneli Gloria" userId="63748d1c5526478d" providerId="LiveId" clId="{3D62F29E-5856-48F5-8028-203F360780B5}" dt="2023-10-18T04:20:10.401" v="0" actId="47"/>
        <pc:sldMkLst>
          <pc:docMk/>
          <pc:sldMk cId="1132021968" sldId="2145706039"/>
        </pc:sldMkLst>
      </pc:sldChg>
      <pc:sldChg chg="del">
        <pc:chgData name="Reneli Gloria" userId="63748d1c5526478d" providerId="LiveId" clId="{3D62F29E-5856-48F5-8028-203F360780B5}" dt="2023-10-18T04:20:10.805" v="1" actId="47"/>
        <pc:sldMkLst>
          <pc:docMk/>
          <pc:sldMk cId="2752515716" sldId="2145706040"/>
        </pc:sldMkLst>
      </pc:sldChg>
      <pc:sldChg chg="del">
        <pc:chgData name="Reneli Gloria" userId="63748d1c5526478d" providerId="LiveId" clId="{3D62F29E-5856-48F5-8028-203F360780B5}" dt="2023-10-18T04:20:11.841" v="5" actId="47"/>
        <pc:sldMkLst>
          <pc:docMk/>
          <pc:sldMk cId="1714557018" sldId="2145706041"/>
        </pc:sldMkLst>
      </pc:sldChg>
      <pc:sldChg chg="del">
        <pc:chgData name="Reneli Gloria" userId="63748d1c5526478d" providerId="LiveId" clId="{3D62F29E-5856-48F5-8028-203F360780B5}" dt="2023-10-18T04:20:12.941" v="11" actId="47"/>
        <pc:sldMkLst>
          <pc:docMk/>
          <pc:sldMk cId="3674568565" sldId="2145706042"/>
        </pc:sldMkLst>
      </pc:sldChg>
      <pc:sldChg chg="del">
        <pc:chgData name="Reneli Gloria" userId="63748d1c5526478d" providerId="LiveId" clId="{3D62F29E-5856-48F5-8028-203F360780B5}" dt="2023-10-18T04:20:13.600" v="15" actId="47"/>
        <pc:sldMkLst>
          <pc:docMk/>
          <pc:sldMk cId="1194916509" sldId="2145706043"/>
        </pc:sldMkLst>
      </pc:sldChg>
      <pc:sldChg chg="del">
        <pc:chgData name="Reneli Gloria" userId="63748d1c5526478d" providerId="LiveId" clId="{3D62F29E-5856-48F5-8028-203F360780B5}" dt="2023-10-18T04:20:14.093" v="18" actId="47"/>
        <pc:sldMkLst>
          <pc:docMk/>
          <pc:sldMk cId="3688081435" sldId="2145706044"/>
        </pc:sldMkLst>
      </pc:sldChg>
      <pc:sldChg chg="del">
        <pc:chgData name="Reneli Gloria" userId="63748d1c5526478d" providerId="LiveId" clId="{3D62F29E-5856-48F5-8028-203F360780B5}" dt="2023-10-18T04:20:14.259" v="19" actId="47"/>
        <pc:sldMkLst>
          <pc:docMk/>
          <pc:sldMk cId="1905903416" sldId="2145706045"/>
        </pc:sldMkLst>
      </pc:sldChg>
      <pc:sldChg chg="del">
        <pc:chgData name="Reneli Gloria" userId="63748d1c5526478d" providerId="LiveId" clId="{3D62F29E-5856-48F5-8028-203F360780B5}" dt="2023-10-18T04:20:15.232" v="25" actId="47"/>
        <pc:sldMkLst>
          <pc:docMk/>
          <pc:sldMk cId="2746094920" sldId="2145706046"/>
        </pc:sldMkLst>
      </pc:sldChg>
      <pc:sldChg chg="del">
        <pc:chgData name="Reneli Gloria" userId="63748d1c5526478d" providerId="LiveId" clId="{3D62F29E-5856-48F5-8028-203F360780B5}" dt="2023-10-18T04:20:15.937" v="28" actId="47"/>
        <pc:sldMkLst>
          <pc:docMk/>
          <pc:sldMk cId="3785256286" sldId="2145706047"/>
        </pc:sldMkLst>
      </pc:sldChg>
      <pc:sldMasterChg chg="del delSldLayout">
        <pc:chgData name="Reneli Gloria" userId="63748d1c5526478d" providerId="LiveId" clId="{3D62F29E-5856-48F5-8028-203F360780B5}" dt="2023-10-18T04:20:11.637" v="4" actId="47"/>
        <pc:sldMasterMkLst>
          <pc:docMk/>
          <pc:sldMasterMk cId="1170309135" sldId="2147483732"/>
        </pc:sldMasterMkLst>
        <pc:sldLayoutChg chg="del">
          <pc:chgData name="Reneli Gloria" userId="63748d1c5526478d" providerId="LiveId" clId="{3D62F29E-5856-48F5-8028-203F360780B5}" dt="2023-10-18T04:20:11.637" v="4" actId="47"/>
          <pc:sldLayoutMkLst>
            <pc:docMk/>
            <pc:sldMasterMk cId="1170309135" sldId="2147483732"/>
            <pc:sldLayoutMk cId="1889113383" sldId="2147483733"/>
          </pc:sldLayoutMkLst>
        </pc:sldLayoutChg>
        <pc:sldLayoutChg chg="del">
          <pc:chgData name="Reneli Gloria" userId="63748d1c5526478d" providerId="LiveId" clId="{3D62F29E-5856-48F5-8028-203F360780B5}" dt="2023-10-18T04:20:11.637" v="4" actId="47"/>
          <pc:sldLayoutMkLst>
            <pc:docMk/>
            <pc:sldMasterMk cId="1170309135" sldId="2147483732"/>
            <pc:sldLayoutMk cId="4016211544" sldId="2147483734"/>
          </pc:sldLayoutMkLst>
        </pc:sldLayoutChg>
        <pc:sldLayoutChg chg="del">
          <pc:chgData name="Reneli Gloria" userId="63748d1c5526478d" providerId="LiveId" clId="{3D62F29E-5856-48F5-8028-203F360780B5}" dt="2023-10-18T04:20:11.637" v="4" actId="47"/>
          <pc:sldLayoutMkLst>
            <pc:docMk/>
            <pc:sldMasterMk cId="1170309135" sldId="2147483732"/>
            <pc:sldLayoutMk cId="2383632902" sldId="2147483735"/>
          </pc:sldLayoutMkLst>
        </pc:sldLayoutChg>
        <pc:sldLayoutChg chg="del">
          <pc:chgData name="Reneli Gloria" userId="63748d1c5526478d" providerId="LiveId" clId="{3D62F29E-5856-48F5-8028-203F360780B5}" dt="2023-10-18T04:20:11.637" v="4" actId="47"/>
          <pc:sldLayoutMkLst>
            <pc:docMk/>
            <pc:sldMasterMk cId="1170309135" sldId="2147483732"/>
            <pc:sldLayoutMk cId="309035182" sldId="2147483736"/>
          </pc:sldLayoutMkLst>
        </pc:sldLayoutChg>
        <pc:sldLayoutChg chg="del">
          <pc:chgData name="Reneli Gloria" userId="63748d1c5526478d" providerId="LiveId" clId="{3D62F29E-5856-48F5-8028-203F360780B5}" dt="2023-10-18T04:20:11.637" v="4" actId="47"/>
          <pc:sldLayoutMkLst>
            <pc:docMk/>
            <pc:sldMasterMk cId="1170309135" sldId="2147483732"/>
            <pc:sldLayoutMk cId="1732924048" sldId="2147483737"/>
          </pc:sldLayoutMkLst>
        </pc:sldLayoutChg>
        <pc:sldLayoutChg chg="del">
          <pc:chgData name="Reneli Gloria" userId="63748d1c5526478d" providerId="LiveId" clId="{3D62F29E-5856-48F5-8028-203F360780B5}" dt="2023-10-18T04:20:11.637" v="4" actId="47"/>
          <pc:sldLayoutMkLst>
            <pc:docMk/>
            <pc:sldMasterMk cId="1170309135" sldId="2147483732"/>
            <pc:sldLayoutMk cId="3978440706" sldId="2147483738"/>
          </pc:sldLayoutMkLst>
        </pc:sldLayoutChg>
        <pc:sldLayoutChg chg="del">
          <pc:chgData name="Reneli Gloria" userId="63748d1c5526478d" providerId="LiveId" clId="{3D62F29E-5856-48F5-8028-203F360780B5}" dt="2023-10-18T04:20:11.637" v="4" actId="47"/>
          <pc:sldLayoutMkLst>
            <pc:docMk/>
            <pc:sldMasterMk cId="1170309135" sldId="2147483732"/>
            <pc:sldLayoutMk cId="1833647617" sldId="2147483739"/>
          </pc:sldLayoutMkLst>
        </pc:sldLayoutChg>
        <pc:sldLayoutChg chg="del">
          <pc:chgData name="Reneli Gloria" userId="63748d1c5526478d" providerId="LiveId" clId="{3D62F29E-5856-48F5-8028-203F360780B5}" dt="2023-10-18T04:20:11.637" v="4" actId="47"/>
          <pc:sldLayoutMkLst>
            <pc:docMk/>
            <pc:sldMasterMk cId="1170309135" sldId="2147483732"/>
            <pc:sldLayoutMk cId="2182961764" sldId="2147483740"/>
          </pc:sldLayoutMkLst>
        </pc:sldLayoutChg>
        <pc:sldLayoutChg chg="del">
          <pc:chgData name="Reneli Gloria" userId="63748d1c5526478d" providerId="LiveId" clId="{3D62F29E-5856-48F5-8028-203F360780B5}" dt="2023-10-18T04:20:11.637" v="4" actId="47"/>
          <pc:sldLayoutMkLst>
            <pc:docMk/>
            <pc:sldMasterMk cId="1170309135" sldId="2147483732"/>
            <pc:sldLayoutMk cId="4095140113" sldId="2147483741"/>
          </pc:sldLayoutMkLst>
        </pc:sldLayoutChg>
        <pc:sldLayoutChg chg="del">
          <pc:chgData name="Reneli Gloria" userId="63748d1c5526478d" providerId="LiveId" clId="{3D62F29E-5856-48F5-8028-203F360780B5}" dt="2023-10-18T04:20:11.637" v="4" actId="47"/>
          <pc:sldLayoutMkLst>
            <pc:docMk/>
            <pc:sldMasterMk cId="1170309135" sldId="2147483732"/>
            <pc:sldLayoutMk cId="4132269034" sldId="2147483742"/>
          </pc:sldLayoutMkLst>
        </pc:sldLayoutChg>
        <pc:sldLayoutChg chg="del">
          <pc:chgData name="Reneli Gloria" userId="63748d1c5526478d" providerId="LiveId" clId="{3D62F29E-5856-48F5-8028-203F360780B5}" dt="2023-10-18T04:20:11.637" v="4" actId="47"/>
          <pc:sldLayoutMkLst>
            <pc:docMk/>
            <pc:sldMasterMk cId="1170309135" sldId="2147483732"/>
            <pc:sldLayoutMk cId="1282304937" sldId="2147483743"/>
          </pc:sldLayoutMkLst>
        </pc:sldLayoutChg>
      </pc:sldMasterChg>
      <pc:sldMasterChg chg="del delSldLayout">
        <pc:chgData name="Reneli Gloria" userId="63748d1c5526478d" providerId="LiveId" clId="{3D62F29E-5856-48F5-8028-203F360780B5}" dt="2023-10-18T04:20:12.783" v="10" actId="47"/>
        <pc:sldMasterMkLst>
          <pc:docMk/>
          <pc:sldMasterMk cId="3419795070" sldId="2147483744"/>
        </pc:sldMasterMkLst>
        <pc:sldLayoutChg chg="del">
          <pc:chgData name="Reneli Gloria" userId="63748d1c5526478d" providerId="LiveId" clId="{3D62F29E-5856-48F5-8028-203F360780B5}" dt="2023-10-18T04:20:12.783" v="10" actId="47"/>
          <pc:sldLayoutMkLst>
            <pc:docMk/>
            <pc:sldMasterMk cId="3419795070" sldId="2147483744"/>
            <pc:sldLayoutMk cId="1421518763" sldId="2147483745"/>
          </pc:sldLayoutMkLst>
        </pc:sldLayoutChg>
        <pc:sldLayoutChg chg="del">
          <pc:chgData name="Reneli Gloria" userId="63748d1c5526478d" providerId="LiveId" clId="{3D62F29E-5856-48F5-8028-203F360780B5}" dt="2023-10-18T04:20:12.783" v="10" actId="47"/>
          <pc:sldLayoutMkLst>
            <pc:docMk/>
            <pc:sldMasterMk cId="3419795070" sldId="2147483744"/>
            <pc:sldLayoutMk cId="2012794876" sldId="2147483746"/>
          </pc:sldLayoutMkLst>
        </pc:sldLayoutChg>
        <pc:sldLayoutChg chg="del">
          <pc:chgData name="Reneli Gloria" userId="63748d1c5526478d" providerId="LiveId" clId="{3D62F29E-5856-48F5-8028-203F360780B5}" dt="2023-10-18T04:20:12.783" v="10" actId="47"/>
          <pc:sldLayoutMkLst>
            <pc:docMk/>
            <pc:sldMasterMk cId="3419795070" sldId="2147483744"/>
            <pc:sldLayoutMk cId="2656421286" sldId="2147483747"/>
          </pc:sldLayoutMkLst>
        </pc:sldLayoutChg>
        <pc:sldLayoutChg chg="del">
          <pc:chgData name="Reneli Gloria" userId="63748d1c5526478d" providerId="LiveId" clId="{3D62F29E-5856-48F5-8028-203F360780B5}" dt="2023-10-18T04:20:12.783" v="10" actId="47"/>
          <pc:sldLayoutMkLst>
            <pc:docMk/>
            <pc:sldMasterMk cId="3419795070" sldId="2147483744"/>
            <pc:sldLayoutMk cId="896287597" sldId="2147483748"/>
          </pc:sldLayoutMkLst>
        </pc:sldLayoutChg>
        <pc:sldLayoutChg chg="del">
          <pc:chgData name="Reneli Gloria" userId="63748d1c5526478d" providerId="LiveId" clId="{3D62F29E-5856-48F5-8028-203F360780B5}" dt="2023-10-18T04:20:12.783" v="10" actId="47"/>
          <pc:sldLayoutMkLst>
            <pc:docMk/>
            <pc:sldMasterMk cId="3419795070" sldId="2147483744"/>
            <pc:sldLayoutMk cId="1550490440" sldId="2147483749"/>
          </pc:sldLayoutMkLst>
        </pc:sldLayoutChg>
        <pc:sldLayoutChg chg="del">
          <pc:chgData name="Reneli Gloria" userId="63748d1c5526478d" providerId="LiveId" clId="{3D62F29E-5856-48F5-8028-203F360780B5}" dt="2023-10-18T04:20:12.783" v="10" actId="47"/>
          <pc:sldLayoutMkLst>
            <pc:docMk/>
            <pc:sldMasterMk cId="3419795070" sldId="2147483744"/>
            <pc:sldLayoutMk cId="2354170244" sldId="2147483750"/>
          </pc:sldLayoutMkLst>
        </pc:sldLayoutChg>
        <pc:sldLayoutChg chg="del">
          <pc:chgData name="Reneli Gloria" userId="63748d1c5526478d" providerId="LiveId" clId="{3D62F29E-5856-48F5-8028-203F360780B5}" dt="2023-10-18T04:20:12.783" v="10" actId="47"/>
          <pc:sldLayoutMkLst>
            <pc:docMk/>
            <pc:sldMasterMk cId="3419795070" sldId="2147483744"/>
            <pc:sldLayoutMk cId="809630048" sldId="2147483751"/>
          </pc:sldLayoutMkLst>
        </pc:sldLayoutChg>
        <pc:sldLayoutChg chg="del">
          <pc:chgData name="Reneli Gloria" userId="63748d1c5526478d" providerId="LiveId" clId="{3D62F29E-5856-48F5-8028-203F360780B5}" dt="2023-10-18T04:20:12.783" v="10" actId="47"/>
          <pc:sldLayoutMkLst>
            <pc:docMk/>
            <pc:sldMasterMk cId="3419795070" sldId="2147483744"/>
            <pc:sldLayoutMk cId="1814870098" sldId="2147483752"/>
          </pc:sldLayoutMkLst>
        </pc:sldLayoutChg>
        <pc:sldLayoutChg chg="del">
          <pc:chgData name="Reneli Gloria" userId="63748d1c5526478d" providerId="LiveId" clId="{3D62F29E-5856-48F5-8028-203F360780B5}" dt="2023-10-18T04:20:12.783" v="10" actId="47"/>
          <pc:sldLayoutMkLst>
            <pc:docMk/>
            <pc:sldMasterMk cId="3419795070" sldId="2147483744"/>
            <pc:sldLayoutMk cId="4169331260" sldId="2147483753"/>
          </pc:sldLayoutMkLst>
        </pc:sldLayoutChg>
        <pc:sldLayoutChg chg="del">
          <pc:chgData name="Reneli Gloria" userId="63748d1c5526478d" providerId="LiveId" clId="{3D62F29E-5856-48F5-8028-203F360780B5}" dt="2023-10-18T04:20:12.783" v="10" actId="47"/>
          <pc:sldLayoutMkLst>
            <pc:docMk/>
            <pc:sldMasterMk cId="3419795070" sldId="2147483744"/>
            <pc:sldLayoutMk cId="339169503" sldId="2147483754"/>
          </pc:sldLayoutMkLst>
        </pc:sldLayoutChg>
        <pc:sldLayoutChg chg="del">
          <pc:chgData name="Reneli Gloria" userId="63748d1c5526478d" providerId="LiveId" clId="{3D62F29E-5856-48F5-8028-203F360780B5}" dt="2023-10-18T04:20:12.783" v="10" actId="47"/>
          <pc:sldLayoutMkLst>
            <pc:docMk/>
            <pc:sldMasterMk cId="3419795070" sldId="2147483744"/>
            <pc:sldLayoutMk cId="357274629" sldId="2147483755"/>
          </pc:sldLayoutMkLst>
        </pc:sldLayoutChg>
      </pc:sldMasterChg>
      <pc:sldMasterChg chg="del delSldLayout">
        <pc:chgData name="Reneli Gloria" userId="63748d1c5526478d" providerId="LiveId" clId="{3D62F29E-5856-48F5-8028-203F360780B5}" dt="2023-10-18T04:20:14.093" v="18" actId="47"/>
        <pc:sldMasterMkLst>
          <pc:docMk/>
          <pc:sldMasterMk cId="4268261084" sldId="2147483756"/>
        </pc:sldMasterMkLst>
        <pc:sldLayoutChg chg="del">
          <pc:chgData name="Reneli Gloria" userId="63748d1c5526478d" providerId="LiveId" clId="{3D62F29E-5856-48F5-8028-203F360780B5}" dt="2023-10-18T04:20:14.093" v="18" actId="47"/>
          <pc:sldLayoutMkLst>
            <pc:docMk/>
            <pc:sldMasterMk cId="4268261084" sldId="2147483756"/>
            <pc:sldLayoutMk cId="406496790" sldId="2147483757"/>
          </pc:sldLayoutMkLst>
        </pc:sldLayoutChg>
        <pc:sldLayoutChg chg="del">
          <pc:chgData name="Reneli Gloria" userId="63748d1c5526478d" providerId="LiveId" clId="{3D62F29E-5856-48F5-8028-203F360780B5}" dt="2023-10-18T04:20:14.093" v="18" actId="47"/>
          <pc:sldLayoutMkLst>
            <pc:docMk/>
            <pc:sldMasterMk cId="4268261084" sldId="2147483756"/>
            <pc:sldLayoutMk cId="1470375429" sldId="2147483758"/>
          </pc:sldLayoutMkLst>
        </pc:sldLayoutChg>
        <pc:sldLayoutChg chg="del">
          <pc:chgData name="Reneli Gloria" userId="63748d1c5526478d" providerId="LiveId" clId="{3D62F29E-5856-48F5-8028-203F360780B5}" dt="2023-10-18T04:20:14.093" v="18" actId="47"/>
          <pc:sldLayoutMkLst>
            <pc:docMk/>
            <pc:sldMasterMk cId="4268261084" sldId="2147483756"/>
            <pc:sldLayoutMk cId="582362999" sldId="2147483759"/>
          </pc:sldLayoutMkLst>
        </pc:sldLayoutChg>
        <pc:sldLayoutChg chg="del">
          <pc:chgData name="Reneli Gloria" userId="63748d1c5526478d" providerId="LiveId" clId="{3D62F29E-5856-48F5-8028-203F360780B5}" dt="2023-10-18T04:20:14.093" v="18" actId="47"/>
          <pc:sldLayoutMkLst>
            <pc:docMk/>
            <pc:sldMasterMk cId="4268261084" sldId="2147483756"/>
            <pc:sldLayoutMk cId="1284090822" sldId="2147483760"/>
          </pc:sldLayoutMkLst>
        </pc:sldLayoutChg>
        <pc:sldLayoutChg chg="del">
          <pc:chgData name="Reneli Gloria" userId="63748d1c5526478d" providerId="LiveId" clId="{3D62F29E-5856-48F5-8028-203F360780B5}" dt="2023-10-18T04:20:14.093" v="18" actId="47"/>
          <pc:sldLayoutMkLst>
            <pc:docMk/>
            <pc:sldMasterMk cId="4268261084" sldId="2147483756"/>
            <pc:sldLayoutMk cId="2216531324" sldId="2147483761"/>
          </pc:sldLayoutMkLst>
        </pc:sldLayoutChg>
        <pc:sldLayoutChg chg="del">
          <pc:chgData name="Reneli Gloria" userId="63748d1c5526478d" providerId="LiveId" clId="{3D62F29E-5856-48F5-8028-203F360780B5}" dt="2023-10-18T04:20:14.093" v="18" actId="47"/>
          <pc:sldLayoutMkLst>
            <pc:docMk/>
            <pc:sldMasterMk cId="4268261084" sldId="2147483756"/>
            <pc:sldLayoutMk cId="3233872234" sldId="2147483762"/>
          </pc:sldLayoutMkLst>
        </pc:sldLayoutChg>
        <pc:sldLayoutChg chg="del">
          <pc:chgData name="Reneli Gloria" userId="63748d1c5526478d" providerId="LiveId" clId="{3D62F29E-5856-48F5-8028-203F360780B5}" dt="2023-10-18T04:20:14.093" v="18" actId="47"/>
          <pc:sldLayoutMkLst>
            <pc:docMk/>
            <pc:sldMasterMk cId="4268261084" sldId="2147483756"/>
            <pc:sldLayoutMk cId="2681018263" sldId="2147483763"/>
          </pc:sldLayoutMkLst>
        </pc:sldLayoutChg>
        <pc:sldLayoutChg chg="del">
          <pc:chgData name="Reneli Gloria" userId="63748d1c5526478d" providerId="LiveId" clId="{3D62F29E-5856-48F5-8028-203F360780B5}" dt="2023-10-18T04:20:14.093" v="18" actId="47"/>
          <pc:sldLayoutMkLst>
            <pc:docMk/>
            <pc:sldMasterMk cId="4268261084" sldId="2147483756"/>
            <pc:sldLayoutMk cId="801584158" sldId="2147483764"/>
          </pc:sldLayoutMkLst>
        </pc:sldLayoutChg>
        <pc:sldLayoutChg chg="del">
          <pc:chgData name="Reneli Gloria" userId="63748d1c5526478d" providerId="LiveId" clId="{3D62F29E-5856-48F5-8028-203F360780B5}" dt="2023-10-18T04:20:14.093" v="18" actId="47"/>
          <pc:sldLayoutMkLst>
            <pc:docMk/>
            <pc:sldMasterMk cId="4268261084" sldId="2147483756"/>
            <pc:sldLayoutMk cId="2424048652" sldId="2147483765"/>
          </pc:sldLayoutMkLst>
        </pc:sldLayoutChg>
        <pc:sldLayoutChg chg="del">
          <pc:chgData name="Reneli Gloria" userId="63748d1c5526478d" providerId="LiveId" clId="{3D62F29E-5856-48F5-8028-203F360780B5}" dt="2023-10-18T04:20:14.093" v="18" actId="47"/>
          <pc:sldLayoutMkLst>
            <pc:docMk/>
            <pc:sldMasterMk cId="4268261084" sldId="2147483756"/>
            <pc:sldLayoutMk cId="1111371290" sldId="2147483766"/>
          </pc:sldLayoutMkLst>
        </pc:sldLayoutChg>
        <pc:sldLayoutChg chg="del">
          <pc:chgData name="Reneli Gloria" userId="63748d1c5526478d" providerId="LiveId" clId="{3D62F29E-5856-48F5-8028-203F360780B5}" dt="2023-10-18T04:20:14.093" v="18" actId="47"/>
          <pc:sldLayoutMkLst>
            <pc:docMk/>
            <pc:sldMasterMk cId="4268261084" sldId="2147483756"/>
            <pc:sldLayoutMk cId="4259858352" sldId="2147483767"/>
          </pc:sldLayoutMkLst>
        </pc:sldLayoutChg>
      </pc:sldMasterChg>
      <pc:sldMasterChg chg="delSldLayout">
        <pc:chgData name="Reneli Gloria" userId="63748d1c5526478d" providerId="LiveId" clId="{3D62F29E-5856-48F5-8028-203F360780B5}" dt="2023-10-18T04:20:15.043" v="24" actId="47"/>
        <pc:sldMasterMkLst>
          <pc:docMk/>
          <pc:sldMasterMk cId="3527112223" sldId="2147483768"/>
        </pc:sldMasterMkLst>
        <pc:sldLayoutChg chg="del">
          <pc:chgData name="Reneli Gloria" userId="63748d1c5526478d" providerId="LiveId" clId="{3D62F29E-5856-48F5-8028-203F360780B5}" dt="2023-10-18T04:20:15.043" v="24" actId="47"/>
          <pc:sldLayoutMkLst>
            <pc:docMk/>
            <pc:sldMasterMk cId="3527112223" sldId="2147483768"/>
            <pc:sldLayoutMk cId="2043452589" sldId="2147483770"/>
          </pc:sldLayoutMkLst>
        </pc:sldLayoutChg>
        <pc:sldLayoutChg chg="del">
          <pc:chgData name="Reneli Gloria" userId="63748d1c5526478d" providerId="LiveId" clId="{3D62F29E-5856-48F5-8028-203F360780B5}" dt="2023-10-18T04:20:14.572" v="21" actId="47"/>
          <pc:sldLayoutMkLst>
            <pc:docMk/>
            <pc:sldMasterMk cId="3527112223" sldId="2147483768"/>
            <pc:sldLayoutMk cId="3500033508" sldId="2147483771"/>
          </pc:sldLayoutMkLst>
        </pc:sldLayoutChg>
      </pc:sldMasterChg>
      <pc:sldMasterChg chg="del delSldLayout">
        <pc:chgData name="Reneli Gloria" userId="63748d1c5526478d" providerId="LiveId" clId="{3D62F29E-5856-48F5-8028-203F360780B5}" dt="2023-10-18T04:20:17.773" v="33" actId="47"/>
        <pc:sldMasterMkLst>
          <pc:docMk/>
          <pc:sldMasterMk cId="4789788" sldId="2147483772"/>
        </pc:sldMasterMkLst>
        <pc:sldLayoutChg chg="del">
          <pc:chgData name="Reneli Gloria" userId="63748d1c5526478d" providerId="LiveId" clId="{3D62F29E-5856-48F5-8028-203F360780B5}" dt="2023-10-18T04:20:17.773" v="33" actId="47"/>
          <pc:sldLayoutMkLst>
            <pc:docMk/>
            <pc:sldMasterMk cId="4789788" sldId="2147483772"/>
            <pc:sldLayoutMk cId="892191281" sldId="2147483773"/>
          </pc:sldLayoutMkLst>
        </pc:sldLayoutChg>
        <pc:sldLayoutChg chg="del">
          <pc:chgData name="Reneli Gloria" userId="63748d1c5526478d" providerId="LiveId" clId="{3D62F29E-5856-48F5-8028-203F360780B5}" dt="2023-10-18T04:20:17.773" v="33" actId="47"/>
          <pc:sldLayoutMkLst>
            <pc:docMk/>
            <pc:sldMasterMk cId="4789788" sldId="2147483772"/>
            <pc:sldLayoutMk cId="4117599199" sldId="2147483774"/>
          </pc:sldLayoutMkLst>
        </pc:sldLayoutChg>
        <pc:sldLayoutChg chg="del">
          <pc:chgData name="Reneli Gloria" userId="63748d1c5526478d" providerId="LiveId" clId="{3D62F29E-5856-48F5-8028-203F360780B5}" dt="2023-10-18T04:20:17.773" v="33" actId="47"/>
          <pc:sldLayoutMkLst>
            <pc:docMk/>
            <pc:sldMasterMk cId="4789788" sldId="2147483772"/>
            <pc:sldLayoutMk cId="3273528107" sldId="2147483775"/>
          </pc:sldLayoutMkLst>
        </pc:sldLayoutChg>
        <pc:sldLayoutChg chg="del">
          <pc:chgData name="Reneli Gloria" userId="63748d1c5526478d" providerId="LiveId" clId="{3D62F29E-5856-48F5-8028-203F360780B5}" dt="2023-10-18T04:20:17.773" v="33" actId="47"/>
          <pc:sldLayoutMkLst>
            <pc:docMk/>
            <pc:sldMasterMk cId="4789788" sldId="2147483772"/>
            <pc:sldLayoutMk cId="3792651584" sldId="2147483776"/>
          </pc:sldLayoutMkLst>
        </pc:sldLayoutChg>
        <pc:sldLayoutChg chg="del">
          <pc:chgData name="Reneli Gloria" userId="63748d1c5526478d" providerId="LiveId" clId="{3D62F29E-5856-48F5-8028-203F360780B5}" dt="2023-10-18T04:20:17.773" v="33" actId="47"/>
          <pc:sldLayoutMkLst>
            <pc:docMk/>
            <pc:sldMasterMk cId="4789788" sldId="2147483772"/>
            <pc:sldLayoutMk cId="3070556710" sldId="2147483777"/>
          </pc:sldLayoutMkLst>
        </pc:sldLayoutChg>
        <pc:sldLayoutChg chg="del">
          <pc:chgData name="Reneli Gloria" userId="63748d1c5526478d" providerId="LiveId" clId="{3D62F29E-5856-48F5-8028-203F360780B5}" dt="2023-10-18T04:20:17.773" v="33" actId="47"/>
          <pc:sldLayoutMkLst>
            <pc:docMk/>
            <pc:sldMasterMk cId="4789788" sldId="2147483772"/>
            <pc:sldLayoutMk cId="1059324613" sldId="2147483778"/>
          </pc:sldLayoutMkLst>
        </pc:sldLayoutChg>
        <pc:sldLayoutChg chg="del">
          <pc:chgData name="Reneli Gloria" userId="63748d1c5526478d" providerId="LiveId" clId="{3D62F29E-5856-48F5-8028-203F360780B5}" dt="2023-10-18T04:20:17.773" v="33" actId="47"/>
          <pc:sldLayoutMkLst>
            <pc:docMk/>
            <pc:sldMasterMk cId="4789788" sldId="2147483772"/>
            <pc:sldLayoutMk cId="305004729" sldId="2147483779"/>
          </pc:sldLayoutMkLst>
        </pc:sldLayoutChg>
        <pc:sldLayoutChg chg="del">
          <pc:chgData name="Reneli Gloria" userId="63748d1c5526478d" providerId="LiveId" clId="{3D62F29E-5856-48F5-8028-203F360780B5}" dt="2023-10-18T04:20:17.773" v="33" actId="47"/>
          <pc:sldLayoutMkLst>
            <pc:docMk/>
            <pc:sldMasterMk cId="4789788" sldId="2147483772"/>
            <pc:sldLayoutMk cId="1052222921" sldId="2147483780"/>
          </pc:sldLayoutMkLst>
        </pc:sldLayoutChg>
        <pc:sldLayoutChg chg="del">
          <pc:chgData name="Reneli Gloria" userId="63748d1c5526478d" providerId="LiveId" clId="{3D62F29E-5856-48F5-8028-203F360780B5}" dt="2023-10-18T04:20:17.773" v="33" actId="47"/>
          <pc:sldLayoutMkLst>
            <pc:docMk/>
            <pc:sldMasterMk cId="4789788" sldId="2147483772"/>
            <pc:sldLayoutMk cId="2567752514" sldId="2147483781"/>
          </pc:sldLayoutMkLst>
        </pc:sldLayoutChg>
        <pc:sldLayoutChg chg="del">
          <pc:chgData name="Reneli Gloria" userId="63748d1c5526478d" providerId="LiveId" clId="{3D62F29E-5856-48F5-8028-203F360780B5}" dt="2023-10-18T04:20:17.773" v="33" actId="47"/>
          <pc:sldLayoutMkLst>
            <pc:docMk/>
            <pc:sldMasterMk cId="4789788" sldId="2147483772"/>
            <pc:sldLayoutMk cId="213266790" sldId="2147483782"/>
          </pc:sldLayoutMkLst>
        </pc:sldLayoutChg>
        <pc:sldLayoutChg chg="del">
          <pc:chgData name="Reneli Gloria" userId="63748d1c5526478d" providerId="LiveId" clId="{3D62F29E-5856-48F5-8028-203F360780B5}" dt="2023-10-18T04:20:17.773" v="33" actId="47"/>
          <pc:sldLayoutMkLst>
            <pc:docMk/>
            <pc:sldMasterMk cId="4789788" sldId="2147483772"/>
            <pc:sldLayoutMk cId="2566456594" sldId="21474837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D4CFB38-6245-594B-9442-3B6DEE6314D2}" type="datetimeFigureOut">
              <a:rPr lang="en-US" smtClean="0"/>
              <a:t>10/18/2023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6A73AFE-DE6E-C346-93AB-C81048145E39}" type="slidenum">
              <a:rPr lang="en-US" smtClean="0"/>
              <a:t>‹#›</a:t>
            </a:fld>
            <a:endParaRPr lang="en-US"/>
          </a:p>
        </p:txBody>
      </p:sp>
    </p:spTree>
    <p:extLst>
      <p:ext uri="{BB962C8B-B14F-4D97-AF65-F5344CB8AC3E}">
        <p14:creationId xmlns:p14="http://schemas.microsoft.com/office/powerpoint/2010/main" val="563761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A73AFE-DE6E-C346-93AB-C81048145E39}" type="slidenum">
              <a:rPr lang="en-US" smtClean="0"/>
              <a:t>1</a:t>
            </a:fld>
            <a:endParaRPr lang="en-US"/>
          </a:p>
        </p:txBody>
      </p:sp>
    </p:spTree>
    <p:extLst>
      <p:ext uri="{BB962C8B-B14F-4D97-AF65-F5344CB8AC3E}">
        <p14:creationId xmlns:p14="http://schemas.microsoft.com/office/powerpoint/2010/main" val="153559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6F916-C28C-ED45-811A-744DB773F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708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6F916-C28C-ED45-811A-744DB773F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976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Marcador de imagen de diapositiva"/>
          <p:cNvSpPr>
            <a:spLocks noGrp="1" noRot="1" noChangeAspect="1" noTextEdit="1"/>
          </p:cNvSpPr>
          <p:nvPr>
            <p:ph type="sldImg"/>
          </p:nvPr>
        </p:nvSpPr>
        <p:spPr>
          <a:xfrm>
            <a:off x="106363" y="750888"/>
            <a:ext cx="6665912" cy="3749675"/>
          </a:xfrm>
          <a:ln/>
        </p:spPr>
      </p:sp>
      <p:sp>
        <p:nvSpPr>
          <p:cNvPr id="16387" name="2 Marcador de notas"/>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83464" marR="0" indent="-283464" algn="l" rtl="0" eaLnBrk="1" fontAlgn="auto" latinLnBrk="0" hangingPunct="1">
              <a:spcBef>
                <a:spcPts val="0"/>
              </a:spcBef>
              <a:spcAft>
                <a:spcPts val="0"/>
              </a:spcAft>
            </a:pPr>
            <a:r>
              <a:rPr lang="en-US" sz="1200" b="0" i="0" u="none" strike="noStrike" dirty="0">
                <a:effectLst/>
                <a:latin typeface="Arial" panose="020B0604020202020204" pitchFamily="34" charset="0"/>
              </a:rPr>
              <a:t>The </a:t>
            </a:r>
            <a:r>
              <a:rPr lang="en-US" sz="1200" b="0" i="0" u="none" strike="noStrike" dirty="0" err="1">
                <a:effectLst/>
                <a:latin typeface="Arial" panose="020B0604020202020204" pitchFamily="34" charset="0"/>
              </a:rPr>
              <a:t>VisitSilkRoad</a:t>
            </a:r>
            <a:r>
              <a:rPr lang="en-US" sz="1200" b="0" i="0" u="none" strike="noStrike" dirty="0">
                <a:effectLst/>
                <a:latin typeface="Arial" panose="020B0604020202020204" pitchFamily="34" charset="0"/>
              </a:rPr>
              <a:t> tourism portal is an important tool to share knowledge, information and direct tourists within the region</a:t>
            </a:r>
          </a:p>
          <a:p>
            <a:pPr marL="283464" marR="0" indent="-283464" algn="l" rtl="0" eaLnBrk="1" fontAlgn="auto" latinLnBrk="0" hangingPunct="1">
              <a:spcBef>
                <a:spcPts val="0"/>
              </a:spcBef>
              <a:spcAft>
                <a:spcPts val="0"/>
              </a:spcAft>
            </a:pPr>
            <a:endParaRPr lang="en-US" sz="1200" b="0" i="0" u="none" strike="noStrike" dirty="0">
              <a:effectLst/>
              <a:latin typeface="Arial" panose="020B0604020202020204" pitchFamily="34" charset="0"/>
            </a:endParaRPr>
          </a:p>
          <a:p>
            <a:pPr marL="283464" marR="0" indent="-283464" algn="l" rtl="0" eaLnBrk="1" fontAlgn="auto" latinLnBrk="0" hangingPunct="1">
              <a:spcBef>
                <a:spcPts val="0"/>
              </a:spcBef>
              <a:spcAft>
                <a:spcPts val="0"/>
              </a:spcAft>
            </a:pPr>
            <a:r>
              <a:rPr lang="en-US" sz="1200" b="0" i="0" u="none" strike="noStrike" dirty="0">
                <a:effectLst/>
                <a:latin typeface="Arial" panose="020B0604020202020204" pitchFamily="34" charset="0"/>
              </a:rPr>
              <a:t>The future activities including capacity building programs will support and promote the local private sector and the tourism agencies from CAREC countries to build skills and capacity in delivering sustainable services and embrace a green economy</a:t>
            </a:r>
            <a:endParaRPr lang="es-ES" dirty="0"/>
          </a:p>
        </p:txBody>
      </p:sp>
      <p:sp>
        <p:nvSpPr>
          <p:cNvPr id="16388" name="3 Marcador de número de diapositiva"/>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60112" indent="-292351" eaLnBrk="0" hangingPunct="0">
              <a:defRPr>
                <a:solidFill>
                  <a:schemeClr val="tx1"/>
                </a:solidFill>
                <a:latin typeface="Arial" charset="0"/>
                <a:cs typeface="Arial" charset="0"/>
              </a:defRPr>
            </a:lvl2pPr>
            <a:lvl3pPr marL="1169403" indent="-233881" eaLnBrk="0" hangingPunct="0">
              <a:defRPr>
                <a:solidFill>
                  <a:schemeClr val="tx1"/>
                </a:solidFill>
                <a:latin typeface="Arial" charset="0"/>
                <a:cs typeface="Arial" charset="0"/>
              </a:defRPr>
            </a:lvl3pPr>
            <a:lvl4pPr marL="1637165" indent="-233881" eaLnBrk="0" hangingPunct="0">
              <a:defRPr>
                <a:solidFill>
                  <a:schemeClr val="tx1"/>
                </a:solidFill>
                <a:latin typeface="Arial" charset="0"/>
                <a:cs typeface="Arial" charset="0"/>
              </a:defRPr>
            </a:lvl4pPr>
            <a:lvl5pPr marL="2104926" indent="-233881" eaLnBrk="0" hangingPunct="0">
              <a:defRPr>
                <a:solidFill>
                  <a:schemeClr val="tx1"/>
                </a:solidFill>
                <a:latin typeface="Arial" charset="0"/>
                <a:cs typeface="Arial" charset="0"/>
              </a:defRPr>
            </a:lvl5pPr>
            <a:lvl6pPr marL="2572687" indent="-233881" eaLnBrk="0" fontAlgn="base" hangingPunct="0">
              <a:spcBef>
                <a:spcPct val="0"/>
              </a:spcBef>
              <a:spcAft>
                <a:spcPct val="0"/>
              </a:spcAft>
              <a:defRPr>
                <a:solidFill>
                  <a:schemeClr val="tx1"/>
                </a:solidFill>
                <a:latin typeface="Arial" charset="0"/>
                <a:cs typeface="Arial" charset="0"/>
              </a:defRPr>
            </a:lvl6pPr>
            <a:lvl7pPr marL="3040449" indent="-233881" eaLnBrk="0" fontAlgn="base" hangingPunct="0">
              <a:spcBef>
                <a:spcPct val="0"/>
              </a:spcBef>
              <a:spcAft>
                <a:spcPct val="0"/>
              </a:spcAft>
              <a:defRPr>
                <a:solidFill>
                  <a:schemeClr val="tx1"/>
                </a:solidFill>
                <a:latin typeface="Arial" charset="0"/>
                <a:cs typeface="Arial" charset="0"/>
              </a:defRPr>
            </a:lvl7pPr>
            <a:lvl8pPr marL="3508210" indent="-233881" eaLnBrk="0" fontAlgn="base" hangingPunct="0">
              <a:spcBef>
                <a:spcPct val="0"/>
              </a:spcBef>
              <a:spcAft>
                <a:spcPct val="0"/>
              </a:spcAft>
              <a:defRPr>
                <a:solidFill>
                  <a:schemeClr val="tx1"/>
                </a:solidFill>
                <a:latin typeface="Arial" charset="0"/>
                <a:cs typeface="Arial" charset="0"/>
              </a:defRPr>
            </a:lvl8pPr>
            <a:lvl9pPr marL="3975971" indent="-233881"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DD326C9A-5174-4336-9165-28728E896E95}" type="slidenum">
              <a:rPr kumimoji="0" lang="es-E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0" fontAlgn="auto" latinLnBrk="0" hangingPunct="0">
                <a:lnSpc>
                  <a:spcPct val="100000"/>
                </a:lnSpc>
                <a:spcBef>
                  <a:spcPts val="0"/>
                </a:spcBef>
                <a:spcAft>
                  <a:spcPts val="0"/>
                </a:spcAft>
                <a:buClrTx/>
                <a:buSzTx/>
                <a:buFontTx/>
                <a:buNone/>
                <a:tabLst/>
                <a:defRPr/>
              </a:pPr>
              <a:t>29</a:t>
            </a:fld>
            <a:endParaRPr kumimoji="0" lang="es-E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727974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6F916-C28C-ED45-811A-744DB773F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71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6F916-C28C-ED45-811A-744DB773F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55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BC0FA-6C09-CD4C-A292-2743B3F045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787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BC0FA-6C09-CD4C-A292-2743B3F045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023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A73AFE-DE6E-C346-93AB-C81048145E39}" type="slidenum">
              <a:rPr lang="en-US" smtClean="0"/>
              <a:t>2</a:t>
            </a:fld>
            <a:endParaRPr lang="en-US"/>
          </a:p>
        </p:txBody>
      </p:sp>
    </p:spTree>
    <p:extLst>
      <p:ext uri="{BB962C8B-B14F-4D97-AF65-F5344CB8AC3E}">
        <p14:creationId xmlns:p14="http://schemas.microsoft.com/office/powerpoint/2010/main" val="1234489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A73AFE-DE6E-C346-93AB-C81048145E39}" type="slidenum">
              <a:rPr lang="en-US" smtClean="0"/>
              <a:t>3</a:t>
            </a:fld>
            <a:endParaRPr lang="en-US"/>
          </a:p>
        </p:txBody>
      </p:sp>
    </p:spTree>
    <p:extLst>
      <p:ext uri="{BB962C8B-B14F-4D97-AF65-F5344CB8AC3E}">
        <p14:creationId xmlns:p14="http://schemas.microsoft.com/office/powerpoint/2010/main" val="134128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A73AFE-DE6E-C346-93AB-C81048145E39}" type="slidenum">
              <a:rPr lang="en-US" smtClean="0"/>
              <a:t>4</a:t>
            </a:fld>
            <a:endParaRPr lang="en-US"/>
          </a:p>
        </p:txBody>
      </p:sp>
    </p:spTree>
    <p:extLst>
      <p:ext uri="{BB962C8B-B14F-4D97-AF65-F5344CB8AC3E}">
        <p14:creationId xmlns:p14="http://schemas.microsoft.com/office/powerpoint/2010/main" val="1909944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A73AFE-DE6E-C346-93AB-C81048145E39}" type="slidenum">
              <a:rPr lang="en-US" smtClean="0"/>
              <a:t>5</a:t>
            </a:fld>
            <a:endParaRPr lang="en-US"/>
          </a:p>
        </p:txBody>
      </p:sp>
    </p:spTree>
    <p:extLst>
      <p:ext uri="{BB962C8B-B14F-4D97-AF65-F5344CB8AC3E}">
        <p14:creationId xmlns:p14="http://schemas.microsoft.com/office/powerpoint/2010/main" val="1310793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A73AFE-DE6E-C346-93AB-C81048145E39}" type="slidenum">
              <a:rPr lang="en-US" smtClean="0"/>
              <a:t>6</a:t>
            </a:fld>
            <a:endParaRPr lang="en-US"/>
          </a:p>
        </p:txBody>
      </p:sp>
    </p:spTree>
    <p:extLst>
      <p:ext uri="{BB962C8B-B14F-4D97-AF65-F5344CB8AC3E}">
        <p14:creationId xmlns:p14="http://schemas.microsoft.com/office/powerpoint/2010/main" val="3041878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A73AFE-DE6E-C346-93AB-C81048145E39}" type="slidenum">
              <a:rPr lang="en-US" smtClean="0"/>
              <a:t>7</a:t>
            </a:fld>
            <a:endParaRPr lang="en-US"/>
          </a:p>
        </p:txBody>
      </p:sp>
    </p:spTree>
    <p:extLst>
      <p:ext uri="{BB962C8B-B14F-4D97-AF65-F5344CB8AC3E}">
        <p14:creationId xmlns:p14="http://schemas.microsoft.com/office/powerpoint/2010/main" val="3162471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1AAE0B-E3A9-415E-BF9D-35A66B2C4B2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676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6" name="Date Placeholder 5"/>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Notes Placeholder 2">
            <a:extLst>
              <a:ext uri="{FF2B5EF4-FFF2-40B4-BE49-F238E27FC236}">
                <a16:creationId xmlns:a16="http://schemas.microsoft.com/office/drawing/2014/main" id="{D7DB5491-2ACB-73E5-A511-220F6E51B6A9}"/>
              </a:ext>
            </a:extLst>
          </p:cNvPr>
          <p:cNvSpPr>
            <a:spLocks noGrp="1"/>
          </p:cNvSpPr>
          <p:nvPr>
            <p:ph type="body" sz="quarter"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34EAE-B782-3A02-BBB5-33BC822246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C05EE9-0E47-AB86-B047-4581C49BCA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1316BD-4956-3617-51E3-18911F7B923D}"/>
              </a:ext>
            </a:extLst>
          </p:cNvPr>
          <p:cNvSpPr>
            <a:spLocks noGrp="1"/>
          </p:cNvSpPr>
          <p:nvPr>
            <p:ph type="dt" sz="half" idx="10"/>
          </p:nvPr>
        </p:nvSpPr>
        <p:spPr/>
        <p:txBody>
          <a:bodyPr/>
          <a:lstStyle/>
          <a:p>
            <a:fld id="{CBB65B14-648D-4542-82A9-90524AA75627}" type="datetimeFigureOut">
              <a:rPr lang="en-US" smtClean="0"/>
              <a:t>10/18/2023</a:t>
            </a:fld>
            <a:endParaRPr lang="en-US"/>
          </a:p>
        </p:txBody>
      </p:sp>
      <p:sp>
        <p:nvSpPr>
          <p:cNvPr id="5" name="Footer Placeholder 4">
            <a:extLst>
              <a:ext uri="{FF2B5EF4-FFF2-40B4-BE49-F238E27FC236}">
                <a16:creationId xmlns:a16="http://schemas.microsoft.com/office/drawing/2014/main" id="{411EBBF9-A310-36E6-037F-D56733AAA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AEF843-C306-673C-E082-910AD3B4CA3F}"/>
              </a:ext>
            </a:extLst>
          </p:cNvPr>
          <p:cNvSpPr>
            <a:spLocks noGrp="1"/>
          </p:cNvSpPr>
          <p:nvPr>
            <p:ph type="sldNum" sz="quarter" idx="12"/>
          </p:nvPr>
        </p:nvSpPr>
        <p:spPr/>
        <p:txBody>
          <a:bodyPr/>
          <a:lstStyle/>
          <a:p>
            <a:fld id="{449944EC-F883-FE4B-9E36-DA62B74FD091}" type="slidenum">
              <a:rPr lang="en-US" smtClean="0"/>
              <a:t>‹#›</a:t>
            </a:fld>
            <a:endParaRPr lang="en-US"/>
          </a:p>
        </p:txBody>
      </p:sp>
      <p:pic>
        <p:nvPicPr>
          <p:cNvPr id="7" name="Picture 6">
            <a:extLst>
              <a:ext uri="{FF2B5EF4-FFF2-40B4-BE49-F238E27FC236}">
                <a16:creationId xmlns:a16="http://schemas.microsoft.com/office/drawing/2014/main" id="{3EE5A3C5-CEA8-861D-8CE2-BE34A5B6F46C}"/>
              </a:ext>
            </a:extLst>
          </p:cNvPr>
          <p:cNvPicPr>
            <a:picLocks noChangeAspect="1"/>
          </p:cNvPicPr>
          <p:nvPr userDrawn="1"/>
        </p:nvPicPr>
        <p:blipFill>
          <a:blip r:embed="rId2"/>
          <a:stretch>
            <a:fillRect/>
          </a:stretch>
        </p:blipFill>
        <p:spPr>
          <a:xfrm>
            <a:off x="9719930" y="5063219"/>
            <a:ext cx="1633870" cy="1658256"/>
          </a:xfrm>
          <a:prstGeom prst="rect">
            <a:avLst/>
          </a:prstGeom>
        </p:spPr>
      </p:pic>
    </p:spTree>
    <p:extLst>
      <p:ext uri="{BB962C8B-B14F-4D97-AF65-F5344CB8AC3E}">
        <p14:creationId xmlns:p14="http://schemas.microsoft.com/office/powerpoint/2010/main" val="1918703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8A5C-1576-7736-F5CC-CD0AC4A325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71F9A0-C805-4BB7-A717-F04A0E27E1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B04A06-E20D-B446-4561-6702EBA7D102}"/>
              </a:ext>
            </a:extLst>
          </p:cNvPr>
          <p:cNvSpPr>
            <a:spLocks noGrp="1"/>
          </p:cNvSpPr>
          <p:nvPr>
            <p:ph type="dt" sz="half" idx="10"/>
          </p:nvPr>
        </p:nvSpPr>
        <p:spPr/>
        <p:txBody>
          <a:bodyPr/>
          <a:lstStyle/>
          <a:p>
            <a:fld id="{CBB65B14-648D-4542-82A9-90524AA75627}" type="datetimeFigureOut">
              <a:rPr lang="en-US" smtClean="0"/>
              <a:t>10/18/2023</a:t>
            </a:fld>
            <a:endParaRPr lang="en-US"/>
          </a:p>
        </p:txBody>
      </p:sp>
      <p:sp>
        <p:nvSpPr>
          <p:cNvPr id="5" name="Footer Placeholder 4">
            <a:extLst>
              <a:ext uri="{FF2B5EF4-FFF2-40B4-BE49-F238E27FC236}">
                <a16:creationId xmlns:a16="http://schemas.microsoft.com/office/drawing/2014/main" id="{9D374394-A5E8-E623-DD78-BC0A4CB48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9A3F0-4FD5-812D-1CCF-90544ECE4AF2}"/>
              </a:ext>
            </a:extLst>
          </p:cNvPr>
          <p:cNvSpPr>
            <a:spLocks noGrp="1"/>
          </p:cNvSpPr>
          <p:nvPr>
            <p:ph type="sldNum" sz="quarter" idx="12"/>
          </p:nvPr>
        </p:nvSpPr>
        <p:spPr/>
        <p:txBody>
          <a:bodyPr/>
          <a:lstStyle/>
          <a:p>
            <a:fld id="{449944EC-F883-FE4B-9E36-DA62B74FD091}" type="slidenum">
              <a:rPr lang="en-US" smtClean="0"/>
              <a:t>‹#›</a:t>
            </a:fld>
            <a:endParaRPr lang="en-US"/>
          </a:p>
        </p:txBody>
      </p:sp>
    </p:spTree>
    <p:extLst>
      <p:ext uri="{BB962C8B-B14F-4D97-AF65-F5344CB8AC3E}">
        <p14:creationId xmlns:p14="http://schemas.microsoft.com/office/powerpoint/2010/main" val="1238199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24E5BC-20C2-C7EE-69D7-8588D4E94E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4E7E32-C235-0EFD-1B9C-A6BE956217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CAA282-043E-2CEA-C4B7-57D38667F463}"/>
              </a:ext>
            </a:extLst>
          </p:cNvPr>
          <p:cNvSpPr>
            <a:spLocks noGrp="1"/>
          </p:cNvSpPr>
          <p:nvPr>
            <p:ph type="dt" sz="half" idx="10"/>
          </p:nvPr>
        </p:nvSpPr>
        <p:spPr/>
        <p:txBody>
          <a:bodyPr/>
          <a:lstStyle/>
          <a:p>
            <a:fld id="{CBB65B14-648D-4542-82A9-90524AA75627}" type="datetimeFigureOut">
              <a:rPr lang="en-US" smtClean="0"/>
              <a:t>10/18/2023</a:t>
            </a:fld>
            <a:endParaRPr lang="en-US"/>
          </a:p>
        </p:txBody>
      </p:sp>
      <p:sp>
        <p:nvSpPr>
          <p:cNvPr id="5" name="Footer Placeholder 4">
            <a:extLst>
              <a:ext uri="{FF2B5EF4-FFF2-40B4-BE49-F238E27FC236}">
                <a16:creationId xmlns:a16="http://schemas.microsoft.com/office/drawing/2014/main" id="{C14756C8-ABE7-6329-DD31-43F63135C7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9EE59A-184B-ECCF-0284-6E6E5D499129}"/>
              </a:ext>
            </a:extLst>
          </p:cNvPr>
          <p:cNvSpPr>
            <a:spLocks noGrp="1"/>
          </p:cNvSpPr>
          <p:nvPr>
            <p:ph type="sldNum" sz="quarter" idx="12"/>
          </p:nvPr>
        </p:nvSpPr>
        <p:spPr/>
        <p:txBody>
          <a:bodyPr/>
          <a:lstStyle/>
          <a:p>
            <a:fld id="{449944EC-F883-FE4B-9E36-DA62B74FD091}" type="slidenum">
              <a:rPr lang="en-US" smtClean="0"/>
              <a:t>‹#›</a:t>
            </a:fld>
            <a:endParaRPr lang="en-US"/>
          </a:p>
        </p:txBody>
      </p:sp>
    </p:spTree>
    <p:extLst>
      <p:ext uri="{BB962C8B-B14F-4D97-AF65-F5344CB8AC3E}">
        <p14:creationId xmlns:p14="http://schemas.microsoft.com/office/powerpoint/2010/main" val="4032509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CI-Deckblatt">
    <p:spTree>
      <p:nvGrpSpPr>
        <p:cNvPr id="1" name=""/>
        <p:cNvGrpSpPr/>
        <p:nvPr/>
      </p:nvGrpSpPr>
      <p:grpSpPr>
        <a:xfrm>
          <a:off x="0" y="0"/>
          <a:ext cx="0" cy="0"/>
          <a:chOff x="0" y="0"/>
          <a:chExt cx="0" cy="0"/>
        </a:xfrm>
      </p:grpSpPr>
      <p:sp>
        <p:nvSpPr>
          <p:cNvPr id="4" name="Textfeld 5">
            <a:extLst>
              <a:ext uri="{FF2B5EF4-FFF2-40B4-BE49-F238E27FC236}">
                <a16:creationId xmlns:a16="http://schemas.microsoft.com/office/drawing/2014/main" id="{0DB6712F-B365-DA4E-9CA0-74F337434899}"/>
              </a:ext>
            </a:extLst>
          </p:cNvPr>
          <p:cNvSpPr txBox="1"/>
          <p:nvPr userDrawn="1"/>
        </p:nvSpPr>
        <p:spPr>
          <a:xfrm>
            <a:off x="11645881" y="6597443"/>
            <a:ext cx="338554" cy="246221"/>
          </a:xfrm>
          <a:prstGeom prst="rect">
            <a:avLst/>
          </a:prstGeom>
          <a:noFill/>
        </p:spPr>
        <p:txBody>
          <a:bodyPr wrap="none" rtlCol="0">
            <a:spAutoFit/>
          </a:bodyPr>
          <a:lstStyle/>
          <a:p>
            <a:pPr algn="r"/>
            <a:fld id="{67ECB1E1-6EEE-4A58-B357-D7F23E2723D0}" type="slidenum">
              <a:rPr lang="de-DE" sz="1000" b="1" smtClean="0">
                <a:solidFill>
                  <a:srgbClr val="566367"/>
                </a:solidFill>
              </a:rPr>
              <a:pPr algn="r"/>
              <a:t>‹#›</a:t>
            </a:fld>
            <a:endParaRPr lang="de-DE" sz="1000" b="1">
              <a:solidFill>
                <a:srgbClr val="566367"/>
              </a:solidFill>
            </a:endParaRPr>
          </a:p>
        </p:txBody>
      </p:sp>
      <p:sp>
        <p:nvSpPr>
          <p:cNvPr id="7" name="Rectangle 6">
            <a:extLst>
              <a:ext uri="{FF2B5EF4-FFF2-40B4-BE49-F238E27FC236}">
                <a16:creationId xmlns:a16="http://schemas.microsoft.com/office/drawing/2014/main" id="{3658C7E3-76A5-0A4C-8984-F8DFF11A98F5}"/>
              </a:ext>
            </a:extLst>
          </p:cNvPr>
          <p:cNvSpPr/>
          <p:nvPr userDrawn="1"/>
        </p:nvSpPr>
        <p:spPr>
          <a:xfrm>
            <a:off x="1236134" y="6289666"/>
            <a:ext cx="9719733" cy="253916"/>
          </a:xfrm>
          <a:prstGeom prst="rect">
            <a:avLst/>
          </a:prstGeom>
        </p:spPr>
        <p:txBody>
          <a:bodyPr wrap="square">
            <a:spAutoFit/>
          </a:bodyPr>
          <a:lstStyle/>
          <a:p>
            <a:pPr algn="ctr"/>
            <a:r>
              <a:rPr lang="en-US" sz="1050" b="1" kern="1200">
                <a:solidFill>
                  <a:schemeClr val="tx1"/>
                </a:solidFill>
                <a:effectLst/>
                <a:latin typeface="Arial" panose="020B0604020202020204" pitchFamily="34" charset="0"/>
                <a:ea typeface="+mn-ea"/>
                <a:cs typeface="Arial" panose="020B0604020202020204" pitchFamily="34" charset="0"/>
              </a:rPr>
              <a:t>Internal Project Team Presentation 18.03.2022</a:t>
            </a:r>
            <a:endParaRPr lang="en-US" sz="1050" kern="1200">
              <a:solidFill>
                <a:schemeClr val="tx1"/>
              </a:solidFill>
              <a:effectLst/>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5B847656-5D52-9A4B-B1EB-E2E8AE0F4EF9}"/>
              </a:ext>
            </a:extLst>
          </p:cNvPr>
          <p:cNvCxnSpPr>
            <a:cxnSpLocks/>
          </p:cNvCxnSpPr>
          <p:nvPr userDrawn="1"/>
        </p:nvCxnSpPr>
        <p:spPr>
          <a:xfrm>
            <a:off x="208127" y="669118"/>
            <a:ext cx="11717980" cy="0"/>
          </a:xfrm>
          <a:prstGeom prst="line">
            <a:avLst/>
          </a:prstGeom>
          <a:ln w="12700">
            <a:solidFill>
              <a:srgbClr val="B35E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5FD1140-DA54-8347-AFA1-BDF7FE506B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79841" y="61197"/>
            <a:ext cx="804033" cy="603025"/>
          </a:xfrm>
          <a:prstGeom prst="rect">
            <a:avLst/>
          </a:prstGeom>
        </p:spPr>
      </p:pic>
      <p:pic>
        <p:nvPicPr>
          <p:cNvPr id="13" name="Picture 12">
            <a:extLst>
              <a:ext uri="{FF2B5EF4-FFF2-40B4-BE49-F238E27FC236}">
                <a16:creationId xmlns:a16="http://schemas.microsoft.com/office/drawing/2014/main" id="{4A968EF2-CDB3-C347-8A50-E693D12EC8D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8127" y="61197"/>
            <a:ext cx="734623" cy="550967"/>
          </a:xfrm>
          <a:prstGeom prst="rect">
            <a:avLst/>
          </a:prstGeom>
        </p:spPr>
      </p:pic>
    </p:spTree>
    <p:extLst>
      <p:ext uri="{BB962C8B-B14F-4D97-AF65-F5344CB8AC3E}">
        <p14:creationId xmlns:p14="http://schemas.microsoft.com/office/powerpoint/2010/main" val="2986536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1A6B17F-E662-42AE-A846-43CBFE549161}" type="datetime3">
              <a:rPr lang="en-US" smtClean="0"/>
              <a:t>18 October 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7" name="Picture 6">
            <a:extLst>
              <a:ext uri="{FF2B5EF4-FFF2-40B4-BE49-F238E27FC236}">
                <a16:creationId xmlns:a16="http://schemas.microsoft.com/office/drawing/2014/main" id="{D1FF6008-B0FE-8BBC-DBDB-F68AF218920C}"/>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37853" y="447318"/>
            <a:ext cx="1315947" cy="1237644"/>
          </a:xfrm>
          <a:prstGeom prst="rect">
            <a:avLst/>
          </a:prstGeom>
          <a:noFill/>
        </p:spPr>
      </p:pic>
    </p:spTree>
    <p:extLst>
      <p:ext uri="{BB962C8B-B14F-4D97-AF65-F5344CB8AC3E}">
        <p14:creationId xmlns:p14="http://schemas.microsoft.com/office/powerpoint/2010/main" val="4260035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0D14AF-BDE1-4B39-9433-C492546FC402}" type="datetime3">
              <a:rPr lang="en-US" smtClean="0"/>
              <a:t>18 October 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7BB-7310-46D8-81F3-6ABCEF98FEF2}" type="slidenum">
              <a:rPr lang="en-US" smtClean="0"/>
              <a:t>‹#›</a:t>
            </a:fld>
            <a:endParaRPr lang="en-US"/>
          </a:p>
        </p:txBody>
      </p:sp>
    </p:spTree>
    <p:extLst>
      <p:ext uri="{BB962C8B-B14F-4D97-AF65-F5344CB8AC3E}">
        <p14:creationId xmlns:p14="http://schemas.microsoft.com/office/powerpoint/2010/main" val="3677829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E5BD47-CA0C-49A6-948F-4C71714757B1}" type="datetime3">
              <a:rPr lang="en-US" smtClean="0"/>
              <a:t>18 October 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7BB-7310-46D8-81F3-6ABCEF98FEF2}" type="slidenum">
              <a:rPr lang="en-US" smtClean="0"/>
              <a:t>‹#›</a:t>
            </a:fld>
            <a:endParaRPr lang="en-US"/>
          </a:p>
        </p:txBody>
      </p:sp>
    </p:spTree>
    <p:extLst>
      <p:ext uri="{BB962C8B-B14F-4D97-AF65-F5344CB8AC3E}">
        <p14:creationId xmlns:p14="http://schemas.microsoft.com/office/powerpoint/2010/main" val="3354294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810BAC-2006-4141-9F3D-D0F2957380CB}" type="datetime3">
              <a:rPr lang="en-US" smtClean="0"/>
              <a:t>18 October 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E47BB-7310-46D8-81F3-6ABCEF98FEF2}" type="slidenum">
              <a:rPr lang="en-US" smtClean="0"/>
              <a:t>‹#›</a:t>
            </a:fld>
            <a:endParaRPr lang="en-US"/>
          </a:p>
        </p:txBody>
      </p:sp>
    </p:spTree>
    <p:extLst>
      <p:ext uri="{BB962C8B-B14F-4D97-AF65-F5344CB8AC3E}">
        <p14:creationId xmlns:p14="http://schemas.microsoft.com/office/powerpoint/2010/main" val="2461766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7188DD-E3DC-4485-8B4C-F71A311F9AE2}" type="datetime3">
              <a:rPr lang="en-US" smtClean="0"/>
              <a:t>18 October 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CE47BB-7310-46D8-81F3-6ABCEF98FEF2}" type="slidenum">
              <a:rPr lang="en-US" smtClean="0"/>
              <a:t>‹#›</a:t>
            </a:fld>
            <a:endParaRPr lang="en-US"/>
          </a:p>
        </p:txBody>
      </p:sp>
    </p:spTree>
    <p:extLst>
      <p:ext uri="{BB962C8B-B14F-4D97-AF65-F5344CB8AC3E}">
        <p14:creationId xmlns:p14="http://schemas.microsoft.com/office/powerpoint/2010/main" val="2292169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8AF046-9E7B-40FA-9B83-7C6D40E68915}" type="datetime3">
              <a:rPr lang="en-US" smtClean="0"/>
              <a:t>18 October 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CE47BB-7310-46D8-81F3-6ABCEF98FEF2}" type="slidenum">
              <a:rPr lang="en-US" smtClean="0"/>
              <a:t>‹#›</a:t>
            </a:fld>
            <a:endParaRPr lang="en-US"/>
          </a:p>
        </p:txBody>
      </p:sp>
    </p:spTree>
    <p:extLst>
      <p:ext uri="{BB962C8B-B14F-4D97-AF65-F5344CB8AC3E}">
        <p14:creationId xmlns:p14="http://schemas.microsoft.com/office/powerpoint/2010/main" val="1126345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86394F-AF20-48FB-995D-F6F374E9163A}" type="datetime3">
              <a:rPr lang="en-US" smtClean="0"/>
              <a:t>18 October 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CE47BB-7310-46D8-81F3-6ABCEF98FEF2}" type="slidenum">
              <a:rPr lang="en-US" smtClean="0"/>
              <a:t>‹#›</a:t>
            </a:fld>
            <a:endParaRPr lang="en-US"/>
          </a:p>
        </p:txBody>
      </p:sp>
    </p:spTree>
    <p:extLst>
      <p:ext uri="{BB962C8B-B14F-4D97-AF65-F5344CB8AC3E}">
        <p14:creationId xmlns:p14="http://schemas.microsoft.com/office/powerpoint/2010/main" val="1067611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38108-615E-AC6A-EEC7-427C96FD2B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3ACD0C-E875-D379-CB20-2BBAD5250D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4E3EBF-0536-E560-C5C9-C9E0F6966CA1}"/>
              </a:ext>
            </a:extLst>
          </p:cNvPr>
          <p:cNvSpPr>
            <a:spLocks noGrp="1"/>
          </p:cNvSpPr>
          <p:nvPr>
            <p:ph type="dt" sz="half" idx="10"/>
          </p:nvPr>
        </p:nvSpPr>
        <p:spPr/>
        <p:txBody>
          <a:bodyPr/>
          <a:lstStyle/>
          <a:p>
            <a:fld id="{CBB65B14-648D-4542-82A9-90524AA75627}" type="datetimeFigureOut">
              <a:rPr lang="en-US" smtClean="0"/>
              <a:t>10/18/2023</a:t>
            </a:fld>
            <a:endParaRPr lang="en-US"/>
          </a:p>
        </p:txBody>
      </p:sp>
      <p:sp>
        <p:nvSpPr>
          <p:cNvPr id="5" name="Footer Placeholder 4">
            <a:extLst>
              <a:ext uri="{FF2B5EF4-FFF2-40B4-BE49-F238E27FC236}">
                <a16:creationId xmlns:a16="http://schemas.microsoft.com/office/drawing/2014/main" id="{3954C4A2-0EDA-4212-29D8-53489F0B2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C6060-2C29-A420-F909-C124DE3E9D86}"/>
              </a:ext>
            </a:extLst>
          </p:cNvPr>
          <p:cNvSpPr>
            <a:spLocks noGrp="1"/>
          </p:cNvSpPr>
          <p:nvPr>
            <p:ph type="sldNum" sz="quarter" idx="12"/>
          </p:nvPr>
        </p:nvSpPr>
        <p:spPr/>
        <p:txBody>
          <a:bodyPr/>
          <a:lstStyle/>
          <a:p>
            <a:fld id="{449944EC-F883-FE4B-9E36-DA62B74FD091}" type="slidenum">
              <a:rPr lang="en-US" smtClean="0"/>
              <a:t>‹#›</a:t>
            </a:fld>
            <a:endParaRPr lang="en-US"/>
          </a:p>
        </p:txBody>
      </p:sp>
      <p:pic>
        <p:nvPicPr>
          <p:cNvPr id="7" name="Picture 6">
            <a:extLst>
              <a:ext uri="{FF2B5EF4-FFF2-40B4-BE49-F238E27FC236}">
                <a16:creationId xmlns:a16="http://schemas.microsoft.com/office/drawing/2014/main" id="{9112AE64-DDBF-5A47-C6E4-AFBDE6CEBA8A}"/>
              </a:ext>
            </a:extLst>
          </p:cNvPr>
          <p:cNvPicPr>
            <a:picLocks noChangeAspect="1"/>
          </p:cNvPicPr>
          <p:nvPr userDrawn="1"/>
        </p:nvPicPr>
        <p:blipFill>
          <a:blip r:embed="rId2"/>
          <a:stretch>
            <a:fillRect/>
          </a:stretch>
        </p:blipFill>
        <p:spPr>
          <a:xfrm>
            <a:off x="10351219" y="223610"/>
            <a:ext cx="1176752" cy="1198789"/>
          </a:xfrm>
          <a:prstGeom prst="rect">
            <a:avLst/>
          </a:prstGeom>
        </p:spPr>
      </p:pic>
    </p:spTree>
    <p:extLst>
      <p:ext uri="{BB962C8B-B14F-4D97-AF65-F5344CB8AC3E}">
        <p14:creationId xmlns:p14="http://schemas.microsoft.com/office/powerpoint/2010/main" val="1505881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4C056A-8FBA-4420-94E0-2CB2BC26140F}" type="datetime3">
              <a:rPr lang="en-US" smtClean="0"/>
              <a:t>18 October 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E47BB-7310-46D8-81F3-6ABCEF98FEF2}" type="slidenum">
              <a:rPr lang="en-US" smtClean="0"/>
              <a:t>‹#›</a:t>
            </a:fld>
            <a:endParaRPr lang="en-US"/>
          </a:p>
        </p:txBody>
      </p:sp>
    </p:spTree>
    <p:extLst>
      <p:ext uri="{BB962C8B-B14F-4D97-AF65-F5344CB8AC3E}">
        <p14:creationId xmlns:p14="http://schemas.microsoft.com/office/powerpoint/2010/main" val="2489492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9796D3-D707-459E-BA1E-4A45FDAF4D5D}" type="datetime3">
              <a:rPr lang="en-US" smtClean="0"/>
              <a:t>18 October 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E47BB-7310-46D8-81F3-6ABCEF98FEF2}" type="slidenum">
              <a:rPr lang="en-US" smtClean="0"/>
              <a:t>‹#›</a:t>
            </a:fld>
            <a:endParaRPr lang="en-US"/>
          </a:p>
        </p:txBody>
      </p:sp>
    </p:spTree>
    <p:extLst>
      <p:ext uri="{BB962C8B-B14F-4D97-AF65-F5344CB8AC3E}">
        <p14:creationId xmlns:p14="http://schemas.microsoft.com/office/powerpoint/2010/main" val="2344240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EFA2B5-4CB1-4B35-9267-24BC8BC64510}" type="datetime3">
              <a:rPr lang="en-US" smtClean="0"/>
              <a:t>18 October 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7BB-7310-46D8-81F3-6ABCEF98FEF2}" type="slidenum">
              <a:rPr lang="en-US" smtClean="0"/>
              <a:t>‹#›</a:t>
            </a:fld>
            <a:endParaRPr lang="en-US"/>
          </a:p>
        </p:txBody>
      </p:sp>
    </p:spTree>
    <p:extLst>
      <p:ext uri="{BB962C8B-B14F-4D97-AF65-F5344CB8AC3E}">
        <p14:creationId xmlns:p14="http://schemas.microsoft.com/office/powerpoint/2010/main" val="2680033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CB8939-2D12-42D8-88D2-F616CBF57EBC}" type="datetime3">
              <a:rPr lang="en-US" smtClean="0"/>
              <a:t>18 October 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7BB-7310-46D8-81F3-6ABCEF98FEF2}" type="slidenum">
              <a:rPr lang="en-US" smtClean="0"/>
              <a:t>‹#›</a:t>
            </a:fld>
            <a:endParaRPr lang="en-US"/>
          </a:p>
        </p:txBody>
      </p:sp>
    </p:spTree>
    <p:extLst>
      <p:ext uri="{BB962C8B-B14F-4D97-AF65-F5344CB8AC3E}">
        <p14:creationId xmlns:p14="http://schemas.microsoft.com/office/powerpoint/2010/main" val="1043720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8774B-C016-0615-170C-DDE6831D43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E9901F-8EC6-D157-67B5-BC4370D8DD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1ADEA7-5C00-3740-20D7-79F4E7A060A9}"/>
              </a:ext>
            </a:extLst>
          </p:cNvPr>
          <p:cNvSpPr>
            <a:spLocks noGrp="1"/>
          </p:cNvSpPr>
          <p:nvPr>
            <p:ph type="dt" sz="half" idx="10"/>
          </p:nvPr>
        </p:nvSpPr>
        <p:spPr/>
        <p:txBody>
          <a:bodyPr/>
          <a:lstStyle/>
          <a:p>
            <a:fld id="{560C4D27-6936-454D-B7AA-9406196C7A21}" type="datetime3">
              <a:rPr lang="en-US" smtClean="0"/>
              <a:t>18 October 2023</a:t>
            </a:fld>
            <a:endParaRPr lang="en-US"/>
          </a:p>
        </p:txBody>
      </p:sp>
      <p:sp>
        <p:nvSpPr>
          <p:cNvPr id="5" name="Footer Placeholder 4">
            <a:extLst>
              <a:ext uri="{FF2B5EF4-FFF2-40B4-BE49-F238E27FC236}">
                <a16:creationId xmlns:a16="http://schemas.microsoft.com/office/drawing/2014/main" id="{7B6EBFF9-87E5-C1EE-296B-76B8205361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08D07-96CE-BF30-5DC1-712B7C948CFE}"/>
              </a:ext>
            </a:extLst>
          </p:cNvPr>
          <p:cNvSpPr>
            <a:spLocks noGrp="1"/>
          </p:cNvSpPr>
          <p:nvPr>
            <p:ph type="sldNum" sz="quarter" idx="12"/>
          </p:nvPr>
        </p:nvSpPr>
        <p:spPr/>
        <p:txBody>
          <a:bodyPr/>
          <a:lstStyle/>
          <a:p>
            <a:fld id="{3A24711B-2BBD-4434-9CFE-8F1E27B5618A}" type="slidenum">
              <a:rPr lang="en-US" smtClean="0"/>
              <a:t>‹#›</a:t>
            </a:fld>
            <a:endParaRPr lang="en-US"/>
          </a:p>
        </p:txBody>
      </p:sp>
    </p:spTree>
    <p:extLst>
      <p:ext uri="{BB962C8B-B14F-4D97-AF65-F5344CB8AC3E}">
        <p14:creationId xmlns:p14="http://schemas.microsoft.com/office/powerpoint/2010/main" val="2175761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DB57-AEE3-D6A0-5790-889BCEBDCB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EFE88-5855-511D-5085-C5751D2446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6583-2DDB-16E4-F67E-8401B22AF256}"/>
              </a:ext>
            </a:extLst>
          </p:cNvPr>
          <p:cNvSpPr>
            <a:spLocks noGrp="1"/>
          </p:cNvSpPr>
          <p:nvPr>
            <p:ph type="dt" sz="half" idx="10"/>
          </p:nvPr>
        </p:nvSpPr>
        <p:spPr/>
        <p:txBody>
          <a:bodyPr/>
          <a:lstStyle/>
          <a:p>
            <a:fld id="{174D6509-DE6D-4882-894F-4CD3224C60A6}" type="datetime3">
              <a:rPr lang="en-US" smtClean="0"/>
              <a:t>18 October 2023</a:t>
            </a:fld>
            <a:endParaRPr lang="en-US"/>
          </a:p>
        </p:txBody>
      </p:sp>
      <p:sp>
        <p:nvSpPr>
          <p:cNvPr id="5" name="Footer Placeholder 4">
            <a:extLst>
              <a:ext uri="{FF2B5EF4-FFF2-40B4-BE49-F238E27FC236}">
                <a16:creationId xmlns:a16="http://schemas.microsoft.com/office/drawing/2014/main" id="{A439074E-BFE2-0CB4-52EC-689C75AB2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34685-693A-ED1A-8B41-E10223F9CD92}"/>
              </a:ext>
            </a:extLst>
          </p:cNvPr>
          <p:cNvSpPr>
            <a:spLocks noGrp="1"/>
          </p:cNvSpPr>
          <p:nvPr>
            <p:ph type="sldNum" sz="quarter" idx="12"/>
          </p:nvPr>
        </p:nvSpPr>
        <p:spPr/>
        <p:txBody>
          <a:bodyPr/>
          <a:lstStyle/>
          <a:p>
            <a:fld id="{3A24711B-2BBD-4434-9CFE-8F1E27B5618A}" type="slidenum">
              <a:rPr lang="en-US" smtClean="0"/>
              <a:t>‹#›</a:t>
            </a:fld>
            <a:endParaRPr lang="en-US"/>
          </a:p>
        </p:txBody>
      </p:sp>
    </p:spTree>
    <p:extLst>
      <p:ext uri="{BB962C8B-B14F-4D97-AF65-F5344CB8AC3E}">
        <p14:creationId xmlns:p14="http://schemas.microsoft.com/office/powerpoint/2010/main" val="1759480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C01D5-BDE7-BB59-4E8B-32D095557B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975A04-C7AE-AAC1-CD4D-8BFB62A136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EE11CA-659E-128B-F241-E3A2F2C18B30}"/>
              </a:ext>
            </a:extLst>
          </p:cNvPr>
          <p:cNvSpPr>
            <a:spLocks noGrp="1"/>
          </p:cNvSpPr>
          <p:nvPr>
            <p:ph type="dt" sz="half" idx="10"/>
          </p:nvPr>
        </p:nvSpPr>
        <p:spPr/>
        <p:txBody>
          <a:bodyPr/>
          <a:lstStyle/>
          <a:p>
            <a:fld id="{DF8FF7CA-907C-4625-A1F2-09CB84311D5F}" type="datetime3">
              <a:rPr lang="en-US" smtClean="0"/>
              <a:t>18 October 2023</a:t>
            </a:fld>
            <a:endParaRPr lang="en-US"/>
          </a:p>
        </p:txBody>
      </p:sp>
      <p:sp>
        <p:nvSpPr>
          <p:cNvPr id="5" name="Footer Placeholder 4">
            <a:extLst>
              <a:ext uri="{FF2B5EF4-FFF2-40B4-BE49-F238E27FC236}">
                <a16:creationId xmlns:a16="http://schemas.microsoft.com/office/drawing/2014/main" id="{803DF0C9-0252-AE54-7991-66619ACC9B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B79199-BF7F-BFCE-5576-37C4F90D65EF}"/>
              </a:ext>
            </a:extLst>
          </p:cNvPr>
          <p:cNvSpPr>
            <a:spLocks noGrp="1"/>
          </p:cNvSpPr>
          <p:nvPr>
            <p:ph type="sldNum" sz="quarter" idx="12"/>
          </p:nvPr>
        </p:nvSpPr>
        <p:spPr/>
        <p:txBody>
          <a:bodyPr/>
          <a:lstStyle/>
          <a:p>
            <a:fld id="{3A24711B-2BBD-4434-9CFE-8F1E27B5618A}" type="slidenum">
              <a:rPr lang="en-US" smtClean="0"/>
              <a:t>‹#›</a:t>
            </a:fld>
            <a:endParaRPr lang="en-US"/>
          </a:p>
        </p:txBody>
      </p:sp>
    </p:spTree>
    <p:extLst>
      <p:ext uri="{BB962C8B-B14F-4D97-AF65-F5344CB8AC3E}">
        <p14:creationId xmlns:p14="http://schemas.microsoft.com/office/powerpoint/2010/main" val="1166521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3F972-6FA3-11AA-BFFD-12F1BFB5DE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3BAFC-7AC1-F41D-BCB8-0A761271D6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858D54-2FF5-93A1-60C2-2379B72B58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742E2C-1641-9337-8134-F17AFD7F443C}"/>
              </a:ext>
            </a:extLst>
          </p:cNvPr>
          <p:cNvSpPr>
            <a:spLocks noGrp="1"/>
          </p:cNvSpPr>
          <p:nvPr>
            <p:ph type="dt" sz="half" idx="10"/>
          </p:nvPr>
        </p:nvSpPr>
        <p:spPr/>
        <p:txBody>
          <a:bodyPr/>
          <a:lstStyle/>
          <a:p>
            <a:fld id="{16F09EA0-2CA3-4E8A-8A69-F5DE2314DEF8}" type="datetime3">
              <a:rPr lang="en-US" smtClean="0"/>
              <a:t>18 October 2023</a:t>
            </a:fld>
            <a:endParaRPr lang="en-US"/>
          </a:p>
        </p:txBody>
      </p:sp>
      <p:sp>
        <p:nvSpPr>
          <p:cNvPr id="6" name="Footer Placeholder 5">
            <a:extLst>
              <a:ext uri="{FF2B5EF4-FFF2-40B4-BE49-F238E27FC236}">
                <a16:creationId xmlns:a16="http://schemas.microsoft.com/office/drawing/2014/main" id="{E6214C4E-3977-B93B-A581-8527F0FF76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ACAC20-F22F-479D-901A-E6C66F44B700}"/>
              </a:ext>
            </a:extLst>
          </p:cNvPr>
          <p:cNvSpPr>
            <a:spLocks noGrp="1"/>
          </p:cNvSpPr>
          <p:nvPr>
            <p:ph type="sldNum" sz="quarter" idx="12"/>
          </p:nvPr>
        </p:nvSpPr>
        <p:spPr/>
        <p:txBody>
          <a:bodyPr/>
          <a:lstStyle/>
          <a:p>
            <a:fld id="{3A24711B-2BBD-4434-9CFE-8F1E27B5618A}" type="slidenum">
              <a:rPr lang="en-US" smtClean="0"/>
              <a:t>‹#›</a:t>
            </a:fld>
            <a:endParaRPr lang="en-US"/>
          </a:p>
        </p:txBody>
      </p:sp>
    </p:spTree>
    <p:extLst>
      <p:ext uri="{BB962C8B-B14F-4D97-AF65-F5344CB8AC3E}">
        <p14:creationId xmlns:p14="http://schemas.microsoft.com/office/powerpoint/2010/main" val="2184860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C891-06D7-8A73-02A2-7CD36BBF61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C87C79-F1D6-6808-0CD3-5C3D0E19A8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E44657-EE53-DE98-BF62-052351681F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D63B12-5C6A-F70F-9CBD-A30E49935B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29C3AD-E095-EBC7-4C49-BEE7C0DE12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56D7E0-7221-EDF8-769C-6C4F3076896A}"/>
              </a:ext>
            </a:extLst>
          </p:cNvPr>
          <p:cNvSpPr>
            <a:spLocks noGrp="1"/>
          </p:cNvSpPr>
          <p:nvPr>
            <p:ph type="dt" sz="half" idx="10"/>
          </p:nvPr>
        </p:nvSpPr>
        <p:spPr/>
        <p:txBody>
          <a:bodyPr/>
          <a:lstStyle/>
          <a:p>
            <a:fld id="{5DEDCC79-2397-40A1-AC94-CD50A47DBC97}" type="datetime3">
              <a:rPr lang="en-US" smtClean="0"/>
              <a:t>18 October 2023</a:t>
            </a:fld>
            <a:endParaRPr lang="en-US"/>
          </a:p>
        </p:txBody>
      </p:sp>
      <p:sp>
        <p:nvSpPr>
          <p:cNvPr id="8" name="Footer Placeholder 7">
            <a:extLst>
              <a:ext uri="{FF2B5EF4-FFF2-40B4-BE49-F238E27FC236}">
                <a16:creationId xmlns:a16="http://schemas.microsoft.com/office/drawing/2014/main" id="{D0356738-3534-309A-CFB1-EFC7B76A1D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BE373A-664A-164C-9D26-74F28127F727}"/>
              </a:ext>
            </a:extLst>
          </p:cNvPr>
          <p:cNvSpPr>
            <a:spLocks noGrp="1"/>
          </p:cNvSpPr>
          <p:nvPr>
            <p:ph type="sldNum" sz="quarter" idx="12"/>
          </p:nvPr>
        </p:nvSpPr>
        <p:spPr/>
        <p:txBody>
          <a:bodyPr/>
          <a:lstStyle/>
          <a:p>
            <a:fld id="{3A24711B-2BBD-4434-9CFE-8F1E27B5618A}" type="slidenum">
              <a:rPr lang="en-US" smtClean="0"/>
              <a:t>‹#›</a:t>
            </a:fld>
            <a:endParaRPr lang="en-US"/>
          </a:p>
        </p:txBody>
      </p:sp>
    </p:spTree>
    <p:extLst>
      <p:ext uri="{BB962C8B-B14F-4D97-AF65-F5344CB8AC3E}">
        <p14:creationId xmlns:p14="http://schemas.microsoft.com/office/powerpoint/2010/main" val="635816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EB006-5416-5BA6-A01E-ACB786D662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9E220A-27D2-1FFF-EBD9-E39415CDEC6D}"/>
              </a:ext>
            </a:extLst>
          </p:cNvPr>
          <p:cNvSpPr>
            <a:spLocks noGrp="1"/>
          </p:cNvSpPr>
          <p:nvPr>
            <p:ph type="dt" sz="half" idx="10"/>
          </p:nvPr>
        </p:nvSpPr>
        <p:spPr/>
        <p:txBody>
          <a:bodyPr/>
          <a:lstStyle/>
          <a:p>
            <a:fld id="{7D564C31-4B45-4415-B826-9261B13F08DF}" type="datetime3">
              <a:rPr lang="en-US" smtClean="0"/>
              <a:t>18 October 2023</a:t>
            </a:fld>
            <a:endParaRPr lang="en-US"/>
          </a:p>
        </p:txBody>
      </p:sp>
      <p:sp>
        <p:nvSpPr>
          <p:cNvPr id="4" name="Footer Placeholder 3">
            <a:extLst>
              <a:ext uri="{FF2B5EF4-FFF2-40B4-BE49-F238E27FC236}">
                <a16:creationId xmlns:a16="http://schemas.microsoft.com/office/drawing/2014/main" id="{37665164-EDBD-F2FF-CB01-73230BF943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E930A0-9129-0310-9454-49D48C4C0418}"/>
              </a:ext>
            </a:extLst>
          </p:cNvPr>
          <p:cNvSpPr>
            <a:spLocks noGrp="1"/>
          </p:cNvSpPr>
          <p:nvPr>
            <p:ph type="sldNum" sz="quarter" idx="12"/>
          </p:nvPr>
        </p:nvSpPr>
        <p:spPr/>
        <p:txBody>
          <a:bodyPr/>
          <a:lstStyle/>
          <a:p>
            <a:fld id="{3A24711B-2BBD-4434-9CFE-8F1E27B5618A}" type="slidenum">
              <a:rPr lang="en-US" smtClean="0"/>
              <a:t>‹#›</a:t>
            </a:fld>
            <a:endParaRPr lang="en-US"/>
          </a:p>
        </p:txBody>
      </p:sp>
    </p:spTree>
    <p:extLst>
      <p:ext uri="{BB962C8B-B14F-4D97-AF65-F5344CB8AC3E}">
        <p14:creationId xmlns:p14="http://schemas.microsoft.com/office/powerpoint/2010/main" val="1557521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08920-24E7-3E68-CE03-B94E5295F9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DDBE33-9BAA-5446-7776-164E3BE0BB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7540D9-3CB5-55C4-A245-07CF825AA649}"/>
              </a:ext>
            </a:extLst>
          </p:cNvPr>
          <p:cNvSpPr>
            <a:spLocks noGrp="1"/>
          </p:cNvSpPr>
          <p:nvPr>
            <p:ph type="dt" sz="half" idx="10"/>
          </p:nvPr>
        </p:nvSpPr>
        <p:spPr/>
        <p:txBody>
          <a:bodyPr/>
          <a:lstStyle/>
          <a:p>
            <a:fld id="{CBB65B14-648D-4542-82A9-90524AA75627}" type="datetimeFigureOut">
              <a:rPr lang="en-US" smtClean="0"/>
              <a:t>10/18/2023</a:t>
            </a:fld>
            <a:endParaRPr lang="en-US"/>
          </a:p>
        </p:txBody>
      </p:sp>
      <p:sp>
        <p:nvSpPr>
          <p:cNvPr id="5" name="Footer Placeholder 4">
            <a:extLst>
              <a:ext uri="{FF2B5EF4-FFF2-40B4-BE49-F238E27FC236}">
                <a16:creationId xmlns:a16="http://schemas.microsoft.com/office/drawing/2014/main" id="{711D83C1-7268-066F-2F5A-7E11E249F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6A80F1-9EA5-F7A8-075E-DF172243F365}"/>
              </a:ext>
            </a:extLst>
          </p:cNvPr>
          <p:cNvSpPr>
            <a:spLocks noGrp="1"/>
          </p:cNvSpPr>
          <p:nvPr>
            <p:ph type="sldNum" sz="quarter" idx="12"/>
          </p:nvPr>
        </p:nvSpPr>
        <p:spPr/>
        <p:txBody>
          <a:bodyPr/>
          <a:lstStyle/>
          <a:p>
            <a:fld id="{449944EC-F883-FE4B-9E36-DA62B74FD091}" type="slidenum">
              <a:rPr lang="en-US" smtClean="0"/>
              <a:t>‹#›</a:t>
            </a:fld>
            <a:endParaRPr lang="en-US"/>
          </a:p>
        </p:txBody>
      </p:sp>
    </p:spTree>
    <p:extLst>
      <p:ext uri="{BB962C8B-B14F-4D97-AF65-F5344CB8AC3E}">
        <p14:creationId xmlns:p14="http://schemas.microsoft.com/office/powerpoint/2010/main" val="9432372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7CA6BF-E3F5-C3C4-7387-C768C02A4B20}"/>
              </a:ext>
            </a:extLst>
          </p:cNvPr>
          <p:cNvSpPr>
            <a:spLocks noGrp="1"/>
          </p:cNvSpPr>
          <p:nvPr>
            <p:ph type="dt" sz="half" idx="10"/>
          </p:nvPr>
        </p:nvSpPr>
        <p:spPr/>
        <p:txBody>
          <a:bodyPr/>
          <a:lstStyle/>
          <a:p>
            <a:fld id="{FB0E5FC7-7AD9-4A97-A700-770C791A9B06}" type="datetime3">
              <a:rPr lang="en-US" smtClean="0"/>
              <a:t>18 October 2023</a:t>
            </a:fld>
            <a:endParaRPr lang="en-US"/>
          </a:p>
        </p:txBody>
      </p:sp>
      <p:sp>
        <p:nvSpPr>
          <p:cNvPr id="3" name="Footer Placeholder 2">
            <a:extLst>
              <a:ext uri="{FF2B5EF4-FFF2-40B4-BE49-F238E27FC236}">
                <a16:creationId xmlns:a16="http://schemas.microsoft.com/office/drawing/2014/main" id="{F9CA89D8-293E-5944-6DF7-BFEFAC570A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853CDD-E788-B5C7-BF40-49411F4AD1C8}"/>
              </a:ext>
            </a:extLst>
          </p:cNvPr>
          <p:cNvSpPr>
            <a:spLocks noGrp="1"/>
          </p:cNvSpPr>
          <p:nvPr>
            <p:ph type="sldNum" sz="quarter" idx="12"/>
          </p:nvPr>
        </p:nvSpPr>
        <p:spPr/>
        <p:txBody>
          <a:bodyPr/>
          <a:lstStyle/>
          <a:p>
            <a:fld id="{3A24711B-2BBD-4434-9CFE-8F1E27B5618A}" type="slidenum">
              <a:rPr lang="en-US" smtClean="0"/>
              <a:t>‹#›</a:t>
            </a:fld>
            <a:endParaRPr lang="en-US"/>
          </a:p>
        </p:txBody>
      </p:sp>
    </p:spTree>
    <p:extLst>
      <p:ext uri="{BB962C8B-B14F-4D97-AF65-F5344CB8AC3E}">
        <p14:creationId xmlns:p14="http://schemas.microsoft.com/office/powerpoint/2010/main" val="1723448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CED15-4899-2AD1-451F-6F6B11F322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549F60-50E6-E35D-8C51-02E97907BD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01DBA3-8E1D-A0B4-D97A-FB086619A9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A06284-EB7D-9695-D83E-F554E23C015E}"/>
              </a:ext>
            </a:extLst>
          </p:cNvPr>
          <p:cNvSpPr>
            <a:spLocks noGrp="1"/>
          </p:cNvSpPr>
          <p:nvPr>
            <p:ph type="dt" sz="half" idx="10"/>
          </p:nvPr>
        </p:nvSpPr>
        <p:spPr/>
        <p:txBody>
          <a:bodyPr/>
          <a:lstStyle/>
          <a:p>
            <a:fld id="{3E0228C3-3F9B-4F38-ACB7-DFAC9941F91A}" type="datetime3">
              <a:rPr lang="en-US" smtClean="0"/>
              <a:t>18 October 2023</a:t>
            </a:fld>
            <a:endParaRPr lang="en-US"/>
          </a:p>
        </p:txBody>
      </p:sp>
      <p:sp>
        <p:nvSpPr>
          <p:cNvPr id="6" name="Footer Placeholder 5">
            <a:extLst>
              <a:ext uri="{FF2B5EF4-FFF2-40B4-BE49-F238E27FC236}">
                <a16:creationId xmlns:a16="http://schemas.microsoft.com/office/drawing/2014/main" id="{3A83008A-32E7-085F-E478-834441636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D160DD-7FA8-ECFD-985F-AFA798A7D9E3}"/>
              </a:ext>
            </a:extLst>
          </p:cNvPr>
          <p:cNvSpPr>
            <a:spLocks noGrp="1"/>
          </p:cNvSpPr>
          <p:nvPr>
            <p:ph type="sldNum" sz="quarter" idx="12"/>
          </p:nvPr>
        </p:nvSpPr>
        <p:spPr/>
        <p:txBody>
          <a:bodyPr/>
          <a:lstStyle/>
          <a:p>
            <a:fld id="{3A24711B-2BBD-4434-9CFE-8F1E27B5618A}" type="slidenum">
              <a:rPr lang="en-US" smtClean="0"/>
              <a:t>‹#›</a:t>
            </a:fld>
            <a:endParaRPr lang="en-US"/>
          </a:p>
        </p:txBody>
      </p:sp>
    </p:spTree>
    <p:extLst>
      <p:ext uri="{BB962C8B-B14F-4D97-AF65-F5344CB8AC3E}">
        <p14:creationId xmlns:p14="http://schemas.microsoft.com/office/powerpoint/2010/main" val="972698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054FE-85D7-03BC-444C-FE38988AD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9D08FE-7BD8-5D49-14A2-C1FAC1C12D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751DB9-BEA8-944D-931D-9B5C72C80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8948EB-21D6-68DB-3B65-A9CD07DF791D}"/>
              </a:ext>
            </a:extLst>
          </p:cNvPr>
          <p:cNvSpPr>
            <a:spLocks noGrp="1"/>
          </p:cNvSpPr>
          <p:nvPr>
            <p:ph type="dt" sz="half" idx="10"/>
          </p:nvPr>
        </p:nvSpPr>
        <p:spPr/>
        <p:txBody>
          <a:bodyPr/>
          <a:lstStyle/>
          <a:p>
            <a:fld id="{5286EE28-B83F-4E5D-A2F5-6F6883813283}" type="datetime3">
              <a:rPr lang="en-US" smtClean="0"/>
              <a:t>18 October 2023</a:t>
            </a:fld>
            <a:endParaRPr lang="en-US"/>
          </a:p>
        </p:txBody>
      </p:sp>
      <p:sp>
        <p:nvSpPr>
          <p:cNvPr id="6" name="Footer Placeholder 5">
            <a:extLst>
              <a:ext uri="{FF2B5EF4-FFF2-40B4-BE49-F238E27FC236}">
                <a16:creationId xmlns:a16="http://schemas.microsoft.com/office/drawing/2014/main" id="{88784A90-38E1-1352-2D02-B1CEB1754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84B2EC-7C10-D81B-8375-A5998125CB3F}"/>
              </a:ext>
            </a:extLst>
          </p:cNvPr>
          <p:cNvSpPr>
            <a:spLocks noGrp="1"/>
          </p:cNvSpPr>
          <p:nvPr>
            <p:ph type="sldNum" sz="quarter" idx="12"/>
          </p:nvPr>
        </p:nvSpPr>
        <p:spPr/>
        <p:txBody>
          <a:bodyPr/>
          <a:lstStyle/>
          <a:p>
            <a:fld id="{3A24711B-2BBD-4434-9CFE-8F1E27B5618A}" type="slidenum">
              <a:rPr lang="en-US" smtClean="0"/>
              <a:t>‹#›</a:t>
            </a:fld>
            <a:endParaRPr lang="en-US"/>
          </a:p>
        </p:txBody>
      </p:sp>
    </p:spTree>
    <p:extLst>
      <p:ext uri="{BB962C8B-B14F-4D97-AF65-F5344CB8AC3E}">
        <p14:creationId xmlns:p14="http://schemas.microsoft.com/office/powerpoint/2010/main" val="1725210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8FA6C-594B-D57E-62E9-6B9D02DA38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4E4A5E-EC7D-995F-C106-27BCF125C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E264C4-24E9-379F-BC7D-65F1F1F84870}"/>
              </a:ext>
            </a:extLst>
          </p:cNvPr>
          <p:cNvSpPr>
            <a:spLocks noGrp="1"/>
          </p:cNvSpPr>
          <p:nvPr>
            <p:ph type="dt" sz="half" idx="10"/>
          </p:nvPr>
        </p:nvSpPr>
        <p:spPr/>
        <p:txBody>
          <a:bodyPr/>
          <a:lstStyle/>
          <a:p>
            <a:fld id="{4D60B376-34C5-4D20-8A01-A21928DB3A20}" type="datetime3">
              <a:rPr lang="en-US" smtClean="0"/>
              <a:t>18 October 2023</a:t>
            </a:fld>
            <a:endParaRPr lang="en-US"/>
          </a:p>
        </p:txBody>
      </p:sp>
      <p:sp>
        <p:nvSpPr>
          <p:cNvPr id="5" name="Footer Placeholder 4">
            <a:extLst>
              <a:ext uri="{FF2B5EF4-FFF2-40B4-BE49-F238E27FC236}">
                <a16:creationId xmlns:a16="http://schemas.microsoft.com/office/drawing/2014/main" id="{8E191778-D797-9F65-019C-A6EEAFBD07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4A69E1-C847-07D5-007B-79FA9A02E623}"/>
              </a:ext>
            </a:extLst>
          </p:cNvPr>
          <p:cNvSpPr>
            <a:spLocks noGrp="1"/>
          </p:cNvSpPr>
          <p:nvPr>
            <p:ph type="sldNum" sz="quarter" idx="12"/>
          </p:nvPr>
        </p:nvSpPr>
        <p:spPr/>
        <p:txBody>
          <a:bodyPr/>
          <a:lstStyle/>
          <a:p>
            <a:fld id="{3A24711B-2BBD-4434-9CFE-8F1E27B5618A}" type="slidenum">
              <a:rPr lang="en-US" smtClean="0"/>
              <a:t>‹#›</a:t>
            </a:fld>
            <a:endParaRPr lang="en-US"/>
          </a:p>
        </p:txBody>
      </p:sp>
    </p:spTree>
    <p:extLst>
      <p:ext uri="{BB962C8B-B14F-4D97-AF65-F5344CB8AC3E}">
        <p14:creationId xmlns:p14="http://schemas.microsoft.com/office/powerpoint/2010/main" val="26454252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78D75C-99BA-AB71-16F6-2F6A619E33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617717-9374-DC70-E025-0F8A7A4AB6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EC3A7-D38E-300E-F1B2-0F40D001E3FD}"/>
              </a:ext>
            </a:extLst>
          </p:cNvPr>
          <p:cNvSpPr>
            <a:spLocks noGrp="1"/>
          </p:cNvSpPr>
          <p:nvPr>
            <p:ph type="dt" sz="half" idx="10"/>
          </p:nvPr>
        </p:nvSpPr>
        <p:spPr/>
        <p:txBody>
          <a:bodyPr/>
          <a:lstStyle/>
          <a:p>
            <a:fld id="{10C163D7-2155-4054-88D0-296BB598112C}" type="datetime3">
              <a:rPr lang="en-US" smtClean="0"/>
              <a:t>18 October 2023</a:t>
            </a:fld>
            <a:endParaRPr lang="en-US"/>
          </a:p>
        </p:txBody>
      </p:sp>
      <p:sp>
        <p:nvSpPr>
          <p:cNvPr id="5" name="Footer Placeholder 4">
            <a:extLst>
              <a:ext uri="{FF2B5EF4-FFF2-40B4-BE49-F238E27FC236}">
                <a16:creationId xmlns:a16="http://schemas.microsoft.com/office/drawing/2014/main" id="{F1A132CD-7823-6D9C-357C-D8E5145AF0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A0E0EA-DEFD-7A6B-C1D5-A4F74AE4F603}"/>
              </a:ext>
            </a:extLst>
          </p:cNvPr>
          <p:cNvSpPr>
            <a:spLocks noGrp="1"/>
          </p:cNvSpPr>
          <p:nvPr>
            <p:ph type="sldNum" sz="quarter" idx="12"/>
          </p:nvPr>
        </p:nvSpPr>
        <p:spPr/>
        <p:txBody>
          <a:bodyPr/>
          <a:lstStyle/>
          <a:p>
            <a:fld id="{3A24711B-2BBD-4434-9CFE-8F1E27B5618A}" type="slidenum">
              <a:rPr lang="en-US" smtClean="0"/>
              <a:t>‹#›</a:t>
            </a:fld>
            <a:endParaRPr lang="en-US"/>
          </a:p>
        </p:txBody>
      </p:sp>
    </p:spTree>
    <p:extLst>
      <p:ext uri="{BB962C8B-B14F-4D97-AF65-F5344CB8AC3E}">
        <p14:creationId xmlns:p14="http://schemas.microsoft.com/office/powerpoint/2010/main" val="3290128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03F0A-5E8F-09B9-4203-7D2972EA98D7}"/>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F985ABC-1918-A7E0-BFB3-36093F17935C}"/>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832454-3FAA-EAA0-1404-E9A14D7CD521}"/>
              </a:ext>
            </a:extLst>
          </p:cNvPr>
          <p:cNvSpPr>
            <a:spLocks noGrp="1"/>
          </p:cNvSpPr>
          <p:nvPr>
            <p:ph type="dt" sz="half" idx="10"/>
          </p:nvPr>
        </p:nvSpPr>
        <p:spPr/>
        <p:txBody>
          <a:bodyPr/>
          <a:lstStyle>
            <a:lvl1pPr>
              <a:defRPr>
                <a:solidFill>
                  <a:schemeClr val="bg1"/>
                </a:solidFill>
              </a:defRPr>
            </a:lvl1pPr>
          </a:lstStyle>
          <a:p>
            <a:fld id="{7F7B52D3-1976-477B-BA83-1A9EF7FC3ED7}" type="datetimeFigureOut">
              <a:rPr lang="en-US" smtClean="0"/>
              <a:pPr/>
              <a:t>10/18/2023</a:t>
            </a:fld>
            <a:endParaRPr lang="en-US"/>
          </a:p>
        </p:txBody>
      </p:sp>
      <p:sp>
        <p:nvSpPr>
          <p:cNvPr id="5" name="Footer Placeholder 4">
            <a:extLst>
              <a:ext uri="{FF2B5EF4-FFF2-40B4-BE49-F238E27FC236}">
                <a16:creationId xmlns:a16="http://schemas.microsoft.com/office/drawing/2014/main" id="{3031D1CE-C941-1B9E-989A-4FC49AD1DD4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E1F8FDF0-2FC8-D28A-9909-B6F9759BF19D}"/>
              </a:ext>
            </a:extLst>
          </p:cNvPr>
          <p:cNvSpPr>
            <a:spLocks noGrp="1"/>
          </p:cNvSpPr>
          <p:nvPr>
            <p:ph type="sldNum" sz="quarter" idx="12"/>
          </p:nvPr>
        </p:nvSpPr>
        <p:spPr/>
        <p:txBody>
          <a:bodyPr/>
          <a:lstStyle>
            <a:lvl1pPr>
              <a:defRPr>
                <a:solidFill>
                  <a:schemeClr val="bg1"/>
                </a:solidFill>
              </a:defRPr>
            </a:lvl1pPr>
          </a:lstStyle>
          <a:p>
            <a:fld id="{D09EB417-1929-41A2-A6F3-37D8F87A49FD}" type="slidenum">
              <a:rPr lang="en-US" smtClean="0"/>
              <a:pPr/>
              <a:t>‹#›</a:t>
            </a:fld>
            <a:endParaRPr lang="en-US"/>
          </a:p>
        </p:txBody>
      </p:sp>
      <p:pic>
        <p:nvPicPr>
          <p:cNvPr id="12" name="Picture 11" descr="Background pattern&#10;&#10;Description automatically generated">
            <a:extLst>
              <a:ext uri="{FF2B5EF4-FFF2-40B4-BE49-F238E27FC236}">
                <a16:creationId xmlns:a16="http://schemas.microsoft.com/office/drawing/2014/main" id="{D3A02587-17B9-6161-F68A-8046EC4FCA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10750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66B05-7862-E345-4827-20D9D229E6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489DCA-14C1-0514-C720-F3F83A5EE3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993FC-1D18-A478-E0F1-37238D0F2128}"/>
              </a:ext>
            </a:extLst>
          </p:cNvPr>
          <p:cNvSpPr>
            <a:spLocks noGrp="1"/>
          </p:cNvSpPr>
          <p:nvPr>
            <p:ph type="dt" sz="half" idx="10"/>
          </p:nvPr>
        </p:nvSpPr>
        <p:spPr/>
        <p:txBody>
          <a:bodyPr/>
          <a:lstStyle/>
          <a:p>
            <a:fld id="{7F7B52D3-1976-477B-BA83-1A9EF7FC3ED7}" type="datetimeFigureOut">
              <a:rPr lang="en-US" smtClean="0"/>
              <a:t>10/18/2023</a:t>
            </a:fld>
            <a:endParaRPr lang="en-US"/>
          </a:p>
        </p:txBody>
      </p:sp>
      <p:sp>
        <p:nvSpPr>
          <p:cNvPr id="5" name="Footer Placeholder 4">
            <a:extLst>
              <a:ext uri="{FF2B5EF4-FFF2-40B4-BE49-F238E27FC236}">
                <a16:creationId xmlns:a16="http://schemas.microsoft.com/office/drawing/2014/main" id="{0110CB29-0E34-8A49-6D9D-6F8A4CB08B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D61242-8AF3-9FB4-6261-75BB1789D07E}"/>
              </a:ext>
            </a:extLst>
          </p:cNvPr>
          <p:cNvSpPr>
            <a:spLocks noGrp="1"/>
          </p:cNvSpPr>
          <p:nvPr>
            <p:ph type="sldNum" sz="quarter" idx="12"/>
          </p:nvPr>
        </p:nvSpPr>
        <p:spPr/>
        <p:txBody>
          <a:bodyPr/>
          <a:lstStyle/>
          <a:p>
            <a:fld id="{D09EB417-1929-41A2-A6F3-37D8F87A49FD}" type="slidenum">
              <a:rPr lang="en-US" smtClean="0"/>
              <a:t>‹#›</a:t>
            </a:fld>
            <a:endParaRPr lang="en-US"/>
          </a:p>
        </p:txBody>
      </p:sp>
    </p:spTree>
    <p:extLst>
      <p:ext uri="{BB962C8B-B14F-4D97-AF65-F5344CB8AC3E}">
        <p14:creationId xmlns:p14="http://schemas.microsoft.com/office/powerpoint/2010/main" val="3339306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DC8DE-811A-E9F6-BF24-8D1EA8F391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4B9BF8-83A9-C1C9-7ABB-FDD68F1748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D73114-7895-19E9-3257-E6598CE20741}"/>
              </a:ext>
            </a:extLst>
          </p:cNvPr>
          <p:cNvSpPr>
            <a:spLocks noGrp="1"/>
          </p:cNvSpPr>
          <p:nvPr>
            <p:ph type="dt" sz="half" idx="10"/>
          </p:nvPr>
        </p:nvSpPr>
        <p:spPr/>
        <p:txBody>
          <a:bodyPr/>
          <a:lstStyle/>
          <a:p>
            <a:fld id="{7F7B52D3-1976-477B-BA83-1A9EF7FC3ED7}" type="datetimeFigureOut">
              <a:rPr lang="en-US" smtClean="0"/>
              <a:t>10/18/2023</a:t>
            </a:fld>
            <a:endParaRPr lang="en-US"/>
          </a:p>
        </p:txBody>
      </p:sp>
      <p:sp>
        <p:nvSpPr>
          <p:cNvPr id="5" name="Footer Placeholder 4">
            <a:extLst>
              <a:ext uri="{FF2B5EF4-FFF2-40B4-BE49-F238E27FC236}">
                <a16:creationId xmlns:a16="http://schemas.microsoft.com/office/drawing/2014/main" id="{06DE59AE-2B7F-8795-24A3-9E1E857C83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41E87-95AC-FD05-0A2E-CB97BE2FFE31}"/>
              </a:ext>
            </a:extLst>
          </p:cNvPr>
          <p:cNvSpPr>
            <a:spLocks noGrp="1"/>
          </p:cNvSpPr>
          <p:nvPr>
            <p:ph type="sldNum" sz="quarter" idx="12"/>
          </p:nvPr>
        </p:nvSpPr>
        <p:spPr/>
        <p:txBody>
          <a:bodyPr/>
          <a:lstStyle/>
          <a:p>
            <a:fld id="{D09EB417-1929-41A2-A6F3-37D8F87A49FD}" type="slidenum">
              <a:rPr lang="en-US" smtClean="0"/>
              <a:t>‹#›</a:t>
            </a:fld>
            <a:endParaRPr lang="en-US"/>
          </a:p>
        </p:txBody>
      </p:sp>
    </p:spTree>
    <p:extLst>
      <p:ext uri="{BB962C8B-B14F-4D97-AF65-F5344CB8AC3E}">
        <p14:creationId xmlns:p14="http://schemas.microsoft.com/office/powerpoint/2010/main" val="20808764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1B4FD-960F-4CA5-DB6D-5DD1647D6A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B2C079-973C-8407-A7CC-85A6589175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AFA6E7-3F2B-B0C8-3A7D-7D6B641B00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680F50-8CE9-A69A-4DD0-D0161C8F7567}"/>
              </a:ext>
            </a:extLst>
          </p:cNvPr>
          <p:cNvSpPr>
            <a:spLocks noGrp="1"/>
          </p:cNvSpPr>
          <p:nvPr>
            <p:ph type="dt" sz="half" idx="10"/>
          </p:nvPr>
        </p:nvSpPr>
        <p:spPr/>
        <p:txBody>
          <a:bodyPr/>
          <a:lstStyle/>
          <a:p>
            <a:fld id="{7F7B52D3-1976-477B-BA83-1A9EF7FC3ED7}" type="datetimeFigureOut">
              <a:rPr lang="en-US" smtClean="0"/>
              <a:t>10/18/2023</a:t>
            </a:fld>
            <a:endParaRPr lang="en-US"/>
          </a:p>
        </p:txBody>
      </p:sp>
      <p:sp>
        <p:nvSpPr>
          <p:cNvPr id="6" name="Footer Placeholder 5">
            <a:extLst>
              <a:ext uri="{FF2B5EF4-FFF2-40B4-BE49-F238E27FC236}">
                <a16:creationId xmlns:a16="http://schemas.microsoft.com/office/drawing/2014/main" id="{3E2BAC55-2A15-1177-648B-2591C8300A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B0E676-FD7E-EAF6-6782-9F0123D46311}"/>
              </a:ext>
            </a:extLst>
          </p:cNvPr>
          <p:cNvSpPr>
            <a:spLocks noGrp="1"/>
          </p:cNvSpPr>
          <p:nvPr>
            <p:ph type="sldNum" sz="quarter" idx="12"/>
          </p:nvPr>
        </p:nvSpPr>
        <p:spPr/>
        <p:txBody>
          <a:bodyPr/>
          <a:lstStyle/>
          <a:p>
            <a:fld id="{D09EB417-1929-41A2-A6F3-37D8F87A49FD}" type="slidenum">
              <a:rPr lang="en-US" smtClean="0"/>
              <a:t>‹#›</a:t>
            </a:fld>
            <a:endParaRPr lang="en-US"/>
          </a:p>
        </p:txBody>
      </p:sp>
    </p:spTree>
    <p:extLst>
      <p:ext uri="{BB962C8B-B14F-4D97-AF65-F5344CB8AC3E}">
        <p14:creationId xmlns:p14="http://schemas.microsoft.com/office/powerpoint/2010/main" val="3881992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68FD6-8907-BC42-4089-3BF245C991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1755F1-EBDD-F215-EB21-49A47E4E79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46E1D0-0388-407D-E713-10C0D8DA9C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651285-D863-F8A6-3356-D48791F5C7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1AEC16-B241-B157-5BA7-D1806146A3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981511-80B2-6054-FB27-9116A110F5AD}"/>
              </a:ext>
            </a:extLst>
          </p:cNvPr>
          <p:cNvSpPr>
            <a:spLocks noGrp="1"/>
          </p:cNvSpPr>
          <p:nvPr>
            <p:ph type="dt" sz="half" idx="10"/>
          </p:nvPr>
        </p:nvSpPr>
        <p:spPr/>
        <p:txBody>
          <a:bodyPr/>
          <a:lstStyle/>
          <a:p>
            <a:fld id="{7F7B52D3-1976-477B-BA83-1A9EF7FC3ED7}" type="datetimeFigureOut">
              <a:rPr lang="en-US" smtClean="0"/>
              <a:t>10/18/2023</a:t>
            </a:fld>
            <a:endParaRPr lang="en-US"/>
          </a:p>
        </p:txBody>
      </p:sp>
      <p:sp>
        <p:nvSpPr>
          <p:cNvPr id="8" name="Footer Placeholder 7">
            <a:extLst>
              <a:ext uri="{FF2B5EF4-FFF2-40B4-BE49-F238E27FC236}">
                <a16:creationId xmlns:a16="http://schemas.microsoft.com/office/drawing/2014/main" id="{4C61821F-FD97-98A9-E43F-EC5294D045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0E41D5-96EB-451D-0F01-27A51848D13F}"/>
              </a:ext>
            </a:extLst>
          </p:cNvPr>
          <p:cNvSpPr>
            <a:spLocks noGrp="1"/>
          </p:cNvSpPr>
          <p:nvPr>
            <p:ph type="sldNum" sz="quarter" idx="12"/>
          </p:nvPr>
        </p:nvSpPr>
        <p:spPr/>
        <p:txBody>
          <a:bodyPr/>
          <a:lstStyle/>
          <a:p>
            <a:fld id="{D09EB417-1929-41A2-A6F3-37D8F87A49FD}" type="slidenum">
              <a:rPr lang="en-US" smtClean="0"/>
              <a:t>‹#›</a:t>
            </a:fld>
            <a:endParaRPr lang="en-US"/>
          </a:p>
        </p:txBody>
      </p:sp>
    </p:spTree>
    <p:extLst>
      <p:ext uri="{BB962C8B-B14F-4D97-AF65-F5344CB8AC3E}">
        <p14:creationId xmlns:p14="http://schemas.microsoft.com/office/powerpoint/2010/main" val="578304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94585-0D50-BBA8-4794-448D0DC671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20EC57-2E32-C82D-EEF3-B152BB1C11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C90036-5B3F-51E1-10B2-826E5A7BAD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B45142-7A6C-F750-3F95-B127788B3F02}"/>
              </a:ext>
            </a:extLst>
          </p:cNvPr>
          <p:cNvSpPr>
            <a:spLocks noGrp="1"/>
          </p:cNvSpPr>
          <p:nvPr>
            <p:ph type="dt" sz="half" idx="10"/>
          </p:nvPr>
        </p:nvSpPr>
        <p:spPr/>
        <p:txBody>
          <a:bodyPr/>
          <a:lstStyle/>
          <a:p>
            <a:fld id="{CBB65B14-648D-4542-82A9-90524AA75627}" type="datetimeFigureOut">
              <a:rPr lang="en-US" smtClean="0"/>
              <a:t>10/18/2023</a:t>
            </a:fld>
            <a:endParaRPr lang="en-US"/>
          </a:p>
        </p:txBody>
      </p:sp>
      <p:sp>
        <p:nvSpPr>
          <p:cNvPr id="6" name="Footer Placeholder 5">
            <a:extLst>
              <a:ext uri="{FF2B5EF4-FFF2-40B4-BE49-F238E27FC236}">
                <a16:creationId xmlns:a16="http://schemas.microsoft.com/office/drawing/2014/main" id="{0B1F1047-541A-18A4-E484-8A4B1C587D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420E57-E9B9-3F2B-1B5F-D3D154E1376A}"/>
              </a:ext>
            </a:extLst>
          </p:cNvPr>
          <p:cNvSpPr>
            <a:spLocks noGrp="1"/>
          </p:cNvSpPr>
          <p:nvPr>
            <p:ph type="sldNum" sz="quarter" idx="12"/>
          </p:nvPr>
        </p:nvSpPr>
        <p:spPr/>
        <p:txBody>
          <a:bodyPr/>
          <a:lstStyle/>
          <a:p>
            <a:fld id="{449944EC-F883-FE4B-9E36-DA62B74FD091}" type="slidenum">
              <a:rPr lang="en-US" smtClean="0"/>
              <a:t>‹#›</a:t>
            </a:fld>
            <a:endParaRPr lang="en-US"/>
          </a:p>
        </p:txBody>
      </p:sp>
    </p:spTree>
    <p:extLst>
      <p:ext uri="{BB962C8B-B14F-4D97-AF65-F5344CB8AC3E}">
        <p14:creationId xmlns:p14="http://schemas.microsoft.com/office/powerpoint/2010/main" val="42935300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27F00-84DE-DFDF-037F-93FD1722D2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FB9256-D667-677F-AD5C-7786B9B82F79}"/>
              </a:ext>
            </a:extLst>
          </p:cNvPr>
          <p:cNvSpPr>
            <a:spLocks noGrp="1"/>
          </p:cNvSpPr>
          <p:nvPr>
            <p:ph type="dt" sz="half" idx="10"/>
          </p:nvPr>
        </p:nvSpPr>
        <p:spPr/>
        <p:txBody>
          <a:bodyPr/>
          <a:lstStyle/>
          <a:p>
            <a:fld id="{7F7B52D3-1976-477B-BA83-1A9EF7FC3ED7}" type="datetimeFigureOut">
              <a:rPr lang="en-US" smtClean="0"/>
              <a:t>10/18/2023</a:t>
            </a:fld>
            <a:endParaRPr lang="en-US"/>
          </a:p>
        </p:txBody>
      </p:sp>
      <p:sp>
        <p:nvSpPr>
          <p:cNvPr id="4" name="Footer Placeholder 3">
            <a:extLst>
              <a:ext uri="{FF2B5EF4-FFF2-40B4-BE49-F238E27FC236}">
                <a16:creationId xmlns:a16="http://schemas.microsoft.com/office/drawing/2014/main" id="{6DE05612-4702-3BDC-2C02-EEB45D3322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C6CA78-9C33-F582-52DD-1B30365490A0}"/>
              </a:ext>
            </a:extLst>
          </p:cNvPr>
          <p:cNvSpPr>
            <a:spLocks noGrp="1"/>
          </p:cNvSpPr>
          <p:nvPr>
            <p:ph type="sldNum" sz="quarter" idx="12"/>
          </p:nvPr>
        </p:nvSpPr>
        <p:spPr/>
        <p:txBody>
          <a:bodyPr/>
          <a:lstStyle/>
          <a:p>
            <a:fld id="{D09EB417-1929-41A2-A6F3-37D8F87A49FD}" type="slidenum">
              <a:rPr lang="en-US" smtClean="0"/>
              <a:t>‹#›</a:t>
            </a:fld>
            <a:endParaRPr lang="en-US"/>
          </a:p>
        </p:txBody>
      </p:sp>
    </p:spTree>
    <p:extLst>
      <p:ext uri="{BB962C8B-B14F-4D97-AF65-F5344CB8AC3E}">
        <p14:creationId xmlns:p14="http://schemas.microsoft.com/office/powerpoint/2010/main" val="41402912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FC4070-3C7D-74D8-E8FA-EE31B73C2930}"/>
              </a:ext>
            </a:extLst>
          </p:cNvPr>
          <p:cNvSpPr>
            <a:spLocks noGrp="1"/>
          </p:cNvSpPr>
          <p:nvPr>
            <p:ph type="dt" sz="half" idx="10"/>
          </p:nvPr>
        </p:nvSpPr>
        <p:spPr/>
        <p:txBody>
          <a:bodyPr/>
          <a:lstStyle/>
          <a:p>
            <a:fld id="{7F7B52D3-1976-477B-BA83-1A9EF7FC3ED7}" type="datetimeFigureOut">
              <a:rPr lang="en-US" smtClean="0"/>
              <a:t>10/18/2023</a:t>
            </a:fld>
            <a:endParaRPr lang="en-US"/>
          </a:p>
        </p:txBody>
      </p:sp>
      <p:sp>
        <p:nvSpPr>
          <p:cNvPr id="3" name="Footer Placeholder 2">
            <a:extLst>
              <a:ext uri="{FF2B5EF4-FFF2-40B4-BE49-F238E27FC236}">
                <a16:creationId xmlns:a16="http://schemas.microsoft.com/office/drawing/2014/main" id="{171A41B6-CEE4-B050-F9BA-99DF5E144F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DD8DA8-69F2-7E5C-1227-EE75C5FD1C9B}"/>
              </a:ext>
            </a:extLst>
          </p:cNvPr>
          <p:cNvSpPr>
            <a:spLocks noGrp="1"/>
          </p:cNvSpPr>
          <p:nvPr>
            <p:ph type="sldNum" sz="quarter" idx="12"/>
          </p:nvPr>
        </p:nvSpPr>
        <p:spPr/>
        <p:txBody>
          <a:bodyPr/>
          <a:lstStyle/>
          <a:p>
            <a:fld id="{D09EB417-1929-41A2-A6F3-37D8F87A49FD}" type="slidenum">
              <a:rPr lang="en-US" smtClean="0"/>
              <a:t>‹#›</a:t>
            </a:fld>
            <a:endParaRPr lang="en-US"/>
          </a:p>
        </p:txBody>
      </p:sp>
    </p:spTree>
    <p:extLst>
      <p:ext uri="{BB962C8B-B14F-4D97-AF65-F5344CB8AC3E}">
        <p14:creationId xmlns:p14="http://schemas.microsoft.com/office/powerpoint/2010/main" val="33035795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29268-F086-8287-25BA-B044D315A5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71492F-F3F3-982A-2B54-35355CB82F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931471-3002-423D-9FB8-AB782B3C2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A03875-6013-3499-122F-210159DB75C6}"/>
              </a:ext>
            </a:extLst>
          </p:cNvPr>
          <p:cNvSpPr>
            <a:spLocks noGrp="1"/>
          </p:cNvSpPr>
          <p:nvPr>
            <p:ph type="dt" sz="half" idx="10"/>
          </p:nvPr>
        </p:nvSpPr>
        <p:spPr/>
        <p:txBody>
          <a:bodyPr/>
          <a:lstStyle/>
          <a:p>
            <a:fld id="{7F7B52D3-1976-477B-BA83-1A9EF7FC3ED7}" type="datetimeFigureOut">
              <a:rPr lang="en-US" smtClean="0"/>
              <a:t>10/18/2023</a:t>
            </a:fld>
            <a:endParaRPr lang="en-US"/>
          </a:p>
        </p:txBody>
      </p:sp>
      <p:sp>
        <p:nvSpPr>
          <p:cNvPr id="6" name="Footer Placeholder 5">
            <a:extLst>
              <a:ext uri="{FF2B5EF4-FFF2-40B4-BE49-F238E27FC236}">
                <a16:creationId xmlns:a16="http://schemas.microsoft.com/office/drawing/2014/main" id="{713DA587-5AF8-7328-711C-4DCBE09BD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B8CC54-5C66-5F8F-9C89-CE8C52E3930D}"/>
              </a:ext>
            </a:extLst>
          </p:cNvPr>
          <p:cNvSpPr>
            <a:spLocks noGrp="1"/>
          </p:cNvSpPr>
          <p:nvPr>
            <p:ph type="sldNum" sz="quarter" idx="12"/>
          </p:nvPr>
        </p:nvSpPr>
        <p:spPr/>
        <p:txBody>
          <a:bodyPr/>
          <a:lstStyle/>
          <a:p>
            <a:fld id="{D09EB417-1929-41A2-A6F3-37D8F87A49FD}" type="slidenum">
              <a:rPr lang="en-US" smtClean="0"/>
              <a:t>‹#›</a:t>
            </a:fld>
            <a:endParaRPr lang="en-US"/>
          </a:p>
        </p:txBody>
      </p:sp>
    </p:spTree>
    <p:extLst>
      <p:ext uri="{BB962C8B-B14F-4D97-AF65-F5344CB8AC3E}">
        <p14:creationId xmlns:p14="http://schemas.microsoft.com/office/powerpoint/2010/main" val="21948144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6D9A4-15E5-0E8A-91CD-58043923CD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F2FD76-B69E-1F04-8006-58DD4A30B6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8D8832-E791-9D6A-9CA3-8536A89FCF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FE4388-84F8-0364-CE2F-58AE197A6C86}"/>
              </a:ext>
            </a:extLst>
          </p:cNvPr>
          <p:cNvSpPr>
            <a:spLocks noGrp="1"/>
          </p:cNvSpPr>
          <p:nvPr>
            <p:ph type="dt" sz="half" idx="10"/>
          </p:nvPr>
        </p:nvSpPr>
        <p:spPr/>
        <p:txBody>
          <a:bodyPr/>
          <a:lstStyle/>
          <a:p>
            <a:fld id="{7F7B52D3-1976-477B-BA83-1A9EF7FC3ED7}" type="datetimeFigureOut">
              <a:rPr lang="en-US" smtClean="0"/>
              <a:t>10/18/2023</a:t>
            </a:fld>
            <a:endParaRPr lang="en-US"/>
          </a:p>
        </p:txBody>
      </p:sp>
      <p:sp>
        <p:nvSpPr>
          <p:cNvPr id="6" name="Footer Placeholder 5">
            <a:extLst>
              <a:ext uri="{FF2B5EF4-FFF2-40B4-BE49-F238E27FC236}">
                <a16:creationId xmlns:a16="http://schemas.microsoft.com/office/drawing/2014/main" id="{5BE72FDC-5C59-5848-822D-0C1C037070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7DBCAF-8966-E915-20B8-6C13982888E7}"/>
              </a:ext>
            </a:extLst>
          </p:cNvPr>
          <p:cNvSpPr>
            <a:spLocks noGrp="1"/>
          </p:cNvSpPr>
          <p:nvPr>
            <p:ph type="sldNum" sz="quarter" idx="12"/>
          </p:nvPr>
        </p:nvSpPr>
        <p:spPr/>
        <p:txBody>
          <a:bodyPr/>
          <a:lstStyle/>
          <a:p>
            <a:fld id="{D09EB417-1929-41A2-A6F3-37D8F87A49FD}" type="slidenum">
              <a:rPr lang="en-US" smtClean="0"/>
              <a:t>‹#›</a:t>
            </a:fld>
            <a:endParaRPr lang="en-US"/>
          </a:p>
        </p:txBody>
      </p:sp>
    </p:spTree>
    <p:extLst>
      <p:ext uri="{BB962C8B-B14F-4D97-AF65-F5344CB8AC3E}">
        <p14:creationId xmlns:p14="http://schemas.microsoft.com/office/powerpoint/2010/main" val="32007253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6261B-5FB6-2EF3-3F1C-B0B76A6DA7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FF1F21-F880-5BC5-34D2-2B39985F4F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F0404-CE6B-48C6-3D73-2B2282DCFDBD}"/>
              </a:ext>
            </a:extLst>
          </p:cNvPr>
          <p:cNvSpPr>
            <a:spLocks noGrp="1"/>
          </p:cNvSpPr>
          <p:nvPr>
            <p:ph type="dt" sz="half" idx="10"/>
          </p:nvPr>
        </p:nvSpPr>
        <p:spPr/>
        <p:txBody>
          <a:bodyPr/>
          <a:lstStyle/>
          <a:p>
            <a:fld id="{7F7B52D3-1976-477B-BA83-1A9EF7FC3ED7}" type="datetimeFigureOut">
              <a:rPr lang="en-US" smtClean="0"/>
              <a:t>10/18/2023</a:t>
            </a:fld>
            <a:endParaRPr lang="en-US"/>
          </a:p>
        </p:txBody>
      </p:sp>
      <p:sp>
        <p:nvSpPr>
          <p:cNvPr id="5" name="Footer Placeholder 4">
            <a:extLst>
              <a:ext uri="{FF2B5EF4-FFF2-40B4-BE49-F238E27FC236}">
                <a16:creationId xmlns:a16="http://schemas.microsoft.com/office/drawing/2014/main" id="{9BBF854B-D725-9BDC-586C-67C48D211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EF04ED-1577-9FF7-C229-62FF19427E4F}"/>
              </a:ext>
            </a:extLst>
          </p:cNvPr>
          <p:cNvSpPr>
            <a:spLocks noGrp="1"/>
          </p:cNvSpPr>
          <p:nvPr>
            <p:ph type="sldNum" sz="quarter" idx="12"/>
          </p:nvPr>
        </p:nvSpPr>
        <p:spPr/>
        <p:txBody>
          <a:bodyPr/>
          <a:lstStyle/>
          <a:p>
            <a:fld id="{D09EB417-1929-41A2-A6F3-37D8F87A49FD}" type="slidenum">
              <a:rPr lang="en-US" smtClean="0"/>
              <a:t>‹#›</a:t>
            </a:fld>
            <a:endParaRPr lang="en-US"/>
          </a:p>
        </p:txBody>
      </p:sp>
    </p:spTree>
    <p:extLst>
      <p:ext uri="{BB962C8B-B14F-4D97-AF65-F5344CB8AC3E}">
        <p14:creationId xmlns:p14="http://schemas.microsoft.com/office/powerpoint/2010/main" val="15635027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08D169-EBFC-3DDC-3206-75307F1653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39EC95-3779-573D-AAA0-48B673A6D2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5A255F-BB38-3994-5B90-811DFEDB0ECD}"/>
              </a:ext>
            </a:extLst>
          </p:cNvPr>
          <p:cNvSpPr>
            <a:spLocks noGrp="1"/>
          </p:cNvSpPr>
          <p:nvPr>
            <p:ph type="dt" sz="half" idx="10"/>
          </p:nvPr>
        </p:nvSpPr>
        <p:spPr/>
        <p:txBody>
          <a:bodyPr/>
          <a:lstStyle/>
          <a:p>
            <a:fld id="{7F7B52D3-1976-477B-BA83-1A9EF7FC3ED7}" type="datetimeFigureOut">
              <a:rPr lang="en-US" smtClean="0"/>
              <a:t>10/18/2023</a:t>
            </a:fld>
            <a:endParaRPr lang="en-US"/>
          </a:p>
        </p:txBody>
      </p:sp>
      <p:sp>
        <p:nvSpPr>
          <p:cNvPr id="5" name="Footer Placeholder 4">
            <a:extLst>
              <a:ext uri="{FF2B5EF4-FFF2-40B4-BE49-F238E27FC236}">
                <a16:creationId xmlns:a16="http://schemas.microsoft.com/office/drawing/2014/main" id="{CB83C9D7-BAB8-6BA6-2C42-306FFE3B77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BD2F4-9CF6-83CB-1B96-BC12680B9521}"/>
              </a:ext>
            </a:extLst>
          </p:cNvPr>
          <p:cNvSpPr>
            <a:spLocks noGrp="1"/>
          </p:cNvSpPr>
          <p:nvPr>
            <p:ph type="sldNum" sz="quarter" idx="12"/>
          </p:nvPr>
        </p:nvSpPr>
        <p:spPr/>
        <p:txBody>
          <a:bodyPr/>
          <a:lstStyle/>
          <a:p>
            <a:fld id="{D09EB417-1929-41A2-A6F3-37D8F87A49FD}" type="slidenum">
              <a:rPr lang="en-US" smtClean="0"/>
              <a:t>‹#›</a:t>
            </a:fld>
            <a:endParaRPr lang="en-US"/>
          </a:p>
        </p:txBody>
      </p:sp>
    </p:spTree>
    <p:extLst>
      <p:ext uri="{BB962C8B-B14F-4D97-AF65-F5344CB8AC3E}">
        <p14:creationId xmlns:p14="http://schemas.microsoft.com/office/powerpoint/2010/main" val="18614220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CI-Deckblatt">
    <p:spTree>
      <p:nvGrpSpPr>
        <p:cNvPr id="1" name=""/>
        <p:cNvGrpSpPr/>
        <p:nvPr/>
      </p:nvGrpSpPr>
      <p:grpSpPr>
        <a:xfrm>
          <a:off x="0" y="0"/>
          <a:ext cx="0" cy="0"/>
          <a:chOff x="0" y="0"/>
          <a:chExt cx="0" cy="0"/>
        </a:xfrm>
      </p:grpSpPr>
      <p:sp>
        <p:nvSpPr>
          <p:cNvPr id="4" name="Textfeld 5">
            <a:extLst>
              <a:ext uri="{FF2B5EF4-FFF2-40B4-BE49-F238E27FC236}">
                <a16:creationId xmlns:a16="http://schemas.microsoft.com/office/drawing/2014/main" id="{0DB6712F-B365-DA4E-9CA0-74F337434899}"/>
              </a:ext>
            </a:extLst>
          </p:cNvPr>
          <p:cNvSpPr txBox="1"/>
          <p:nvPr userDrawn="1"/>
        </p:nvSpPr>
        <p:spPr>
          <a:xfrm>
            <a:off x="11645881" y="6597443"/>
            <a:ext cx="338554" cy="246221"/>
          </a:xfrm>
          <a:prstGeom prst="rect">
            <a:avLst/>
          </a:prstGeom>
          <a:noFill/>
        </p:spPr>
        <p:txBody>
          <a:bodyPr wrap="none" rtlCol="0">
            <a:spAutoFit/>
          </a:bodyPr>
          <a:lstStyle/>
          <a:p>
            <a:pPr algn="r"/>
            <a:fld id="{67ECB1E1-6EEE-4A58-B357-D7F23E2723D0}" type="slidenum">
              <a:rPr lang="de-DE" sz="1000" b="1" smtClean="0">
                <a:solidFill>
                  <a:srgbClr val="566367"/>
                </a:solidFill>
              </a:rPr>
              <a:pPr algn="r"/>
              <a:t>‹#›</a:t>
            </a:fld>
            <a:endParaRPr lang="de-DE" sz="1000" b="1">
              <a:solidFill>
                <a:srgbClr val="566367"/>
              </a:solidFill>
            </a:endParaRPr>
          </a:p>
        </p:txBody>
      </p:sp>
      <p:sp>
        <p:nvSpPr>
          <p:cNvPr id="7" name="Rectangle 6">
            <a:extLst>
              <a:ext uri="{FF2B5EF4-FFF2-40B4-BE49-F238E27FC236}">
                <a16:creationId xmlns:a16="http://schemas.microsoft.com/office/drawing/2014/main" id="{3658C7E3-76A5-0A4C-8984-F8DFF11A98F5}"/>
              </a:ext>
            </a:extLst>
          </p:cNvPr>
          <p:cNvSpPr/>
          <p:nvPr userDrawn="1"/>
        </p:nvSpPr>
        <p:spPr>
          <a:xfrm>
            <a:off x="1236134" y="6289666"/>
            <a:ext cx="9719733" cy="253916"/>
          </a:xfrm>
          <a:prstGeom prst="rect">
            <a:avLst/>
          </a:prstGeom>
        </p:spPr>
        <p:txBody>
          <a:bodyPr wrap="square">
            <a:spAutoFit/>
          </a:bodyPr>
          <a:lstStyle/>
          <a:p>
            <a:pPr algn="ctr"/>
            <a:r>
              <a:rPr lang="en-US" sz="1050" b="1" kern="1200">
                <a:solidFill>
                  <a:schemeClr val="tx1"/>
                </a:solidFill>
                <a:effectLst/>
                <a:latin typeface="Arial" panose="020B0604020202020204" pitchFamily="34" charset="0"/>
                <a:ea typeface="+mn-ea"/>
                <a:cs typeface="Arial" panose="020B0604020202020204" pitchFamily="34" charset="0"/>
              </a:rPr>
              <a:t>Internal Project Team Presentation 18.03.2022</a:t>
            </a:r>
            <a:endParaRPr lang="en-US" sz="1050" kern="1200">
              <a:solidFill>
                <a:schemeClr val="tx1"/>
              </a:solidFill>
              <a:effectLst/>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5B847656-5D52-9A4B-B1EB-E2E8AE0F4EF9}"/>
              </a:ext>
            </a:extLst>
          </p:cNvPr>
          <p:cNvCxnSpPr>
            <a:cxnSpLocks/>
          </p:cNvCxnSpPr>
          <p:nvPr userDrawn="1"/>
        </p:nvCxnSpPr>
        <p:spPr>
          <a:xfrm>
            <a:off x="208127" y="669118"/>
            <a:ext cx="11717980" cy="0"/>
          </a:xfrm>
          <a:prstGeom prst="line">
            <a:avLst/>
          </a:prstGeom>
          <a:ln w="12700">
            <a:solidFill>
              <a:srgbClr val="B35E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5FD1140-DA54-8347-AFA1-BDF7FE506B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79841" y="61197"/>
            <a:ext cx="804033" cy="603025"/>
          </a:xfrm>
          <a:prstGeom prst="rect">
            <a:avLst/>
          </a:prstGeom>
        </p:spPr>
      </p:pic>
      <p:pic>
        <p:nvPicPr>
          <p:cNvPr id="13" name="Picture 12">
            <a:extLst>
              <a:ext uri="{FF2B5EF4-FFF2-40B4-BE49-F238E27FC236}">
                <a16:creationId xmlns:a16="http://schemas.microsoft.com/office/drawing/2014/main" id="{4A968EF2-CDB3-C347-8A50-E693D12EC8D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8127" y="61197"/>
            <a:ext cx="734623" cy="550967"/>
          </a:xfrm>
          <a:prstGeom prst="rect">
            <a:avLst/>
          </a:prstGeom>
        </p:spPr>
      </p:pic>
    </p:spTree>
    <p:extLst>
      <p:ext uri="{BB962C8B-B14F-4D97-AF65-F5344CB8AC3E}">
        <p14:creationId xmlns:p14="http://schemas.microsoft.com/office/powerpoint/2010/main" val="3854428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27D8F-5BE9-4D23-9631-D6C9872ABBD3}"/>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CE30A21-199D-41AE-986B-912EEC5C1536}"/>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884E13F-3AC2-449B-95DD-FFF97B14C5DF}"/>
              </a:ext>
            </a:extLst>
          </p:cNvPr>
          <p:cNvSpPr>
            <a:spLocks noGrp="1"/>
          </p:cNvSpPr>
          <p:nvPr>
            <p:ph type="dt" sz="half" idx="10"/>
          </p:nvPr>
        </p:nvSpPr>
        <p:spPr/>
        <p:txBody>
          <a:bodyPr/>
          <a:lstStyle/>
          <a:p>
            <a:fld id="{B93C1636-BFF2-4E35-8CF1-9054137052FA}" type="datetimeFigureOut">
              <a:rPr lang="en-US" smtClean="0"/>
              <a:t>10/18/2023</a:t>
            </a:fld>
            <a:endParaRPr lang="en-US"/>
          </a:p>
        </p:txBody>
      </p:sp>
      <p:sp>
        <p:nvSpPr>
          <p:cNvPr id="5" name="Footer Placeholder 4">
            <a:extLst>
              <a:ext uri="{FF2B5EF4-FFF2-40B4-BE49-F238E27FC236}">
                <a16:creationId xmlns:a16="http://schemas.microsoft.com/office/drawing/2014/main" id="{29D36630-6B32-4077-B5CD-056373AE04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2AA0D3-6DEB-4D29-92D4-105C2A09BAC6}"/>
              </a:ext>
            </a:extLst>
          </p:cNvPr>
          <p:cNvSpPr>
            <a:spLocks noGrp="1"/>
          </p:cNvSpPr>
          <p:nvPr>
            <p:ph type="sldNum" sz="quarter" idx="12"/>
          </p:nvPr>
        </p:nvSpPr>
        <p:spPr/>
        <p:txBody>
          <a:bodyPr/>
          <a:lstStyle/>
          <a:p>
            <a:fld id="{45983321-851B-4985-8465-6B8C616931D9}" type="slidenum">
              <a:rPr lang="en-US" smtClean="0"/>
              <a:t>‹#›</a:t>
            </a:fld>
            <a:endParaRPr lang="en-US"/>
          </a:p>
        </p:txBody>
      </p:sp>
    </p:spTree>
    <p:extLst>
      <p:ext uri="{BB962C8B-B14F-4D97-AF65-F5344CB8AC3E}">
        <p14:creationId xmlns:p14="http://schemas.microsoft.com/office/powerpoint/2010/main" val="30041705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13" name="Textfeld 5">
            <a:extLst>
              <a:ext uri="{FF2B5EF4-FFF2-40B4-BE49-F238E27FC236}">
                <a16:creationId xmlns:a16="http://schemas.microsoft.com/office/drawing/2014/main" id="{411BC9A1-A8EA-CB48-B8C4-1FD68188BB04}"/>
              </a:ext>
            </a:extLst>
          </p:cNvPr>
          <p:cNvSpPr txBox="1"/>
          <p:nvPr userDrawn="1"/>
        </p:nvSpPr>
        <p:spPr>
          <a:xfrm>
            <a:off x="11296063" y="6424049"/>
            <a:ext cx="356188" cy="261610"/>
          </a:xfrm>
          <a:prstGeom prst="rect">
            <a:avLst/>
          </a:prstGeom>
          <a:noFill/>
        </p:spPr>
        <p:txBody>
          <a:bodyPr wrap="none" rtlCol="0">
            <a:spAutoFit/>
          </a:bodyPr>
          <a:lstStyle/>
          <a:p>
            <a:pPr algn="r"/>
            <a:fld id="{67ECB1E1-6EEE-4A58-B357-D7F23E2723D0}" type="slidenum">
              <a:rPr lang="de-DE" sz="1100" b="0" smtClean="0">
                <a:solidFill>
                  <a:srgbClr val="566367"/>
                </a:solidFill>
                <a:latin typeface="Arial" panose="020B0604020202020204" pitchFamily="34" charset="0"/>
                <a:cs typeface="Arial" panose="020B0604020202020204" pitchFamily="34" charset="0"/>
              </a:rPr>
              <a:pPr algn="r"/>
              <a:t>‹#›</a:t>
            </a:fld>
            <a:endParaRPr lang="de-DE" sz="1100" b="0">
              <a:solidFill>
                <a:srgbClr val="566367"/>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CEA0F2D5-55C5-2A4D-806D-5B4E679ACF90}"/>
              </a:ext>
            </a:extLst>
          </p:cNvPr>
          <p:cNvCxnSpPr>
            <a:cxnSpLocks/>
          </p:cNvCxnSpPr>
          <p:nvPr userDrawn="1"/>
        </p:nvCxnSpPr>
        <p:spPr>
          <a:xfrm>
            <a:off x="208127" y="669118"/>
            <a:ext cx="11717980" cy="0"/>
          </a:xfrm>
          <a:prstGeom prst="line">
            <a:avLst/>
          </a:prstGeom>
          <a:ln w="12700">
            <a:solidFill>
              <a:srgbClr val="B35E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816FB951-A042-0F4E-9E81-F0E653F69E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79841" y="61196"/>
            <a:ext cx="804033" cy="603025"/>
          </a:xfrm>
          <a:prstGeom prst="rect">
            <a:avLst/>
          </a:prstGeom>
        </p:spPr>
      </p:pic>
      <p:pic>
        <p:nvPicPr>
          <p:cNvPr id="19" name="Picture 18">
            <a:extLst>
              <a:ext uri="{FF2B5EF4-FFF2-40B4-BE49-F238E27FC236}">
                <a16:creationId xmlns:a16="http://schemas.microsoft.com/office/drawing/2014/main" id="{E5C1D184-89CC-7D44-9A21-2F4F6910D1F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127" y="61196"/>
            <a:ext cx="734623" cy="550967"/>
          </a:xfrm>
          <a:prstGeom prst="rect">
            <a:avLst/>
          </a:prstGeom>
        </p:spPr>
      </p:pic>
    </p:spTree>
    <p:extLst>
      <p:ext uri="{BB962C8B-B14F-4D97-AF65-F5344CB8AC3E}">
        <p14:creationId xmlns:p14="http://schemas.microsoft.com/office/powerpoint/2010/main" val="37306594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B9EB5-DACB-C1AC-BEA7-6D7E08C26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DBE10B-DD63-85E7-00C6-D418609EC7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DE2367-B49D-F5D0-1348-2BCF3191418D}"/>
              </a:ext>
            </a:extLst>
          </p:cNvPr>
          <p:cNvSpPr>
            <a:spLocks noGrp="1"/>
          </p:cNvSpPr>
          <p:nvPr>
            <p:ph type="dt" sz="half" idx="10"/>
          </p:nvPr>
        </p:nvSpPr>
        <p:spPr/>
        <p:txBody>
          <a:bodyPr/>
          <a:lstStyle/>
          <a:p>
            <a:fld id="{FB31E36E-9BC0-3D4E-B45D-94CAE0C42F49}" type="datetimeFigureOut">
              <a:rPr lang="en-US" smtClean="0"/>
              <a:t>10/18/2023</a:t>
            </a:fld>
            <a:endParaRPr lang="en-US"/>
          </a:p>
        </p:txBody>
      </p:sp>
      <p:sp>
        <p:nvSpPr>
          <p:cNvPr id="5" name="Footer Placeholder 4">
            <a:extLst>
              <a:ext uri="{FF2B5EF4-FFF2-40B4-BE49-F238E27FC236}">
                <a16:creationId xmlns:a16="http://schemas.microsoft.com/office/drawing/2014/main" id="{9B969821-D936-0382-9B63-55266A0B13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DE0301-EFC5-BD6A-684C-5CE9CEFD96DD}"/>
              </a:ext>
            </a:extLst>
          </p:cNvPr>
          <p:cNvSpPr>
            <a:spLocks noGrp="1"/>
          </p:cNvSpPr>
          <p:nvPr>
            <p:ph type="sldNum" sz="quarter" idx="12"/>
          </p:nvPr>
        </p:nvSpPr>
        <p:spPr/>
        <p:txBody>
          <a:bodyPr/>
          <a:lstStyle/>
          <a:p>
            <a:fld id="{5496B584-57BB-6941-AE22-C5A78F7F98FF}" type="slidenum">
              <a:rPr lang="en-US" smtClean="0"/>
              <a:t>‹#›</a:t>
            </a:fld>
            <a:endParaRPr lang="en-US"/>
          </a:p>
        </p:txBody>
      </p:sp>
    </p:spTree>
    <p:extLst>
      <p:ext uri="{BB962C8B-B14F-4D97-AF65-F5344CB8AC3E}">
        <p14:creationId xmlns:p14="http://schemas.microsoft.com/office/powerpoint/2010/main" val="3689596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E330-E2E9-B1BA-C5C6-42FEA516B6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3A95F5-72D1-98E0-2EAE-B664A0B9E2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C65890-D4E1-D3F5-4BFC-DC292EDCF6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0B29AF-D147-914E-0C82-C783E553F4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89D796-5974-C7D7-4894-29E65BBD6F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933D35-8586-9737-5134-D8516885E6EE}"/>
              </a:ext>
            </a:extLst>
          </p:cNvPr>
          <p:cNvSpPr>
            <a:spLocks noGrp="1"/>
          </p:cNvSpPr>
          <p:nvPr>
            <p:ph type="dt" sz="half" idx="10"/>
          </p:nvPr>
        </p:nvSpPr>
        <p:spPr/>
        <p:txBody>
          <a:bodyPr/>
          <a:lstStyle/>
          <a:p>
            <a:fld id="{CBB65B14-648D-4542-82A9-90524AA75627}" type="datetimeFigureOut">
              <a:rPr lang="en-US" smtClean="0"/>
              <a:t>10/18/2023</a:t>
            </a:fld>
            <a:endParaRPr lang="en-US"/>
          </a:p>
        </p:txBody>
      </p:sp>
      <p:sp>
        <p:nvSpPr>
          <p:cNvPr id="8" name="Footer Placeholder 7">
            <a:extLst>
              <a:ext uri="{FF2B5EF4-FFF2-40B4-BE49-F238E27FC236}">
                <a16:creationId xmlns:a16="http://schemas.microsoft.com/office/drawing/2014/main" id="{E7C80E57-5D34-480D-647B-5634BD2E09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0A18DF-B1B3-E1E2-F929-4C93ED4C5D9C}"/>
              </a:ext>
            </a:extLst>
          </p:cNvPr>
          <p:cNvSpPr>
            <a:spLocks noGrp="1"/>
          </p:cNvSpPr>
          <p:nvPr>
            <p:ph type="sldNum" sz="quarter" idx="12"/>
          </p:nvPr>
        </p:nvSpPr>
        <p:spPr/>
        <p:txBody>
          <a:bodyPr/>
          <a:lstStyle/>
          <a:p>
            <a:fld id="{449944EC-F883-FE4B-9E36-DA62B74FD091}" type="slidenum">
              <a:rPr lang="en-US" smtClean="0"/>
              <a:t>‹#›</a:t>
            </a:fld>
            <a:endParaRPr lang="en-US"/>
          </a:p>
        </p:txBody>
      </p:sp>
    </p:spTree>
    <p:extLst>
      <p:ext uri="{BB962C8B-B14F-4D97-AF65-F5344CB8AC3E}">
        <p14:creationId xmlns:p14="http://schemas.microsoft.com/office/powerpoint/2010/main" val="37457520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D646D-415E-7151-673D-CABDEE091F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A1FD59-8593-1E13-FFEB-AE10CC16C8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D26CC1-3374-3879-8E35-B6B0AE9BEA84}"/>
              </a:ext>
            </a:extLst>
          </p:cNvPr>
          <p:cNvSpPr>
            <a:spLocks noGrp="1"/>
          </p:cNvSpPr>
          <p:nvPr>
            <p:ph type="dt" sz="half" idx="10"/>
          </p:nvPr>
        </p:nvSpPr>
        <p:spPr/>
        <p:txBody>
          <a:bodyPr/>
          <a:lstStyle/>
          <a:p>
            <a:fld id="{FB31E36E-9BC0-3D4E-B45D-94CAE0C42F49}" type="datetimeFigureOut">
              <a:rPr lang="en-US" smtClean="0"/>
              <a:t>10/18/2023</a:t>
            </a:fld>
            <a:endParaRPr lang="en-US"/>
          </a:p>
        </p:txBody>
      </p:sp>
      <p:sp>
        <p:nvSpPr>
          <p:cNvPr id="5" name="Footer Placeholder 4">
            <a:extLst>
              <a:ext uri="{FF2B5EF4-FFF2-40B4-BE49-F238E27FC236}">
                <a16:creationId xmlns:a16="http://schemas.microsoft.com/office/drawing/2014/main" id="{6A3C92A6-C34D-93F9-E73D-19B7BBF6D9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3091F0-CB95-D48A-D560-E1B1F2C0BFBF}"/>
              </a:ext>
            </a:extLst>
          </p:cNvPr>
          <p:cNvSpPr>
            <a:spLocks noGrp="1"/>
          </p:cNvSpPr>
          <p:nvPr>
            <p:ph type="sldNum" sz="quarter" idx="12"/>
          </p:nvPr>
        </p:nvSpPr>
        <p:spPr/>
        <p:txBody>
          <a:bodyPr/>
          <a:lstStyle/>
          <a:p>
            <a:fld id="{5496B584-57BB-6941-AE22-C5A78F7F98FF}" type="slidenum">
              <a:rPr lang="en-US" smtClean="0"/>
              <a:t>‹#›</a:t>
            </a:fld>
            <a:endParaRPr lang="en-US"/>
          </a:p>
        </p:txBody>
      </p:sp>
    </p:spTree>
    <p:extLst>
      <p:ext uri="{BB962C8B-B14F-4D97-AF65-F5344CB8AC3E}">
        <p14:creationId xmlns:p14="http://schemas.microsoft.com/office/powerpoint/2010/main" val="1999742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5E61D-2E7D-CB13-73F1-CFFEC2492F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11CBD5-E9F1-0A66-1E45-B0B245FD4C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010E91-8153-7668-3A5B-14DC7DE597E6}"/>
              </a:ext>
            </a:extLst>
          </p:cNvPr>
          <p:cNvSpPr>
            <a:spLocks noGrp="1"/>
          </p:cNvSpPr>
          <p:nvPr>
            <p:ph type="dt" sz="half" idx="10"/>
          </p:nvPr>
        </p:nvSpPr>
        <p:spPr/>
        <p:txBody>
          <a:bodyPr/>
          <a:lstStyle/>
          <a:p>
            <a:fld id="{FB31E36E-9BC0-3D4E-B45D-94CAE0C42F49}" type="datetimeFigureOut">
              <a:rPr lang="en-US" smtClean="0"/>
              <a:t>10/18/2023</a:t>
            </a:fld>
            <a:endParaRPr lang="en-US"/>
          </a:p>
        </p:txBody>
      </p:sp>
      <p:sp>
        <p:nvSpPr>
          <p:cNvPr id="5" name="Footer Placeholder 4">
            <a:extLst>
              <a:ext uri="{FF2B5EF4-FFF2-40B4-BE49-F238E27FC236}">
                <a16:creationId xmlns:a16="http://schemas.microsoft.com/office/drawing/2014/main" id="{DBAB0B78-DA65-40C1-9E12-4FF4E276B9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779EF-04AF-8D14-3770-57968EB57491}"/>
              </a:ext>
            </a:extLst>
          </p:cNvPr>
          <p:cNvSpPr>
            <a:spLocks noGrp="1"/>
          </p:cNvSpPr>
          <p:nvPr>
            <p:ph type="sldNum" sz="quarter" idx="12"/>
          </p:nvPr>
        </p:nvSpPr>
        <p:spPr/>
        <p:txBody>
          <a:bodyPr/>
          <a:lstStyle/>
          <a:p>
            <a:fld id="{5496B584-57BB-6941-AE22-C5A78F7F98FF}" type="slidenum">
              <a:rPr lang="en-US" smtClean="0"/>
              <a:t>‹#›</a:t>
            </a:fld>
            <a:endParaRPr lang="en-US"/>
          </a:p>
        </p:txBody>
      </p:sp>
    </p:spTree>
    <p:extLst>
      <p:ext uri="{BB962C8B-B14F-4D97-AF65-F5344CB8AC3E}">
        <p14:creationId xmlns:p14="http://schemas.microsoft.com/office/powerpoint/2010/main" val="6888722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AACA4-E5C8-4499-9580-AB2A2E26CD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3F0990-B2BC-8D7D-63B1-F74E03B0F4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3FB84B-594A-02CD-EEA7-19DD527843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03121E-052C-14B9-2D16-E0551F81FDA3}"/>
              </a:ext>
            </a:extLst>
          </p:cNvPr>
          <p:cNvSpPr>
            <a:spLocks noGrp="1"/>
          </p:cNvSpPr>
          <p:nvPr>
            <p:ph type="dt" sz="half" idx="10"/>
          </p:nvPr>
        </p:nvSpPr>
        <p:spPr/>
        <p:txBody>
          <a:bodyPr/>
          <a:lstStyle/>
          <a:p>
            <a:fld id="{FB31E36E-9BC0-3D4E-B45D-94CAE0C42F49}" type="datetimeFigureOut">
              <a:rPr lang="en-US" smtClean="0"/>
              <a:t>10/18/2023</a:t>
            </a:fld>
            <a:endParaRPr lang="en-US"/>
          </a:p>
        </p:txBody>
      </p:sp>
      <p:sp>
        <p:nvSpPr>
          <p:cNvPr id="6" name="Footer Placeholder 5">
            <a:extLst>
              <a:ext uri="{FF2B5EF4-FFF2-40B4-BE49-F238E27FC236}">
                <a16:creationId xmlns:a16="http://schemas.microsoft.com/office/drawing/2014/main" id="{54426FFD-73F3-CCDF-3ECB-885A9DACEA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A6CA2A-42EA-0D59-135E-C930582D8B69}"/>
              </a:ext>
            </a:extLst>
          </p:cNvPr>
          <p:cNvSpPr>
            <a:spLocks noGrp="1"/>
          </p:cNvSpPr>
          <p:nvPr>
            <p:ph type="sldNum" sz="quarter" idx="12"/>
          </p:nvPr>
        </p:nvSpPr>
        <p:spPr/>
        <p:txBody>
          <a:bodyPr/>
          <a:lstStyle/>
          <a:p>
            <a:fld id="{5496B584-57BB-6941-AE22-C5A78F7F98FF}" type="slidenum">
              <a:rPr lang="en-US" smtClean="0"/>
              <a:t>‹#›</a:t>
            </a:fld>
            <a:endParaRPr lang="en-US"/>
          </a:p>
        </p:txBody>
      </p:sp>
    </p:spTree>
    <p:extLst>
      <p:ext uri="{BB962C8B-B14F-4D97-AF65-F5344CB8AC3E}">
        <p14:creationId xmlns:p14="http://schemas.microsoft.com/office/powerpoint/2010/main" val="7587041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0273-0510-7F1A-D229-CBF1B31710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65F5E9-5430-815A-8796-AB06CA33A7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DDEAA2-A42B-F31C-4CB2-A7CF9591AD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04AD6F-0F70-6D28-CD39-601526F79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CD4C71-07A7-2C0B-ACEF-E86B7B46FF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1B9585-84D4-1D2E-B52D-84BCD61A32E7}"/>
              </a:ext>
            </a:extLst>
          </p:cNvPr>
          <p:cNvSpPr>
            <a:spLocks noGrp="1"/>
          </p:cNvSpPr>
          <p:nvPr>
            <p:ph type="dt" sz="half" idx="10"/>
          </p:nvPr>
        </p:nvSpPr>
        <p:spPr/>
        <p:txBody>
          <a:bodyPr/>
          <a:lstStyle/>
          <a:p>
            <a:fld id="{FB31E36E-9BC0-3D4E-B45D-94CAE0C42F49}" type="datetimeFigureOut">
              <a:rPr lang="en-US" smtClean="0"/>
              <a:t>10/18/2023</a:t>
            </a:fld>
            <a:endParaRPr lang="en-US"/>
          </a:p>
        </p:txBody>
      </p:sp>
      <p:sp>
        <p:nvSpPr>
          <p:cNvPr id="8" name="Footer Placeholder 7">
            <a:extLst>
              <a:ext uri="{FF2B5EF4-FFF2-40B4-BE49-F238E27FC236}">
                <a16:creationId xmlns:a16="http://schemas.microsoft.com/office/drawing/2014/main" id="{B2AC7C8E-6CE8-DF56-09CD-F397578D0C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FCD89D-AFEA-CECF-3187-A37D6CBDDA22}"/>
              </a:ext>
            </a:extLst>
          </p:cNvPr>
          <p:cNvSpPr>
            <a:spLocks noGrp="1"/>
          </p:cNvSpPr>
          <p:nvPr>
            <p:ph type="sldNum" sz="quarter" idx="12"/>
          </p:nvPr>
        </p:nvSpPr>
        <p:spPr/>
        <p:txBody>
          <a:bodyPr/>
          <a:lstStyle/>
          <a:p>
            <a:fld id="{5496B584-57BB-6941-AE22-C5A78F7F98FF}" type="slidenum">
              <a:rPr lang="en-US" smtClean="0"/>
              <a:t>‹#›</a:t>
            </a:fld>
            <a:endParaRPr lang="en-US"/>
          </a:p>
        </p:txBody>
      </p:sp>
    </p:spTree>
    <p:extLst>
      <p:ext uri="{BB962C8B-B14F-4D97-AF65-F5344CB8AC3E}">
        <p14:creationId xmlns:p14="http://schemas.microsoft.com/office/powerpoint/2010/main" val="10497218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E8196-892C-4332-DF38-D023475CF2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EFFD48-0478-BA23-139C-2E48B841260B}"/>
              </a:ext>
            </a:extLst>
          </p:cNvPr>
          <p:cNvSpPr>
            <a:spLocks noGrp="1"/>
          </p:cNvSpPr>
          <p:nvPr>
            <p:ph type="dt" sz="half" idx="10"/>
          </p:nvPr>
        </p:nvSpPr>
        <p:spPr/>
        <p:txBody>
          <a:bodyPr/>
          <a:lstStyle/>
          <a:p>
            <a:fld id="{FB31E36E-9BC0-3D4E-B45D-94CAE0C42F49}" type="datetimeFigureOut">
              <a:rPr lang="en-US" smtClean="0"/>
              <a:t>10/18/2023</a:t>
            </a:fld>
            <a:endParaRPr lang="en-US"/>
          </a:p>
        </p:txBody>
      </p:sp>
      <p:sp>
        <p:nvSpPr>
          <p:cNvPr id="4" name="Footer Placeholder 3">
            <a:extLst>
              <a:ext uri="{FF2B5EF4-FFF2-40B4-BE49-F238E27FC236}">
                <a16:creationId xmlns:a16="http://schemas.microsoft.com/office/drawing/2014/main" id="{16E5A7FA-6ACA-765D-AECC-D9C475861C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AD8F8F-81D3-F92F-8C98-CDA5F9383CA4}"/>
              </a:ext>
            </a:extLst>
          </p:cNvPr>
          <p:cNvSpPr>
            <a:spLocks noGrp="1"/>
          </p:cNvSpPr>
          <p:nvPr>
            <p:ph type="sldNum" sz="quarter" idx="12"/>
          </p:nvPr>
        </p:nvSpPr>
        <p:spPr/>
        <p:txBody>
          <a:bodyPr/>
          <a:lstStyle/>
          <a:p>
            <a:fld id="{5496B584-57BB-6941-AE22-C5A78F7F98FF}" type="slidenum">
              <a:rPr lang="en-US" smtClean="0"/>
              <a:t>‹#›</a:t>
            </a:fld>
            <a:endParaRPr lang="en-US"/>
          </a:p>
        </p:txBody>
      </p:sp>
    </p:spTree>
    <p:extLst>
      <p:ext uri="{BB962C8B-B14F-4D97-AF65-F5344CB8AC3E}">
        <p14:creationId xmlns:p14="http://schemas.microsoft.com/office/powerpoint/2010/main" val="24287941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4A0099-0AC7-D091-92E5-EA95DC46B014}"/>
              </a:ext>
            </a:extLst>
          </p:cNvPr>
          <p:cNvSpPr>
            <a:spLocks noGrp="1"/>
          </p:cNvSpPr>
          <p:nvPr>
            <p:ph type="dt" sz="half" idx="10"/>
          </p:nvPr>
        </p:nvSpPr>
        <p:spPr/>
        <p:txBody>
          <a:bodyPr/>
          <a:lstStyle/>
          <a:p>
            <a:fld id="{FB31E36E-9BC0-3D4E-B45D-94CAE0C42F49}" type="datetimeFigureOut">
              <a:rPr lang="en-US" smtClean="0"/>
              <a:t>10/18/2023</a:t>
            </a:fld>
            <a:endParaRPr lang="en-US"/>
          </a:p>
        </p:txBody>
      </p:sp>
      <p:sp>
        <p:nvSpPr>
          <p:cNvPr id="3" name="Footer Placeholder 2">
            <a:extLst>
              <a:ext uri="{FF2B5EF4-FFF2-40B4-BE49-F238E27FC236}">
                <a16:creationId xmlns:a16="http://schemas.microsoft.com/office/drawing/2014/main" id="{2AA76888-2915-E108-5482-EB3E1315FA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6572E2-DF98-9746-7617-2135685ECB51}"/>
              </a:ext>
            </a:extLst>
          </p:cNvPr>
          <p:cNvSpPr>
            <a:spLocks noGrp="1"/>
          </p:cNvSpPr>
          <p:nvPr>
            <p:ph type="sldNum" sz="quarter" idx="12"/>
          </p:nvPr>
        </p:nvSpPr>
        <p:spPr/>
        <p:txBody>
          <a:bodyPr/>
          <a:lstStyle/>
          <a:p>
            <a:fld id="{5496B584-57BB-6941-AE22-C5A78F7F98FF}" type="slidenum">
              <a:rPr lang="en-US" smtClean="0"/>
              <a:t>‹#›</a:t>
            </a:fld>
            <a:endParaRPr lang="en-US"/>
          </a:p>
        </p:txBody>
      </p:sp>
    </p:spTree>
    <p:extLst>
      <p:ext uri="{BB962C8B-B14F-4D97-AF65-F5344CB8AC3E}">
        <p14:creationId xmlns:p14="http://schemas.microsoft.com/office/powerpoint/2010/main" val="13345380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E1BDB-A2B3-C71E-072B-8135DD74FA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3BC4DD-2C59-C6A2-CF4F-5F642D6EE6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14C08E-0884-021C-0A40-F395991BAE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CDE6D-1168-50FE-C565-0A507A72CEBF}"/>
              </a:ext>
            </a:extLst>
          </p:cNvPr>
          <p:cNvSpPr>
            <a:spLocks noGrp="1"/>
          </p:cNvSpPr>
          <p:nvPr>
            <p:ph type="dt" sz="half" idx="10"/>
          </p:nvPr>
        </p:nvSpPr>
        <p:spPr/>
        <p:txBody>
          <a:bodyPr/>
          <a:lstStyle/>
          <a:p>
            <a:fld id="{FB31E36E-9BC0-3D4E-B45D-94CAE0C42F49}" type="datetimeFigureOut">
              <a:rPr lang="en-US" smtClean="0"/>
              <a:t>10/18/2023</a:t>
            </a:fld>
            <a:endParaRPr lang="en-US"/>
          </a:p>
        </p:txBody>
      </p:sp>
      <p:sp>
        <p:nvSpPr>
          <p:cNvPr id="6" name="Footer Placeholder 5">
            <a:extLst>
              <a:ext uri="{FF2B5EF4-FFF2-40B4-BE49-F238E27FC236}">
                <a16:creationId xmlns:a16="http://schemas.microsoft.com/office/drawing/2014/main" id="{1DAD9795-C636-2FF0-BD7F-5D2D83841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C7929E-2901-31B0-000C-213E10F96FE1}"/>
              </a:ext>
            </a:extLst>
          </p:cNvPr>
          <p:cNvSpPr>
            <a:spLocks noGrp="1"/>
          </p:cNvSpPr>
          <p:nvPr>
            <p:ph type="sldNum" sz="quarter" idx="12"/>
          </p:nvPr>
        </p:nvSpPr>
        <p:spPr/>
        <p:txBody>
          <a:bodyPr/>
          <a:lstStyle/>
          <a:p>
            <a:fld id="{5496B584-57BB-6941-AE22-C5A78F7F98FF}" type="slidenum">
              <a:rPr lang="en-US" smtClean="0"/>
              <a:t>‹#›</a:t>
            </a:fld>
            <a:endParaRPr lang="en-US"/>
          </a:p>
        </p:txBody>
      </p:sp>
    </p:spTree>
    <p:extLst>
      <p:ext uri="{BB962C8B-B14F-4D97-AF65-F5344CB8AC3E}">
        <p14:creationId xmlns:p14="http://schemas.microsoft.com/office/powerpoint/2010/main" val="34081415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B86CA-9194-8A3E-1C6F-2F23DE98CB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6E7703-2F97-6A81-2F7E-A483277D3D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AEFF68-1D64-10B5-F800-CBD06A2D61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2A476B-031D-1DDE-3F43-25F58F61C766}"/>
              </a:ext>
            </a:extLst>
          </p:cNvPr>
          <p:cNvSpPr>
            <a:spLocks noGrp="1"/>
          </p:cNvSpPr>
          <p:nvPr>
            <p:ph type="dt" sz="half" idx="10"/>
          </p:nvPr>
        </p:nvSpPr>
        <p:spPr/>
        <p:txBody>
          <a:bodyPr/>
          <a:lstStyle/>
          <a:p>
            <a:fld id="{FB31E36E-9BC0-3D4E-B45D-94CAE0C42F49}" type="datetimeFigureOut">
              <a:rPr lang="en-US" smtClean="0"/>
              <a:t>10/18/2023</a:t>
            </a:fld>
            <a:endParaRPr lang="en-US"/>
          </a:p>
        </p:txBody>
      </p:sp>
      <p:sp>
        <p:nvSpPr>
          <p:cNvPr id="6" name="Footer Placeholder 5">
            <a:extLst>
              <a:ext uri="{FF2B5EF4-FFF2-40B4-BE49-F238E27FC236}">
                <a16:creationId xmlns:a16="http://schemas.microsoft.com/office/drawing/2014/main" id="{66284E07-0451-5549-26CA-157304BBC4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B21280-41CC-7C12-C1C0-D971DDE7BF1E}"/>
              </a:ext>
            </a:extLst>
          </p:cNvPr>
          <p:cNvSpPr>
            <a:spLocks noGrp="1"/>
          </p:cNvSpPr>
          <p:nvPr>
            <p:ph type="sldNum" sz="quarter" idx="12"/>
          </p:nvPr>
        </p:nvSpPr>
        <p:spPr/>
        <p:txBody>
          <a:bodyPr/>
          <a:lstStyle/>
          <a:p>
            <a:fld id="{5496B584-57BB-6941-AE22-C5A78F7F98FF}" type="slidenum">
              <a:rPr lang="en-US" smtClean="0"/>
              <a:t>‹#›</a:t>
            </a:fld>
            <a:endParaRPr lang="en-US"/>
          </a:p>
        </p:txBody>
      </p:sp>
    </p:spTree>
    <p:extLst>
      <p:ext uri="{BB962C8B-B14F-4D97-AF65-F5344CB8AC3E}">
        <p14:creationId xmlns:p14="http://schemas.microsoft.com/office/powerpoint/2010/main" val="25867970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0C850-E82E-8886-09D2-B7C2E7A217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B96C4C-C13E-D13C-1CBD-990108CD98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7E956-8230-4B80-7D24-81A7C7CE4386}"/>
              </a:ext>
            </a:extLst>
          </p:cNvPr>
          <p:cNvSpPr>
            <a:spLocks noGrp="1"/>
          </p:cNvSpPr>
          <p:nvPr>
            <p:ph type="dt" sz="half" idx="10"/>
          </p:nvPr>
        </p:nvSpPr>
        <p:spPr/>
        <p:txBody>
          <a:bodyPr/>
          <a:lstStyle/>
          <a:p>
            <a:fld id="{FB31E36E-9BC0-3D4E-B45D-94CAE0C42F49}" type="datetimeFigureOut">
              <a:rPr lang="en-US" smtClean="0"/>
              <a:t>10/18/2023</a:t>
            </a:fld>
            <a:endParaRPr lang="en-US"/>
          </a:p>
        </p:txBody>
      </p:sp>
      <p:sp>
        <p:nvSpPr>
          <p:cNvPr id="5" name="Footer Placeholder 4">
            <a:extLst>
              <a:ext uri="{FF2B5EF4-FFF2-40B4-BE49-F238E27FC236}">
                <a16:creationId xmlns:a16="http://schemas.microsoft.com/office/drawing/2014/main" id="{E252F4FA-DFF2-457A-A2C7-FEE3FD4A8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B34D85-DDBF-25C4-8AB4-99607FEED6D2}"/>
              </a:ext>
            </a:extLst>
          </p:cNvPr>
          <p:cNvSpPr>
            <a:spLocks noGrp="1"/>
          </p:cNvSpPr>
          <p:nvPr>
            <p:ph type="sldNum" sz="quarter" idx="12"/>
          </p:nvPr>
        </p:nvSpPr>
        <p:spPr/>
        <p:txBody>
          <a:bodyPr/>
          <a:lstStyle/>
          <a:p>
            <a:fld id="{5496B584-57BB-6941-AE22-C5A78F7F98FF}" type="slidenum">
              <a:rPr lang="en-US" smtClean="0"/>
              <a:t>‹#›</a:t>
            </a:fld>
            <a:endParaRPr lang="en-US"/>
          </a:p>
        </p:txBody>
      </p:sp>
    </p:spTree>
    <p:extLst>
      <p:ext uri="{BB962C8B-B14F-4D97-AF65-F5344CB8AC3E}">
        <p14:creationId xmlns:p14="http://schemas.microsoft.com/office/powerpoint/2010/main" val="31702180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D62324-8564-BB53-E565-5E5BD24512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3988BD-658E-83D3-CA8D-7293D86274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12B89A-27D8-3593-6F6E-8BB44E85D7C8}"/>
              </a:ext>
            </a:extLst>
          </p:cNvPr>
          <p:cNvSpPr>
            <a:spLocks noGrp="1"/>
          </p:cNvSpPr>
          <p:nvPr>
            <p:ph type="dt" sz="half" idx="10"/>
          </p:nvPr>
        </p:nvSpPr>
        <p:spPr/>
        <p:txBody>
          <a:bodyPr/>
          <a:lstStyle/>
          <a:p>
            <a:fld id="{FB31E36E-9BC0-3D4E-B45D-94CAE0C42F49}" type="datetimeFigureOut">
              <a:rPr lang="en-US" smtClean="0"/>
              <a:t>10/18/2023</a:t>
            </a:fld>
            <a:endParaRPr lang="en-US"/>
          </a:p>
        </p:txBody>
      </p:sp>
      <p:sp>
        <p:nvSpPr>
          <p:cNvPr id="5" name="Footer Placeholder 4">
            <a:extLst>
              <a:ext uri="{FF2B5EF4-FFF2-40B4-BE49-F238E27FC236}">
                <a16:creationId xmlns:a16="http://schemas.microsoft.com/office/drawing/2014/main" id="{5BAEDBF9-9E8C-0B6A-957F-401478440D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190E79-3473-99B5-D3DC-FF7CCC64D0CF}"/>
              </a:ext>
            </a:extLst>
          </p:cNvPr>
          <p:cNvSpPr>
            <a:spLocks noGrp="1"/>
          </p:cNvSpPr>
          <p:nvPr>
            <p:ph type="sldNum" sz="quarter" idx="12"/>
          </p:nvPr>
        </p:nvSpPr>
        <p:spPr/>
        <p:txBody>
          <a:bodyPr/>
          <a:lstStyle/>
          <a:p>
            <a:fld id="{5496B584-57BB-6941-AE22-C5A78F7F98FF}" type="slidenum">
              <a:rPr lang="en-US" smtClean="0"/>
              <a:t>‹#›</a:t>
            </a:fld>
            <a:endParaRPr lang="en-US"/>
          </a:p>
        </p:txBody>
      </p:sp>
    </p:spTree>
    <p:extLst>
      <p:ext uri="{BB962C8B-B14F-4D97-AF65-F5344CB8AC3E}">
        <p14:creationId xmlns:p14="http://schemas.microsoft.com/office/powerpoint/2010/main" val="3179858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18C61-EFE6-E460-7EFA-FDC12ACDC3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A309DD-9003-0CEF-30CE-3DC04894F9FE}"/>
              </a:ext>
            </a:extLst>
          </p:cNvPr>
          <p:cNvSpPr>
            <a:spLocks noGrp="1"/>
          </p:cNvSpPr>
          <p:nvPr>
            <p:ph type="dt" sz="half" idx="10"/>
          </p:nvPr>
        </p:nvSpPr>
        <p:spPr/>
        <p:txBody>
          <a:bodyPr/>
          <a:lstStyle/>
          <a:p>
            <a:fld id="{CBB65B14-648D-4542-82A9-90524AA75627}" type="datetimeFigureOut">
              <a:rPr lang="en-US" smtClean="0"/>
              <a:t>10/18/2023</a:t>
            </a:fld>
            <a:endParaRPr lang="en-US"/>
          </a:p>
        </p:txBody>
      </p:sp>
      <p:sp>
        <p:nvSpPr>
          <p:cNvPr id="4" name="Footer Placeholder 3">
            <a:extLst>
              <a:ext uri="{FF2B5EF4-FFF2-40B4-BE49-F238E27FC236}">
                <a16:creationId xmlns:a16="http://schemas.microsoft.com/office/drawing/2014/main" id="{0754B61A-1835-BA45-0327-BE52936594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1E3DE9-7D7F-C399-7CF5-E6899BF0D3D2}"/>
              </a:ext>
            </a:extLst>
          </p:cNvPr>
          <p:cNvSpPr>
            <a:spLocks noGrp="1"/>
          </p:cNvSpPr>
          <p:nvPr>
            <p:ph type="sldNum" sz="quarter" idx="12"/>
          </p:nvPr>
        </p:nvSpPr>
        <p:spPr/>
        <p:txBody>
          <a:bodyPr/>
          <a:lstStyle/>
          <a:p>
            <a:fld id="{449944EC-F883-FE4B-9E36-DA62B74FD091}" type="slidenum">
              <a:rPr lang="en-US" smtClean="0"/>
              <a:t>‹#›</a:t>
            </a:fld>
            <a:endParaRPr lang="en-US"/>
          </a:p>
        </p:txBody>
      </p:sp>
    </p:spTree>
    <p:extLst>
      <p:ext uri="{BB962C8B-B14F-4D97-AF65-F5344CB8AC3E}">
        <p14:creationId xmlns:p14="http://schemas.microsoft.com/office/powerpoint/2010/main" val="1007032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838739-2996-7C71-4327-4B10F327205E}"/>
              </a:ext>
            </a:extLst>
          </p:cNvPr>
          <p:cNvSpPr>
            <a:spLocks noGrp="1"/>
          </p:cNvSpPr>
          <p:nvPr>
            <p:ph type="dt" sz="half" idx="10"/>
          </p:nvPr>
        </p:nvSpPr>
        <p:spPr/>
        <p:txBody>
          <a:bodyPr/>
          <a:lstStyle/>
          <a:p>
            <a:fld id="{CBB65B14-648D-4542-82A9-90524AA75627}" type="datetimeFigureOut">
              <a:rPr lang="en-US" smtClean="0"/>
              <a:t>10/18/2023</a:t>
            </a:fld>
            <a:endParaRPr lang="en-US"/>
          </a:p>
        </p:txBody>
      </p:sp>
      <p:sp>
        <p:nvSpPr>
          <p:cNvPr id="3" name="Footer Placeholder 2">
            <a:extLst>
              <a:ext uri="{FF2B5EF4-FFF2-40B4-BE49-F238E27FC236}">
                <a16:creationId xmlns:a16="http://schemas.microsoft.com/office/drawing/2014/main" id="{424B6223-8323-AE6A-C913-9566B33702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C3889E-DBC8-7842-5E6F-883EA04BD5A9}"/>
              </a:ext>
            </a:extLst>
          </p:cNvPr>
          <p:cNvSpPr>
            <a:spLocks noGrp="1"/>
          </p:cNvSpPr>
          <p:nvPr>
            <p:ph type="sldNum" sz="quarter" idx="12"/>
          </p:nvPr>
        </p:nvSpPr>
        <p:spPr/>
        <p:txBody>
          <a:bodyPr/>
          <a:lstStyle/>
          <a:p>
            <a:fld id="{449944EC-F883-FE4B-9E36-DA62B74FD091}" type="slidenum">
              <a:rPr lang="en-US" smtClean="0"/>
              <a:t>‹#›</a:t>
            </a:fld>
            <a:endParaRPr lang="en-US"/>
          </a:p>
        </p:txBody>
      </p:sp>
    </p:spTree>
    <p:extLst>
      <p:ext uri="{BB962C8B-B14F-4D97-AF65-F5344CB8AC3E}">
        <p14:creationId xmlns:p14="http://schemas.microsoft.com/office/powerpoint/2010/main" val="1711853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27854-BFA6-7E7C-E074-81A66D7558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21185A-B627-E9CF-2632-0259CA173D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00C5CD-6E3A-B3FB-0A64-CA5EFDA286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0EA70F-B48D-633E-FDB5-1E4593D87E15}"/>
              </a:ext>
            </a:extLst>
          </p:cNvPr>
          <p:cNvSpPr>
            <a:spLocks noGrp="1"/>
          </p:cNvSpPr>
          <p:nvPr>
            <p:ph type="dt" sz="half" idx="10"/>
          </p:nvPr>
        </p:nvSpPr>
        <p:spPr/>
        <p:txBody>
          <a:bodyPr/>
          <a:lstStyle/>
          <a:p>
            <a:fld id="{CBB65B14-648D-4542-82A9-90524AA75627}" type="datetimeFigureOut">
              <a:rPr lang="en-US" smtClean="0"/>
              <a:t>10/18/2023</a:t>
            </a:fld>
            <a:endParaRPr lang="en-US"/>
          </a:p>
        </p:txBody>
      </p:sp>
      <p:sp>
        <p:nvSpPr>
          <p:cNvPr id="6" name="Footer Placeholder 5">
            <a:extLst>
              <a:ext uri="{FF2B5EF4-FFF2-40B4-BE49-F238E27FC236}">
                <a16:creationId xmlns:a16="http://schemas.microsoft.com/office/drawing/2014/main" id="{FDF7D935-101C-F052-A485-0A4426F310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1BE62C-9A8D-4DDF-CC68-A76836F3A993}"/>
              </a:ext>
            </a:extLst>
          </p:cNvPr>
          <p:cNvSpPr>
            <a:spLocks noGrp="1"/>
          </p:cNvSpPr>
          <p:nvPr>
            <p:ph type="sldNum" sz="quarter" idx="12"/>
          </p:nvPr>
        </p:nvSpPr>
        <p:spPr/>
        <p:txBody>
          <a:bodyPr/>
          <a:lstStyle/>
          <a:p>
            <a:fld id="{449944EC-F883-FE4B-9E36-DA62B74FD091}" type="slidenum">
              <a:rPr lang="en-US" smtClean="0"/>
              <a:t>‹#›</a:t>
            </a:fld>
            <a:endParaRPr lang="en-US"/>
          </a:p>
        </p:txBody>
      </p:sp>
    </p:spTree>
    <p:extLst>
      <p:ext uri="{BB962C8B-B14F-4D97-AF65-F5344CB8AC3E}">
        <p14:creationId xmlns:p14="http://schemas.microsoft.com/office/powerpoint/2010/main" val="3364117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A05E6-B555-FE8E-54B5-B4A5201FEA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E15F21-0484-5B86-5CE8-B56AFC0384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C8B965-A558-69D7-4212-2975F7F28F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45DDC9-34F5-3453-EC50-17224E18A31E}"/>
              </a:ext>
            </a:extLst>
          </p:cNvPr>
          <p:cNvSpPr>
            <a:spLocks noGrp="1"/>
          </p:cNvSpPr>
          <p:nvPr>
            <p:ph type="dt" sz="half" idx="10"/>
          </p:nvPr>
        </p:nvSpPr>
        <p:spPr/>
        <p:txBody>
          <a:bodyPr/>
          <a:lstStyle/>
          <a:p>
            <a:fld id="{CBB65B14-648D-4542-82A9-90524AA75627}" type="datetimeFigureOut">
              <a:rPr lang="en-US" smtClean="0"/>
              <a:t>10/18/2023</a:t>
            </a:fld>
            <a:endParaRPr lang="en-US"/>
          </a:p>
        </p:txBody>
      </p:sp>
      <p:sp>
        <p:nvSpPr>
          <p:cNvPr id="6" name="Footer Placeholder 5">
            <a:extLst>
              <a:ext uri="{FF2B5EF4-FFF2-40B4-BE49-F238E27FC236}">
                <a16:creationId xmlns:a16="http://schemas.microsoft.com/office/drawing/2014/main" id="{EBF4FFC1-E8D1-CDE8-2063-64341EC6BD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55878F-8D55-038E-4B5A-C8274316F98C}"/>
              </a:ext>
            </a:extLst>
          </p:cNvPr>
          <p:cNvSpPr>
            <a:spLocks noGrp="1"/>
          </p:cNvSpPr>
          <p:nvPr>
            <p:ph type="sldNum" sz="quarter" idx="12"/>
          </p:nvPr>
        </p:nvSpPr>
        <p:spPr/>
        <p:txBody>
          <a:bodyPr/>
          <a:lstStyle/>
          <a:p>
            <a:fld id="{449944EC-F883-FE4B-9E36-DA62B74FD091}" type="slidenum">
              <a:rPr lang="en-US" smtClean="0"/>
              <a:t>‹#›</a:t>
            </a:fld>
            <a:endParaRPr lang="en-US"/>
          </a:p>
        </p:txBody>
      </p:sp>
    </p:spTree>
    <p:extLst>
      <p:ext uri="{BB962C8B-B14F-4D97-AF65-F5344CB8AC3E}">
        <p14:creationId xmlns:p14="http://schemas.microsoft.com/office/powerpoint/2010/main" val="3699052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ags" Target="../tags/tag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6" Type="http://schemas.openxmlformats.org/officeDocument/2006/relationships/image" Target="../media/image8.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7.emf"/><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oleObject" Target="../embeddings/oleObject2.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9.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3.emf"/><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oleObject" Target="../embeddings/oleObject3.bin"/><Relationship Id="rId5" Type="http://schemas.openxmlformats.org/officeDocument/2006/relationships/tags" Target="../tags/tag3.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5911A5-BE6E-71F4-6140-091AD2BFDE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912594-1318-A0BA-6774-F598F111E0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7D0FE-CC96-FA86-5BBD-C57FAC16D6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B65B14-648D-4542-82A9-90524AA75627}" type="datetimeFigureOut">
              <a:rPr lang="en-US" smtClean="0"/>
              <a:t>10/18/2023</a:t>
            </a:fld>
            <a:endParaRPr lang="en-US"/>
          </a:p>
        </p:txBody>
      </p:sp>
      <p:sp>
        <p:nvSpPr>
          <p:cNvPr id="5" name="Footer Placeholder 4">
            <a:extLst>
              <a:ext uri="{FF2B5EF4-FFF2-40B4-BE49-F238E27FC236}">
                <a16:creationId xmlns:a16="http://schemas.microsoft.com/office/drawing/2014/main" id="{DC0AFFC7-92A8-B3CF-3948-97D39501E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8B521A-D069-3624-ECB1-EF8CAA419F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9944EC-F883-FE4B-9E36-DA62B74FD091}" type="slidenum">
              <a:rPr lang="en-US" smtClean="0"/>
              <a:t>‹#›</a:t>
            </a:fld>
            <a:endParaRPr lang="en-US"/>
          </a:p>
        </p:txBody>
      </p:sp>
    </p:spTree>
    <p:extLst>
      <p:ext uri="{BB962C8B-B14F-4D97-AF65-F5344CB8AC3E}">
        <p14:creationId xmlns:p14="http://schemas.microsoft.com/office/powerpoint/2010/main" val="415436477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3"/>
            </p:custDataLst>
            <p:extLst>
              <p:ext uri="{D42A27DB-BD31-4B8C-83A1-F6EECF244321}">
                <p14:modId xmlns:p14="http://schemas.microsoft.com/office/powerpoint/2010/main" val="1966944838"/>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7" name="Objekt 6" hidden="1"/>
                      <p:cNvPicPr/>
                      <p:nvPr/>
                    </p:nvPicPr>
                    <p:blipFill>
                      <a:blip r:embed="rId5"/>
                      <a:stretch>
                        <a:fillRect/>
                      </a:stretch>
                    </p:blipFill>
                    <p:spPr>
                      <a:xfrm>
                        <a:off x="2119" y="1591"/>
                        <a:ext cx="2116" cy="1587"/>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A22D026E-9ADA-18DF-069E-5F168E57CB86}"/>
              </a:ext>
            </a:extLst>
          </p:cNvPr>
          <p:cNvSpPr txBox="1"/>
          <p:nvPr>
            <p:extLst>
              <p:ext uri="{1162E1C5-73C7-4A58-AE30-91384D911F3F}">
                <p184:classification xmlns:p184="http://schemas.microsoft.com/office/powerpoint/2018/4/main" val="ftr"/>
              </p:ext>
            </p:extLst>
          </p:nvPr>
        </p:nvSpPr>
        <p:spPr>
          <a:xfrm>
            <a:off x="63500" y="66573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3527112223"/>
      </p:ext>
    </p:extLst>
  </p:cSld>
  <p:clrMap bg1="lt1" tx1="dk1" bg2="lt2" tx2="dk2" accent1="accent1" accent2="accent2" accent3="accent3" accent4="accent4" accent5="accent5" accent6="accent6" hlink="hlink" folHlink="folHlink"/>
  <p:sldLayoutIdLst>
    <p:sldLayoutId id="214748376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B9B025-460A-45BD-8ACF-FE3A40EE7658}" type="datetime3">
              <a:rPr lang="en-US" smtClean="0"/>
              <a:t>18 October 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CE47BB-7310-46D8-81F3-6ABCEF98FEF2}" type="slidenum">
              <a:rPr lang="en-US" smtClean="0"/>
              <a:t>‹#›</a:t>
            </a:fld>
            <a:endParaRPr lang="en-US"/>
          </a:p>
        </p:txBody>
      </p:sp>
    </p:spTree>
    <p:extLst>
      <p:ext uri="{BB962C8B-B14F-4D97-AF65-F5344CB8AC3E}">
        <p14:creationId xmlns:p14="http://schemas.microsoft.com/office/powerpoint/2010/main" val="25747025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29E78A73-D5EA-AC54-FA24-830A03CEFC5E}"/>
              </a:ext>
            </a:extLst>
          </p:cNvPr>
          <p:cNvGraphicFramePr>
            <a:graphicFrameLocks noChangeAspect="1"/>
          </p:cNvGraphicFramePr>
          <p:nvPr userDrawn="1">
            <p:custDataLst>
              <p:tags r:id="rId13"/>
            </p:custDataLst>
            <p:extLst>
              <p:ext uri="{D42A27DB-BD31-4B8C-83A1-F6EECF244321}">
                <p14:modId xmlns:p14="http://schemas.microsoft.com/office/powerpoint/2010/main" val="20268715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95" imgH="396" progId="TCLayout.ActiveDocument.1">
                  <p:embed/>
                </p:oleObj>
              </mc:Choice>
              <mc:Fallback>
                <p:oleObj name="think-cell Slide" r:id="rId14" imgW="395" imgH="396" progId="TCLayout.ActiveDocument.1">
                  <p:embed/>
                  <p:pic>
                    <p:nvPicPr>
                      <p:cNvPr id="10" name="think-cell data - do not delete" hidden="1">
                        <a:extLst>
                          <a:ext uri="{FF2B5EF4-FFF2-40B4-BE49-F238E27FC236}">
                            <a16:creationId xmlns:a16="http://schemas.microsoft.com/office/drawing/2014/main" id="{29E78A73-D5EA-AC54-FA24-830A03CEFC5E}"/>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67EE0FF2-8560-9049-D37F-84A599992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B35836-6684-C1E7-3BAE-9FE4FB4117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55FF6-38B2-DD2F-867A-1595497EE2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3EAFEC-E589-4649-A4AC-19FE2E40A69A}" type="datetime3">
              <a:rPr lang="en-US" smtClean="0"/>
              <a:t>18 October 2023</a:t>
            </a:fld>
            <a:endParaRPr lang="en-US"/>
          </a:p>
        </p:txBody>
      </p:sp>
      <p:sp>
        <p:nvSpPr>
          <p:cNvPr id="5" name="Footer Placeholder 4">
            <a:extLst>
              <a:ext uri="{FF2B5EF4-FFF2-40B4-BE49-F238E27FC236}">
                <a16:creationId xmlns:a16="http://schemas.microsoft.com/office/drawing/2014/main" id="{F6500EF9-89B8-F9E8-0387-C6A5B4B6E6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A136B8-EE14-D0E4-6038-AED0DCAE9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4711B-2BBD-4434-9CFE-8F1E27B5618A}" type="slidenum">
              <a:rPr lang="en-US" smtClean="0"/>
              <a:t>‹#›</a:t>
            </a:fld>
            <a:endParaRPr lang="en-US"/>
          </a:p>
        </p:txBody>
      </p:sp>
      <p:sp>
        <p:nvSpPr>
          <p:cNvPr id="8" name="TextBox 7">
            <a:extLst>
              <a:ext uri="{FF2B5EF4-FFF2-40B4-BE49-F238E27FC236}">
                <a16:creationId xmlns:a16="http://schemas.microsoft.com/office/drawing/2014/main" id="{87A9A0C5-416C-A0B1-80BE-A78F942FBCE6}"/>
              </a:ext>
            </a:extLst>
          </p:cNvPr>
          <p:cNvSpPr txBox="1"/>
          <p:nvPr userDrawn="1">
            <p:extLst>
              <p:ext uri="{1162E1C5-73C7-4A58-AE30-91384D911F3F}">
                <p184:classification xmlns:p184="http://schemas.microsoft.com/office/powerpoint/2018/4/main" val="ftr"/>
              </p:ext>
            </p:extLst>
          </p:nvPr>
        </p:nvSpPr>
        <p:spPr>
          <a:xfrm>
            <a:off x="0" y="67208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pic>
        <p:nvPicPr>
          <p:cNvPr id="7" name="Picture 6">
            <a:extLst>
              <a:ext uri="{FF2B5EF4-FFF2-40B4-BE49-F238E27FC236}">
                <a16:creationId xmlns:a16="http://schemas.microsoft.com/office/drawing/2014/main" id="{1BF9F663-3111-077D-4C35-1A1A9A935478}"/>
              </a:ext>
            </a:extLst>
          </p:cNvPr>
          <p:cNvPicPr>
            <a:picLocks noChangeAspect="1"/>
          </p:cNvPicPr>
          <p:nvPr userDrawn="1"/>
        </p:nvPicPr>
        <p:blipFill>
          <a:blip r:embed="rId16"/>
          <a:stretch>
            <a:fillRect/>
          </a:stretch>
        </p:blipFill>
        <p:spPr>
          <a:xfrm>
            <a:off x="9082416" y="410053"/>
            <a:ext cx="2271384" cy="883919"/>
          </a:xfrm>
          <a:prstGeom prst="rect">
            <a:avLst/>
          </a:prstGeom>
        </p:spPr>
      </p:pic>
    </p:spTree>
    <p:extLst>
      <p:ext uri="{BB962C8B-B14F-4D97-AF65-F5344CB8AC3E}">
        <p14:creationId xmlns:p14="http://schemas.microsoft.com/office/powerpoint/2010/main" val="57207329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8F1543A-23CA-3824-18F5-8CBE8DF844DB}"/>
              </a:ext>
            </a:extLst>
          </p:cNvPr>
          <p:cNvPicPr>
            <a:picLocks noChangeAspect="1"/>
          </p:cNvPicPr>
          <p:nvPr userDrawn="1"/>
        </p:nvPicPr>
        <p:blipFill rotWithShape="1">
          <a:blip r:embed="rId13"/>
          <a:srcRect t="11447" b="23581"/>
          <a:stretch/>
        </p:blipFill>
        <p:spPr>
          <a:xfrm>
            <a:off x="0" y="6492875"/>
            <a:ext cx="12192000" cy="365125"/>
          </a:xfrm>
          <a:prstGeom prst="rect">
            <a:avLst/>
          </a:prstGeom>
        </p:spPr>
      </p:pic>
      <p:pic>
        <p:nvPicPr>
          <p:cNvPr id="11" name="Picture 10">
            <a:extLst>
              <a:ext uri="{FF2B5EF4-FFF2-40B4-BE49-F238E27FC236}">
                <a16:creationId xmlns:a16="http://schemas.microsoft.com/office/drawing/2014/main" id="{A2AA5DB9-2028-CFC9-8086-9797A7B8FE21}"/>
              </a:ext>
            </a:extLst>
          </p:cNvPr>
          <p:cNvPicPr>
            <a:picLocks noChangeAspect="1"/>
          </p:cNvPicPr>
          <p:nvPr userDrawn="1"/>
        </p:nvPicPr>
        <p:blipFill rotWithShape="1">
          <a:blip r:embed="rId14"/>
          <a:srcRect l="7695" t="794"/>
          <a:stretch/>
        </p:blipFill>
        <p:spPr>
          <a:xfrm>
            <a:off x="-1" y="0"/>
            <a:ext cx="12193603" cy="1178349"/>
          </a:xfrm>
          <a:prstGeom prst="rect">
            <a:avLst/>
          </a:prstGeom>
        </p:spPr>
      </p:pic>
      <p:sp>
        <p:nvSpPr>
          <p:cNvPr id="2" name="Title Placeholder 1">
            <a:extLst>
              <a:ext uri="{FF2B5EF4-FFF2-40B4-BE49-F238E27FC236}">
                <a16:creationId xmlns:a16="http://schemas.microsoft.com/office/drawing/2014/main" id="{671CF5AC-AA84-D9D7-1E67-5270B766EE6A}"/>
              </a:ext>
            </a:extLst>
          </p:cNvPr>
          <p:cNvSpPr>
            <a:spLocks noGrp="1"/>
          </p:cNvSpPr>
          <p:nvPr>
            <p:ph type="title"/>
          </p:nvPr>
        </p:nvSpPr>
        <p:spPr>
          <a:xfrm>
            <a:off x="320511" y="-87658"/>
            <a:ext cx="11033289" cy="145811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AB2716-9BD2-FB27-4E63-115B48BEEB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00D6A-1D79-EEA9-1C4A-FB92CDEB05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7F7B52D3-1976-477B-BA83-1A9EF7FC3ED7}" type="datetimeFigureOut">
              <a:rPr lang="en-US" smtClean="0"/>
              <a:pPr/>
              <a:t>10/18/2023</a:t>
            </a:fld>
            <a:endParaRPr lang="en-US"/>
          </a:p>
        </p:txBody>
      </p:sp>
      <p:sp>
        <p:nvSpPr>
          <p:cNvPr id="5" name="Footer Placeholder 4">
            <a:extLst>
              <a:ext uri="{FF2B5EF4-FFF2-40B4-BE49-F238E27FC236}">
                <a16:creationId xmlns:a16="http://schemas.microsoft.com/office/drawing/2014/main" id="{76979063-BF46-AD25-37F0-E8A26C997B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EAB4CE0-3D8C-5D19-47CE-EC88571A8D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D09EB417-1929-41A2-A6F3-37D8F87A49FD}" type="slidenum">
              <a:rPr lang="en-US" smtClean="0"/>
              <a:pPr/>
              <a:t>‹#›</a:t>
            </a:fld>
            <a:endParaRPr lang="en-US"/>
          </a:p>
        </p:txBody>
      </p:sp>
      <p:sp>
        <p:nvSpPr>
          <p:cNvPr id="8" name="TextBox 7">
            <a:extLst>
              <a:ext uri="{FF2B5EF4-FFF2-40B4-BE49-F238E27FC236}">
                <a16:creationId xmlns:a16="http://schemas.microsoft.com/office/drawing/2014/main" id="{1E271D24-42E4-14D9-0506-85AB094198D5}"/>
              </a:ext>
            </a:extLst>
          </p:cNvPr>
          <p:cNvSpPr txBox="1"/>
          <p:nvPr userDrawn="1">
            <p:extLst>
              <p:ext uri="{1162E1C5-73C7-4A58-AE30-91384D911F3F}">
                <p184:classification xmlns:p184="http://schemas.microsoft.com/office/powerpoint/2018/4/main" val="ftr"/>
              </p:ext>
            </p:extLst>
          </p:nvPr>
        </p:nvSpPr>
        <p:spPr>
          <a:xfrm>
            <a:off x="0" y="67208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216754261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5"/>
            </p:custDataLst>
            <p:extLst>
              <p:ext uri="{D42A27DB-BD31-4B8C-83A1-F6EECF244321}">
                <p14:modId xmlns:p14="http://schemas.microsoft.com/office/powerpoint/2010/main" val="1966944838"/>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Folie" r:id="rId6" imgW="270" imgH="270" progId="TCLayout.ActiveDocument.1">
                  <p:embed/>
                </p:oleObj>
              </mc:Choice>
              <mc:Fallback>
                <p:oleObj name="think-cell Folie" r:id="rId6" imgW="270" imgH="270" progId="TCLayout.ActiveDocument.1">
                  <p:embed/>
                  <p:pic>
                    <p:nvPicPr>
                      <p:cNvPr id="7" name="Objekt 6" hidden="1"/>
                      <p:cNvPicPr/>
                      <p:nvPr/>
                    </p:nvPicPr>
                    <p:blipFill>
                      <a:blip r:embed="rId7"/>
                      <a:stretch>
                        <a:fillRect/>
                      </a:stretch>
                    </p:blipFill>
                    <p:spPr>
                      <a:xfrm>
                        <a:off x="2119" y="1591"/>
                        <a:ext cx="2116" cy="1587"/>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A22D026E-9ADA-18DF-069E-5F168E57CB86}"/>
              </a:ext>
            </a:extLst>
          </p:cNvPr>
          <p:cNvSpPr txBox="1"/>
          <p:nvPr>
            <p:extLst>
              <p:ext uri="{1162E1C5-73C7-4A58-AE30-91384D911F3F}">
                <p184:classification xmlns:p184="http://schemas.microsoft.com/office/powerpoint/2018/4/main" val="ftr"/>
              </p:ext>
            </p:extLst>
          </p:nvPr>
        </p:nvSpPr>
        <p:spPr>
          <a:xfrm>
            <a:off x="63500" y="66573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132719147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D7EA15-BE65-0E78-5CC4-AEAB2B636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EB50F5-C66C-FBCB-2E90-DBB4736A7C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90D48-1A94-6F2E-7D31-1DFF149C2F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31E36E-9BC0-3D4E-B45D-94CAE0C42F49}" type="datetimeFigureOut">
              <a:rPr lang="en-US" smtClean="0"/>
              <a:t>10/18/2023</a:t>
            </a:fld>
            <a:endParaRPr lang="en-US"/>
          </a:p>
        </p:txBody>
      </p:sp>
      <p:sp>
        <p:nvSpPr>
          <p:cNvPr id="5" name="Footer Placeholder 4">
            <a:extLst>
              <a:ext uri="{FF2B5EF4-FFF2-40B4-BE49-F238E27FC236}">
                <a16:creationId xmlns:a16="http://schemas.microsoft.com/office/drawing/2014/main" id="{DEBAD897-3C07-B19C-CBBF-8C1CCA2A5C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FCD66C-D609-73B1-BA84-9F9C8FEE66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96B584-57BB-6941-AE22-C5A78F7F98FF}" type="slidenum">
              <a:rPr lang="en-US" smtClean="0"/>
              <a:t>‹#›</a:t>
            </a:fld>
            <a:endParaRPr lang="en-US"/>
          </a:p>
        </p:txBody>
      </p:sp>
    </p:spTree>
    <p:extLst>
      <p:ext uri="{BB962C8B-B14F-4D97-AF65-F5344CB8AC3E}">
        <p14:creationId xmlns:p14="http://schemas.microsoft.com/office/powerpoint/2010/main" val="804149871"/>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4.xml"/><Relationship Id="rId1" Type="http://schemas.openxmlformats.org/officeDocument/2006/relationships/tags" Target="../tags/tag4.xml"/><Relationship Id="rId6" Type="http://schemas.openxmlformats.org/officeDocument/2006/relationships/image" Target="../media/image49.png"/><Relationship Id="rId5" Type="http://schemas.openxmlformats.org/officeDocument/2006/relationships/image" Target="../media/image8.png"/><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52.png"/><Relationship Id="rId2" Type="http://schemas.openxmlformats.org/officeDocument/2006/relationships/slideLayout" Target="../slideLayouts/slideLayout25.xml"/><Relationship Id="rId1" Type="http://schemas.openxmlformats.org/officeDocument/2006/relationships/tags" Target="../tags/tag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oleObject" Target="../embeddings/oleObject6.bin"/><Relationship Id="rId7" Type="http://schemas.openxmlformats.org/officeDocument/2006/relationships/image" Target="../media/image54.png"/><Relationship Id="rId2" Type="http://schemas.openxmlformats.org/officeDocument/2006/relationships/slideLayout" Target="../slideLayouts/slideLayout25.xml"/><Relationship Id="rId1" Type="http://schemas.openxmlformats.org/officeDocument/2006/relationships/tags" Target="../tags/tag6.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8.png"/><Relationship Id="rId10" Type="http://schemas.openxmlformats.org/officeDocument/2006/relationships/image" Target="../media/image57.png"/><Relationship Id="rId4" Type="http://schemas.openxmlformats.org/officeDocument/2006/relationships/image" Target="../media/image7.emf"/><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5.xml"/><Relationship Id="rId1" Type="http://schemas.openxmlformats.org/officeDocument/2006/relationships/tags" Target="../tags/tag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60.png"/><Relationship Id="rId2" Type="http://schemas.openxmlformats.org/officeDocument/2006/relationships/slideLayout" Target="../slideLayouts/slideLayout25.xml"/><Relationship Id="rId1" Type="http://schemas.openxmlformats.org/officeDocument/2006/relationships/tags" Target="../tags/tag8.xml"/><Relationship Id="rId6" Type="http://schemas.openxmlformats.org/officeDocument/2006/relationships/image" Target="../media/image61.png"/><Relationship Id="rId5" Type="http://schemas.openxmlformats.org/officeDocument/2006/relationships/image" Target="../media/image55.png"/><Relationship Id="rId4" Type="http://schemas.openxmlformats.org/officeDocument/2006/relationships/image" Target="../media/image7.emf"/></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oleObject" Target="../embeddings/oleObject9.bin"/><Relationship Id="rId7" Type="http://schemas.openxmlformats.org/officeDocument/2006/relationships/image" Target="../media/image54.png"/><Relationship Id="rId2" Type="http://schemas.openxmlformats.org/officeDocument/2006/relationships/slideLayout" Target="../slideLayouts/slideLayout25.xml"/><Relationship Id="rId1" Type="http://schemas.openxmlformats.org/officeDocument/2006/relationships/tags" Target="../tags/tag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7.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36.xml"/><Relationship Id="rId4" Type="http://schemas.openxmlformats.org/officeDocument/2006/relationships/image" Target="../media/image69.jpg"/></Relationships>
</file>

<file path=ppt/slides/_rels/slide2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36.xml"/><Relationship Id="rId4" Type="http://schemas.openxmlformats.org/officeDocument/2006/relationships/image" Target="../media/image7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10.xml"/><Relationship Id="rId1" Type="http://schemas.openxmlformats.org/officeDocument/2006/relationships/slideLayout" Target="../slideLayouts/slideLayout47.xml"/><Relationship Id="rId5" Type="http://schemas.openxmlformats.org/officeDocument/2006/relationships/image" Target="../media/image75.png"/><Relationship Id="rId4" Type="http://schemas.openxmlformats.org/officeDocument/2006/relationships/image" Target="../media/image74.tiff"/></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48.xml"/><Relationship Id="rId5" Type="http://schemas.openxmlformats.org/officeDocument/2006/relationships/image" Target="../media/image78.emf"/><Relationship Id="rId4" Type="http://schemas.openxmlformats.org/officeDocument/2006/relationships/image" Target="../media/image77.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47.xml"/><Relationship Id="rId4" Type="http://schemas.openxmlformats.org/officeDocument/2006/relationships/image" Target="../media/image74.tiff"/></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4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73.tiff"/><Relationship Id="rId1" Type="http://schemas.openxmlformats.org/officeDocument/2006/relationships/slideLayout" Target="../slideLayouts/slideLayout47.xml"/><Relationship Id="rId6" Type="http://schemas.openxmlformats.org/officeDocument/2006/relationships/image" Target="../media/image85.png"/><Relationship Id="rId5" Type="http://schemas.openxmlformats.org/officeDocument/2006/relationships/hyperlink" Target="https://visitsilkroad.org/staging?_sm_nck=1" TargetMode="Externa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3" Type="http://schemas.openxmlformats.org/officeDocument/2006/relationships/hyperlink" Target="https://stambahotel.com/" TargetMode="External"/><Relationship Id="rId2" Type="http://schemas.openxmlformats.org/officeDocument/2006/relationships/hyperlink" Target="https://asiandevbank.sharepoint.com/teams/carec/Shared%20Documents/Events/2023/EIF%202023/Preliminary%20agenda%20EIF%202023_EN.pdf" TargetMode="External"/><Relationship Id="rId1" Type="http://schemas.openxmlformats.org/officeDocument/2006/relationships/slideLayout" Target="../slideLayouts/slideLayout50.xml"/><Relationship Id="rId5" Type="http://schemas.openxmlformats.org/officeDocument/2006/relationships/image" Target="../media/image89.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hyperlink" Target="https://asiandevbank.sharepoint.com/:w:/t/carec/ERDSOxiFCPlGpW5ctWn4F5QBl-BRR0ciTjNnDwvEXvMejQ?e=Fe3jXv" TargetMode="External"/><Relationship Id="rId2" Type="http://schemas.openxmlformats.org/officeDocument/2006/relationships/notesSlide" Target="../notesSlides/notesSlide16.xml"/><Relationship Id="rId1" Type="http://schemas.openxmlformats.org/officeDocument/2006/relationships/slideLayout" Target="../slideLayouts/slideLayout50.xml"/><Relationship Id="rId5" Type="http://schemas.openxmlformats.org/officeDocument/2006/relationships/image" Target="../media/image90.png"/><Relationship Id="rId4" Type="http://schemas.openxmlformats.org/officeDocument/2006/relationships/hyperlink" Target="https://asiandevbank.sharepoint.com/:w:/t/carec/EdGCM7negP1Ag4uRIq84Q1EBsBsjZHs2U7oIIJF4FMlI8g?e=WPrLb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A128B25-A5EE-A405-B994-492D17F77086}"/>
              </a:ext>
            </a:extLst>
          </p:cNvPr>
          <p:cNvSpPr/>
          <p:nvPr/>
        </p:nvSpPr>
        <p:spPr>
          <a:xfrm>
            <a:off x="-1700" y="-404037"/>
            <a:ext cx="7198340" cy="4681741"/>
          </a:xfrm>
          <a:custGeom>
            <a:avLst/>
            <a:gdLst>
              <a:gd name="connsiteX0" fmla="*/ 0 w 7198340"/>
              <a:gd name="connsiteY0" fmla="*/ 0 h 4681741"/>
              <a:gd name="connsiteX1" fmla="*/ 1700 w 7198340"/>
              <a:gd name="connsiteY1" fmla="*/ 0 h 4681741"/>
              <a:gd name="connsiteX2" fmla="*/ 1700 w 7198340"/>
              <a:gd name="connsiteY2" fmla="*/ 404037 h 4681741"/>
              <a:gd name="connsiteX3" fmla="*/ 7198340 w 7198340"/>
              <a:gd name="connsiteY3" fmla="*/ 404037 h 4681741"/>
              <a:gd name="connsiteX4" fmla="*/ 7198340 w 7198340"/>
              <a:gd name="connsiteY4" fmla="*/ 4290394 h 4681741"/>
              <a:gd name="connsiteX5" fmla="*/ 6806993 w 7198340"/>
              <a:gd name="connsiteY5" fmla="*/ 4681741 h 4681741"/>
              <a:gd name="connsiteX6" fmla="*/ 0 w 7198340"/>
              <a:gd name="connsiteY6" fmla="*/ 4681741 h 468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8340" h="4681741">
                <a:moveTo>
                  <a:pt x="0" y="0"/>
                </a:moveTo>
                <a:lnTo>
                  <a:pt x="1700" y="0"/>
                </a:lnTo>
                <a:lnTo>
                  <a:pt x="1700" y="404037"/>
                </a:lnTo>
                <a:lnTo>
                  <a:pt x="7198340" y="404037"/>
                </a:lnTo>
                <a:lnTo>
                  <a:pt x="7198340" y="4290394"/>
                </a:lnTo>
                <a:cubicBezTo>
                  <a:pt x="7198340" y="4506529"/>
                  <a:pt x="7023128" y="4681741"/>
                  <a:pt x="6806993" y="4681741"/>
                </a:cubicBezTo>
                <a:lnTo>
                  <a:pt x="0" y="4681741"/>
                </a:lnTo>
                <a:close/>
              </a:path>
            </a:pathLst>
          </a:custGeom>
          <a:solidFill>
            <a:srgbClr val="00B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zh-CN">
              <a:latin typeface="Times New Roman" panose="02020603050405020304" pitchFamily="18" charset="0"/>
              <a:ea typeface="宋体" panose="02010600030101010101" pitchFamily="2" charset="-122"/>
              <a:cs typeface="Times New Roman" panose="02020603050405020304" pitchFamily="18" charset="0"/>
            </a:endParaRPr>
          </a:p>
        </p:txBody>
      </p:sp>
      <p:sp useBgFill="1">
        <p:nvSpPr>
          <p:cNvPr id="15" name="Rectangle 14">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p>
        </p:txBody>
      </p:sp>
      <p:sp>
        <p:nvSpPr>
          <p:cNvPr id="17" name="Right Triangle 1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p>
        </p:txBody>
      </p:sp>
      <p:sp>
        <p:nvSpPr>
          <p:cNvPr id="19" name="Rectangle 18">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p>
        </p:txBody>
      </p:sp>
      <p:sp>
        <p:nvSpPr>
          <p:cNvPr id="4" name="Rectangle 3">
            <a:extLst>
              <a:ext uri="{FF2B5EF4-FFF2-40B4-BE49-F238E27FC236}">
                <a16:creationId xmlns:a16="http://schemas.microsoft.com/office/drawing/2014/main" id="{ED7A3011-80FD-852E-BA55-B7D512085D2A}"/>
              </a:ext>
            </a:extLst>
          </p:cNvPr>
          <p:cNvSpPr/>
          <p:nvPr/>
        </p:nvSpPr>
        <p:spPr>
          <a:xfrm>
            <a:off x="-170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zh-CN">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Picture 5" descr="A person holding a plant&#10;&#10;Description automatically generated">
            <a:extLst>
              <a:ext uri="{FF2B5EF4-FFF2-40B4-BE49-F238E27FC236}">
                <a16:creationId xmlns:a16="http://schemas.microsoft.com/office/drawing/2014/main" id="{27128FBB-B586-DDC9-23F1-B266FDB09EE4}"/>
              </a:ext>
            </a:extLst>
          </p:cNvPr>
          <p:cNvPicPr>
            <a:picLocks noChangeAspect="1"/>
          </p:cNvPicPr>
          <p:nvPr/>
        </p:nvPicPr>
        <p:blipFill>
          <a:blip r:embed="rId3"/>
          <a:stretch>
            <a:fillRect/>
          </a:stretch>
        </p:blipFill>
        <p:spPr>
          <a:xfrm>
            <a:off x="0" y="1541"/>
            <a:ext cx="12192000" cy="6854918"/>
          </a:xfrm>
          <a:prstGeom prst="rect">
            <a:avLst/>
          </a:prstGeom>
        </p:spPr>
      </p:pic>
      <p:sp>
        <p:nvSpPr>
          <p:cNvPr id="3" name="Subtitle 2">
            <a:extLst>
              <a:ext uri="{FF2B5EF4-FFF2-40B4-BE49-F238E27FC236}">
                <a16:creationId xmlns:a16="http://schemas.microsoft.com/office/drawing/2014/main" id="{A9993B09-5704-9AAA-8FD1-AC26C15378F8}"/>
              </a:ext>
            </a:extLst>
          </p:cNvPr>
          <p:cNvSpPr>
            <a:spLocks noGrp="1"/>
          </p:cNvSpPr>
          <p:nvPr>
            <p:ph type="subTitle" idx="1"/>
          </p:nvPr>
        </p:nvSpPr>
        <p:spPr>
          <a:xfrm>
            <a:off x="934332" y="3516230"/>
            <a:ext cx="5925987" cy="1312657"/>
          </a:xfrm>
        </p:spPr>
        <p:txBody>
          <a:bodyPr anchor="t">
            <a:normAutofit/>
          </a:bodyPr>
          <a:lstStyle/>
          <a:p>
            <a:pPr algn="l" rtl="0">
              <a:lnSpc>
                <a:spcPct val="100000"/>
              </a:lnSpc>
              <a:spcBef>
                <a:spcPts val="0"/>
              </a:spcBef>
            </a:pPr>
            <a:r>
              <a:rPr lang="zh-CN" sz="2200" b="0" i="0" u="none" baseline="0" dirty="0">
                <a:latin typeface="Times New Roman" panose="02020603050405020304" pitchFamily="18" charset="0"/>
                <a:ea typeface="宋体" panose="02010600030101010101" pitchFamily="2" charset="-122"/>
                <a:cs typeface="Times New Roman" panose="02020603050405020304" pitchFamily="18" charset="0"/>
              </a:rPr>
              <a:t>国别联络人会议</a:t>
            </a:r>
          </a:p>
          <a:p>
            <a:pPr algn="l" rtl="0">
              <a:lnSpc>
                <a:spcPct val="100000"/>
              </a:lnSpc>
              <a:spcBef>
                <a:spcPts val="0"/>
              </a:spcBef>
            </a:pPr>
            <a:r>
              <a:rPr lang="zh-CN" sz="2200" b="0" i="0" u="none" baseline="0" dirty="0">
                <a:latin typeface="Times New Roman" panose="02020603050405020304" pitchFamily="18" charset="0"/>
                <a:ea typeface="宋体" panose="02010600030101010101" pitchFamily="2" charset="-122"/>
                <a:cs typeface="Times New Roman" panose="02020603050405020304" pitchFamily="18" charset="0"/>
              </a:rPr>
              <a:t>2023年10月18日</a:t>
            </a:r>
          </a:p>
          <a:p>
            <a:pPr algn="l" rtl="0">
              <a:lnSpc>
                <a:spcPct val="100000"/>
              </a:lnSpc>
              <a:spcBef>
                <a:spcPts val="0"/>
              </a:spcBef>
            </a:pPr>
            <a:r>
              <a:rPr lang="zh-CN" sz="2200" b="0" i="0" u="none" baseline="0" dirty="0">
                <a:latin typeface="Times New Roman" panose="02020603050405020304" pitchFamily="18" charset="0"/>
                <a:ea typeface="宋体" panose="02010600030101010101" pitchFamily="2" charset="-122"/>
                <a:cs typeface="Times New Roman" panose="02020603050405020304" pitchFamily="18" charset="0"/>
              </a:rPr>
              <a:t>CAREC秘书处</a:t>
            </a:r>
          </a:p>
        </p:txBody>
      </p:sp>
      <p:pic>
        <p:nvPicPr>
          <p:cNvPr id="7" name="Picture 6">
            <a:extLst>
              <a:ext uri="{FF2B5EF4-FFF2-40B4-BE49-F238E27FC236}">
                <a16:creationId xmlns:a16="http://schemas.microsoft.com/office/drawing/2014/main" id="{CEC3257F-044D-7934-A912-7981F952F81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bwMode="auto">
          <a:xfrm>
            <a:off x="932632" y="4871240"/>
            <a:ext cx="1463637" cy="1317563"/>
          </a:xfrm>
          <a:prstGeom prst="rect">
            <a:avLst/>
          </a:prstGeom>
          <a:noFill/>
        </p:spPr>
      </p:pic>
      <p:sp>
        <p:nvSpPr>
          <p:cNvPr id="2" name="Title 1">
            <a:extLst>
              <a:ext uri="{FF2B5EF4-FFF2-40B4-BE49-F238E27FC236}">
                <a16:creationId xmlns:a16="http://schemas.microsoft.com/office/drawing/2014/main" id="{895983CE-A8EF-13C7-E48C-64C3976113E6}"/>
              </a:ext>
            </a:extLst>
          </p:cNvPr>
          <p:cNvSpPr>
            <a:spLocks noGrp="1"/>
          </p:cNvSpPr>
          <p:nvPr>
            <p:ph type="ctrTitle"/>
          </p:nvPr>
        </p:nvSpPr>
        <p:spPr>
          <a:xfrm>
            <a:off x="934330" y="1132316"/>
            <a:ext cx="5925989" cy="2360115"/>
          </a:xfrm>
        </p:spPr>
        <p:txBody>
          <a:bodyPr anchor="b">
            <a:normAutofit fontScale="90000"/>
          </a:bodyPr>
          <a:lstStyle/>
          <a:p>
            <a:pPr marL="0" marR="0" algn="l" rtl="0">
              <a:lnSpc>
                <a:spcPct val="100000"/>
              </a:lnSpc>
              <a:spcAft>
                <a:spcPts val="600"/>
              </a:spcAft>
            </a:pPr>
            <a:r>
              <a:rPr lang="zh-CN" sz="4800" b="1" i="0" u="none" baseline="0" dirty="0">
                <a:effectLst>
                  <a:outerShdw blurRad="50800" dist="38100" dir="8100000" algn="tr"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气候变化区域行动：CAREC愿景</a:t>
            </a:r>
            <a:br>
              <a:rPr lang="zh-CN" sz="4800" b="1" dirty="0">
                <a:effectLst>
                  <a:outerShdw blurRad="50800" dist="38100" dir="8100000" algn="tr"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br>
            <a:br>
              <a:rPr lang="zh-CN" sz="4800" b="1" dirty="0">
                <a:effectLst>
                  <a:outerShdw blurRad="50800" dist="38100" dir="8100000" algn="tr"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br>
            <a:endParaRPr lang="zh-CN" sz="4800" b="1" dirty="0">
              <a:effectLst>
                <a:outerShdw blurRad="50800" dist="38100" dir="8100000" algn="tr"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856451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C079505E-E447-4623-975A-3733EFAD2028}"/>
              </a:ext>
            </a:extLst>
          </p:cNvPr>
          <p:cNvSpPr/>
          <p:nvPr/>
        </p:nvSpPr>
        <p:spPr>
          <a:xfrm>
            <a:off x="3484499" y="1838428"/>
            <a:ext cx="960120" cy="960120"/>
          </a:xfrm>
          <a:custGeom>
            <a:avLst/>
            <a:gdLst>
              <a:gd name="connsiteX0" fmla="*/ 0 w 1502833"/>
              <a:gd name="connsiteY0" fmla="*/ 751417 h 1502833"/>
              <a:gd name="connsiteX1" fmla="*/ 751417 w 1502833"/>
              <a:gd name="connsiteY1" fmla="*/ 0 h 1502833"/>
              <a:gd name="connsiteX2" fmla="*/ 1502834 w 1502833"/>
              <a:gd name="connsiteY2" fmla="*/ 751417 h 1502833"/>
              <a:gd name="connsiteX3" fmla="*/ 751417 w 1502833"/>
              <a:gd name="connsiteY3" fmla="*/ 1502834 h 1502833"/>
              <a:gd name="connsiteX4" fmla="*/ 0 w 1502833"/>
              <a:gd name="connsiteY4" fmla="*/ 751417 h 150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33" h="1502833">
                <a:moveTo>
                  <a:pt x="0" y="751417"/>
                </a:moveTo>
                <a:cubicBezTo>
                  <a:pt x="0" y="336421"/>
                  <a:pt x="336421" y="0"/>
                  <a:pt x="751417" y="0"/>
                </a:cubicBezTo>
                <a:cubicBezTo>
                  <a:pt x="1166413" y="0"/>
                  <a:pt x="1502834" y="336421"/>
                  <a:pt x="1502834" y="751417"/>
                </a:cubicBezTo>
                <a:cubicBezTo>
                  <a:pt x="1502834" y="1166413"/>
                  <a:pt x="1166413" y="1502834"/>
                  <a:pt x="751417" y="1502834"/>
                </a:cubicBezTo>
                <a:cubicBezTo>
                  <a:pt x="336421" y="1502834"/>
                  <a:pt x="0" y="1166413"/>
                  <a:pt x="0" y="751417"/>
                </a:cubicBezTo>
                <a:close/>
              </a:path>
            </a:pathLst>
          </a:custGeom>
          <a:solidFill>
            <a:srgbClr val="00B5C9"/>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74589" tIns="174589" rIns="174589" bIns="174589" numCol="1" spcCol="1270" anchor="ctr" anchorCtr="0">
            <a:noAutofit/>
          </a:bodyPr>
          <a:lstStyle/>
          <a:p>
            <a:pPr marL="0" marR="0" lvl="0" indent="0" algn="l" defTabSz="333375" rtl="0" eaLnBrk="1" fontAlgn="auto" latinLnBrk="0" hangingPunct="1">
              <a:lnSpc>
                <a:spcPct val="100000"/>
              </a:lnSpc>
              <a:spcBef>
                <a:spcPct val="0"/>
              </a:spcBef>
              <a:spcAft>
                <a:spcPct val="3500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Freeform: Shape 17">
            <a:extLst>
              <a:ext uri="{FF2B5EF4-FFF2-40B4-BE49-F238E27FC236}">
                <a16:creationId xmlns:a16="http://schemas.microsoft.com/office/drawing/2014/main" id="{324D77A2-3E41-4151-80B8-2975FEB9A522}"/>
              </a:ext>
            </a:extLst>
          </p:cNvPr>
          <p:cNvSpPr/>
          <p:nvPr/>
        </p:nvSpPr>
        <p:spPr>
          <a:xfrm>
            <a:off x="3829793" y="3064737"/>
            <a:ext cx="960120" cy="960120"/>
          </a:xfrm>
          <a:custGeom>
            <a:avLst/>
            <a:gdLst>
              <a:gd name="connsiteX0" fmla="*/ 0 w 1502833"/>
              <a:gd name="connsiteY0" fmla="*/ 751417 h 1502833"/>
              <a:gd name="connsiteX1" fmla="*/ 751417 w 1502833"/>
              <a:gd name="connsiteY1" fmla="*/ 0 h 1502833"/>
              <a:gd name="connsiteX2" fmla="*/ 1502834 w 1502833"/>
              <a:gd name="connsiteY2" fmla="*/ 751417 h 1502833"/>
              <a:gd name="connsiteX3" fmla="*/ 751417 w 1502833"/>
              <a:gd name="connsiteY3" fmla="*/ 1502834 h 1502833"/>
              <a:gd name="connsiteX4" fmla="*/ 0 w 1502833"/>
              <a:gd name="connsiteY4" fmla="*/ 751417 h 150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33" h="1502833">
                <a:moveTo>
                  <a:pt x="0" y="751417"/>
                </a:moveTo>
                <a:cubicBezTo>
                  <a:pt x="0" y="336421"/>
                  <a:pt x="336421" y="0"/>
                  <a:pt x="751417" y="0"/>
                </a:cubicBezTo>
                <a:cubicBezTo>
                  <a:pt x="1166413" y="0"/>
                  <a:pt x="1502834" y="336421"/>
                  <a:pt x="1502834" y="751417"/>
                </a:cubicBezTo>
                <a:cubicBezTo>
                  <a:pt x="1502834" y="1166413"/>
                  <a:pt x="1166413" y="1502834"/>
                  <a:pt x="751417" y="1502834"/>
                </a:cubicBezTo>
                <a:cubicBezTo>
                  <a:pt x="336421" y="1502834"/>
                  <a:pt x="0" y="1166413"/>
                  <a:pt x="0" y="751417"/>
                </a:cubicBezTo>
                <a:close/>
              </a:path>
            </a:pathLst>
          </a:custGeom>
          <a:solidFill>
            <a:srgbClr val="8EC640"/>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74589" tIns="174589" rIns="174589" bIns="174589" numCol="1" spcCol="1270" anchor="ctr" anchorCtr="0">
            <a:noAutofit/>
          </a:bodyPr>
          <a:lstStyle/>
          <a:p>
            <a:pPr marL="0" marR="0" lvl="0" indent="0" algn="l" defTabSz="333375" rtl="0" eaLnBrk="1" fontAlgn="auto" latinLnBrk="0" hangingPunct="1">
              <a:lnSpc>
                <a:spcPct val="100000"/>
              </a:lnSpc>
              <a:spcBef>
                <a:spcPct val="0"/>
              </a:spcBef>
              <a:spcAft>
                <a:spcPct val="3500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Freeform: Shape 19">
            <a:extLst>
              <a:ext uri="{FF2B5EF4-FFF2-40B4-BE49-F238E27FC236}">
                <a16:creationId xmlns:a16="http://schemas.microsoft.com/office/drawing/2014/main" id="{7C64AE9D-A0A5-4470-991B-697E603C1109}"/>
              </a:ext>
            </a:extLst>
          </p:cNvPr>
          <p:cNvSpPr/>
          <p:nvPr/>
        </p:nvSpPr>
        <p:spPr>
          <a:xfrm>
            <a:off x="7276391" y="3043526"/>
            <a:ext cx="960120" cy="960120"/>
          </a:xfrm>
          <a:custGeom>
            <a:avLst/>
            <a:gdLst>
              <a:gd name="connsiteX0" fmla="*/ 0 w 1502833"/>
              <a:gd name="connsiteY0" fmla="*/ 751417 h 1502833"/>
              <a:gd name="connsiteX1" fmla="*/ 751417 w 1502833"/>
              <a:gd name="connsiteY1" fmla="*/ 0 h 1502833"/>
              <a:gd name="connsiteX2" fmla="*/ 1502834 w 1502833"/>
              <a:gd name="connsiteY2" fmla="*/ 751417 h 1502833"/>
              <a:gd name="connsiteX3" fmla="*/ 751417 w 1502833"/>
              <a:gd name="connsiteY3" fmla="*/ 1502834 h 1502833"/>
              <a:gd name="connsiteX4" fmla="*/ 0 w 1502833"/>
              <a:gd name="connsiteY4" fmla="*/ 751417 h 150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33" h="1502833">
                <a:moveTo>
                  <a:pt x="0" y="751417"/>
                </a:moveTo>
                <a:cubicBezTo>
                  <a:pt x="0" y="336421"/>
                  <a:pt x="336421" y="0"/>
                  <a:pt x="751417" y="0"/>
                </a:cubicBezTo>
                <a:cubicBezTo>
                  <a:pt x="1166413" y="0"/>
                  <a:pt x="1502834" y="336421"/>
                  <a:pt x="1502834" y="751417"/>
                </a:cubicBezTo>
                <a:cubicBezTo>
                  <a:pt x="1502834" y="1166413"/>
                  <a:pt x="1166413" y="1502834"/>
                  <a:pt x="751417" y="1502834"/>
                </a:cubicBezTo>
                <a:cubicBezTo>
                  <a:pt x="336421" y="1502834"/>
                  <a:pt x="0" y="1166413"/>
                  <a:pt x="0" y="751417"/>
                </a:cubicBezTo>
                <a:close/>
              </a:path>
            </a:pathLst>
          </a:custGeom>
          <a:solidFill>
            <a:srgbClr val="0070C0"/>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74589" tIns="174589" rIns="174589" bIns="174589" numCol="1" spcCol="1270" anchor="ctr" anchorCtr="0">
            <a:noAutofit/>
          </a:bodyPr>
          <a:lstStyle/>
          <a:p>
            <a:pPr marL="0" marR="0" lvl="0" indent="0" algn="l" defTabSz="333375" rtl="0" eaLnBrk="1" fontAlgn="auto" latinLnBrk="0" hangingPunct="1">
              <a:lnSpc>
                <a:spcPct val="100000"/>
              </a:lnSpc>
              <a:spcBef>
                <a:spcPct val="0"/>
              </a:spcBef>
              <a:spcAft>
                <a:spcPct val="3500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4" name="Freeform: Shape 23">
            <a:extLst>
              <a:ext uri="{FF2B5EF4-FFF2-40B4-BE49-F238E27FC236}">
                <a16:creationId xmlns:a16="http://schemas.microsoft.com/office/drawing/2014/main" id="{2F44DEEF-F706-4C5D-82E4-30089256ADE3}"/>
              </a:ext>
            </a:extLst>
          </p:cNvPr>
          <p:cNvSpPr/>
          <p:nvPr/>
        </p:nvSpPr>
        <p:spPr>
          <a:xfrm>
            <a:off x="7657037" y="1838428"/>
            <a:ext cx="960120" cy="960120"/>
          </a:xfrm>
          <a:custGeom>
            <a:avLst/>
            <a:gdLst>
              <a:gd name="connsiteX0" fmla="*/ 0 w 1502833"/>
              <a:gd name="connsiteY0" fmla="*/ 751417 h 1502833"/>
              <a:gd name="connsiteX1" fmla="*/ 751417 w 1502833"/>
              <a:gd name="connsiteY1" fmla="*/ 0 h 1502833"/>
              <a:gd name="connsiteX2" fmla="*/ 1502834 w 1502833"/>
              <a:gd name="connsiteY2" fmla="*/ 751417 h 1502833"/>
              <a:gd name="connsiteX3" fmla="*/ 751417 w 1502833"/>
              <a:gd name="connsiteY3" fmla="*/ 1502834 h 1502833"/>
              <a:gd name="connsiteX4" fmla="*/ 0 w 1502833"/>
              <a:gd name="connsiteY4" fmla="*/ 751417 h 150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33" h="1502833">
                <a:moveTo>
                  <a:pt x="0" y="751417"/>
                </a:moveTo>
                <a:cubicBezTo>
                  <a:pt x="0" y="336421"/>
                  <a:pt x="336421" y="0"/>
                  <a:pt x="751417" y="0"/>
                </a:cubicBezTo>
                <a:cubicBezTo>
                  <a:pt x="1166413" y="0"/>
                  <a:pt x="1502834" y="336421"/>
                  <a:pt x="1502834" y="751417"/>
                </a:cubicBezTo>
                <a:cubicBezTo>
                  <a:pt x="1502834" y="1166413"/>
                  <a:pt x="1166413" y="1502834"/>
                  <a:pt x="751417" y="1502834"/>
                </a:cubicBezTo>
                <a:cubicBezTo>
                  <a:pt x="336421" y="1502834"/>
                  <a:pt x="0" y="1166413"/>
                  <a:pt x="0" y="751417"/>
                </a:cubicBezTo>
                <a:close/>
              </a:path>
            </a:pathLst>
          </a:custGeom>
          <a:solidFill>
            <a:srgbClr val="F29B22"/>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74589" tIns="174589" rIns="174589" bIns="174589" numCol="1" spcCol="1270" anchor="ctr" anchorCtr="0">
            <a:noAutofit/>
          </a:bodyPr>
          <a:lstStyle/>
          <a:p>
            <a:pPr marL="0" marR="0" lvl="0" indent="0" algn="l" defTabSz="333375" rtl="0" eaLnBrk="1" fontAlgn="auto" latinLnBrk="0" hangingPunct="1">
              <a:lnSpc>
                <a:spcPct val="100000"/>
              </a:lnSpc>
              <a:spcBef>
                <a:spcPct val="0"/>
              </a:spcBef>
              <a:spcAft>
                <a:spcPct val="3500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9" name="Freeform: Shape 28">
            <a:extLst>
              <a:ext uri="{FF2B5EF4-FFF2-40B4-BE49-F238E27FC236}">
                <a16:creationId xmlns:a16="http://schemas.microsoft.com/office/drawing/2014/main" id="{A9FF002A-DEA6-491A-AD23-36DFA991163A}"/>
              </a:ext>
            </a:extLst>
          </p:cNvPr>
          <p:cNvSpPr/>
          <p:nvPr/>
        </p:nvSpPr>
        <p:spPr>
          <a:xfrm>
            <a:off x="4927389" y="3857040"/>
            <a:ext cx="960120" cy="960120"/>
          </a:xfrm>
          <a:custGeom>
            <a:avLst/>
            <a:gdLst>
              <a:gd name="connsiteX0" fmla="*/ 0 w 1502833"/>
              <a:gd name="connsiteY0" fmla="*/ 751417 h 1502833"/>
              <a:gd name="connsiteX1" fmla="*/ 751417 w 1502833"/>
              <a:gd name="connsiteY1" fmla="*/ 0 h 1502833"/>
              <a:gd name="connsiteX2" fmla="*/ 1502834 w 1502833"/>
              <a:gd name="connsiteY2" fmla="*/ 751417 h 1502833"/>
              <a:gd name="connsiteX3" fmla="*/ 751417 w 1502833"/>
              <a:gd name="connsiteY3" fmla="*/ 1502834 h 1502833"/>
              <a:gd name="connsiteX4" fmla="*/ 0 w 1502833"/>
              <a:gd name="connsiteY4" fmla="*/ 751417 h 150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33" h="1502833">
                <a:moveTo>
                  <a:pt x="0" y="751417"/>
                </a:moveTo>
                <a:cubicBezTo>
                  <a:pt x="0" y="336421"/>
                  <a:pt x="336421" y="0"/>
                  <a:pt x="751417" y="0"/>
                </a:cubicBezTo>
                <a:cubicBezTo>
                  <a:pt x="1166413" y="0"/>
                  <a:pt x="1502834" y="336421"/>
                  <a:pt x="1502834" y="751417"/>
                </a:cubicBezTo>
                <a:cubicBezTo>
                  <a:pt x="1502834" y="1166413"/>
                  <a:pt x="1166413" y="1502834"/>
                  <a:pt x="751417" y="1502834"/>
                </a:cubicBezTo>
                <a:cubicBezTo>
                  <a:pt x="336421" y="1502834"/>
                  <a:pt x="0" y="1166413"/>
                  <a:pt x="0" y="751417"/>
                </a:cubicBezTo>
                <a:close/>
              </a:path>
            </a:pathLst>
          </a:custGeom>
          <a:solidFill>
            <a:srgbClr val="F1C622"/>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74589" tIns="174589" rIns="174589" bIns="174589" numCol="1" spcCol="1270" anchor="ctr" anchorCtr="0">
            <a:noAutofit/>
          </a:bodyPr>
          <a:lstStyle/>
          <a:p>
            <a:pPr marL="0" marR="0" lvl="0" indent="0" algn="l" defTabSz="333375" rtl="0" eaLnBrk="1" fontAlgn="auto" latinLnBrk="0" hangingPunct="1">
              <a:lnSpc>
                <a:spcPct val="100000"/>
              </a:lnSpc>
              <a:spcBef>
                <a:spcPct val="0"/>
              </a:spcBef>
              <a:spcAft>
                <a:spcPct val="3500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1" name="Freeform: Shape 30">
            <a:extLst>
              <a:ext uri="{FF2B5EF4-FFF2-40B4-BE49-F238E27FC236}">
                <a16:creationId xmlns:a16="http://schemas.microsoft.com/office/drawing/2014/main" id="{6CB5C884-48A6-4051-9AF9-15DCC50609E3}"/>
              </a:ext>
            </a:extLst>
          </p:cNvPr>
          <p:cNvSpPr/>
          <p:nvPr/>
        </p:nvSpPr>
        <p:spPr>
          <a:xfrm>
            <a:off x="6270676" y="3842896"/>
            <a:ext cx="960120" cy="960120"/>
          </a:xfrm>
          <a:custGeom>
            <a:avLst/>
            <a:gdLst>
              <a:gd name="connsiteX0" fmla="*/ 0 w 1502833"/>
              <a:gd name="connsiteY0" fmla="*/ 751417 h 1502833"/>
              <a:gd name="connsiteX1" fmla="*/ 751417 w 1502833"/>
              <a:gd name="connsiteY1" fmla="*/ 0 h 1502833"/>
              <a:gd name="connsiteX2" fmla="*/ 1502834 w 1502833"/>
              <a:gd name="connsiteY2" fmla="*/ 751417 h 1502833"/>
              <a:gd name="connsiteX3" fmla="*/ 751417 w 1502833"/>
              <a:gd name="connsiteY3" fmla="*/ 1502834 h 1502833"/>
              <a:gd name="connsiteX4" fmla="*/ 0 w 1502833"/>
              <a:gd name="connsiteY4" fmla="*/ 751417 h 150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33" h="1502833">
                <a:moveTo>
                  <a:pt x="0" y="751417"/>
                </a:moveTo>
                <a:cubicBezTo>
                  <a:pt x="0" y="336421"/>
                  <a:pt x="336421" y="0"/>
                  <a:pt x="751417" y="0"/>
                </a:cubicBezTo>
                <a:cubicBezTo>
                  <a:pt x="1166413" y="0"/>
                  <a:pt x="1502834" y="336421"/>
                  <a:pt x="1502834" y="751417"/>
                </a:cubicBezTo>
                <a:cubicBezTo>
                  <a:pt x="1502834" y="1166413"/>
                  <a:pt x="1166413" y="1502834"/>
                  <a:pt x="751417" y="1502834"/>
                </a:cubicBezTo>
                <a:cubicBezTo>
                  <a:pt x="336421" y="1502834"/>
                  <a:pt x="0" y="1166413"/>
                  <a:pt x="0" y="751417"/>
                </a:cubicBezTo>
                <a:close/>
              </a:path>
            </a:pathLst>
          </a:custGeom>
          <a:solidFill>
            <a:srgbClr val="00B050"/>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74589" tIns="174589" rIns="174589" bIns="174589" numCol="1" spcCol="1270" anchor="ctr" anchorCtr="0">
            <a:noAutofit/>
          </a:bodyPr>
          <a:lstStyle/>
          <a:p>
            <a:pPr marL="0" marR="0" lvl="0" indent="0" algn="l" defTabSz="333375" rtl="0" eaLnBrk="1" fontAlgn="auto" latinLnBrk="0" hangingPunct="1">
              <a:lnSpc>
                <a:spcPct val="100000"/>
              </a:lnSpc>
              <a:spcBef>
                <a:spcPct val="0"/>
              </a:spcBef>
              <a:spcAft>
                <a:spcPct val="3500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7" name="TextBox 36">
            <a:extLst>
              <a:ext uri="{FF2B5EF4-FFF2-40B4-BE49-F238E27FC236}">
                <a16:creationId xmlns:a16="http://schemas.microsoft.com/office/drawing/2014/main" id="{E4FD39D0-8DE9-4B7B-A382-9A1E564B02EA}"/>
              </a:ext>
            </a:extLst>
          </p:cNvPr>
          <p:cNvSpPr txBox="1"/>
          <p:nvPr/>
        </p:nvSpPr>
        <p:spPr>
          <a:xfrm>
            <a:off x="169845" y="1674289"/>
            <a:ext cx="3311349" cy="1560427"/>
          </a:xfrm>
          <a:prstGeom prst="rect">
            <a:avLst/>
          </a:prstGeom>
          <a:noFill/>
        </p:spPr>
        <p:txBody>
          <a:bodyPr wrap="square">
            <a:spAutoFit/>
          </a:bodyPr>
          <a:lstStyle/>
          <a:p>
            <a:pPr marL="0" marR="0" lvl="0" indent="0" algn="ctr" defTabSz="333375" rtl="0" eaLnBrk="1" fontAlgn="auto" latinLnBrk="0" hangingPunct="1">
              <a:lnSpc>
                <a:spcPct val="100000"/>
              </a:lnSpc>
              <a:spcBef>
                <a:spcPct val="0"/>
              </a:spcBef>
              <a:spcAft>
                <a:spcPct val="35000"/>
              </a:spcAft>
              <a:buClrTx/>
              <a:buSzTx/>
              <a:buFontTx/>
              <a:buNone/>
              <a:tabLst/>
              <a:defRPr/>
            </a:pPr>
            <a:r>
              <a:rPr kumimoji="0" lang="zh-CN" altLang="en-US" sz="2400" b="1" i="0" u="none" strike="noStrike" kern="1200" cap="none" spc="0" normalizeH="0" baseline="0" noProof="0" dirty="0">
                <a:ln>
                  <a:noFill/>
                </a:ln>
                <a:solidFill>
                  <a:srgbClr val="00B5C9"/>
                </a:solidFill>
                <a:effectLst/>
                <a:uLnTx/>
                <a:uFillTx/>
                <a:latin typeface="Times New Roman" panose="02020603050405020304" pitchFamily="18" charset="0"/>
                <a:ea typeface="宋体" panose="02010600030101010101" pitchFamily="2" charset="-122"/>
                <a:cs typeface="Times New Roman" panose="02020603050405020304" pitchFamily="18" charset="0"/>
              </a:rPr>
              <a:t>目标</a:t>
            </a:r>
          </a:p>
          <a:p>
            <a:pPr marL="0" marR="0" lvl="1" indent="0" algn="ctr" defTabSz="266700" rtl="0" eaLnBrk="1" fontAlgn="auto" latinLnBrk="0" hangingPunct="1">
              <a:lnSpc>
                <a:spcPct val="100000"/>
              </a:lnSpc>
              <a:spcBef>
                <a:spcPct val="0"/>
              </a:spcBef>
              <a:spcAft>
                <a:spcPct val="1500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增加银行肯担保的项目数量</a:t>
            </a:r>
          </a:p>
          <a:p>
            <a:pPr marL="0" marR="0" lvl="1" indent="0" algn="ctr" defTabSz="266700" rtl="0" eaLnBrk="1" fontAlgn="auto" latinLnBrk="0" hangingPunct="1">
              <a:lnSpc>
                <a:spcPct val="100000"/>
              </a:lnSpc>
              <a:spcBef>
                <a:spcPct val="0"/>
              </a:spcBef>
              <a:spcAft>
                <a:spcPct val="1500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加速实现可持续发展目标和应对气候变化目标</a:t>
            </a:r>
          </a:p>
        </p:txBody>
      </p:sp>
      <p:sp>
        <p:nvSpPr>
          <p:cNvPr id="38" name="TextBox 37">
            <a:extLst>
              <a:ext uri="{FF2B5EF4-FFF2-40B4-BE49-F238E27FC236}">
                <a16:creationId xmlns:a16="http://schemas.microsoft.com/office/drawing/2014/main" id="{E1200F77-283C-44FE-ACDA-69806DF029A5}"/>
              </a:ext>
            </a:extLst>
          </p:cNvPr>
          <p:cNvSpPr txBox="1"/>
          <p:nvPr/>
        </p:nvSpPr>
        <p:spPr>
          <a:xfrm>
            <a:off x="3204769" y="4865568"/>
            <a:ext cx="2535188" cy="1560427"/>
          </a:xfrm>
          <a:prstGeom prst="rect">
            <a:avLst/>
          </a:prstGeom>
          <a:noFill/>
        </p:spPr>
        <p:txBody>
          <a:bodyPr wrap="square">
            <a:spAutoFit/>
          </a:bodyPr>
          <a:lstStyle/>
          <a:p>
            <a:pPr marL="0" marR="0" lvl="0" indent="0" algn="ctr" defTabSz="333375" rtl="0" eaLnBrk="1" fontAlgn="auto" latinLnBrk="0" hangingPunct="1">
              <a:lnSpc>
                <a:spcPct val="100000"/>
              </a:lnSpc>
              <a:spcBef>
                <a:spcPct val="0"/>
              </a:spcBef>
              <a:spcAft>
                <a:spcPct val="35000"/>
              </a:spcAft>
              <a:buClrTx/>
              <a:buSzTx/>
              <a:buFontTx/>
              <a:buNone/>
              <a:tabLst/>
              <a:defRPr/>
            </a:pPr>
            <a:r>
              <a:rPr kumimoji="0" lang="zh-CN" altLang="en-US" sz="2400" b="1" i="0" u="none" strike="noStrike" kern="1200" cap="none" spc="0" normalizeH="0" baseline="0" noProof="0" dirty="0">
                <a:ln>
                  <a:noFill/>
                </a:ln>
                <a:solidFill>
                  <a:srgbClr val="F1C622"/>
                </a:solidFill>
                <a:effectLst/>
                <a:uLnTx/>
                <a:uFillTx/>
                <a:latin typeface="Times New Roman" panose="02020603050405020304" pitchFamily="18" charset="0"/>
                <a:ea typeface="宋体" panose="02010600030101010101" pitchFamily="2" charset="-122"/>
                <a:cs typeface="Times New Roman" panose="02020603050405020304" pitchFamily="18" charset="0"/>
              </a:rPr>
              <a:t>支持的活动</a:t>
            </a:r>
          </a:p>
          <a:p>
            <a:pPr marL="0" marR="0" lvl="1" indent="0" algn="ctr" defTabSz="266700" rtl="0" eaLnBrk="1" fontAlgn="auto" latinLnBrk="0" hangingPunct="1">
              <a:lnSpc>
                <a:spcPct val="100000"/>
              </a:lnSpc>
              <a:spcBef>
                <a:spcPct val="0"/>
              </a:spcBef>
              <a:spcAft>
                <a:spcPct val="1500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资金到位前广泛的项目筹备和开发活动</a:t>
            </a:r>
          </a:p>
          <a:p>
            <a:pPr marL="0" marR="0" lvl="1" indent="0" algn="ctr" defTabSz="266700" rtl="0" eaLnBrk="1" fontAlgn="auto" latinLnBrk="0" hangingPunct="1">
              <a:lnSpc>
                <a:spcPct val="100000"/>
              </a:lnSpc>
              <a:spcBef>
                <a:spcPct val="0"/>
              </a:spcBef>
              <a:spcAft>
                <a:spcPct val="1500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p>
        </p:txBody>
      </p:sp>
      <p:sp>
        <p:nvSpPr>
          <p:cNvPr id="39" name="TextBox 38">
            <a:extLst>
              <a:ext uri="{FF2B5EF4-FFF2-40B4-BE49-F238E27FC236}">
                <a16:creationId xmlns:a16="http://schemas.microsoft.com/office/drawing/2014/main" id="{E5AA243A-ED1D-4EF5-A7CB-681BEA6B7139}"/>
              </a:ext>
            </a:extLst>
          </p:cNvPr>
          <p:cNvSpPr txBox="1"/>
          <p:nvPr/>
        </p:nvSpPr>
        <p:spPr>
          <a:xfrm>
            <a:off x="6270676" y="4650951"/>
            <a:ext cx="5202402" cy="1252651"/>
          </a:xfrm>
          <a:prstGeom prst="rect">
            <a:avLst/>
          </a:prstGeom>
          <a:noFill/>
        </p:spPr>
        <p:txBody>
          <a:bodyPr wrap="square">
            <a:spAutoFit/>
          </a:bodyPr>
          <a:lstStyle/>
          <a:p>
            <a:pPr marL="0" marR="0" lvl="0" indent="0" algn="ctr" defTabSz="333375" rtl="0" eaLnBrk="1" fontAlgn="auto" latinLnBrk="0" hangingPunct="1">
              <a:lnSpc>
                <a:spcPct val="100000"/>
              </a:lnSpc>
              <a:spcBef>
                <a:spcPct val="0"/>
              </a:spcBef>
              <a:spcAft>
                <a:spcPct val="35000"/>
              </a:spcAft>
              <a:buClrTx/>
              <a:buSzTx/>
              <a:buFontTx/>
              <a:buNone/>
              <a:tabLst/>
              <a:defRPr/>
            </a:pPr>
            <a:r>
              <a:rPr kumimoji="0" lang="zh-CN"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伙伴关系</a:t>
            </a:r>
          </a:p>
          <a:p>
            <a:pPr marL="0" marR="0" lvl="1" indent="0" algn="ctr" defTabSz="266700" rtl="0" eaLnBrk="1" fontAlgn="auto" latinLnBrk="0" hangingPunct="1">
              <a:lnSpc>
                <a:spcPct val="100000"/>
              </a:lnSpc>
              <a:spcBef>
                <a:spcPct val="0"/>
              </a:spcBef>
              <a:spcAft>
                <a:spcPct val="1500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活跃在该地区的联合融资和知识合作伙伴 </a:t>
            </a:r>
          </a:p>
          <a:p>
            <a:pPr marL="0" marR="0" lvl="1" indent="0" algn="ctr" defTabSz="266700" rtl="0" eaLnBrk="1" fontAlgn="auto" latinLnBrk="0" hangingPunct="1">
              <a:lnSpc>
                <a:spcPct val="100000"/>
              </a:lnSpc>
              <a:spcBef>
                <a:spcPct val="0"/>
              </a:spcBef>
              <a:spcAft>
                <a:spcPct val="1500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建立专家库，随时提供支持</a:t>
            </a:r>
          </a:p>
        </p:txBody>
      </p:sp>
      <p:sp>
        <p:nvSpPr>
          <p:cNvPr id="40" name="TextBox 39">
            <a:extLst>
              <a:ext uri="{FF2B5EF4-FFF2-40B4-BE49-F238E27FC236}">
                <a16:creationId xmlns:a16="http://schemas.microsoft.com/office/drawing/2014/main" id="{A75F0841-1CC0-49B6-861B-129F48DC1B50}"/>
              </a:ext>
            </a:extLst>
          </p:cNvPr>
          <p:cNvSpPr txBox="1"/>
          <p:nvPr/>
        </p:nvSpPr>
        <p:spPr>
          <a:xfrm>
            <a:off x="8273989" y="3300456"/>
            <a:ext cx="2303086" cy="824841"/>
          </a:xfrm>
          <a:prstGeom prst="rect">
            <a:avLst/>
          </a:prstGeom>
          <a:noFill/>
        </p:spPr>
        <p:txBody>
          <a:bodyPr wrap="square">
            <a:spAutoFit/>
          </a:bodyPr>
          <a:lstStyle/>
          <a:p>
            <a:pPr marL="0" marR="0" lvl="1" indent="0" algn="ctr" defTabSz="266700" rtl="0" eaLnBrk="1" fontAlgn="auto" latinLnBrk="0" hangingPunct="1">
              <a:lnSpc>
                <a:spcPct val="100000"/>
              </a:lnSpc>
              <a:spcBef>
                <a:spcPct val="0"/>
              </a:spcBef>
              <a:spcAft>
                <a:spcPct val="15000"/>
              </a:spcAft>
              <a:buClrTx/>
              <a:buSzTx/>
              <a:buFontTx/>
              <a:buNone/>
              <a:tabLst/>
              <a:defRPr/>
            </a:pPr>
            <a:r>
              <a:rPr kumimoji="0" lang="zh-CN" alt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rPr>
              <a:t>工具</a:t>
            </a:r>
            <a:endParaRPr kumimoji="0" lang="zh-CN"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1" indent="0" algn="ctr" defTabSz="266700" rtl="0" eaLnBrk="1" fontAlgn="auto" latinLnBrk="0" hangingPunct="1">
              <a:lnSpc>
                <a:spcPct val="100000"/>
              </a:lnSpc>
              <a:spcBef>
                <a:spcPct val="0"/>
              </a:spcBef>
              <a:spcAft>
                <a:spcPct val="1500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可转换的技援</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赠款</a:t>
            </a:r>
          </a:p>
        </p:txBody>
      </p:sp>
      <p:sp>
        <p:nvSpPr>
          <p:cNvPr id="41" name="TextBox 40">
            <a:extLst>
              <a:ext uri="{FF2B5EF4-FFF2-40B4-BE49-F238E27FC236}">
                <a16:creationId xmlns:a16="http://schemas.microsoft.com/office/drawing/2014/main" id="{8FE590A6-1B05-46A9-B4B6-21D18EFC04BA}"/>
              </a:ext>
            </a:extLst>
          </p:cNvPr>
          <p:cNvSpPr txBox="1"/>
          <p:nvPr/>
        </p:nvSpPr>
        <p:spPr>
          <a:xfrm>
            <a:off x="8624228" y="1709811"/>
            <a:ext cx="2986379" cy="1514261"/>
          </a:xfrm>
          <a:prstGeom prst="rect">
            <a:avLst/>
          </a:prstGeom>
          <a:noFill/>
        </p:spPr>
        <p:txBody>
          <a:bodyPr wrap="square" lIns="91440" tIns="45720" rIns="91440" bIns="45720" anchor="t">
            <a:spAutoFit/>
          </a:bodyPr>
          <a:lstStyle/>
          <a:p>
            <a:pPr marL="0" marR="0" lvl="0" indent="0" algn="ctr" defTabSz="333375" rtl="0" eaLnBrk="1" fontAlgn="auto" latinLnBrk="0" hangingPunct="1">
              <a:lnSpc>
                <a:spcPct val="100000"/>
              </a:lnSpc>
              <a:spcBef>
                <a:spcPct val="0"/>
              </a:spcBef>
              <a:spcAft>
                <a:spcPct val="35000"/>
              </a:spcAft>
              <a:buClrTx/>
              <a:buSzTx/>
              <a:buFontTx/>
              <a:buNone/>
              <a:tabLst/>
              <a:defRPr/>
            </a:pPr>
            <a:r>
              <a:rPr kumimoji="0" lang="zh-CN" altLang="en-US" sz="2400" b="1" i="0" u="none" strike="noStrike" kern="1200" cap="none" spc="0" normalizeH="0" baseline="0" noProof="0" dirty="0">
                <a:ln>
                  <a:noFill/>
                </a:ln>
                <a:solidFill>
                  <a:srgbClr val="F29B22"/>
                </a:solidFill>
                <a:effectLst/>
                <a:uLnTx/>
                <a:uFillTx/>
                <a:latin typeface="Times New Roman" panose="02020603050405020304" pitchFamily="18" charset="0"/>
                <a:ea typeface="宋体" panose="02010600030101010101" pitchFamily="2" charset="-122"/>
                <a:cs typeface="Times New Roman" panose="02020603050405020304" pitchFamily="18" charset="0"/>
              </a:rPr>
              <a:t>人员配备</a:t>
            </a:r>
          </a:p>
          <a:p>
            <a:pPr marL="0" marR="0" lvl="1" indent="0" algn="ctr" defTabSz="266700" rtl="0" eaLnBrk="1" fontAlgn="auto" latinLnBrk="0" hangingPunct="1">
              <a:lnSpc>
                <a:spcPct val="100000"/>
              </a:lnSpc>
              <a:spcBef>
                <a:spcPct val="0"/>
              </a:spcBef>
              <a:spcAft>
                <a:spcPct val="1500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亚行员工</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咨询顾问（亚行技术援助提供管理和能力建设支持） </a:t>
            </a:r>
          </a:p>
        </p:txBody>
      </p:sp>
      <p:sp>
        <p:nvSpPr>
          <p:cNvPr id="42" name="TextBox 41">
            <a:extLst>
              <a:ext uri="{FF2B5EF4-FFF2-40B4-BE49-F238E27FC236}">
                <a16:creationId xmlns:a16="http://schemas.microsoft.com/office/drawing/2014/main" id="{94BCEEAE-9E6D-4D4D-8856-4C344B4F3416}"/>
              </a:ext>
            </a:extLst>
          </p:cNvPr>
          <p:cNvSpPr txBox="1"/>
          <p:nvPr/>
        </p:nvSpPr>
        <p:spPr>
          <a:xfrm>
            <a:off x="454123" y="3380669"/>
            <a:ext cx="3311349" cy="1560427"/>
          </a:xfrm>
          <a:prstGeom prst="rect">
            <a:avLst/>
          </a:prstGeom>
          <a:noFill/>
        </p:spPr>
        <p:txBody>
          <a:bodyPr wrap="square" lIns="91440" tIns="45720" rIns="91440" bIns="45720" anchor="t">
            <a:spAutoFit/>
          </a:bodyPr>
          <a:lstStyle/>
          <a:p>
            <a:pPr marL="0" marR="0" lvl="0" indent="0" algn="ctr" defTabSz="333375" rtl="0" eaLnBrk="1" fontAlgn="auto" latinLnBrk="0" hangingPunct="1">
              <a:lnSpc>
                <a:spcPct val="100000"/>
              </a:lnSpc>
              <a:spcBef>
                <a:spcPct val="0"/>
              </a:spcBef>
              <a:spcAft>
                <a:spcPct val="35000"/>
              </a:spcAft>
              <a:buClrTx/>
              <a:buSzTx/>
              <a:buFontTx/>
              <a:buNone/>
              <a:tabLst/>
              <a:defRPr/>
            </a:pPr>
            <a:r>
              <a:rPr kumimoji="0" lang="zh-CN" altLang="en-US" sz="2400" b="1" i="0" u="none" strike="noStrike" kern="1200" cap="none" spc="0" normalizeH="0" baseline="0" noProof="0" dirty="0">
                <a:ln>
                  <a:noFill/>
                </a:ln>
                <a:solidFill>
                  <a:srgbClr val="8EC640"/>
                </a:solidFill>
                <a:effectLst/>
                <a:uLnTx/>
                <a:uFillTx/>
                <a:latin typeface="Times New Roman" panose="02020603050405020304" pitchFamily="18" charset="0"/>
                <a:ea typeface="宋体" panose="02010600030101010101" pitchFamily="2" charset="-122"/>
                <a:cs typeface="Times New Roman" panose="02020603050405020304" pitchFamily="18" charset="0"/>
              </a:rPr>
              <a:t>资金</a:t>
            </a:r>
          </a:p>
          <a:p>
            <a:pPr marL="0" marR="0" lvl="1" indent="0" algn="ctr" defTabSz="266700" rtl="0" eaLnBrk="1" fontAlgn="auto" latinLnBrk="0" hangingPunct="1">
              <a:lnSpc>
                <a:spcPct val="100000"/>
              </a:lnSpc>
              <a:spcBef>
                <a:spcPct val="0"/>
              </a:spcBef>
              <a:spcAft>
                <a:spcPct val="1500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1,000</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万美元</a:t>
            </a:r>
            <a:r>
              <a:rPr kumimoji="0" lang="zh-CN" altLang="zh-CN" sz="20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5,000</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万美元，分阶段提取</a:t>
            </a:r>
          </a:p>
          <a:p>
            <a:pPr marL="0" marR="0" lvl="1" indent="0" algn="ctr" defTabSz="266700" rtl="0" eaLnBrk="1" fontAlgn="auto" latinLnBrk="0" hangingPunct="1">
              <a:lnSpc>
                <a:spcPct val="100000"/>
              </a:lnSpc>
              <a:spcBef>
                <a:spcPct val="0"/>
              </a:spcBef>
              <a:spcAft>
                <a:spcPct val="1500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30</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倍杠杆的投资 </a:t>
            </a:r>
          </a:p>
        </p:txBody>
      </p:sp>
      <p:sp>
        <p:nvSpPr>
          <p:cNvPr id="43" name="Freeform: Shape 42">
            <a:extLst>
              <a:ext uri="{FF2B5EF4-FFF2-40B4-BE49-F238E27FC236}">
                <a16:creationId xmlns:a16="http://schemas.microsoft.com/office/drawing/2014/main" id="{1CA66CF6-8ADA-491F-B2D8-8DB42178AEBA}"/>
              </a:ext>
            </a:extLst>
          </p:cNvPr>
          <p:cNvSpPr/>
          <p:nvPr/>
        </p:nvSpPr>
        <p:spPr>
          <a:xfrm>
            <a:off x="3656480" y="2015831"/>
            <a:ext cx="616159" cy="616159"/>
          </a:xfrm>
          <a:custGeom>
            <a:avLst/>
            <a:gdLst>
              <a:gd name="connsiteX0" fmla="*/ 0 w 1502833"/>
              <a:gd name="connsiteY0" fmla="*/ 751417 h 1502833"/>
              <a:gd name="connsiteX1" fmla="*/ 751417 w 1502833"/>
              <a:gd name="connsiteY1" fmla="*/ 0 h 1502833"/>
              <a:gd name="connsiteX2" fmla="*/ 1502834 w 1502833"/>
              <a:gd name="connsiteY2" fmla="*/ 751417 h 1502833"/>
              <a:gd name="connsiteX3" fmla="*/ 751417 w 1502833"/>
              <a:gd name="connsiteY3" fmla="*/ 1502834 h 1502833"/>
              <a:gd name="connsiteX4" fmla="*/ 0 w 1502833"/>
              <a:gd name="connsiteY4" fmla="*/ 751417 h 150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33" h="1502833">
                <a:moveTo>
                  <a:pt x="0" y="751417"/>
                </a:moveTo>
                <a:cubicBezTo>
                  <a:pt x="0" y="336421"/>
                  <a:pt x="336421" y="0"/>
                  <a:pt x="751417" y="0"/>
                </a:cubicBezTo>
                <a:cubicBezTo>
                  <a:pt x="1166413" y="0"/>
                  <a:pt x="1502834" y="336421"/>
                  <a:pt x="1502834" y="751417"/>
                </a:cubicBezTo>
                <a:cubicBezTo>
                  <a:pt x="1502834" y="1166413"/>
                  <a:pt x="1166413" y="1502834"/>
                  <a:pt x="751417" y="1502834"/>
                </a:cubicBezTo>
                <a:cubicBezTo>
                  <a:pt x="336421" y="1502834"/>
                  <a:pt x="0" y="1166413"/>
                  <a:pt x="0" y="751417"/>
                </a:cubicBezTo>
                <a:close/>
              </a:path>
            </a:pathLst>
          </a:custGeom>
          <a:solidFill>
            <a:schemeClr val="bg1"/>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74589" tIns="174589" rIns="174589" bIns="174589" numCol="1" spcCol="1270" anchor="ctr" anchorCtr="0">
            <a:noAutofit/>
          </a:bodyPr>
          <a:lstStyle/>
          <a:p>
            <a:pPr marL="0" marR="0" lvl="0" indent="0" algn="l" defTabSz="333375" rtl="0" eaLnBrk="1" fontAlgn="auto" latinLnBrk="0" hangingPunct="1">
              <a:lnSpc>
                <a:spcPct val="100000"/>
              </a:lnSpc>
              <a:spcBef>
                <a:spcPct val="0"/>
              </a:spcBef>
              <a:spcAft>
                <a:spcPct val="3500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4" name="Freeform: Shape 43">
            <a:extLst>
              <a:ext uri="{FF2B5EF4-FFF2-40B4-BE49-F238E27FC236}">
                <a16:creationId xmlns:a16="http://schemas.microsoft.com/office/drawing/2014/main" id="{6EC77E4A-5F2D-41E8-9EF9-6CE9C572306C}"/>
              </a:ext>
            </a:extLst>
          </p:cNvPr>
          <p:cNvSpPr/>
          <p:nvPr/>
        </p:nvSpPr>
        <p:spPr>
          <a:xfrm>
            <a:off x="4010932" y="3236718"/>
            <a:ext cx="616159" cy="616159"/>
          </a:xfrm>
          <a:custGeom>
            <a:avLst/>
            <a:gdLst>
              <a:gd name="connsiteX0" fmla="*/ 0 w 1502833"/>
              <a:gd name="connsiteY0" fmla="*/ 751417 h 1502833"/>
              <a:gd name="connsiteX1" fmla="*/ 751417 w 1502833"/>
              <a:gd name="connsiteY1" fmla="*/ 0 h 1502833"/>
              <a:gd name="connsiteX2" fmla="*/ 1502834 w 1502833"/>
              <a:gd name="connsiteY2" fmla="*/ 751417 h 1502833"/>
              <a:gd name="connsiteX3" fmla="*/ 751417 w 1502833"/>
              <a:gd name="connsiteY3" fmla="*/ 1502834 h 1502833"/>
              <a:gd name="connsiteX4" fmla="*/ 0 w 1502833"/>
              <a:gd name="connsiteY4" fmla="*/ 751417 h 150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33" h="1502833">
                <a:moveTo>
                  <a:pt x="0" y="751417"/>
                </a:moveTo>
                <a:cubicBezTo>
                  <a:pt x="0" y="336421"/>
                  <a:pt x="336421" y="0"/>
                  <a:pt x="751417" y="0"/>
                </a:cubicBezTo>
                <a:cubicBezTo>
                  <a:pt x="1166413" y="0"/>
                  <a:pt x="1502834" y="336421"/>
                  <a:pt x="1502834" y="751417"/>
                </a:cubicBezTo>
                <a:cubicBezTo>
                  <a:pt x="1502834" y="1166413"/>
                  <a:pt x="1166413" y="1502834"/>
                  <a:pt x="751417" y="1502834"/>
                </a:cubicBezTo>
                <a:cubicBezTo>
                  <a:pt x="336421" y="1502834"/>
                  <a:pt x="0" y="1166413"/>
                  <a:pt x="0" y="751417"/>
                </a:cubicBezTo>
                <a:close/>
              </a:path>
            </a:pathLst>
          </a:custGeom>
          <a:solidFill>
            <a:schemeClr val="accent1"/>
          </a:solidFill>
          <a:ln>
            <a:solidFill>
              <a:srgbClr val="0070C0"/>
            </a:solid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74589" tIns="174589" rIns="174589" bIns="174589" numCol="1" spcCol="1270" anchor="ctr" anchorCtr="0">
            <a:noAutofit/>
          </a:bodyPr>
          <a:lstStyle/>
          <a:p>
            <a:pPr marL="0" marR="0" lvl="0" indent="0" algn="l" defTabSz="333375" rtl="0" eaLnBrk="1" fontAlgn="auto" latinLnBrk="0" hangingPunct="1">
              <a:lnSpc>
                <a:spcPct val="100000"/>
              </a:lnSpc>
              <a:spcBef>
                <a:spcPct val="0"/>
              </a:spcBef>
              <a:spcAft>
                <a:spcPct val="3500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5" name="Freeform: Shape 44">
            <a:extLst>
              <a:ext uri="{FF2B5EF4-FFF2-40B4-BE49-F238E27FC236}">
                <a16:creationId xmlns:a16="http://schemas.microsoft.com/office/drawing/2014/main" id="{63BCA0E1-CC10-4F56-84FC-8D05D2305BE9}"/>
              </a:ext>
            </a:extLst>
          </p:cNvPr>
          <p:cNvSpPr/>
          <p:nvPr/>
        </p:nvSpPr>
        <p:spPr>
          <a:xfrm>
            <a:off x="5099371" y="4029021"/>
            <a:ext cx="616159" cy="616159"/>
          </a:xfrm>
          <a:custGeom>
            <a:avLst/>
            <a:gdLst>
              <a:gd name="connsiteX0" fmla="*/ 0 w 1502833"/>
              <a:gd name="connsiteY0" fmla="*/ 751417 h 1502833"/>
              <a:gd name="connsiteX1" fmla="*/ 751417 w 1502833"/>
              <a:gd name="connsiteY1" fmla="*/ 0 h 1502833"/>
              <a:gd name="connsiteX2" fmla="*/ 1502834 w 1502833"/>
              <a:gd name="connsiteY2" fmla="*/ 751417 h 1502833"/>
              <a:gd name="connsiteX3" fmla="*/ 751417 w 1502833"/>
              <a:gd name="connsiteY3" fmla="*/ 1502834 h 1502833"/>
              <a:gd name="connsiteX4" fmla="*/ 0 w 1502833"/>
              <a:gd name="connsiteY4" fmla="*/ 751417 h 150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33" h="1502833">
                <a:moveTo>
                  <a:pt x="0" y="751417"/>
                </a:moveTo>
                <a:cubicBezTo>
                  <a:pt x="0" y="336421"/>
                  <a:pt x="336421" y="0"/>
                  <a:pt x="751417" y="0"/>
                </a:cubicBezTo>
                <a:cubicBezTo>
                  <a:pt x="1166413" y="0"/>
                  <a:pt x="1502834" y="336421"/>
                  <a:pt x="1502834" y="751417"/>
                </a:cubicBezTo>
                <a:cubicBezTo>
                  <a:pt x="1502834" y="1166413"/>
                  <a:pt x="1166413" y="1502834"/>
                  <a:pt x="751417" y="1502834"/>
                </a:cubicBezTo>
                <a:cubicBezTo>
                  <a:pt x="336421" y="1502834"/>
                  <a:pt x="0" y="1166413"/>
                  <a:pt x="0" y="751417"/>
                </a:cubicBezTo>
                <a:close/>
              </a:path>
            </a:pathLst>
          </a:custGeom>
          <a:solidFill>
            <a:schemeClr val="bg1"/>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74589" tIns="174589" rIns="174589" bIns="174589" numCol="1" spcCol="1270" anchor="ctr" anchorCtr="0">
            <a:noAutofit/>
          </a:bodyPr>
          <a:lstStyle/>
          <a:p>
            <a:pPr marL="0" marR="0" lvl="0" indent="0" algn="l" defTabSz="333375" rtl="0" eaLnBrk="1" fontAlgn="auto" latinLnBrk="0" hangingPunct="1">
              <a:lnSpc>
                <a:spcPct val="100000"/>
              </a:lnSpc>
              <a:spcBef>
                <a:spcPct val="0"/>
              </a:spcBef>
              <a:spcAft>
                <a:spcPct val="3500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6" name="Freeform: Shape 45">
            <a:extLst>
              <a:ext uri="{FF2B5EF4-FFF2-40B4-BE49-F238E27FC236}">
                <a16:creationId xmlns:a16="http://schemas.microsoft.com/office/drawing/2014/main" id="{7924B7E5-C3C5-47BD-BB74-D7DC7FBD3B0C}"/>
              </a:ext>
            </a:extLst>
          </p:cNvPr>
          <p:cNvSpPr/>
          <p:nvPr/>
        </p:nvSpPr>
        <p:spPr>
          <a:xfrm>
            <a:off x="6442658" y="4024967"/>
            <a:ext cx="616159" cy="616159"/>
          </a:xfrm>
          <a:custGeom>
            <a:avLst/>
            <a:gdLst>
              <a:gd name="connsiteX0" fmla="*/ 0 w 1502833"/>
              <a:gd name="connsiteY0" fmla="*/ 751417 h 1502833"/>
              <a:gd name="connsiteX1" fmla="*/ 751417 w 1502833"/>
              <a:gd name="connsiteY1" fmla="*/ 0 h 1502833"/>
              <a:gd name="connsiteX2" fmla="*/ 1502834 w 1502833"/>
              <a:gd name="connsiteY2" fmla="*/ 751417 h 1502833"/>
              <a:gd name="connsiteX3" fmla="*/ 751417 w 1502833"/>
              <a:gd name="connsiteY3" fmla="*/ 1502834 h 1502833"/>
              <a:gd name="connsiteX4" fmla="*/ 0 w 1502833"/>
              <a:gd name="connsiteY4" fmla="*/ 751417 h 150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33" h="1502833">
                <a:moveTo>
                  <a:pt x="0" y="751417"/>
                </a:moveTo>
                <a:cubicBezTo>
                  <a:pt x="0" y="336421"/>
                  <a:pt x="336421" y="0"/>
                  <a:pt x="751417" y="0"/>
                </a:cubicBezTo>
                <a:cubicBezTo>
                  <a:pt x="1166413" y="0"/>
                  <a:pt x="1502834" y="336421"/>
                  <a:pt x="1502834" y="751417"/>
                </a:cubicBezTo>
                <a:cubicBezTo>
                  <a:pt x="1502834" y="1166413"/>
                  <a:pt x="1166413" y="1502834"/>
                  <a:pt x="751417" y="1502834"/>
                </a:cubicBezTo>
                <a:cubicBezTo>
                  <a:pt x="336421" y="1502834"/>
                  <a:pt x="0" y="1166413"/>
                  <a:pt x="0" y="751417"/>
                </a:cubicBezTo>
                <a:close/>
              </a:path>
            </a:pathLst>
          </a:custGeom>
          <a:solidFill>
            <a:schemeClr val="accent1"/>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74589" tIns="174589" rIns="174589" bIns="174589" numCol="1" spcCol="1270" anchor="ctr" anchorCtr="0">
            <a:noAutofit/>
          </a:bodyPr>
          <a:lstStyle/>
          <a:p>
            <a:pPr marL="0" marR="0" lvl="0" indent="0" algn="l" defTabSz="333375" rtl="0" eaLnBrk="1" fontAlgn="auto" latinLnBrk="0" hangingPunct="1">
              <a:lnSpc>
                <a:spcPct val="100000"/>
              </a:lnSpc>
              <a:spcBef>
                <a:spcPct val="0"/>
              </a:spcBef>
              <a:spcAft>
                <a:spcPct val="3500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7" name="Freeform: Shape 46">
            <a:extLst>
              <a:ext uri="{FF2B5EF4-FFF2-40B4-BE49-F238E27FC236}">
                <a16:creationId xmlns:a16="http://schemas.microsoft.com/office/drawing/2014/main" id="{D49E8E00-F858-42DD-BBEE-12D73F9E33DA}"/>
              </a:ext>
            </a:extLst>
          </p:cNvPr>
          <p:cNvSpPr/>
          <p:nvPr/>
        </p:nvSpPr>
        <p:spPr>
          <a:xfrm>
            <a:off x="7451551" y="3215507"/>
            <a:ext cx="616159" cy="616159"/>
          </a:xfrm>
          <a:custGeom>
            <a:avLst/>
            <a:gdLst>
              <a:gd name="connsiteX0" fmla="*/ 0 w 1502833"/>
              <a:gd name="connsiteY0" fmla="*/ 751417 h 1502833"/>
              <a:gd name="connsiteX1" fmla="*/ 751417 w 1502833"/>
              <a:gd name="connsiteY1" fmla="*/ 0 h 1502833"/>
              <a:gd name="connsiteX2" fmla="*/ 1502834 w 1502833"/>
              <a:gd name="connsiteY2" fmla="*/ 751417 h 1502833"/>
              <a:gd name="connsiteX3" fmla="*/ 751417 w 1502833"/>
              <a:gd name="connsiteY3" fmla="*/ 1502834 h 1502833"/>
              <a:gd name="connsiteX4" fmla="*/ 0 w 1502833"/>
              <a:gd name="connsiteY4" fmla="*/ 751417 h 150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33" h="1502833">
                <a:moveTo>
                  <a:pt x="0" y="751417"/>
                </a:moveTo>
                <a:cubicBezTo>
                  <a:pt x="0" y="336421"/>
                  <a:pt x="336421" y="0"/>
                  <a:pt x="751417" y="0"/>
                </a:cubicBezTo>
                <a:cubicBezTo>
                  <a:pt x="1166413" y="0"/>
                  <a:pt x="1502834" y="336421"/>
                  <a:pt x="1502834" y="751417"/>
                </a:cubicBezTo>
                <a:cubicBezTo>
                  <a:pt x="1502834" y="1166413"/>
                  <a:pt x="1166413" y="1502834"/>
                  <a:pt x="751417" y="1502834"/>
                </a:cubicBezTo>
                <a:cubicBezTo>
                  <a:pt x="336421" y="1502834"/>
                  <a:pt x="0" y="1166413"/>
                  <a:pt x="0" y="751417"/>
                </a:cubicBezTo>
                <a:close/>
              </a:path>
            </a:pathLst>
          </a:custGeom>
          <a:solidFill>
            <a:schemeClr val="bg1"/>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74589" tIns="174589" rIns="174589" bIns="174589" numCol="1" spcCol="1270" anchor="ctr" anchorCtr="0">
            <a:noAutofit/>
          </a:bodyPr>
          <a:lstStyle/>
          <a:p>
            <a:pPr marL="0" marR="0" lvl="0" indent="0" algn="l" defTabSz="333375" rtl="0" eaLnBrk="1" fontAlgn="auto" latinLnBrk="0" hangingPunct="1">
              <a:lnSpc>
                <a:spcPct val="100000"/>
              </a:lnSpc>
              <a:spcBef>
                <a:spcPct val="0"/>
              </a:spcBef>
              <a:spcAft>
                <a:spcPct val="3500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8" name="Freeform: Shape 47">
            <a:extLst>
              <a:ext uri="{FF2B5EF4-FFF2-40B4-BE49-F238E27FC236}">
                <a16:creationId xmlns:a16="http://schemas.microsoft.com/office/drawing/2014/main" id="{7D314B36-7A37-4F31-A24F-EFC2980D8E18}"/>
              </a:ext>
            </a:extLst>
          </p:cNvPr>
          <p:cNvSpPr/>
          <p:nvPr/>
        </p:nvSpPr>
        <p:spPr>
          <a:xfrm>
            <a:off x="7827154" y="2010409"/>
            <a:ext cx="616159" cy="616159"/>
          </a:xfrm>
          <a:custGeom>
            <a:avLst/>
            <a:gdLst>
              <a:gd name="connsiteX0" fmla="*/ 0 w 1502833"/>
              <a:gd name="connsiteY0" fmla="*/ 751417 h 1502833"/>
              <a:gd name="connsiteX1" fmla="*/ 751417 w 1502833"/>
              <a:gd name="connsiteY1" fmla="*/ 0 h 1502833"/>
              <a:gd name="connsiteX2" fmla="*/ 1502834 w 1502833"/>
              <a:gd name="connsiteY2" fmla="*/ 751417 h 1502833"/>
              <a:gd name="connsiteX3" fmla="*/ 751417 w 1502833"/>
              <a:gd name="connsiteY3" fmla="*/ 1502834 h 1502833"/>
              <a:gd name="connsiteX4" fmla="*/ 0 w 1502833"/>
              <a:gd name="connsiteY4" fmla="*/ 751417 h 150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33" h="1502833">
                <a:moveTo>
                  <a:pt x="0" y="751417"/>
                </a:moveTo>
                <a:cubicBezTo>
                  <a:pt x="0" y="336421"/>
                  <a:pt x="336421" y="0"/>
                  <a:pt x="751417" y="0"/>
                </a:cubicBezTo>
                <a:cubicBezTo>
                  <a:pt x="1166413" y="0"/>
                  <a:pt x="1502834" y="336421"/>
                  <a:pt x="1502834" y="751417"/>
                </a:cubicBezTo>
                <a:cubicBezTo>
                  <a:pt x="1502834" y="1166413"/>
                  <a:pt x="1166413" y="1502834"/>
                  <a:pt x="751417" y="1502834"/>
                </a:cubicBezTo>
                <a:cubicBezTo>
                  <a:pt x="336421" y="1502834"/>
                  <a:pt x="0" y="1166413"/>
                  <a:pt x="0" y="751417"/>
                </a:cubicBezTo>
                <a:close/>
              </a:path>
            </a:pathLst>
          </a:custGeom>
          <a:solidFill>
            <a:schemeClr val="bg1"/>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74589" tIns="174589" rIns="174589" bIns="174589" numCol="1" spcCol="1270" anchor="ctr" anchorCtr="0">
            <a:noAutofit/>
          </a:bodyPr>
          <a:lstStyle/>
          <a:p>
            <a:pPr marL="0" marR="0" lvl="0" indent="0" algn="l" defTabSz="333375" rtl="0" eaLnBrk="1" fontAlgn="auto" latinLnBrk="0" hangingPunct="1">
              <a:lnSpc>
                <a:spcPct val="100000"/>
              </a:lnSpc>
              <a:spcBef>
                <a:spcPct val="0"/>
              </a:spcBef>
              <a:spcAft>
                <a:spcPct val="3500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50" name="Straight Connector 49">
            <a:extLst>
              <a:ext uri="{FF2B5EF4-FFF2-40B4-BE49-F238E27FC236}">
                <a16:creationId xmlns:a16="http://schemas.microsoft.com/office/drawing/2014/main" id="{83A69139-1FAD-4E9F-BE09-007B6C1AC3B0}"/>
              </a:ext>
            </a:extLst>
          </p:cNvPr>
          <p:cNvCxnSpPr>
            <a:cxnSpLocks/>
          </p:cNvCxnSpPr>
          <p:nvPr/>
        </p:nvCxnSpPr>
        <p:spPr>
          <a:xfrm>
            <a:off x="4282004" y="2318488"/>
            <a:ext cx="685800" cy="0"/>
          </a:xfrm>
          <a:prstGeom prst="line">
            <a:avLst/>
          </a:prstGeom>
          <a:ln w="28575">
            <a:solidFill>
              <a:schemeClr val="bg2">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E3A4E0B-8249-43C8-8688-0A1AAD4DFA60}"/>
              </a:ext>
            </a:extLst>
          </p:cNvPr>
          <p:cNvCxnSpPr>
            <a:cxnSpLocks/>
          </p:cNvCxnSpPr>
          <p:nvPr/>
        </p:nvCxnSpPr>
        <p:spPr>
          <a:xfrm flipV="1">
            <a:off x="4568258" y="2941000"/>
            <a:ext cx="541172" cy="413910"/>
          </a:xfrm>
          <a:prstGeom prst="line">
            <a:avLst/>
          </a:prstGeom>
          <a:ln w="28575">
            <a:solidFill>
              <a:schemeClr val="bg2">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1C3F170-D98F-4348-8A89-48DEBA98DC2B}"/>
              </a:ext>
            </a:extLst>
          </p:cNvPr>
          <p:cNvCxnSpPr>
            <a:cxnSpLocks/>
          </p:cNvCxnSpPr>
          <p:nvPr/>
        </p:nvCxnSpPr>
        <p:spPr>
          <a:xfrm flipH="1" flipV="1">
            <a:off x="6361484" y="3361981"/>
            <a:ext cx="288760" cy="662876"/>
          </a:xfrm>
          <a:prstGeom prst="line">
            <a:avLst/>
          </a:prstGeom>
          <a:ln w="28575">
            <a:solidFill>
              <a:schemeClr val="bg2">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449FD63-3020-42C3-A3F7-B5DC7AF7B338}"/>
              </a:ext>
            </a:extLst>
          </p:cNvPr>
          <p:cNvCxnSpPr>
            <a:cxnSpLocks/>
          </p:cNvCxnSpPr>
          <p:nvPr/>
        </p:nvCxnSpPr>
        <p:spPr>
          <a:xfrm flipH="1" flipV="1">
            <a:off x="6950210" y="2962848"/>
            <a:ext cx="547589" cy="388710"/>
          </a:xfrm>
          <a:prstGeom prst="line">
            <a:avLst/>
          </a:prstGeom>
          <a:ln w="28575">
            <a:solidFill>
              <a:schemeClr val="bg2">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13B91BE-0939-40A4-9DB9-7A588FB7472E}"/>
              </a:ext>
            </a:extLst>
          </p:cNvPr>
          <p:cNvCxnSpPr/>
          <p:nvPr/>
        </p:nvCxnSpPr>
        <p:spPr>
          <a:xfrm>
            <a:off x="7134283" y="2318487"/>
            <a:ext cx="685800" cy="0"/>
          </a:xfrm>
          <a:prstGeom prst="line">
            <a:avLst/>
          </a:prstGeom>
          <a:ln w="28575">
            <a:solidFill>
              <a:schemeClr val="bg2">
                <a:lumMod val="60000"/>
                <a:lumOff val="40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9649D61-5444-4FCC-981D-CA03A9A3DE94}"/>
              </a:ext>
            </a:extLst>
          </p:cNvPr>
          <p:cNvCxnSpPr>
            <a:cxnSpLocks/>
          </p:cNvCxnSpPr>
          <p:nvPr/>
        </p:nvCxnSpPr>
        <p:spPr>
          <a:xfrm flipV="1">
            <a:off x="5507204" y="3355144"/>
            <a:ext cx="252387" cy="678648"/>
          </a:xfrm>
          <a:prstGeom prst="line">
            <a:avLst/>
          </a:prstGeom>
          <a:ln w="28575">
            <a:solidFill>
              <a:schemeClr val="bg2">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523F96E2-6563-48F1-A3F8-5D9EA2E88208}"/>
              </a:ext>
            </a:extLst>
          </p:cNvPr>
          <p:cNvSpPr/>
          <p:nvPr/>
        </p:nvSpPr>
        <p:spPr>
          <a:xfrm>
            <a:off x="5046365" y="1726181"/>
            <a:ext cx="1958685" cy="1441254"/>
          </a:xfrm>
          <a:prstGeom prst="ellipse">
            <a:avLst/>
          </a:prstGeom>
          <a:solidFill>
            <a:schemeClr val="bg1"/>
          </a:solidFill>
          <a:ln w="152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4472C4"/>
                </a:solidFill>
                <a:effectLst/>
                <a:uLnTx/>
                <a:uFillTx/>
                <a:latin typeface="Times New Roman" panose="02020603050405020304" pitchFamily="18" charset="0"/>
                <a:ea typeface="宋体" panose="02010600030101010101" pitchFamily="2" charset="-122"/>
                <a:cs typeface="Times New Roman" panose="02020603050405020304" pitchFamily="18" charset="0"/>
              </a:rPr>
              <a:t>CSPPF</a:t>
            </a:r>
            <a:endParaRPr kumimoji="0" lang="zh-CN" altLang="en-US" sz="2800" b="0" i="0" u="none" strike="noStrike" kern="1200" cap="none" spc="0" normalizeH="0" baseline="0" noProof="0" dirty="0">
              <a:ln>
                <a:noFill/>
              </a:ln>
              <a:solidFill>
                <a:srgbClr val="323F4F">
                  <a:lumMod val="50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6" name="Graphic 75" descr="Coins outline">
            <a:extLst>
              <a:ext uri="{FF2B5EF4-FFF2-40B4-BE49-F238E27FC236}">
                <a16:creationId xmlns:a16="http://schemas.microsoft.com/office/drawing/2014/main" id="{5078DE03-ACFC-4DB0-9BBA-4D91AD0E92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58818" y="2109650"/>
            <a:ext cx="417674" cy="417674"/>
          </a:xfrm>
          <a:prstGeom prst="rect">
            <a:avLst/>
          </a:prstGeom>
        </p:spPr>
      </p:pic>
      <p:pic>
        <p:nvPicPr>
          <p:cNvPr id="84" name="Graphic 83" descr="Clipboard Partially Checked">
            <a:extLst>
              <a:ext uri="{FF2B5EF4-FFF2-40B4-BE49-F238E27FC236}">
                <a16:creationId xmlns:a16="http://schemas.microsoft.com/office/drawing/2014/main" id="{50A3D7E8-06B1-4723-87D9-C0D61B96C0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112507" y="3339709"/>
            <a:ext cx="404099" cy="410174"/>
          </a:xfrm>
          <a:prstGeom prst="rect">
            <a:avLst/>
          </a:prstGeom>
        </p:spPr>
      </p:pic>
      <p:pic>
        <p:nvPicPr>
          <p:cNvPr id="85" name="Graphic 84" descr="Person with idea">
            <a:extLst>
              <a:ext uri="{FF2B5EF4-FFF2-40B4-BE49-F238E27FC236}">
                <a16:creationId xmlns:a16="http://schemas.microsoft.com/office/drawing/2014/main" id="{40C3F923-408F-4E83-81F1-DC708B3CE2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35277" y="3321256"/>
            <a:ext cx="442349" cy="442349"/>
          </a:xfrm>
          <a:prstGeom prst="rect">
            <a:avLst/>
          </a:prstGeom>
        </p:spPr>
      </p:pic>
      <p:pic>
        <p:nvPicPr>
          <p:cNvPr id="86" name="Graphic 85" descr="Cheers outline">
            <a:extLst>
              <a:ext uri="{FF2B5EF4-FFF2-40B4-BE49-F238E27FC236}">
                <a16:creationId xmlns:a16="http://schemas.microsoft.com/office/drawing/2014/main" id="{EB694FAF-FCC3-4E21-9ACA-7C5692407F1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31538" y="2125346"/>
            <a:ext cx="397124" cy="397124"/>
          </a:xfrm>
          <a:prstGeom prst="rect">
            <a:avLst/>
          </a:prstGeom>
        </p:spPr>
      </p:pic>
      <p:pic>
        <p:nvPicPr>
          <p:cNvPr id="89" name="Graphic 88" descr="Train outline">
            <a:extLst>
              <a:ext uri="{FF2B5EF4-FFF2-40B4-BE49-F238E27FC236}">
                <a16:creationId xmlns:a16="http://schemas.microsoft.com/office/drawing/2014/main" id="{EF0FD198-E976-40EF-94C5-9829189C666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215618" y="4163273"/>
            <a:ext cx="398318" cy="398318"/>
          </a:xfrm>
          <a:prstGeom prst="rect">
            <a:avLst/>
          </a:prstGeom>
        </p:spPr>
      </p:pic>
      <p:pic>
        <p:nvPicPr>
          <p:cNvPr id="90" name="Graphic 89" descr="Handshake">
            <a:extLst>
              <a:ext uri="{FF2B5EF4-FFF2-40B4-BE49-F238E27FC236}">
                <a16:creationId xmlns:a16="http://schemas.microsoft.com/office/drawing/2014/main" id="{24F1CCBF-96F3-4DEC-A86E-4FA1F20901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6527104" y="4137034"/>
            <a:ext cx="447548" cy="447548"/>
          </a:xfrm>
          <a:prstGeom prst="rect">
            <a:avLst/>
          </a:prstGeom>
        </p:spPr>
      </p:pic>
      <p:sp>
        <p:nvSpPr>
          <p:cNvPr id="92" name="Oval 91">
            <a:extLst>
              <a:ext uri="{FF2B5EF4-FFF2-40B4-BE49-F238E27FC236}">
                <a16:creationId xmlns:a16="http://schemas.microsoft.com/office/drawing/2014/main" id="{ADDB5895-D2F1-4B60-94D0-A026729FDE54}"/>
              </a:ext>
            </a:extLst>
          </p:cNvPr>
          <p:cNvSpPr/>
          <p:nvPr/>
        </p:nvSpPr>
        <p:spPr>
          <a:xfrm>
            <a:off x="4913249" y="2251755"/>
            <a:ext cx="137160" cy="137160"/>
          </a:xfrm>
          <a:prstGeom prst="ellipse">
            <a:avLst/>
          </a:prstGeom>
          <a:solidFill>
            <a:schemeClr val="bg1"/>
          </a:solidFill>
          <a:ln w="190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3" name="Oval 92">
            <a:extLst>
              <a:ext uri="{FF2B5EF4-FFF2-40B4-BE49-F238E27FC236}">
                <a16:creationId xmlns:a16="http://schemas.microsoft.com/office/drawing/2014/main" id="{6BA4A7EF-3291-4940-BF61-40C7B08B02C2}"/>
              </a:ext>
            </a:extLst>
          </p:cNvPr>
          <p:cNvSpPr/>
          <p:nvPr/>
        </p:nvSpPr>
        <p:spPr>
          <a:xfrm>
            <a:off x="4947539" y="2284197"/>
            <a:ext cx="68580" cy="68580"/>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4" name="Oval 93">
            <a:extLst>
              <a:ext uri="{FF2B5EF4-FFF2-40B4-BE49-F238E27FC236}">
                <a16:creationId xmlns:a16="http://schemas.microsoft.com/office/drawing/2014/main" id="{662A899A-04CE-46C4-BE60-91DA21611CDB}"/>
              </a:ext>
            </a:extLst>
          </p:cNvPr>
          <p:cNvSpPr/>
          <p:nvPr/>
        </p:nvSpPr>
        <p:spPr>
          <a:xfrm>
            <a:off x="5058063" y="2853616"/>
            <a:ext cx="137160" cy="137160"/>
          </a:xfrm>
          <a:prstGeom prst="ellipse">
            <a:avLst/>
          </a:prstGeom>
          <a:solidFill>
            <a:schemeClr val="bg1"/>
          </a:solidFill>
          <a:ln w="190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5" name="Oval 94">
            <a:extLst>
              <a:ext uri="{FF2B5EF4-FFF2-40B4-BE49-F238E27FC236}">
                <a16:creationId xmlns:a16="http://schemas.microsoft.com/office/drawing/2014/main" id="{81E2567A-4EF8-4A68-9092-AF59AA9F6889}"/>
              </a:ext>
            </a:extLst>
          </p:cNvPr>
          <p:cNvSpPr/>
          <p:nvPr/>
        </p:nvSpPr>
        <p:spPr>
          <a:xfrm>
            <a:off x="5092353" y="2886057"/>
            <a:ext cx="68580" cy="68580"/>
          </a:xfrm>
          <a:prstGeom prst="ellipse">
            <a:avLst/>
          </a:prstGeom>
          <a:solidFill>
            <a:srgbClr val="8EC64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6" name="Oval 95">
            <a:extLst>
              <a:ext uri="{FF2B5EF4-FFF2-40B4-BE49-F238E27FC236}">
                <a16:creationId xmlns:a16="http://schemas.microsoft.com/office/drawing/2014/main" id="{C1E97395-9CEE-444A-8116-6DFFFAD99993}"/>
              </a:ext>
            </a:extLst>
          </p:cNvPr>
          <p:cNvSpPr/>
          <p:nvPr/>
        </p:nvSpPr>
        <p:spPr>
          <a:xfrm>
            <a:off x="5699960" y="3263526"/>
            <a:ext cx="137160" cy="137160"/>
          </a:xfrm>
          <a:prstGeom prst="ellipse">
            <a:avLst/>
          </a:prstGeom>
          <a:solidFill>
            <a:schemeClr val="bg1"/>
          </a:solidFill>
          <a:ln w="190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7" name="Oval 96">
            <a:extLst>
              <a:ext uri="{FF2B5EF4-FFF2-40B4-BE49-F238E27FC236}">
                <a16:creationId xmlns:a16="http://schemas.microsoft.com/office/drawing/2014/main" id="{A7877EAE-3720-4D8F-BDD8-96E933B6A1E5}"/>
              </a:ext>
            </a:extLst>
          </p:cNvPr>
          <p:cNvSpPr/>
          <p:nvPr/>
        </p:nvSpPr>
        <p:spPr>
          <a:xfrm>
            <a:off x="5734250" y="3295967"/>
            <a:ext cx="68580" cy="68580"/>
          </a:xfrm>
          <a:prstGeom prst="ellipse">
            <a:avLst/>
          </a:prstGeom>
          <a:solidFill>
            <a:srgbClr val="F1C62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8" name="Oval 97">
            <a:extLst>
              <a:ext uri="{FF2B5EF4-FFF2-40B4-BE49-F238E27FC236}">
                <a16:creationId xmlns:a16="http://schemas.microsoft.com/office/drawing/2014/main" id="{84799EF8-8ACC-4212-B1E3-951AC09A872E}"/>
              </a:ext>
            </a:extLst>
          </p:cNvPr>
          <p:cNvSpPr/>
          <p:nvPr/>
        </p:nvSpPr>
        <p:spPr>
          <a:xfrm>
            <a:off x="6301853" y="3307267"/>
            <a:ext cx="137160" cy="137160"/>
          </a:xfrm>
          <a:prstGeom prst="ellipse">
            <a:avLst/>
          </a:prstGeom>
          <a:solidFill>
            <a:schemeClr val="bg1"/>
          </a:solidFill>
          <a:ln w="190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9" name="Oval 98">
            <a:extLst>
              <a:ext uri="{FF2B5EF4-FFF2-40B4-BE49-F238E27FC236}">
                <a16:creationId xmlns:a16="http://schemas.microsoft.com/office/drawing/2014/main" id="{68FF01E5-82A2-4AA7-B89E-2E45F92573FE}"/>
              </a:ext>
            </a:extLst>
          </p:cNvPr>
          <p:cNvSpPr/>
          <p:nvPr/>
        </p:nvSpPr>
        <p:spPr>
          <a:xfrm>
            <a:off x="6336143" y="3339708"/>
            <a:ext cx="68580" cy="68580"/>
          </a:xfrm>
          <a:prstGeom prst="ellipse">
            <a:avLst/>
          </a:prstGeom>
          <a:solidFill>
            <a:srgbClr val="00B0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0" name="Oval 99">
            <a:extLst>
              <a:ext uri="{FF2B5EF4-FFF2-40B4-BE49-F238E27FC236}">
                <a16:creationId xmlns:a16="http://schemas.microsoft.com/office/drawing/2014/main" id="{C59641B6-8054-4990-9571-E7027315F245}"/>
              </a:ext>
            </a:extLst>
          </p:cNvPr>
          <p:cNvSpPr/>
          <p:nvPr/>
        </p:nvSpPr>
        <p:spPr>
          <a:xfrm>
            <a:off x="6881630" y="2884032"/>
            <a:ext cx="137160" cy="137160"/>
          </a:xfrm>
          <a:prstGeom prst="ellipse">
            <a:avLst/>
          </a:prstGeom>
          <a:solidFill>
            <a:schemeClr val="bg1"/>
          </a:solidFill>
          <a:ln w="190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1" name="Oval 100">
            <a:extLst>
              <a:ext uri="{FF2B5EF4-FFF2-40B4-BE49-F238E27FC236}">
                <a16:creationId xmlns:a16="http://schemas.microsoft.com/office/drawing/2014/main" id="{2A43A540-BD06-406F-A985-6926C164D245}"/>
              </a:ext>
            </a:extLst>
          </p:cNvPr>
          <p:cNvSpPr/>
          <p:nvPr/>
        </p:nvSpPr>
        <p:spPr>
          <a:xfrm>
            <a:off x="6915920" y="2916474"/>
            <a:ext cx="68580" cy="68580"/>
          </a:xfrm>
          <a:prstGeom prst="ellipse">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2" name="Oval 101">
            <a:extLst>
              <a:ext uri="{FF2B5EF4-FFF2-40B4-BE49-F238E27FC236}">
                <a16:creationId xmlns:a16="http://schemas.microsoft.com/office/drawing/2014/main" id="{8975AE13-9293-4255-81BB-AD92B11D1896}"/>
              </a:ext>
            </a:extLst>
          </p:cNvPr>
          <p:cNvSpPr/>
          <p:nvPr/>
        </p:nvSpPr>
        <p:spPr>
          <a:xfrm>
            <a:off x="7050221" y="2244028"/>
            <a:ext cx="137160" cy="137160"/>
          </a:xfrm>
          <a:prstGeom prst="ellipse">
            <a:avLst/>
          </a:prstGeom>
          <a:solidFill>
            <a:schemeClr val="bg1"/>
          </a:solidFill>
          <a:ln w="190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3" name="Oval 102">
            <a:extLst>
              <a:ext uri="{FF2B5EF4-FFF2-40B4-BE49-F238E27FC236}">
                <a16:creationId xmlns:a16="http://schemas.microsoft.com/office/drawing/2014/main" id="{D2CBA57B-4923-47AF-A361-3E0A756C2E13}"/>
              </a:ext>
            </a:extLst>
          </p:cNvPr>
          <p:cNvSpPr/>
          <p:nvPr/>
        </p:nvSpPr>
        <p:spPr>
          <a:xfrm>
            <a:off x="7084511" y="2276469"/>
            <a:ext cx="68580" cy="68580"/>
          </a:xfrm>
          <a:prstGeom prst="ellipse">
            <a:avLst/>
          </a:prstGeom>
          <a:solidFill>
            <a:srgbClr val="F29B2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2" name="TextBox 51">
            <a:extLst>
              <a:ext uri="{FF2B5EF4-FFF2-40B4-BE49-F238E27FC236}">
                <a16:creationId xmlns:a16="http://schemas.microsoft.com/office/drawing/2014/main" id="{4F03B891-1207-4953-81EB-F28749FBD3FB}"/>
              </a:ext>
            </a:extLst>
          </p:cNvPr>
          <p:cNvSpPr txBox="1"/>
          <p:nvPr/>
        </p:nvSpPr>
        <p:spPr>
          <a:xfrm>
            <a:off x="1603427" y="796510"/>
            <a:ext cx="10131125" cy="523220"/>
          </a:xfrm>
          <a:prstGeom prst="rect">
            <a:avLst/>
          </a:prstGeom>
          <a:noFill/>
        </p:spPr>
        <p:txBody>
          <a:bodyPr wrap="square">
            <a:spAutoFit/>
          </a:bodyPr>
          <a:lstStyle/>
          <a:p>
            <a:pPr marL="0" marR="0" lvl="1" indent="0" algn="ctr" defTabSz="266700" rtl="0" eaLnBrk="1" fontAlgn="auto" latinLnBrk="0" hangingPunct="1">
              <a:lnSpc>
                <a:spcPct val="100000"/>
              </a:lnSpc>
              <a:spcBef>
                <a:spcPct val="0"/>
              </a:spcBef>
              <a:spcAft>
                <a:spcPct val="15000"/>
              </a:spcAft>
              <a:buClrTx/>
              <a:buSzTx/>
              <a:buFontTx/>
              <a:buNone/>
              <a:tabLst/>
              <a:defRPr/>
            </a:pPr>
            <a:r>
              <a:rPr kumimoji="0" lang="zh-CN" alt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宋体" panose="02010600030101010101" pitchFamily="2" charset="-122"/>
                <a:cs typeface="Times New Roman" panose="02020603050405020304" pitchFamily="18" charset="0"/>
              </a:rPr>
              <a:t>多方（单方）捐助方信托基金</a:t>
            </a:r>
            <a:r>
              <a:rPr kumimoji="0" lang="en-US" altLang="zh-CN" sz="2800" b="1" i="0" u="none" strike="noStrike" kern="1200" cap="none" spc="0" normalizeH="0" baseline="0" noProof="0" dirty="0">
                <a:ln>
                  <a:noFill/>
                </a:ln>
                <a:solidFill>
                  <a:srgbClr val="44546A"/>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宋体" panose="02010600030101010101" pitchFamily="2" charset="-122"/>
                <a:cs typeface="Times New Roman" panose="02020603050405020304" pitchFamily="18" charset="0"/>
              </a:rPr>
              <a:t>由亚行（中西亚局）管理</a:t>
            </a:r>
          </a:p>
        </p:txBody>
      </p:sp>
      <p:sp>
        <p:nvSpPr>
          <p:cNvPr id="54" name="Title 1">
            <a:extLst>
              <a:ext uri="{FF2B5EF4-FFF2-40B4-BE49-F238E27FC236}">
                <a16:creationId xmlns:a16="http://schemas.microsoft.com/office/drawing/2014/main" id="{BF0E662B-FF95-4196-E340-E27D720B3BA6}"/>
              </a:ext>
            </a:extLst>
          </p:cNvPr>
          <p:cNvSpPr txBox="1">
            <a:spLocks/>
          </p:cNvSpPr>
          <p:nvPr/>
        </p:nvSpPr>
        <p:spPr>
          <a:xfrm>
            <a:off x="925551" y="310964"/>
            <a:ext cx="1051090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zh-CN"/>
            </a:defPPr>
            <a:lvl1pPr marR="0" lvl="0" indent="0" algn="ctr" eaLnBrk="0" fontAlgn="base" hangingPunct="0">
              <a:lnSpc>
                <a:spcPct val="100000"/>
              </a:lnSpc>
              <a:spcBef>
                <a:spcPct val="0"/>
              </a:spcBef>
              <a:spcAft>
                <a:spcPct val="0"/>
              </a:spcAft>
              <a:buClrTx/>
              <a:buSzTx/>
              <a:buFontTx/>
              <a:buNone/>
              <a:tabLst/>
              <a:defRPr kumimoji="0" sz="2800" b="1" i="0" u="none" strike="noStrike" cap="none" normalizeH="0" baseline="0">
                <a:ln>
                  <a:noFill/>
                </a:ln>
                <a:solidFill>
                  <a:schemeClr val="accent1">
                    <a:lumMod val="75000"/>
                  </a:schemeClr>
                </a:solidFill>
                <a:effectLst/>
                <a:ea typeface="Malgun Gothic" panose="020B0503020000020004" pitchFamily="34" charset="-127"/>
                <a:cs typeface="Times New Roman" panose="02020603050405020304" pitchFamily="18" charset="0"/>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CAREC</a:t>
            </a:r>
            <a:r>
              <a:rPr kumimoji="0" lang="zh-CN" altLang="en-US" sz="32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气候与可持续发展项目筹备基金 </a:t>
            </a:r>
            <a:endParaRPr kumimoji="0" lang="zh-CN" altLang="en-US" sz="28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Slide Number Placeholder 1">
            <a:extLst>
              <a:ext uri="{FF2B5EF4-FFF2-40B4-BE49-F238E27FC236}">
                <a16:creationId xmlns:a16="http://schemas.microsoft.com/office/drawing/2014/main" id="{AFB9615A-8088-83FB-44AE-DE4B7D00E5B9}"/>
              </a:ext>
            </a:extLst>
          </p:cNvPr>
          <p:cNvSpPr>
            <a:spLocks noGrp="1"/>
          </p:cNvSpPr>
          <p:nvPr>
            <p:ph type="sldNum" sz="quarter" idx="12"/>
          </p:nvPr>
        </p:nvSpPr>
        <p:spPr>
          <a:xfrm>
            <a:off x="9622866" y="6284452"/>
            <a:ext cx="20574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8BC67CEA-C73E-4EA1-9E3F-137A40803CEA}" type="slidenum">
              <a:rPr kumimoji="0" sz="16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pPr marL="0" marR="0" lvl="0" indent="0" algn="r" defTabSz="457200" rtl="0" eaLnBrk="1" fontAlgn="auto" latinLnBrk="0" hangingPunct="1">
                <a:lnSpc>
                  <a:spcPct val="100000"/>
                </a:lnSpc>
                <a:spcBef>
                  <a:spcPts val="0"/>
                </a:spcBef>
                <a:spcAft>
                  <a:spcPts val="600"/>
                </a:spcAft>
                <a:buClrTx/>
                <a:buSzTx/>
                <a:buFontTx/>
                <a:buNone/>
                <a:tabLst/>
                <a:defRPr/>
              </a:pPr>
              <a:t>10</a:t>
            </a:fld>
            <a:endParaRPr kumimoji="0" lang="zh-CN" altLang="en-US" sz="16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006192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6" name="Group 16"/>
          <p:cNvGrpSpPr>
            <a:grpSpLocks/>
          </p:cNvGrpSpPr>
          <p:nvPr/>
        </p:nvGrpSpPr>
        <p:grpSpPr bwMode="auto">
          <a:xfrm>
            <a:off x="779861" y="1039879"/>
            <a:ext cx="10632278" cy="5527178"/>
            <a:chOff x="930275" y="1787120"/>
            <a:chExt cx="7390309" cy="3444158"/>
          </a:xfrm>
        </p:grpSpPr>
        <p:sp>
          <p:nvSpPr>
            <p:cNvPr id="33799" name="Arc 2"/>
            <p:cNvSpPr>
              <a:spLocks/>
            </p:cNvSpPr>
            <p:nvPr/>
          </p:nvSpPr>
          <p:spPr bwMode="auto">
            <a:xfrm>
              <a:off x="1914525" y="2397715"/>
              <a:ext cx="5294313" cy="2202340"/>
            </a:xfrm>
            <a:custGeom>
              <a:avLst/>
              <a:gdLst>
                <a:gd name="T0" fmla="*/ 0 w 43200"/>
                <a:gd name="T1" fmla="*/ 2147483647 h 21715"/>
                <a:gd name="T2" fmla="*/ 2147483647 w 43200"/>
                <a:gd name="T3" fmla="*/ 2147483647 h 21715"/>
                <a:gd name="T4" fmla="*/ 2147483647 w 43200"/>
                <a:gd name="T5" fmla="*/ 2147483647 h 21715"/>
                <a:gd name="T6" fmla="*/ 0 60000 65536"/>
                <a:gd name="T7" fmla="*/ 0 60000 65536"/>
                <a:gd name="T8" fmla="*/ 0 60000 65536"/>
                <a:gd name="T9" fmla="*/ 0 w 43200"/>
                <a:gd name="T10" fmla="*/ 0 h 21715"/>
                <a:gd name="T11" fmla="*/ 43200 w 43200"/>
                <a:gd name="T12" fmla="*/ 21715 h 21715"/>
              </a:gdLst>
              <a:ahLst/>
              <a:cxnLst>
                <a:cxn ang="T6">
                  <a:pos x="T0" y="T1"/>
                </a:cxn>
                <a:cxn ang="T7">
                  <a:pos x="T2" y="T3"/>
                </a:cxn>
                <a:cxn ang="T8">
                  <a:pos x="T4" y="T5"/>
                </a:cxn>
              </a:cxnLst>
              <a:rect l="T9" t="T10" r="T11" b="T12"/>
              <a:pathLst>
                <a:path w="43200" h="21715" fill="none" extrusionOk="0">
                  <a:moveTo>
                    <a:pt x="0" y="21714"/>
                  </a:moveTo>
                  <a:cubicBezTo>
                    <a:pt x="0" y="21676"/>
                    <a:pt x="0" y="21638"/>
                    <a:pt x="0" y="21600"/>
                  </a:cubicBezTo>
                  <a:cubicBezTo>
                    <a:pt x="0" y="9670"/>
                    <a:pt x="9670" y="0"/>
                    <a:pt x="21600" y="0"/>
                  </a:cubicBezTo>
                  <a:cubicBezTo>
                    <a:pt x="33529" y="-1"/>
                    <a:pt x="43199" y="9670"/>
                    <a:pt x="43200" y="21599"/>
                  </a:cubicBezTo>
                </a:path>
                <a:path w="43200" h="21715" stroke="0" extrusionOk="0">
                  <a:moveTo>
                    <a:pt x="0" y="21714"/>
                  </a:moveTo>
                  <a:cubicBezTo>
                    <a:pt x="0" y="21676"/>
                    <a:pt x="0" y="21638"/>
                    <a:pt x="0" y="21600"/>
                  </a:cubicBezTo>
                  <a:cubicBezTo>
                    <a:pt x="0" y="9670"/>
                    <a:pt x="9670" y="0"/>
                    <a:pt x="21600" y="0"/>
                  </a:cubicBezTo>
                  <a:cubicBezTo>
                    <a:pt x="33529" y="-1"/>
                    <a:pt x="43199" y="9670"/>
                    <a:pt x="43200" y="21599"/>
                  </a:cubicBezTo>
                  <a:lnTo>
                    <a:pt x="21600" y="21600"/>
                  </a:lnTo>
                  <a:close/>
                </a:path>
              </a:pathLst>
            </a:custGeom>
            <a:noFill/>
            <a:ln w="635000">
              <a:solidFill>
                <a:srgbClr val="002776"/>
              </a:solidFill>
              <a:round/>
              <a:headEnd/>
              <a:tailEnd/>
            </a:ln>
          </p:spPr>
          <p:txBody>
            <a:bodyPr wrap="none"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800" name="AutoShape 4"/>
            <p:cNvSpPr>
              <a:spLocks noChangeArrowheads="1"/>
            </p:cNvSpPr>
            <p:nvPr/>
          </p:nvSpPr>
          <p:spPr bwMode="auto">
            <a:xfrm flipV="1">
              <a:off x="3322638" y="4411663"/>
              <a:ext cx="2473325" cy="241300"/>
            </a:xfrm>
            <a:prstGeom prst="triangle">
              <a:avLst>
                <a:gd name="adj" fmla="val 50000"/>
              </a:avLst>
            </a:prstGeom>
            <a:solidFill>
              <a:srgbClr val="002776"/>
            </a:solidFill>
            <a:ln w="6350" algn="ctr">
              <a:noFill/>
              <a:miter lim="800000"/>
              <a:headEnd/>
              <a:tailEnd/>
            </a:ln>
          </p:spPr>
          <p:txBody>
            <a:bodyPr rot="10800000" tIns="91440" bIns="9144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801" name="Oval 5"/>
            <p:cNvSpPr>
              <a:spLocks noChangeArrowheads="1"/>
            </p:cNvSpPr>
            <p:nvPr/>
          </p:nvSpPr>
          <p:spPr bwMode="gray">
            <a:xfrm>
              <a:off x="990496" y="3685439"/>
              <a:ext cx="1995931" cy="876300"/>
            </a:xfrm>
            <a:prstGeom prst="ellipse">
              <a:avLst/>
            </a:prstGeom>
            <a:solidFill>
              <a:schemeClr val="bg1"/>
            </a:solidFill>
            <a:ln w="28575" algn="ctr">
              <a:solidFill>
                <a:srgbClr val="002776"/>
              </a:solidFill>
              <a:round/>
              <a:headEnd/>
              <a:tailEnd/>
            </a:ln>
          </p:spPr>
          <p:txBody>
            <a:bodyPr lIns="18000" tIns="18000" rIns="18000" bIns="18000" anchor="ctr" anchorCtr="1"/>
            <a:lstStyle/>
            <a:p>
              <a:pPr marL="0" marR="0" lvl="0" indent="0" algn="ctr" defTabSz="457200" rtl="0" eaLnBrk="1" fontAlgn="auto" latinLnBrk="0" hangingPunct="1">
                <a:lnSpc>
                  <a:spcPct val="100000"/>
                </a:lnSpc>
                <a:spcBef>
                  <a:spcPts val="0"/>
                </a:spcBef>
                <a:spcAft>
                  <a:spcPts val="0"/>
                </a:spcAft>
                <a:buClr>
                  <a:prstClr val="black"/>
                </a:buClr>
                <a:buSzTx/>
                <a:buFont typeface="Wingdings 2" pitchFamily="18" charset="2"/>
                <a:buNone/>
                <a:tabLst/>
                <a:defRPr/>
              </a:pPr>
              <a:r>
                <a:rPr kumimoji="0" lang="en-US" altLang="zh-CN" sz="20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CAREC</a:t>
              </a:r>
              <a:r>
                <a:rPr kumimoji="0" lang="zh-CN" altLang="en-US" sz="20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重点关注；更高效的协调与风险控制</a:t>
              </a:r>
            </a:p>
          </p:txBody>
        </p:sp>
        <p:sp>
          <p:nvSpPr>
            <p:cNvPr id="33802" name="Oval 6"/>
            <p:cNvSpPr>
              <a:spLocks noChangeArrowheads="1"/>
            </p:cNvSpPr>
            <p:nvPr/>
          </p:nvSpPr>
          <p:spPr bwMode="gray">
            <a:xfrm>
              <a:off x="1407871" y="2693427"/>
              <a:ext cx="2882078" cy="1037649"/>
            </a:xfrm>
            <a:prstGeom prst="ellipse">
              <a:avLst/>
            </a:prstGeom>
            <a:solidFill>
              <a:schemeClr val="bg1"/>
            </a:solidFill>
            <a:ln w="28575" algn="ctr">
              <a:solidFill>
                <a:srgbClr val="002776"/>
              </a:solidFill>
              <a:round/>
              <a:headEnd/>
              <a:tailEnd/>
            </a:ln>
          </p:spPr>
          <p:txBody>
            <a:bodyPr lIns="18000" tIns="18000" rIns="18000" bIns="18000" anchor="ctr" anchorCtr="1"/>
            <a:lstStyle/>
            <a:p>
              <a:pPr marL="0" marR="0" lvl="0" indent="0" algn="ctr" defTabSz="457200" rtl="0" eaLnBrk="1" fontAlgn="auto" latinLnBrk="0" hangingPunct="1">
                <a:lnSpc>
                  <a:spcPct val="100000"/>
                </a:lnSpc>
                <a:spcBef>
                  <a:spcPts val="0"/>
                </a:spcBef>
                <a:spcAft>
                  <a:spcPts val="0"/>
                </a:spcAft>
                <a:buClr>
                  <a:prstClr val="black"/>
                </a:buClr>
                <a:buSzTx/>
                <a:buFontTx/>
                <a:buNone/>
                <a:tabLst/>
                <a:defRPr/>
              </a:pPr>
              <a:r>
                <a:rPr kumimoji="0" lang="zh-CN" altLang="en-US" sz="20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建设一系列更环保、适应气候变化以及更具可持续性的区域项目</a:t>
              </a:r>
            </a:p>
          </p:txBody>
        </p:sp>
        <p:sp>
          <p:nvSpPr>
            <p:cNvPr id="33803" name="Oval 7"/>
            <p:cNvSpPr>
              <a:spLocks noChangeArrowheads="1"/>
            </p:cNvSpPr>
            <p:nvPr/>
          </p:nvSpPr>
          <p:spPr bwMode="gray">
            <a:xfrm>
              <a:off x="1725011" y="1787120"/>
              <a:ext cx="2704611" cy="876300"/>
            </a:xfrm>
            <a:prstGeom prst="ellipse">
              <a:avLst/>
            </a:prstGeom>
            <a:solidFill>
              <a:schemeClr val="bg1"/>
            </a:solidFill>
            <a:ln w="28575" algn="ctr">
              <a:solidFill>
                <a:srgbClr val="002776"/>
              </a:solidFill>
              <a:round/>
              <a:headEnd/>
              <a:tailEnd/>
            </a:ln>
          </p:spPr>
          <p:txBody>
            <a:bodyPr lIns="18000" tIns="18000" rIns="18000" bIns="18000" anchor="ctr" anchorCtr="1"/>
            <a:lstStyle/>
            <a:p>
              <a:pPr marL="0" marR="0" lvl="0" indent="0" algn="ctr" defTabSz="457200" rtl="0" eaLnBrk="1" fontAlgn="auto" latinLnBrk="0" hangingPunct="1">
                <a:lnSpc>
                  <a:spcPct val="100000"/>
                </a:lnSpc>
                <a:spcBef>
                  <a:spcPts val="0"/>
                </a:spcBef>
                <a:spcAft>
                  <a:spcPts val="0"/>
                </a:spcAft>
                <a:buClr>
                  <a:prstClr val="black"/>
                </a:buClr>
                <a:buSzTx/>
                <a:buFont typeface="Wingdings 2" pitchFamily="18" charset="2"/>
                <a:buNone/>
                <a:tabLst/>
                <a:defRPr/>
              </a:pPr>
              <a:r>
                <a:rPr kumimoji="0" lang="zh-CN" altLang="en-US" sz="20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项目建设、新兴行业、气候变化、区域可持续发展目标重点</a:t>
              </a:r>
            </a:p>
          </p:txBody>
        </p:sp>
        <p:sp>
          <p:nvSpPr>
            <p:cNvPr id="33804" name="Oval 8"/>
            <p:cNvSpPr>
              <a:spLocks noChangeArrowheads="1"/>
            </p:cNvSpPr>
            <p:nvPr/>
          </p:nvSpPr>
          <p:spPr bwMode="gray">
            <a:xfrm flipH="1">
              <a:off x="5438507" y="3692795"/>
              <a:ext cx="2882077" cy="876300"/>
            </a:xfrm>
            <a:prstGeom prst="ellipse">
              <a:avLst/>
            </a:prstGeom>
            <a:solidFill>
              <a:schemeClr val="bg1"/>
            </a:solidFill>
            <a:ln w="28575" algn="ctr">
              <a:solidFill>
                <a:srgbClr val="002776"/>
              </a:solidFill>
              <a:round/>
              <a:headEnd/>
              <a:tailEnd/>
            </a:ln>
          </p:spPr>
          <p:txBody>
            <a:bodyPr lIns="18000" tIns="18000" rIns="18000" bIns="18000" anchor="ctr" anchorCtr="1"/>
            <a:lstStyle/>
            <a:p>
              <a:pPr marL="0" marR="0" lvl="0" indent="0" algn="ctr" defTabSz="457200" rtl="0" eaLnBrk="1" fontAlgn="auto" latinLnBrk="0" hangingPunct="1">
                <a:lnSpc>
                  <a:spcPct val="100000"/>
                </a:lnSpc>
                <a:spcBef>
                  <a:spcPts val="0"/>
                </a:spcBef>
                <a:spcAft>
                  <a:spcPts val="0"/>
                </a:spcAft>
                <a:buClr>
                  <a:prstClr val="black"/>
                </a:buClr>
                <a:buSzTx/>
                <a:buFont typeface="Wingdings 2" pitchFamily="18" charset="2"/>
                <a:buNone/>
                <a:tabLst/>
                <a:defRPr/>
              </a:pPr>
              <a:r>
                <a:rPr kumimoji="0" lang="zh-CN" altLang="en-US" sz="20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支持主权、次主权、非主权和公私合作项目</a:t>
              </a:r>
            </a:p>
          </p:txBody>
        </p:sp>
        <p:sp>
          <p:nvSpPr>
            <p:cNvPr id="33805" name="Oval 9"/>
            <p:cNvSpPr>
              <a:spLocks noChangeArrowheads="1"/>
            </p:cNvSpPr>
            <p:nvPr/>
          </p:nvSpPr>
          <p:spPr bwMode="gray">
            <a:xfrm flipH="1">
              <a:off x="5630861" y="2736850"/>
              <a:ext cx="2409806" cy="876300"/>
            </a:xfrm>
            <a:prstGeom prst="ellipse">
              <a:avLst/>
            </a:prstGeom>
            <a:solidFill>
              <a:schemeClr val="bg1"/>
            </a:solidFill>
            <a:ln w="28575" algn="ctr">
              <a:solidFill>
                <a:srgbClr val="002776"/>
              </a:solidFill>
              <a:round/>
              <a:headEnd/>
              <a:tailEnd/>
            </a:ln>
          </p:spPr>
          <p:txBody>
            <a:bodyPr lIns="18000" tIns="18000" rIns="18000" bIns="18000" anchor="ctr" anchorCtr="1"/>
            <a:lstStyle/>
            <a:p>
              <a:pPr marL="0" marR="0" lvl="0" indent="0" algn="ctr" defTabSz="457200" rtl="0" eaLnBrk="1" fontAlgn="auto" latinLnBrk="0" hangingPunct="1">
                <a:lnSpc>
                  <a:spcPct val="100000"/>
                </a:lnSpc>
                <a:spcBef>
                  <a:spcPts val="0"/>
                </a:spcBef>
                <a:spcAft>
                  <a:spcPts val="0"/>
                </a:spcAft>
                <a:buClr>
                  <a:prstClr val="black"/>
                </a:buClr>
                <a:buSzTx/>
                <a:buFont typeface="Wingdings 2" pitchFamily="18" charset="2"/>
                <a:buNone/>
                <a:tabLst/>
                <a:defRPr/>
              </a:pPr>
              <a:r>
                <a:rPr kumimoji="0" lang="zh-CN" altLang="en-US" sz="20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亚行强有力的关系、影响力和经验</a:t>
              </a:r>
            </a:p>
          </p:txBody>
        </p:sp>
        <p:sp>
          <p:nvSpPr>
            <p:cNvPr id="33806" name="Oval 10"/>
            <p:cNvSpPr>
              <a:spLocks noChangeArrowheads="1"/>
            </p:cNvSpPr>
            <p:nvPr/>
          </p:nvSpPr>
          <p:spPr bwMode="gray">
            <a:xfrm flipH="1">
              <a:off x="4682948" y="1844675"/>
              <a:ext cx="2569184" cy="876300"/>
            </a:xfrm>
            <a:prstGeom prst="ellipse">
              <a:avLst/>
            </a:prstGeom>
            <a:solidFill>
              <a:schemeClr val="bg1"/>
            </a:solidFill>
            <a:ln w="28575" algn="ctr">
              <a:solidFill>
                <a:srgbClr val="002776"/>
              </a:solidFill>
              <a:round/>
              <a:headEnd/>
              <a:tailEnd/>
            </a:ln>
          </p:spPr>
          <p:txBody>
            <a:bodyPr lIns="18000" tIns="18000" rIns="18000" bIns="18000" anchor="ctr" anchorCtr="1"/>
            <a:lstStyle/>
            <a:p>
              <a:pPr marL="0" marR="0" lvl="0" indent="0" algn="ctr" defTabSz="457200" rtl="0" eaLnBrk="1" fontAlgn="auto" latinLnBrk="0" hangingPunct="1">
                <a:lnSpc>
                  <a:spcPct val="100000"/>
                </a:lnSpc>
                <a:spcBef>
                  <a:spcPts val="0"/>
                </a:spcBef>
                <a:spcAft>
                  <a:spcPts val="0"/>
                </a:spcAft>
                <a:buClr>
                  <a:prstClr val="black"/>
                </a:buClr>
                <a:buSzTx/>
                <a:buFont typeface="Wingdings 2" pitchFamily="18" charset="2"/>
                <a:buNone/>
                <a:tabLst/>
                <a:defRPr/>
              </a:pPr>
              <a:r>
                <a:rPr kumimoji="0" lang="zh-CN" altLang="en-US" sz="20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可持续性和可融资性</a:t>
              </a:r>
              <a:r>
                <a:rPr kumimoji="0" lang="en-US" altLang="zh-CN" sz="20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20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可转换技援和赠款</a:t>
              </a:r>
            </a:p>
          </p:txBody>
        </p:sp>
        <p:sp>
          <p:nvSpPr>
            <p:cNvPr id="33807" name="Rectangle 11"/>
            <p:cNvSpPr>
              <a:spLocks noChangeArrowheads="1"/>
            </p:cNvSpPr>
            <p:nvPr/>
          </p:nvSpPr>
          <p:spPr bwMode="auto">
            <a:xfrm>
              <a:off x="1477963" y="4610100"/>
              <a:ext cx="890587" cy="358775"/>
            </a:xfrm>
            <a:prstGeom prst="rect">
              <a:avLst/>
            </a:prstGeom>
            <a:noFill/>
            <a:ln w="6350">
              <a:noFill/>
              <a:miter lim="800000"/>
              <a:headEnd/>
              <a:tailEnd/>
            </a:ln>
          </p:spPr>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808" name="Rectangle 12"/>
            <p:cNvSpPr>
              <a:spLocks noChangeArrowheads="1"/>
            </p:cNvSpPr>
            <p:nvPr/>
          </p:nvSpPr>
          <p:spPr bwMode="auto">
            <a:xfrm>
              <a:off x="6800850" y="4610100"/>
              <a:ext cx="857250" cy="371475"/>
            </a:xfrm>
            <a:prstGeom prst="rect">
              <a:avLst/>
            </a:prstGeom>
            <a:noFill/>
            <a:ln w="6350">
              <a:noFill/>
              <a:miter lim="800000"/>
              <a:headEnd/>
              <a:tailEnd/>
            </a:ln>
          </p:spPr>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809" name="Rectangle 13"/>
            <p:cNvSpPr>
              <a:spLocks noChangeArrowheads="1"/>
            </p:cNvSpPr>
            <p:nvPr/>
          </p:nvSpPr>
          <p:spPr bwMode="auto">
            <a:xfrm>
              <a:off x="930275" y="4817178"/>
              <a:ext cx="7258050" cy="414100"/>
            </a:xfrm>
            <a:prstGeom prst="rect">
              <a:avLst/>
            </a:prstGeom>
            <a:solidFill>
              <a:srgbClr val="002776"/>
            </a:solidFill>
            <a:ln w="6350" algn="ctr">
              <a:noFill/>
              <a:miter lim="800000"/>
              <a:headEnd/>
              <a:tailEnd/>
            </a:ln>
          </p:spPr>
          <p:txBody>
            <a:bodyPr tIns="91440" bIns="9144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E7E6E6"/>
                  </a:solidFill>
                  <a:effectLst/>
                  <a:uLnTx/>
                  <a:uFillTx/>
                  <a:latin typeface="Times New Roman" panose="02020603050405020304" pitchFamily="18" charset="0"/>
                  <a:ea typeface="宋体" panose="02010600030101010101" pitchFamily="2" charset="-122"/>
                  <a:cs typeface="Times New Roman" panose="02020603050405020304" pitchFamily="18" charset="0"/>
                </a:rPr>
                <a:t>CSPPF</a:t>
              </a:r>
              <a:r>
                <a:rPr kumimoji="0" lang="zh-CN" altLang="en-US" sz="2800" b="1" i="0" u="none" strike="noStrike" kern="1200" cap="none" spc="0" normalizeH="0" baseline="0" noProof="0">
                  <a:ln>
                    <a:noFill/>
                  </a:ln>
                  <a:solidFill>
                    <a:srgbClr val="E7E6E6"/>
                  </a:solidFill>
                  <a:effectLst/>
                  <a:uLnTx/>
                  <a:uFillTx/>
                  <a:latin typeface="Times New Roman" panose="02020603050405020304" pitchFamily="18" charset="0"/>
                  <a:ea typeface="宋体" panose="02010600030101010101" pitchFamily="2" charset="-122"/>
                  <a:cs typeface="Times New Roman" panose="02020603050405020304" pitchFamily="18" charset="0"/>
                </a:rPr>
                <a:t>的增值与差异</a:t>
              </a:r>
            </a:p>
          </p:txBody>
        </p:sp>
      </p:grpSp>
      <p:sp>
        <p:nvSpPr>
          <p:cNvPr id="33798" name="Rectangle 18"/>
          <p:cNvSpPr>
            <a:spLocks noChangeArrowheads="1"/>
          </p:cNvSpPr>
          <p:nvPr/>
        </p:nvSpPr>
        <p:spPr bwMode="auto">
          <a:xfrm>
            <a:off x="3645617" y="3976101"/>
            <a:ext cx="4515915" cy="646331"/>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Title 1">
            <a:extLst>
              <a:ext uri="{FF2B5EF4-FFF2-40B4-BE49-F238E27FC236}">
                <a16:creationId xmlns:a16="http://schemas.microsoft.com/office/drawing/2014/main" id="{53B5B80C-D073-36C0-66BD-047B9BFE42C4}"/>
              </a:ext>
            </a:extLst>
          </p:cNvPr>
          <p:cNvSpPr txBox="1">
            <a:spLocks/>
          </p:cNvSpPr>
          <p:nvPr/>
        </p:nvSpPr>
        <p:spPr>
          <a:xfrm>
            <a:off x="1917928" y="242826"/>
            <a:ext cx="852164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zh-CN"/>
            </a:defPPr>
            <a:lvl1pPr marR="0" lvl="0" indent="0" algn="ctr" eaLnBrk="0" fontAlgn="base" hangingPunct="0">
              <a:lnSpc>
                <a:spcPct val="100000"/>
              </a:lnSpc>
              <a:spcBef>
                <a:spcPct val="0"/>
              </a:spcBef>
              <a:spcAft>
                <a:spcPct val="0"/>
              </a:spcAft>
              <a:buClrTx/>
              <a:buSzTx/>
              <a:buFontTx/>
              <a:buNone/>
              <a:tabLst/>
              <a:defRPr kumimoji="0" sz="2800" b="1" i="0" u="none" strike="noStrike" cap="none" normalizeH="0" baseline="0">
                <a:ln>
                  <a:noFill/>
                </a:ln>
                <a:solidFill>
                  <a:schemeClr val="accent1">
                    <a:lumMod val="75000"/>
                  </a:schemeClr>
                </a:solidFill>
                <a:effectLst/>
                <a:ea typeface="Malgun Gothic" panose="020B0503020000020004" pitchFamily="34" charset="-127"/>
                <a:cs typeface="Times New Roman" panose="02020603050405020304" pitchFamily="18" charset="0"/>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4472C4"/>
                </a:solidFill>
                <a:effectLst/>
                <a:uLnTx/>
                <a:uFillTx/>
                <a:latin typeface="Times New Roman" panose="02020603050405020304" pitchFamily="18" charset="0"/>
                <a:ea typeface="宋体" panose="02010600030101010101" pitchFamily="2" charset="-122"/>
                <a:cs typeface="Times New Roman" panose="02020603050405020304" pitchFamily="18" charset="0"/>
              </a:rPr>
              <a:t>关键特征和增值</a:t>
            </a:r>
          </a:p>
        </p:txBody>
      </p:sp>
      <p:sp>
        <p:nvSpPr>
          <p:cNvPr id="2" name="Slide Number Placeholder 1">
            <a:extLst>
              <a:ext uri="{FF2B5EF4-FFF2-40B4-BE49-F238E27FC236}">
                <a16:creationId xmlns:a16="http://schemas.microsoft.com/office/drawing/2014/main" id="{5F5EDBC3-B4D2-402B-C1EE-57F4BDB4E0C8}"/>
              </a:ext>
            </a:extLst>
          </p:cNvPr>
          <p:cNvSpPr>
            <a:spLocks noGrp="1"/>
          </p:cNvSpPr>
          <p:nvPr>
            <p:ph type="sldNum" sz="quarter" idx="12"/>
          </p:nvPr>
        </p:nvSpPr>
        <p:spPr>
          <a:xfrm>
            <a:off x="9782595" y="6327726"/>
            <a:ext cx="20574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8BC67CEA-C73E-4EA1-9E3F-137A40803CEA}" type="slidenum">
              <a:rPr kumimoji="0"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pPr marL="0" marR="0" lvl="0" indent="0" algn="r" defTabSz="457200" rtl="0" eaLnBrk="1" fontAlgn="auto" latinLnBrk="0" hangingPunct="1">
                <a:lnSpc>
                  <a:spcPct val="100000"/>
                </a:lnSpc>
                <a:spcBef>
                  <a:spcPts val="0"/>
                </a:spcBef>
                <a:spcAft>
                  <a:spcPts val="600"/>
                </a:spcAft>
                <a:buClrTx/>
                <a:buSzTx/>
                <a:buFontTx/>
                <a:buNone/>
                <a:tabLst/>
                <a:defRPr/>
              </a:pPr>
              <a:t>11</a:t>
            </a:fld>
            <a:endParaRPr kumimoji="0"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05BF79B-8ECC-F223-EDC7-77A36F12D204}"/>
              </a:ext>
            </a:extLst>
          </p:cNvPr>
          <p:cNvSpPr>
            <a:spLocks noGrp="1"/>
          </p:cNvSpPr>
          <p:nvPr>
            <p:ph type="title"/>
          </p:nvPr>
        </p:nvSpPr>
        <p:spPr>
          <a:xfrm>
            <a:off x="750803" y="99753"/>
            <a:ext cx="7557174" cy="1633254"/>
          </a:xfrm>
        </p:spPr>
        <p:txBody>
          <a:bodyPr anchor="b">
            <a:noAutofit/>
          </a:bodyPr>
          <a:lstStyle/>
          <a:p>
            <a:pPr algn="l" rtl="0">
              <a:lnSpc>
                <a:spcPct val="100000"/>
              </a:lnSpc>
            </a:pPr>
            <a:br>
              <a:rPr lang="zh-CN" sz="1350" b="1">
                <a:latin typeface="Times New Roman" panose="02020603050405020304" pitchFamily="18" charset="0"/>
                <a:ea typeface="宋体" panose="02010600030101010101" pitchFamily="2" charset="-122"/>
                <a:cs typeface="Times New Roman" panose="02020603050405020304" pitchFamily="18" charset="0"/>
              </a:rPr>
            </a:br>
            <a:br>
              <a:rPr lang="zh-CN" sz="1125" b="1" i="1">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br>
            <a:endParaRPr lang="zh-CN" sz="1125" b="1">
              <a:solidFill>
                <a:schemeClr val="accent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Content Placeholder 2">
            <a:extLst>
              <a:ext uri="{FF2B5EF4-FFF2-40B4-BE49-F238E27FC236}">
                <a16:creationId xmlns:a16="http://schemas.microsoft.com/office/drawing/2014/main" id="{4BEB30A8-3323-71FA-C1C0-542ACEEF3604}"/>
              </a:ext>
            </a:extLst>
          </p:cNvPr>
          <p:cNvSpPr>
            <a:spLocks noGrp="1"/>
          </p:cNvSpPr>
          <p:nvPr>
            <p:ph idx="1"/>
          </p:nvPr>
        </p:nvSpPr>
        <p:spPr>
          <a:xfrm>
            <a:off x="245327" y="397014"/>
            <a:ext cx="11946673" cy="6471529"/>
          </a:xfrm>
        </p:spPr>
        <p:txBody>
          <a:bodyPr anchor="ctr">
            <a:noAutofit/>
          </a:bodyPr>
          <a:lstStyle/>
          <a:p>
            <a:pPr marL="0" indent="0" algn="l" rtl="0">
              <a:lnSpc>
                <a:spcPct val="100000"/>
              </a:lnSpc>
              <a:buNone/>
            </a:pPr>
            <a:r>
              <a:rPr lang="zh-CN" b="1" i="0" u="sng" baseline="0" dirty="0">
                <a:solidFill>
                  <a:srgbClr val="3960A5"/>
                </a:solidFill>
                <a:latin typeface="Times New Roman" panose="02020603050405020304" pitchFamily="18" charset="0"/>
                <a:ea typeface="宋体" panose="02010600030101010101" pitchFamily="2" charset="-122"/>
                <a:cs typeface="Times New Roman" panose="02020603050405020304" pitchFamily="18" charset="0"/>
              </a:rPr>
              <a:t>进展与后续工作</a:t>
            </a:r>
          </a:p>
          <a:p>
            <a:pPr algn="l" rtl="0">
              <a:lnSpc>
                <a:spcPct val="100000"/>
              </a:lnSpc>
            </a:pPr>
            <a:r>
              <a:rPr lang="zh-CN" sz="2400" b="1" i="0" u="none" baseline="0" dirty="0">
                <a:latin typeface="Times New Roman" panose="02020603050405020304" pitchFamily="18" charset="0"/>
                <a:ea typeface="宋体" panose="02010600030101010101" pitchFamily="2" charset="-122"/>
                <a:cs typeface="Times New Roman" panose="02020603050405020304" pitchFamily="18" charset="0"/>
              </a:rPr>
              <a:t>小规模技术援助</a:t>
            </a:r>
            <a:r>
              <a:rPr lang="zh-CN" sz="2400" b="0" i="0" u="none" baseline="0" dirty="0">
                <a:latin typeface="Times New Roman" panose="02020603050405020304" pitchFamily="18" charset="0"/>
                <a:ea typeface="宋体" panose="02010600030101010101" pitchFamily="2" charset="-122"/>
                <a:cs typeface="Times New Roman" panose="02020603050405020304" pitchFamily="18" charset="0"/>
              </a:rPr>
              <a:t>（2020年9月批准）—概念报告定稿</a:t>
            </a:r>
          </a:p>
          <a:p>
            <a:pPr algn="l" rtl="0">
              <a:lnSpc>
                <a:spcPct val="100000"/>
              </a:lnSpc>
            </a:pPr>
            <a:r>
              <a:rPr lang="zh-CN" sz="2400" b="1" i="0" u="none" baseline="0" dirty="0">
                <a:latin typeface="Times New Roman" panose="02020603050405020304" pitchFamily="18" charset="0"/>
                <a:ea typeface="宋体" panose="02010600030101010101" pitchFamily="2" charset="-122"/>
                <a:cs typeface="Times New Roman" panose="02020603050405020304" pitchFamily="18" charset="0"/>
              </a:rPr>
              <a:t>项目技术援助贷款</a:t>
            </a:r>
            <a:r>
              <a:rPr lang="zh-CN" sz="2400" b="0" i="0" u="none" baseline="0" dirty="0">
                <a:latin typeface="Times New Roman" panose="02020603050405020304" pitchFamily="18" charset="0"/>
                <a:ea typeface="宋体" panose="02010600030101010101" pitchFamily="2" charset="-122"/>
                <a:cs typeface="Times New Roman" panose="02020603050405020304" pitchFamily="18" charset="0"/>
              </a:rPr>
              <a:t>（进行中）—为CAREC地区基础设施项目提供项目筹备资金，增强该地区的机构能力。在建项目包括：</a:t>
            </a:r>
            <a:r>
              <a:rPr lang="zh-CN" sz="2400" b="0" i="0" u="none" baseline="0" dirty="0">
                <a:solidFill>
                  <a:schemeClr val="accent1">
                    <a:lumMod val="75000"/>
                  </a:schemeClr>
                </a:solidFill>
                <a:latin typeface="Times New Roman" panose="02020603050405020304" pitchFamily="18" charset="0"/>
                <a:ea typeface="宋体" panose="02010600030101010101" pitchFamily="2" charset="-122"/>
                <a:cs typeface="Times New Roman" panose="02020603050405020304" pitchFamily="18" charset="0"/>
              </a:rPr>
              <a:t>（i）吉尔吉斯斯坦伊塞克湖可持续旅游发展环境管理项目；和（ii）阿拉木图-比什凯克经济走廊（ABEC）区域边境服务改善项目。</a:t>
            </a:r>
            <a:endParaRPr lang="zh-CN" sz="2400" dirty="0">
              <a:solidFill>
                <a:schemeClr val="accent1">
                  <a:lumMod val="75000"/>
                </a:schemeClr>
              </a:solidFill>
              <a:latin typeface="Times New Roman" panose="02020603050405020304" pitchFamily="18" charset="0"/>
              <a:ea typeface="宋体" panose="02010600030101010101" pitchFamily="2" charset="-122"/>
              <a:cs typeface="Times New Roman" panose="02020603050405020304" pitchFamily="18" charset="0"/>
            </a:endParaRPr>
          </a:p>
          <a:p>
            <a:pPr algn="l" rtl="0">
              <a:lnSpc>
                <a:spcPct val="100000"/>
              </a:lnSpc>
            </a:pPr>
            <a:r>
              <a:rPr lang="zh-CN" sz="2400" b="1" i="0" u="none" baseline="0" dirty="0">
                <a:latin typeface="Times New Roman" panose="02020603050405020304" pitchFamily="18" charset="0"/>
                <a:ea typeface="宋体" panose="02010600030101010101" pitchFamily="2" charset="-122"/>
                <a:cs typeface="Times New Roman" panose="02020603050405020304" pitchFamily="18" charset="0"/>
              </a:rPr>
              <a:t>利益相关方磋商—</a:t>
            </a:r>
            <a:r>
              <a:rPr lang="zh-CN" sz="2400" b="0" i="0" u="none" baseline="0" dirty="0">
                <a:latin typeface="Times New Roman" panose="02020603050405020304" pitchFamily="18" charset="0"/>
                <a:ea typeface="宋体" panose="02010600030101010101" pitchFamily="2" charset="-122"/>
                <a:cs typeface="Times New Roman" panose="02020603050405020304" pitchFamily="18" charset="0"/>
              </a:rPr>
              <a:t>完成亚行内部磋商和其他基金经理磋商。所有CAREC发展中成员体对CSPPF概念进行审查，并针对概念提出意见/建议。</a:t>
            </a:r>
          </a:p>
          <a:p>
            <a:pPr algn="l" rtl="0">
              <a:lnSpc>
                <a:spcPct val="100000"/>
              </a:lnSpc>
            </a:pPr>
            <a:r>
              <a:rPr lang="zh-CN" sz="2400" b="1" i="0" u="none" baseline="0" dirty="0">
                <a:latin typeface="Times New Roman" panose="02020603050405020304" pitchFamily="18" charset="0"/>
                <a:ea typeface="宋体" panose="02010600030101010101" pitchFamily="2" charset="-122"/>
                <a:cs typeface="Times New Roman" panose="02020603050405020304" pitchFamily="18" charset="0"/>
              </a:rPr>
              <a:t>捐助方磋商</a:t>
            </a:r>
            <a:r>
              <a:rPr lang="zh-CN" sz="2400" b="0" i="0" u="none" baseline="0" dirty="0">
                <a:latin typeface="Times New Roman" panose="02020603050405020304" pitchFamily="18" charset="0"/>
                <a:ea typeface="宋体" panose="02010600030101010101" pitchFamily="2" charset="-122"/>
                <a:cs typeface="Times New Roman" panose="02020603050405020304" pitchFamily="18" charset="0"/>
              </a:rPr>
              <a:t>（进行中）—完成几轮捐助方磋商，与（韩国、中华人民共和国、欧盟等）正在进行的磋商取得有意义进展。 </a:t>
            </a:r>
          </a:p>
          <a:p>
            <a:pPr algn="l" rtl="0">
              <a:lnSpc>
                <a:spcPct val="100000"/>
              </a:lnSpc>
            </a:pPr>
            <a:r>
              <a:rPr lang="zh-CN" sz="2400" b="0" i="0" u="none" baseline="0" dirty="0">
                <a:latin typeface="Times New Roman" panose="02020603050405020304" pitchFamily="18" charset="0"/>
                <a:ea typeface="宋体" panose="02010600030101010101" pitchFamily="2" charset="-122"/>
                <a:cs typeface="Times New Roman" panose="02020603050405020304" pitchFamily="18" charset="0"/>
              </a:rPr>
              <a:t>确保在2024年第一季度实现</a:t>
            </a:r>
            <a:r>
              <a:rPr lang="zh-CN" sz="2400" b="1" i="0" u="none" baseline="0" dirty="0">
                <a:latin typeface="Times New Roman" panose="02020603050405020304" pitchFamily="18" charset="0"/>
                <a:ea typeface="宋体" panose="02010600030101010101" pitchFamily="2" charset="-122"/>
                <a:cs typeface="Times New Roman" panose="02020603050405020304" pitchFamily="18" charset="0"/>
              </a:rPr>
              <a:t>捐助方（如韩国）的承诺</a:t>
            </a:r>
            <a:r>
              <a:rPr lang="zh-CN" sz="2400" b="0" i="0" u="none" baseline="0" dirty="0">
                <a:latin typeface="Times New Roman" panose="02020603050405020304" pitchFamily="18" charset="0"/>
                <a:ea typeface="宋体" panose="02010600030101010101" pitchFamily="2" charset="-122"/>
                <a:cs typeface="Times New Roman" panose="02020603050405020304" pitchFamily="18" charset="0"/>
              </a:rPr>
              <a:t>。</a:t>
            </a:r>
            <a:endParaRPr lang="zh-CN" sz="2400" dirty="0">
              <a:latin typeface="Times New Roman" panose="02020603050405020304" pitchFamily="18" charset="0"/>
              <a:ea typeface="宋体" panose="02010600030101010101" pitchFamily="2" charset="-122"/>
              <a:cs typeface="Times New Roman" panose="02020603050405020304" pitchFamily="18" charset="0"/>
            </a:endParaRPr>
          </a:p>
          <a:p>
            <a:pPr algn="l" rtl="0">
              <a:lnSpc>
                <a:spcPct val="100000"/>
              </a:lnSpc>
            </a:pPr>
            <a:r>
              <a:rPr lang="zh-CN" sz="2400" b="1" i="0" u="none" baseline="0" dirty="0">
                <a:latin typeface="Times New Roman" panose="02020603050405020304" pitchFamily="18" charset="0"/>
                <a:ea typeface="宋体" panose="02010600030101010101" pitchFamily="2" charset="-122"/>
                <a:cs typeface="Times New Roman" panose="02020603050405020304" pitchFamily="18" charset="0"/>
              </a:rPr>
              <a:t>目标</a:t>
            </a:r>
            <a:r>
              <a:rPr lang="zh-CN" sz="2400" b="0" i="0" u="none" baseline="0" dirty="0">
                <a:latin typeface="Times New Roman" panose="02020603050405020304" pitchFamily="18" charset="0"/>
                <a:ea typeface="宋体" panose="02010600030101010101" pitchFamily="2" charset="-122"/>
                <a:cs typeface="Times New Roman" panose="02020603050405020304" pitchFamily="18" charset="0"/>
              </a:rPr>
              <a:t>是在2024年亚行第比利斯年会上</a:t>
            </a:r>
            <a:r>
              <a:rPr lang="zh-CN" sz="2400" b="1" i="0" u="none" baseline="0" dirty="0">
                <a:latin typeface="Times New Roman" panose="02020603050405020304" pitchFamily="18" charset="0"/>
                <a:ea typeface="宋体" panose="02010600030101010101" pitchFamily="2" charset="-122"/>
                <a:cs typeface="Times New Roman" panose="02020603050405020304" pitchFamily="18" charset="0"/>
              </a:rPr>
              <a:t>正式启动</a:t>
            </a:r>
            <a:r>
              <a:rPr lang="zh-CN" sz="2400" b="0" i="0" u="none" baseline="0" dirty="0">
                <a:latin typeface="Times New Roman" panose="02020603050405020304" pitchFamily="18" charset="0"/>
                <a:ea typeface="宋体" panose="02010600030101010101" pitchFamily="2" charset="-122"/>
                <a:cs typeface="Times New Roman" panose="02020603050405020304" pitchFamily="18" charset="0"/>
              </a:rPr>
              <a:t>该基金。</a:t>
            </a:r>
            <a:endParaRPr lang="zh-CN" sz="2400" b="1" u="sng" dirty="0">
              <a:solidFill>
                <a:srgbClr val="3960A5"/>
              </a:solidFill>
              <a:latin typeface="Times New Roman" panose="02020603050405020304" pitchFamily="18" charset="0"/>
              <a:ea typeface="宋体" panose="02010600030101010101" pitchFamily="2" charset="-122"/>
              <a:cs typeface="Times New Roman" panose="02020603050405020304" pitchFamily="18" charset="0"/>
            </a:endParaRPr>
          </a:p>
          <a:p>
            <a:pPr marL="0" indent="0" algn="l" rtl="0">
              <a:lnSpc>
                <a:spcPct val="100000"/>
              </a:lnSpc>
              <a:buNone/>
            </a:pPr>
            <a:r>
              <a:rPr lang="zh-CN" b="1" i="0" u="sng" baseline="0" dirty="0">
                <a:solidFill>
                  <a:srgbClr val="3960A5"/>
                </a:solidFill>
                <a:latin typeface="Times New Roman" panose="02020603050405020304" pitchFamily="18" charset="0"/>
                <a:ea typeface="宋体" panose="02010600030101010101" pitchFamily="2" charset="-122"/>
                <a:cs typeface="Times New Roman" panose="02020603050405020304" pitchFamily="18" charset="0"/>
              </a:rPr>
              <a:t>部长级会议的成果</a:t>
            </a:r>
            <a:endParaRPr lang="zh-CN" b="1" u="sng" dirty="0">
              <a:solidFill>
                <a:srgbClr val="3960A5"/>
              </a:solidFill>
              <a:latin typeface="Times New Roman" panose="02020603050405020304" pitchFamily="18" charset="0"/>
              <a:ea typeface="宋体" panose="02010600030101010101" pitchFamily="2" charset="-122"/>
              <a:cs typeface="Times New Roman" panose="02020603050405020304" pitchFamily="18" charset="0"/>
            </a:endParaRPr>
          </a:p>
          <a:p>
            <a:pPr algn="l" rtl="0">
              <a:lnSpc>
                <a:spcPct val="100000"/>
              </a:lnSpc>
            </a:pPr>
            <a:r>
              <a:rPr lang="zh-CN" sz="2400" b="0" i="0" u="none" baseline="0" dirty="0">
                <a:latin typeface="Times New Roman" panose="02020603050405020304" pitchFamily="18" charset="0"/>
                <a:ea typeface="宋体" panose="02010600030101010101" pitchFamily="2" charset="-122"/>
                <a:cs typeface="Times New Roman" panose="02020603050405020304" pitchFamily="18" charset="0"/>
              </a:rPr>
              <a:t>向部长们介绍</a:t>
            </a:r>
            <a:r>
              <a:rPr lang="zh-CN" sz="2400" b="1" i="0" u="none" baseline="0" dirty="0">
                <a:latin typeface="Times New Roman" panose="02020603050405020304" pitchFamily="18" charset="0"/>
                <a:ea typeface="宋体" panose="02010600030101010101" pitchFamily="2" charset="-122"/>
                <a:cs typeface="Times New Roman" panose="02020603050405020304" pitchFamily="18" charset="0"/>
              </a:rPr>
              <a:t>CSPPF概念</a:t>
            </a:r>
            <a:r>
              <a:rPr lang="zh-CN" sz="2400" b="0" i="0" u="none" baseline="0" dirty="0">
                <a:latin typeface="Times New Roman" panose="02020603050405020304" pitchFamily="18" charset="0"/>
                <a:ea typeface="宋体" panose="02010600030101010101" pitchFamily="2" charset="-122"/>
                <a:cs typeface="Times New Roman" panose="02020603050405020304" pitchFamily="18" charset="0"/>
              </a:rPr>
              <a:t>。</a:t>
            </a:r>
          </a:p>
          <a:p>
            <a:pPr>
              <a:lnSpc>
                <a:spcPct val="100000"/>
              </a:lnSpc>
            </a:pPr>
            <a:endParaRPr lang="zh-CN" sz="2400"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Slide Number Placeholder 1">
            <a:extLst>
              <a:ext uri="{FF2B5EF4-FFF2-40B4-BE49-F238E27FC236}">
                <a16:creationId xmlns:a16="http://schemas.microsoft.com/office/drawing/2014/main" id="{EF1FE142-B32E-C63D-A4E3-901D92019AF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CE47BB-7310-46D8-81F3-6ABCEF98FEF2}" type="slidenum">
              <a:rPr kumimoji="0"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476259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8F31EE38-A458-C44D-4324-77A3D970419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8" name="think-cell data - do not delete" hidden="1">
                        <a:extLst>
                          <a:ext uri="{FF2B5EF4-FFF2-40B4-BE49-F238E27FC236}">
                            <a16:creationId xmlns:a16="http://schemas.microsoft.com/office/drawing/2014/main" id="{8F31EE38-A458-C44D-4324-77A3D970419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useBgFill="1">
        <p:nvSpPr>
          <p:cNvPr id="12" name="Rectangle 11">
            <a:extLst>
              <a:ext uri="{FF2B5EF4-FFF2-40B4-BE49-F238E27FC236}">
                <a16:creationId xmlns:a16="http://schemas.microsoft.com/office/drawing/2014/main" id="{1DF91F20-B96F-4F77-AC3E-2CDD3BAA1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C3D487F7-9050-4871-B351-34A72ADB2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4" y="-1"/>
            <a:ext cx="8111296"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F43C27DD-EF6A-4C48-9669-C2970E71A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858281" y="-401562"/>
            <a:ext cx="6858004" cy="7661129"/>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Rectangle 17">
            <a:extLst>
              <a:ext uri="{FF2B5EF4-FFF2-40B4-BE49-F238E27FC236}">
                <a16:creationId xmlns:a16="http://schemas.microsoft.com/office/drawing/2014/main" id="{C84384FE-1C88-4CAA-8FB8-2313A3AE7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9" y="-1"/>
            <a:ext cx="8118331" cy="6858000"/>
          </a:xfrm>
          <a:prstGeom prst="rect">
            <a:avLst/>
          </a:prstGeom>
          <a:gradFill>
            <a:gsLst>
              <a:gs pos="14000">
                <a:schemeClr val="accent1">
                  <a:alpha val="0"/>
                </a:schemeClr>
              </a:gs>
              <a:gs pos="100000">
                <a:srgbClr val="000000">
                  <a:alpha val="82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Oval 19">
            <a:extLst>
              <a:ext uri="{FF2B5EF4-FFF2-40B4-BE49-F238E27FC236}">
                <a16:creationId xmlns:a16="http://schemas.microsoft.com/office/drawing/2014/main" id="{87B6A113-58CD-406C-BCE4-6E1F1F2BE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449520">
            <a:off x="2569700" y="983306"/>
            <a:ext cx="5005754" cy="5005754"/>
          </a:xfrm>
          <a:prstGeom prst="ellipse">
            <a:avLst/>
          </a:prstGeom>
          <a:gradFill>
            <a:gsLst>
              <a:gs pos="17000">
                <a:schemeClr val="accent1">
                  <a:lumMod val="75000"/>
                  <a:alpha val="0"/>
                </a:schemeClr>
              </a:gs>
              <a:gs pos="82000">
                <a:srgbClr val="000000">
                  <a:alpha val="24000"/>
                </a:srgb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Title 1">
            <a:extLst>
              <a:ext uri="{FF2B5EF4-FFF2-40B4-BE49-F238E27FC236}">
                <a16:creationId xmlns:a16="http://schemas.microsoft.com/office/drawing/2014/main" id="{7606ECCD-D7E4-91F6-1669-78752983AD2F}"/>
              </a:ext>
            </a:extLst>
          </p:cNvPr>
          <p:cNvSpPr>
            <a:spLocks noGrp="1"/>
          </p:cNvSpPr>
          <p:nvPr>
            <p:ph type="ctrTitle"/>
          </p:nvPr>
        </p:nvSpPr>
        <p:spPr>
          <a:xfrm>
            <a:off x="456716" y="857251"/>
            <a:ext cx="7523502" cy="2130919"/>
          </a:xfrm>
        </p:spPr>
        <p:txBody>
          <a:bodyPr vert="horz" anchor="b">
            <a:normAutofit fontScale="90000"/>
          </a:bodyPr>
          <a:lstStyle/>
          <a:p>
            <a:pPr algn="l" rtl="0">
              <a:lnSpc>
                <a:spcPct val="100000"/>
              </a:lnSpc>
            </a:pPr>
            <a:br>
              <a:rPr lang="zh-CN" sz="4000" b="1">
                <a:latin typeface="Times New Roman" panose="02020603050405020304" pitchFamily="18" charset="0"/>
                <a:ea typeface="宋体" panose="02010600030101010101" pitchFamily="2" charset="-122"/>
                <a:cs typeface="Times New Roman" panose="02020603050405020304" pitchFamily="18" charset="0"/>
              </a:rPr>
            </a:br>
            <a:br>
              <a:rPr lang="zh-CN" sz="4000" b="1">
                <a:latin typeface="Times New Roman" panose="02020603050405020304" pitchFamily="18" charset="0"/>
                <a:ea typeface="宋体" panose="02010600030101010101" pitchFamily="2" charset="-122"/>
                <a:cs typeface="Times New Roman" panose="02020603050405020304" pitchFamily="18" charset="0"/>
              </a:rPr>
            </a:br>
            <a:r>
              <a:rPr lang="zh-CN" sz="2700" b="1" i="0" u="none" baseline="0">
                <a:solidFill>
                  <a:srgbClr val="FFFFFF"/>
                </a:solidFill>
                <a:latin typeface="Times New Roman" panose="02020603050405020304" pitchFamily="18" charset="0"/>
                <a:ea typeface="宋体" panose="02010600030101010101" pitchFamily="2" charset="-122"/>
                <a:cs typeface="Times New Roman" panose="02020603050405020304" pitchFamily="18" charset="0"/>
              </a:rPr>
              <a:t>即将举办的能源投资论坛</a:t>
            </a:r>
            <a:br>
              <a:rPr lang="zh-CN" sz="4800" b="1">
                <a:latin typeface="Times New Roman" panose="02020603050405020304" pitchFamily="18" charset="0"/>
                <a:ea typeface="宋体" panose="02010600030101010101" pitchFamily="2" charset="-122"/>
                <a:cs typeface="Times New Roman" panose="02020603050405020304" pitchFamily="18" charset="0"/>
              </a:rPr>
            </a:br>
            <a:r>
              <a:rPr lang="zh-CN" sz="4800" b="1" i="0" u="none" baseline="0">
                <a:solidFill>
                  <a:srgbClr val="FFFFFF"/>
                </a:solidFill>
                <a:latin typeface="Times New Roman" panose="02020603050405020304" pitchFamily="18" charset="0"/>
                <a:ea typeface="宋体" panose="02010600030101010101" pitchFamily="2" charset="-122"/>
                <a:cs typeface="Times New Roman" panose="02020603050405020304" pitchFamily="18" charset="0"/>
              </a:rPr>
              <a:t>活动更新</a:t>
            </a:r>
            <a:br>
              <a:rPr lang="zh-CN" sz="3200" b="1">
                <a:latin typeface="Times New Roman" panose="02020603050405020304" pitchFamily="18" charset="0"/>
                <a:ea typeface="宋体" panose="02010600030101010101" pitchFamily="2" charset="-122"/>
                <a:cs typeface="Times New Roman" panose="02020603050405020304" pitchFamily="18" charset="0"/>
              </a:rPr>
            </a:br>
            <a:r>
              <a:rPr lang="zh-CN" sz="2700" b="1" i="0" u="none" baseline="0">
                <a:solidFill>
                  <a:srgbClr val="FFFFFF"/>
                </a:solidFill>
                <a:latin typeface="Times New Roman" panose="02020603050405020304" pitchFamily="18" charset="0"/>
                <a:ea typeface="宋体" panose="02010600030101010101" pitchFamily="2" charset="-122"/>
                <a:cs typeface="Times New Roman" panose="02020603050405020304" pitchFamily="18" charset="0"/>
              </a:rPr>
              <a:t>2023年11月28—29日，第比利斯</a:t>
            </a:r>
            <a:endParaRPr lang="zh-CN" sz="4800">
              <a:solidFill>
                <a:srgbClr val="FFFF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Rectangle 21">
            <a:extLst>
              <a:ext uri="{FF2B5EF4-FFF2-40B4-BE49-F238E27FC236}">
                <a16:creationId xmlns:a16="http://schemas.microsoft.com/office/drawing/2014/main" id="{05A1AA86-B7E6-4C02-AA34-F1A25CD4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8" y="4354178"/>
            <a:ext cx="8118330" cy="2503817"/>
          </a:xfrm>
          <a:prstGeom prst="rect">
            <a:avLst/>
          </a:prstGeom>
          <a:gradFill>
            <a:gsLst>
              <a:gs pos="0">
                <a:schemeClr val="accent1">
                  <a:lumMod val="75000"/>
                  <a:alpha val="33000"/>
                </a:schemeClr>
              </a:gs>
              <a:gs pos="83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 name="Subtitle 2">
            <a:extLst>
              <a:ext uri="{FF2B5EF4-FFF2-40B4-BE49-F238E27FC236}">
                <a16:creationId xmlns:a16="http://schemas.microsoft.com/office/drawing/2014/main" id="{F9D5B5D1-37C4-3302-5037-C57AF5D1629D}"/>
              </a:ext>
            </a:extLst>
          </p:cNvPr>
          <p:cNvSpPr>
            <a:spLocks noGrp="1"/>
          </p:cNvSpPr>
          <p:nvPr>
            <p:ph type="subTitle" idx="1"/>
          </p:nvPr>
        </p:nvSpPr>
        <p:spPr>
          <a:xfrm>
            <a:off x="509313" y="4800600"/>
            <a:ext cx="6699066" cy="1200149"/>
          </a:xfrm>
        </p:spPr>
        <p:txBody>
          <a:bodyPr anchor="t">
            <a:normAutofit/>
          </a:bodyPr>
          <a:lstStyle/>
          <a:p>
            <a:pPr algn="l" rtl="0">
              <a:lnSpc>
                <a:spcPct val="100000"/>
              </a:lnSpc>
            </a:pPr>
            <a:r>
              <a:rPr lang="zh-CN" sz="2000" b="0" i="0" u="none" baseline="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阿尔缇奈·阿普洛瓦（ Altynay Arapova），</a:t>
            </a:r>
            <a:br>
              <a:rPr lang="en-US" altLang="zh-CN" sz="2000" b="0" i="0" u="none" baseline="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br>
            <a:r>
              <a:rPr lang="zh-CN" sz="2000" b="0" i="0" u="none" baseline="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亚行中西亚局经济学家</a:t>
            </a:r>
          </a:p>
          <a:p>
            <a:pPr algn="l" rtl="0">
              <a:lnSpc>
                <a:spcPct val="100000"/>
              </a:lnSpc>
            </a:pPr>
            <a:r>
              <a:rPr lang="zh-CN" sz="2000" b="0" i="0" u="none" baseline="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aarapova@adb.org</a:t>
            </a:r>
          </a:p>
        </p:txBody>
      </p:sp>
      <p:pic>
        <p:nvPicPr>
          <p:cNvPr id="6" name="Picture 5">
            <a:extLst>
              <a:ext uri="{FF2B5EF4-FFF2-40B4-BE49-F238E27FC236}">
                <a16:creationId xmlns:a16="http://schemas.microsoft.com/office/drawing/2014/main" id="{2A18AACE-39DF-F1BE-4C06-C992B97F395A}"/>
              </a:ext>
            </a:extLst>
          </p:cNvPr>
          <p:cNvPicPr>
            <a:picLocks noChangeAspect="1"/>
          </p:cNvPicPr>
          <p:nvPr/>
        </p:nvPicPr>
        <p:blipFill>
          <a:blip r:embed="rId5"/>
          <a:stretch>
            <a:fillRect/>
          </a:stretch>
        </p:blipFill>
        <p:spPr>
          <a:xfrm>
            <a:off x="9184892" y="315310"/>
            <a:ext cx="2271384" cy="883919"/>
          </a:xfrm>
          <a:prstGeom prst="rect">
            <a:avLst/>
          </a:prstGeom>
        </p:spPr>
      </p:pic>
      <p:pic>
        <p:nvPicPr>
          <p:cNvPr id="4" name="Picture 3" descr="A logo with red and yellow colors&#10;&#10;Description automatically generated">
            <a:extLst>
              <a:ext uri="{FF2B5EF4-FFF2-40B4-BE49-F238E27FC236}">
                <a16:creationId xmlns:a16="http://schemas.microsoft.com/office/drawing/2014/main" id="{20B6C6AF-B77D-346A-6D06-F07FD878C0A7}"/>
              </a:ext>
            </a:extLst>
          </p:cNvPr>
          <p:cNvPicPr>
            <a:picLocks noChangeAspect="1"/>
          </p:cNvPicPr>
          <p:nvPr/>
        </p:nvPicPr>
        <p:blipFill>
          <a:blip r:embed="rId6"/>
          <a:stretch>
            <a:fillRect/>
          </a:stretch>
        </p:blipFill>
        <p:spPr>
          <a:xfrm>
            <a:off x="9319531" y="4836117"/>
            <a:ext cx="2105246" cy="1956365"/>
          </a:xfrm>
          <a:prstGeom prst="rect">
            <a:avLst/>
          </a:prstGeom>
        </p:spPr>
      </p:pic>
      <p:sp>
        <p:nvSpPr>
          <p:cNvPr id="5" name="Slide Number Placeholder 4">
            <a:extLst>
              <a:ext uri="{FF2B5EF4-FFF2-40B4-BE49-F238E27FC236}">
                <a16:creationId xmlns:a16="http://schemas.microsoft.com/office/drawing/2014/main" id="{FD52E076-B04B-0AAB-27A3-A5B093A7EC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4711B-2BBD-4434-9CFE-8F1E27B5618A}" type="slidenum">
              <a:rPr kumimoji="0"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714557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57A34EEB-7B1F-4B60-651D-8D5E2CCDF93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9" name="think-cell data - do not delete" hidden="1">
                        <a:extLst>
                          <a:ext uri="{FF2B5EF4-FFF2-40B4-BE49-F238E27FC236}">
                            <a16:creationId xmlns:a16="http://schemas.microsoft.com/office/drawing/2014/main" id="{57A34EEB-7B1F-4B60-651D-8D5E2CCDF93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70F4579-B377-DE92-EEAC-AFDD44A82D63}"/>
              </a:ext>
            </a:extLst>
          </p:cNvPr>
          <p:cNvSpPr>
            <a:spLocks noGrp="1"/>
          </p:cNvSpPr>
          <p:nvPr>
            <p:ph type="title"/>
          </p:nvPr>
        </p:nvSpPr>
        <p:spPr>
          <a:xfrm>
            <a:off x="455104" y="136525"/>
            <a:ext cx="10515600" cy="1325563"/>
          </a:xfrm>
        </p:spPr>
        <p:txBody>
          <a:bodyPr vert="horz"/>
          <a:lstStyle/>
          <a:p>
            <a:pPr algn="l" rtl="0"/>
            <a:r>
              <a:rPr lang="zh-CN" sz="4000" b="1" i="0" u="none" baseline="0">
                <a:solidFill>
                  <a:schemeClr val="accent5">
                    <a:lumMod val="75000"/>
                  </a:schemeClr>
                </a:solidFill>
                <a:latin typeface="Times New Roman" panose="02020603050405020304" pitchFamily="18" charset="0"/>
                <a:ea typeface="宋体" panose="02010600030101010101" pitchFamily="2" charset="-122"/>
                <a:cs typeface="Times New Roman" panose="02020603050405020304" pitchFamily="18" charset="0"/>
              </a:rPr>
              <a:t>背景</a:t>
            </a:r>
          </a:p>
        </p:txBody>
      </p:sp>
      <p:pic>
        <p:nvPicPr>
          <p:cNvPr id="5" name="Picture 4">
            <a:extLst>
              <a:ext uri="{FF2B5EF4-FFF2-40B4-BE49-F238E27FC236}">
                <a16:creationId xmlns:a16="http://schemas.microsoft.com/office/drawing/2014/main" id="{DEA47768-AF13-069E-AC72-A62E3E04CAF7}"/>
              </a:ext>
            </a:extLst>
          </p:cNvPr>
          <p:cNvPicPr>
            <a:picLocks noChangeAspect="1"/>
          </p:cNvPicPr>
          <p:nvPr/>
        </p:nvPicPr>
        <p:blipFill>
          <a:blip r:embed="rId5"/>
          <a:stretch>
            <a:fillRect/>
          </a:stretch>
        </p:blipFill>
        <p:spPr>
          <a:xfrm>
            <a:off x="467297" y="1389227"/>
            <a:ext cx="5149369" cy="2933942"/>
          </a:xfrm>
          <a:prstGeom prst="rect">
            <a:avLst/>
          </a:prstGeom>
        </p:spPr>
      </p:pic>
      <p:pic>
        <p:nvPicPr>
          <p:cNvPr id="6" name="Picture 5">
            <a:extLst>
              <a:ext uri="{FF2B5EF4-FFF2-40B4-BE49-F238E27FC236}">
                <a16:creationId xmlns:a16="http://schemas.microsoft.com/office/drawing/2014/main" id="{E6B431C8-E847-3118-3E7B-882015E1C78B}"/>
              </a:ext>
            </a:extLst>
          </p:cNvPr>
          <p:cNvPicPr>
            <a:picLocks noChangeAspect="1"/>
          </p:cNvPicPr>
          <p:nvPr/>
        </p:nvPicPr>
        <p:blipFill>
          <a:blip r:embed="rId6"/>
          <a:stretch>
            <a:fillRect/>
          </a:stretch>
        </p:blipFill>
        <p:spPr>
          <a:xfrm>
            <a:off x="458951" y="4323169"/>
            <a:ext cx="3234669" cy="1843009"/>
          </a:xfrm>
          <a:prstGeom prst="rect">
            <a:avLst/>
          </a:prstGeom>
        </p:spPr>
      </p:pic>
      <p:pic>
        <p:nvPicPr>
          <p:cNvPr id="7" name="Picture 6">
            <a:extLst>
              <a:ext uri="{FF2B5EF4-FFF2-40B4-BE49-F238E27FC236}">
                <a16:creationId xmlns:a16="http://schemas.microsoft.com/office/drawing/2014/main" id="{97EC9771-7545-A718-5F49-880C60C011EA}"/>
              </a:ext>
            </a:extLst>
          </p:cNvPr>
          <p:cNvPicPr>
            <a:picLocks noChangeAspect="1"/>
          </p:cNvPicPr>
          <p:nvPr/>
        </p:nvPicPr>
        <p:blipFill>
          <a:blip r:embed="rId7"/>
          <a:stretch>
            <a:fillRect/>
          </a:stretch>
        </p:blipFill>
        <p:spPr>
          <a:xfrm>
            <a:off x="3814270" y="4323169"/>
            <a:ext cx="3234669" cy="1843009"/>
          </a:xfrm>
          <a:prstGeom prst="rect">
            <a:avLst/>
          </a:prstGeom>
        </p:spPr>
      </p:pic>
      <p:sp>
        <p:nvSpPr>
          <p:cNvPr id="8" name="Content Placeholder 2">
            <a:extLst>
              <a:ext uri="{FF2B5EF4-FFF2-40B4-BE49-F238E27FC236}">
                <a16:creationId xmlns:a16="http://schemas.microsoft.com/office/drawing/2014/main" id="{07E65403-B6FF-4104-D83E-948D156A4E3C}"/>
              </a:ext>
            </a:extLst>
          </p:cNvPr>
          <p:cNvSpPr txBox="1">
            <a:spLocks/>
          </p:cNvSpPr>
          <p:nvPr/>
        </p:nvSpPr>
        <p:spPr>
          <a:xfrm>
            <a:off x="5804451" y="1385204"/>
            <a:ext cx="5932445" cy="4477115"/>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000" b="1" i="0" u="none" strike="noStrike" kern="12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rPr>
              <a:t>2016</a:t>
            </a:r>
            <a:r>
              <a:rPr kumimoji="0"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rPr>
              <a:t>年，首届中亚区域经济合作能源投资论坛（</a:t>
            </a:r>
            <a:r>
              <a:rPr kumimoji="0" lang="en-US" altLang="zh-CN" sz="2000" b="1" i="0" u="none" strike="noStrike" kern="12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rPr>
              <a:t>EIF</a:t>
            </a:r>
            <a:r>
              <a:rPr kumimoji="0"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rPr>
              <a:t>）在伊斯兰堡拉开帷幕。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rPr>
              <a:t>随后三届分别于</a:t>
            </a:r>
            <a:r>
              <a:rPr kumimoji="0" lang="en-US" altLang="zh-CN" sz="2000" b="1" i="0" u="none" strike="noStrike" kern="12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rPr>
              <a:t>2017</a:t>
            </a:r>
            <a:r>
              <a:rPr kumimoji="0"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rPr>
              <a:t>年在阿斯塔纳、</a:t>
            </a:r>
            <a:r>
              <a:rPr kumimoji="0" lang="en-US" altLang="zh-CN" sz="2000" b="1" i="0" u="none" strike="noStrike" kern="12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rPr>
              <a:t>2018</a:t>
            </a:r>
            <a:r>
              <a:rPr kumimoji="0"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rPr>
              <a:t>年在巴统（格鲁吉亚）和</a:t>
            </a:r>
            <a:r>
              <a:rPr kumimoji="0" lang="en-US" altLang="zh-CN" sz="2000" b="1" i="0" u="none" strike="noStrike" kern="12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rPr>
              <a:t>2019</a:t>
            </a:r>
            <a:r>
              <a:rPr kumimoji="0"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rPr>
              <a:t>年在塔什干举办。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000" b="1" i="0" u="none" strike="noStrike" kern="12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rPr>
              <a:t>2020</a:t>
            </a:r>
            <a:r>
              <a:rPr kumimoji="0"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rPr>
              <a:t>年和</a:t>
            </a:r>
            <a:r>
              <a:rPr kumimoji="0" lang="en-US" altLang="zh-CN" sz="2000" b="1" i="0" u="none" strike="noStrike" kern="12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rPr>
              <a:t>2022</a:t>
            </a:r>
            <a:r>
              <a:rPr kumimoji="0"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rPr>
              <a:t>年，论坛因疫情原因未能如期举办。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000" b="1" i="0" u="none" strike="noStrike" kern="12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rPr>
              <a:t>2021</a:t>
            </a:r>
            <a:r>
              <a:rPr kumimoji="0"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rPr>
              <a:t>年，论坛转为线上举办。</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TextBox 10">
            <a:extLst>
              <a:ext uri="{FF2B5EF4-FFF2-40B4-BE49-F238E27FC236}">
                <a16:creationId xmlns:a16="http://schemas.microsoft.com/office/drawing/2014/main" id="{9AB18A0B-D2D1-91D3-DF4A-9506D5109059}"/>
              </a:ext>
            </a:extLst>
          </p:cNvPr>
          <p:cNvSpPr txBox="1"/>
          <p:nvPr/>
        </p:nvSpPr>
        <p:spPr>
          <a:xfrm>
            <a:off x="7169589" y="4487374"/>
            <a:ext cx="4755092" cy="1569660"/>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2023</a:t>
            </a:r>
            <a:r>
              <a:rPr kumimoji="0" lang="zh-CN" alt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年第六届中亚区域经济合作能源投资论坛（</a:t>
            </a:r>
            <a:r>
              <a:rPr kumimoji="0" lang="en-US" altLang="zh-CN" sz="24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EIF</a:t>
            </a:r>
            <a:r>
              <a:rPr kumimoji="0" lang="zh-CN" alt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）将于</a:t>
            </a:r>
            <a:r>
              <a:rPr kumimoji="0" lang="en-US" altLang="zh-CN" sz="24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11</a:t>
            </a:r>
            <a:r>
              <a:rPr kumimoji="0" lang="zh-CN" alt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月</a:t>
            </a:r>
            <a:r>
              <a:rPr kumimoji="0" lang="en-US" altLang="zh-CN" sz="24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28—29</a:t>
            </a:r>
            <a:r>
              <a:rPr kumimoji="0" lang="zh-CN" alt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日在第比利斯举办。</a:t>
            </a:r>
          </a:p>
          <a:p>
            <a:pPr marL="28702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541113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D885838-C520-FEE7-FA16-EE8360BA793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10" name="think-cell data - do not delete" hidden="1">
                        <a:extLst>
                          <a:ext uri="{FF2B5EF4-FFF2-40B4-BE49-F238E27FC236}">
                            <a16:creationId xmlns:a16="http://schemas.microsoft.com/office/drawing/2014/main" id="{BD885838-C520-FEE7-FA16-EE8360BA79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632EA9FC-9C8C-304D-BD2B-9F2981F1DB43}"/>
              </a:ext>
            </a:extLst>
          </p:cNvPr>
          <p:cNvPicPr>
            <a:picLocks noChangeAspect="1"/>
          </p:cNvPicPr>
          <p:nvPr/>
        </p:nvPicPr>
        <p:blipFill>
          <a:blip r:embed="rId5"/>
          <a:stretch>
            <a:fillRect/>
          </a:stretch>
        </p:blipFill>
        <p:spPr>
          <a:xfrm>
            <a:off x="9310327" y="143660"/>
            <a:ext cx="2271384" cy="883919"/>
          </a:xfrm>
          <a:prstGeom prst="rect">
            <a:avLst/>
          </a:prstGeom>
        </p:spPr>
      </p:pic>
      <p:sp>
        <p:nvSpPr>
          <p:cNvPr id="5" name="Slide Number Placeholder 4">
            <a:extLst>
              <a:ext uri="{FF2B5EF4-FFF2-40B4-BE49-F238E27FC236}">
                <a16:creationId xmlns:a16="http://schemas.microsoft.com/office/drawing/2014/main" id="{94FC683E-E650-BF3F-3AE0-6E4BAA06FD80}"/>
              </a:ext>
            </a:extLst>
          </p:cNvPr>
          <p:cNvSpPr>
            <a:spLocks noGrp="1"/>
          </p:cNvSpPr>
          <p:nvPr>
            <p:ph type="sldNum" sz="quarter" idx="12"/>
          </p:nvPr>
        </p:nvSpPr>
        <p:spPr>
          <a:xfrm>
            <a:off x="8610600" y="605616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4711B-2BBD-4434-9CFE-8F1E27B5618A}" type="slidenum">
              <a:rPr kumimoji="0"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Rectangle 7">
            <a:extLst>
              <a:ext uri="{FF2B5EF4-FFF2-40B4-BE49-F238E27FC236}">
                <a16:creationId xmlns:a16="http://schemas.microsoft.com/office/drawing/2014/main" id="{F0C2EC01-E477-2037-2906-8D2B94575EF5}"/>
              </a:ext>
            </a:extLst>
          </p:cNvPr>
          <p:cNvSpPr/>
          <p:nvPr/>
        </p:nvSpPr>
        <p:spPr>
          <a:xfrm>
            <a:off x="4354263" y="883918"/>
            <a:ext cx="495177" cy="5213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Rectangle 14">
            <a:extLst>
              <a:ext uri="{FF2B5EF4-FFF2-40B4-BE49-F238E27FC236}">
                <a16:creationId xmlns:a16="http://schemas.microsoft.com/office/drawing/2014/main" id="{4B908C59-18D8-DD00-C2E1-391034504558}"/>
              </a:ext>
            </a:extLst>
          </p:cNvPr>
          <p:cNvSpPr/>
          <p:nvPr/>
        </p:nvSpPr>
        <p:spPr>
          <a:xfrm>
            <a:off x="299083" y="1389151"/>
            <a:ext cx="5678964" cy="1512550"/>
          </a:xfrm>
          <a:prstGeom prst="rect">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Rectangle 15">
            <a:extLst>
              <a:ext uri="{FF2B5EF4-FFF2-40B4-BE49-F238E27FC236}">
                <a16:creationId xmlns:a16="http://schemas.microsoft.com/office/drawing/2014/main" id="{D0DA770B-5EBA-6C55-D7C0-0D74460A7ADD}"/>
              </a:ext>
            </a:extLst>
          </p:cNvPr>
          <p:cNvSpPr/>
          <p:nvPr/>
        </p:nvSpPr>
        <p:spPr>
          <a:xfrm>
            <a:off x="306759" y="2997381"/>
            <a:ext cx="5678964" cy="1512551"/>
          </a:xfrm>
          <a:prstGeom prst="rect">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Rectangle 16">
            <a:extLst>
              <a:ext uri="{FF2B5EF4-FFF2-40B4-BE49-F238E27FC236}">
                <a16:creationId xmlns:a16="http://schemas.microsoft.com/office/drawing/2014/main" id="{6EA0D0BD-C28B-B2FF-A27C-80D668EABB76}"/>
              </a:ext>
            </a:extLst>
          </p:cNvPr>
          <p:cNvSpPr/>
          <p:nvPr/>
        </p:nvSpPr>
        <p:spPr>
          <a:xfrm>
            <a:off x="306759" y="4596126"/>
            <a:ext cx="5678964" cy="1512551"/>
          </a:xfrm>
          <a:prstGeom prst="rect">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Text Placeholder 4">
            <a:extLst>
              <a:ext uri="{FF2B5EF4-FFF2-40B4-BE49-F238E27FC236}">
                <a16:creationId xmlns:a16="http://schemas.microsoft.com/office/drawing/2014/main" id="{AB770AE1-315D-4AD6-DBA6-28F7D0E0CC4E}"/>
              </a:ext>
            </a:extLst>
          </p:cNvPr>
          <p:cNvSpPr txBox="1">
            <a:spLocks/>
          </p:cNvSpPr>
          <p:nvPr/>
        </p:nvSpPr>
        <p:spPr>
          <a:xfrm>
            <a:off x="1604319" y="1547751"/>
            <a:ext cx="4289591" cy="643885"/>
          </a:xfrm>
          <a:prstGeom prst="rect">
            <a:avLst/>
          </a:prstGeom>
          <a:noFill/>
        </p:spPr>
        <p:txBody>
          <a:bodyPr lIns="182880" tIns="0" rIns="182880" bIns="0" anchor="t">
            <a:noAutofit/>
          </a:bodyPr>
          <a:lstStyle>
            <a:lvl1pPr marL="0" indent="0" algn="ctr" defTabSz="914377" rtl="0" eaLnBrk="1" latinLnBrk="0" hangingPunct="1">
              <a:lnSpc>
                <a:spcPct val="100000"/>
              </a:lnSpc>
              <a:spcBef>
                <a:spcPts val="0"/>
              </a:spcBef>
              <a:buFont typeface="Arial" panose="020B0604020202020204" pitchFamily="34" charset="0"/>
              <a:buNone/>
              <a:defRPr sz="1400" b="1"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1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中亚区域经济合作（</a:t>
            </a:r>
            <a:r>
              <a:rPr kumimoji="0" lang="en-US" altLang="zh-CN" sz="1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CAREC</a:t>
            </a:r>
            <a:r>
              <a:rPr kumimoji="0" lang="zh-CN" altLang="en-US" sz="1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）能源投资论坛（</a:t>
            </a:r>
            <a:r>
              <a:rPr kumimoji="0" lang="en-US" altLang="zh-CN" sz="1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EIF</a:t>
            </a:r>
            <a:r>
              <a:rPr kumimoji="0" lang="zh-CN" altLang="en-US" sz="1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）为</a:t>
            </a:r>
            <a:r>
              <a:rPr kumimoji="0" lang="en-US" altLang="zh-CN" sz="1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CAREC</a:t>
            </a:r>
            <a:r>
              <a:rPr kumimoji="0" lang="zh-CN" altLang="en-US" sz="1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地区各国政府、项目开发商、发展伙伴、融资机构和其他利益相关方</a:t>
            </a:r>
            <a:r>
              <a:rPr kumimoji="0" lang="zh-CN" altLang="en-US" sz="1600" b="1" i="0" u="none" strike="noStrike" kern="1200" cap="none" spc="0" normalizeH="0" baseline="0" noProof="0" dirty="0">
                <a:ln>
                  <a:noFill/>
                </a:ln>
                <a:solidFill>
                  <a:srgbClr val="BC322D"/>
                </a:solidFill>
                <a:effectLst/>
                <a:uLnTx/>
                <a:uFillTx/>
                <a:latin typeface="Times New Roman" panose="02020603050405020304" pitchFamily="18" charset="0"/>
                <a:ea typeface="宋体" panose="02010600030101010101" pitchFamily="2" charset="-122"/>
                <a:cs typeface="Times New Roman" panose="02020603050405020304" pitchFamily="18" charset="0"/>
              </a:rPr>
              <a:t>提供了一个参与平台</a:t>
            </a:r>
            <a:r>
              <a:rPr kumimoji="0" lang="zh-CN" altLang="en-US" sz="1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9" name="Text Placeholder 4">
            <a:extLst>
              <a:ext uri="{FF2B5EF4-FFF2-40B4-BE49-F238E27FC236}">
                <a16:creationId xmlns:a16="http://schemas.microsoft.com/office/drawing/2014/main" id="{CDDDC067-2A0F-38A4-9D29-9E878204CE0F}"/>
              </a:ext>
            </a:extLst>
          </p:cNvPr>
          <p:cNvSpPr txBox="1">
            <a:spLocks/>
          </p:cNvSpPr>
          <p:nvPr/>
        </p:nvSpPr>
        <p:spPr>
          <a:xfrm>
            <a:off x="1604319" y="3169275"/>
            <a:ext cx="4135785" cy="643885"/>
          </a:xfrm>
          <a:prstGeom prst="rect">
            <a:avLst/>
          </a:prstGeom>
          <a:noFill/>
        </p:spPr>
        <p:txBody>
          <a:bodyPr lIns="182880" tIns="0" rIns="182880" bIns="0" anchor="t">
            <a:noAutofit/>
          </a:bodyPr>
          <a:lstStyle>
            <a:lvl1pPr marL="0" indent="0" algn="ctr" defTabSz="914377" rtl="0" eaLnBrk="1" latinLnBrk="0" hangingPunct="1">
              <a:lnSpc>
                <a:spcPct val="100000"/>
              </a:lnSpc>
              <a:spcBef>
                <a:spcPts val="0"/>
              </a:spcBef>
              <a:buFont typeface="Arial" panose="020B0604020202020204" pitchFamily="34" charset="0"/>
              <a:buNone/>
              <a:defRPr sz="1400" b="1"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1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论坛的首要目标是</a:t>
            </a:r>
            <a:r>
              <a:rPr kumimoji="0" lang="zh-CN" altLang="en-US" sz="1600" b="1" i="0" u="none" strike="noStrike" kern="1200" cap="none" spc="0" normalizeH="0" baseline="0" noProof="0" dirty="0">
                <a:ln>
                  <a:noFill/>
                </a:ln>
                <a:solidFill>
                  <a:srgbClr val="BC322D"/>
                </a:solidFill>
                <a:effectLst/>
                <a:uLnTx/>
                <a:uFillTx/>
                <a:latin typeface="Times New Roman" panose="02020603050405020304" pitchFamily="18" charset="0"/>
                <a:ea typeface="宋体" panose="02010600030101010101" pitchFamily="2" charset="-122"/>
                <a:cs typeface="Times New Roman" panose="02020603050405020304" pitchFamily="18" charset="0"/>
              </a:rPr>
              <a:t>促进</a:t>
            </a:r>
            <a:r>
              <a:rPr kumimoji="0" lang="zh-CN" altLang="en-US" sz="1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各方之间的对话，加快启动新的可持续能源项目，并为这些项目进行融资。</a:t>
            </a:r>
          </a:p>
        </p:txBody>
      </p:sp>
      <p:sp>
        <p:nvSpPr>
          <p:cNvPr id="21" name="Text Placeholder 4">
            <a:extLst>
              <a:ext uri="{FF2B5EF4-FFF2-40B4-BE49-F238E27FC236}">
                <a16:creationId xmlns:a16="http://schemas.microsoft.com/office/drawing/2014/main" id="{EBA57632-8337-D681-3E92-D3071477A0AA}"/>
              </a:ext>
            </a:extLst>
          </p:cNvPr>
          <p:cNvSpPr txBox="1">
            <a:spLocks/>
          </p:cNvSpPr>
          <p:nvPr/>
        </p:nvSpPr>
        <p:spPr>
          <a:xfrm>
            <a:off x="1604319" y="4733958"/>
            <a:ext cx="4135785" cy="643885"/>
          </a:xfrm>
          <a:prstGeom prst="rect">
            <a:avLst/>
          </a:prstGeom>
          <a:noFill/>
        </p:spPr>
        <p:txBody>
          <a:bodyPr lIns="182880" tIns="0" rIns="182880" bIns="0" anchor="t">
            <a:noAutofit/>
          </a:bodyPr>
          <a:lstStyle>
            <a:lvl1pPr marL="0" indent="0" algn="ctr" defTabSz="914377" rtl="0" eaLnBrk="1" latinLnBrk="0" hangingPunct="1">
              <a:lnSpc>
                <a:spcPct val="100000"/>
              </a:lnSpc>
              <a:spcBef>
                <a:spcPts val="0"/>
              </a:spcBef>
              <a:buFont typeface="Arial" panose="020B0604020202020204" pitchFamily="34" charset="0"/>
              <a:buNone/>
              <a:defRPr sz="1400" b="1"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10</a:t>
            </a:r>
            <a:r>
              <a:rPr kumimoji="0" lang="zh-CN" altLang="en-US" sz="1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个</a:t>
            </a:r>
            <a:r>
              <a:rPr kumimoji="0" lang="en-US" altLang="zh-CN" sz="1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CAREC</a:t>
            </a:r>
            <a:r>
              <a:rPr kumimoji="0" lang="zh-CN" altLang="en-US" sz="1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成员国</a:t>
            </a:r>
            <a:r>
              <a:rPr kumimoji="0" lang="zh-CN" altLang="en-US" sz="1600" b="1" i="0" u="none" strike="noStrike" kern="1200" cap="none" spc="0" normalizeH="0" baseline="0" noProof="0" dirty="0">
                <a:ln>
                  <a:noFill/>
                </a:ln>
                <a:solidFill>
                  <a:srgbClr val="BC322D"/>
                </a:solidFill>
                <a:effectLst/>
                <a:uLnTx/>
                <a:uFillTx/>
                <a:latin typeface="Times New Roman" panose="02020603050405020304" pitchFamily="18" charset="0"/>
                <a:ea typeface="宋体" panose="02010600030101010101" pitchFamily="2" charset="-122"/>
                <a:cs typeface="Times New Roman" panose="02020603050405020304" pitchFamily="18" charset="0"/>
              </a:rPr>
              <a:t>将揭晓</a:t>
            </a:r>
            <a:r>
              <a:rPr kumimoji="0" lang="zh-CN" altLang="en-US" sz="1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未来在太阳能、风能、水力发电到节能增效和可持续供暖等领域的投资机会。</a:t>
            </a:r>
          </a:p>
        </p:txBody>
      </p:sp>
      <p:sp>
        <p:nvSpPr>
          <p:cNvPr id="22" name="Rectangle 21">
            <a:extLst>
              <a:ext uri="{FF2B5EF4-FFF2-40B4-BE49-F238E27FC236}">
                <a16:creationId xmlns:a16="http://schemas.microsoft.com/office/drawing/2014/main" id="{3FF06562-E9DB-46E3-9B03-E7FD10A6516C}"/>
              </a:ext>
            </a:extLst>
          </p:cNvPr>
          <p:cNvSpPr/>
          <p:nvPr/>
        </p:nvSpPr>
        <p:spPr>
          <a:xfrm>
            <a:off x="6094476" y="1345892"/>
            <a:ext cx="5678964" cy="1565133"/>
          </a:xfrm>
          <a:prstGeom prst="rect">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Rectangle 22">
            <a:extLst>
              <a:ext uri="{FF2B5EF4-FFF2-40B4-BE49-F238E27FC236}">
                <a16:creationId xmlns:a16="http://schemas.microsoft.com/office/drawing/2014/main" id="{056AD995-9495-C644-A6B9-B1DC688477C9}"/>
              </a:ext>
            </a:extLst>
          </p:cNvPr>
          <p:cNvSpPr/>
          <p:nvPr/>
        </p:nvSpPr>
        <p:spPr>
          <a:xfrm>
            <a:off x="6130447" y="2997381"/>
            <a:ext cx="5678964" cy="1512551"/>
          </a:xfrm>
          <a:prstGeom prst="rect">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4" name="Rectangle 23">
            <a:extLst>
              <a:ext uri="{FF2B5EF4-FFF2-40B4-BE49-F238E27FC236}">
                <a16:creationId xmlns:a16="http://schemas.microsoft.com/office/drawing/2014/main" id="{E11D4689-F401-6878-22E3-4B6668832794}"/>
              </a:ext>
            </a:extLst>
          </p:cNvPr>
          <p:cNvSpPr/>
          <p:nvPr/>
        </p:nvSpPr>
        <p:spPr>
          <a:xfrm>
            <a:off x="6130447" y="4596126"/>
            <a:ext cx="5678964" cy="1512551"/>
          </a:xfrm>
          <a:prstGeom prst="rect">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 name="Text Placeholder 4">
            <a:extLst>
              <a:ext uri="{FF2B5EF4-FFF2-40B4-BE49-F238E27FC236}">
                <a16:creationId xmlns:a16="http://schemas.microsoft.com/office/drawing/2014/main" id="{9331BCD6-4A16-2715-389E-1DCBB8E93B26}"/>
              </a:ext>
            </a:extLst>
          </p:cNvPr>
          <p:cNvSpPr txBox="1">
            <a:spLocks/>
          </p:cNvSpPr>
          <p:nvPr/>
        </p:nvSpPr>
        <p:spPr>
          <a:xfrm>
            <a:off x="7379686" y="3380982"/>
            <a:ext cx="4296528" cy="643885"/>
          </a:xfrm>
          <a:prstGeom prst="rect">
            <a:avLst/>
          </a:prstGeom>
          <a:noFill/>
        </p:spPr>
        <p:txBody>
          <a:bodyPr lIns="182880" tIns="0" rIns="182880" bIns="0" anchor="t">
            <a:noAutofit/>
          </a:bodyPr>
          <a:lstStyle>
            <a:lvl1pPr marL="0" indent="0" algn="ctr" defTabSz="914377" rtl="0" eaLnBrk="1" latinLnBrk="0" hangingPunct="1">
              <a:lnSpc>
                <a:spcPct val="100000"/>
              </a:lnSpc>
              <a:spcBef>
                <a:spcPts val="0"/>
              </a:spcBef>
              <a:buFont typeface="Arial" panose="020B0604020202020204" pitchFamily="34" charset="0"/>
              <a:buNone/>
              <a:defRPr sz="1400" b="1"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1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今年的论坛将新能源项目</a:t>
            </a:r>
            <a:r>
              <a:rPr kumimoji="0" lang="zh-CN" altLang="en-US" sz="1600" b="1" i="0" u="none" strike="noStrike" kern="1200" cap="none" spc="0" normalizeH="0" baseline="0" noProof="0" dirty="0">
                <a:ln>
                  <a:noFill/>
                </a:ln>
                <a:solidFill>
                  <a:srgbClr val="BC322D"/>
                </a:solidFill>
                <a:effectLst/>
                <a:uLnTx/>
                <a:uFillTx/>
                <a:latin typeface="Times New Roman" panose="02020603050405020304" pitchFamily="18" charset="0"/>
                <a:ea typeface="宋体" panose="02010600030101010101" pitchFamily="2" charset="-122"/>
                <a:cs typeface="Times New Roman" panose="02020603050405020304" pitchFamily="18" charset="0"/>
              </a:rPr>
              <a:t>作为重中之重</a:t>
            </a:r>
            <a:r>
              <a:rPr kumimoji="0" lang="zh-CN" altLang="en-US" sz="1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p>
        </p:txBody>
      </p:sp>
      <p:sp>
        <p:nvSpPr>
          <p:cNvPr id="26" name="Text Placeholder 4">
            <a:extLst>
              <a:ext uri="{FF2B5EF4-FFF2-40B4-BE49-F238E27FC236}">
                <a16:creationId xmlns:a16="http://schemas.microsoft.com/office/drawing/2014/main" id="{89C35CE4-3829-8211-EE7E-B76E5EFD14F0}"/>
              </a:ext>
            </a:extLst>
          </p:cNvPr>
          <p:cNvSpPr txBox="1">
            <a:spLocks/>
          </p:cNvSpPr>
          <p:nvPr/>
        </p:nvSpPr>
        <p:spPr>
          <a:xfrm>
            <a:off x="7441425" y="4747470"/>
            <a:ext cx="4296528" cy="643885"/>
          </a:xfrm>
          <a:prstGeom prst="rect">
            <a:avLst/>
          </a:prstGeom>
          <a:noFill/>
        </p:spPr>
        <p:txBody>
          <a:bodyPr lIns="182880" tIns="0" rIns="182880" bIns="0" anchor="t">
            <a:noAutofit/>
          </a:bodyPr>
          <a:lstStyle>
            <a:lvl1pPr marL="0" indent="0" algn="ctr" defTabSz="914377" rtl="0" eaLnBrk="1" latinLnBrk="0" hangingPunct="1">
              <a:lnSpc>
                <a:spcPct val="100000"/>
              </a:lnSpc>
              <a:spcBef>
                <a:spcPts val="0"/>
              </a:spcBef>
              <a:buFont typeface="Arial" panose="020B0604020202020204" pitchFamily="34" charset="0"/>
              <a:buNone/>
              <a:defRPr sz="1400" b="1"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1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我们还在计划中穿插了引人注目的系列演讲，探讨了有关该地区</a:t>
            </a:r>
            <a:r>
              <a:rPr kumimoji="0" lang="zh-CN" altLang="en-US" sz="1600" b="1" i="0" u="none" strike="noStrike" kern="1200" cap="none" spc="0" normalizeH="0" baseline="0" noProof="0" dirty="0">
                <a:ln>
                  <a:noFill/>
                </a:ln>
                <a:solidFill>
                  <a:srgbClr val="BC322D"/>
                </a:solidFill>
                <a:effectLst/>
                <a:uLnTx/>
                <a:uFillTx/>
                <a:latin typeface="Times New Roman" panose="02020603050405020304" pitchFamily="18" charset="0"/>
                <a:ea typeface="宋体" panose="02010600030101010101" pitchFamily="2" charset="-122"/>
                <a:cs typeface="Times New Roman" panose="02020603050405020304" pitchFamily="18" charset="0"/>
              </a:rPr>
              <a:t>能源转型的重要议题</a:t>
            </a:r>
            <a:r>
              <a:rPr kumimoji="0" lang="zh-CN" altLang="en-US" sz="1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462BDC96-9D38-C49E-E496-856C542C8A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015" y="3296456"/>
            <a:ext cx="914400" cy="914400"/>
          </a:xfrm>
          <a:prstGeom prst="rect">
            <a:avLst/>
          </a:prstGeom>
        </p:spPr>
      </p:pic>
      <p:pic>
        <p:nvPicPr>
          <p:cNvPr id="28" name="Picture 27" descr="A black background with a black square&#10;&#10;Description automatically generated with medium confidence">
            <a:extLst>
              <a:ext uri="{FF2B5EF4-FFF2-40B4-BE49-F238E27FC236}">
                <a16:creationId xmlns:a16="http://schemas.microsoft.com/office/drawing/2014/main" id="{4E7FF486-4A12-4AE5-7F44-000F624171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7478" y="3296456"/>
            <a:ext cx="914400" cy="914400"/>
          </a:xfrm>
          <a:prstGeom prst="rect">
            <a:avLst/>
          </a:prstGeom>
        </p:spPr>
      </p:pic>
      <p:pic>
        <p:nvPicPr>
          <p:cNvPr id="29" name="Picture 28" descr="A black background with a black square&#10;&#10;Description automatically generated with medium confidence">
            <a:extLst>
              <a:ext uri="{FF2B5EF4-FFF2-40B4-BE49-F238E27FC236}">
                <a16:creationId xmlns:a16="http://schemas.microsoft.com/office/drawing/2014/main" id="{8610DC4C-C106-39AF-8EEA-1D44092FA2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7478" y="4818142"/>
            <a:ext cx="914400" cy="914400"/>
          </a:xfrm>
          <a:prstGeom prst="rect">
            <a:avLst/>
          </a:prstGeom>
        </p:spPr>
      </p:pic>
      <p:pic>
        <p:nvPicPr>
          <p:cNvPr id="30" name="Picture 29" descr="A black background with a black square&#10;&#10;Description automatically generated with medium confidence">
            <a:extLst>
              <a:ext uri="{FF2B5EF4-FFF2-40B4-BE49-F238E27FC236}">
                <a16:creationId xmlns:a16="http://schemas.microsoft.com/office/drawing/2014/main" id="{05FD483E-33E2-9921-3A07-CCAA4D6C03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7478" y="1651226"/>
            <a:ext cx="914400" cy="914400"/>
          </a:xfrm>
          <a:prstGeom prst="rect">
            <a:avLst/>
          </a:prstGeom>
        </p:spPr>
      </p:pic>
      <p:pic>
        <p:nvPicPr>
          <p:cNvPr id="31" name="Picture 30" descr="A black background with a black square&#10;&#10;Description automatically generated with medium confidence">
            <a:extLst>
              <a:ext uri="{FF2B5EF4-FFF2-40B4-BE49-F238E27FC236}">
                <a16:creationId xmlns:a16="http://schemas.microsoft.com/office/drawing/2014/main" id="{47A121BF-E70B-D5F1-63A1-176C5DEEF7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015" y="4818142"/>
            <a:ext cx="914400" cy="914400"/>
          </a:xfrm>
          <a:prstGeom prst="rect">
            <a:avLst/>
          </a:prstGeom>
        </p:spPr>
      </p:pic>
      <p:pic>
        <p:nvPicPr>
          <p:cNvPr id="32" name="Picture 31" descr="A black background with a black square&#10;&#10;Description automatically generated with medium confidence">
            <a:extLst>
              <a:ext uri="{FF2B5EF4-FFF2-40B4-BE49-F238E27FC236}">
                <a16:creationId xmlns:a16="http://schemas.microsoft.com/office/drawing/2014/main" id="{62D8A9E2-871C-F43E-87BF-0DCB90B441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3015" y="1651226"/>
            <a:ext cx="914400" cy="914400"/>
          </a:xfrm>
          <a:prstGeom prst="rect">
            <a:avLst/>
          </a:prstGeom>
        </p:spPr>
      </p:pic>
      <p:sp>
        <p:nvSpPr>
          <p:cNvPr id="33" name="Title 7">
            <a:extLst>
              <a:ext uri="{FF2B5EF4-FFF2-40B4-BE49-F238E27FC236}">
                <a16:creationId xmlns:a16="http://schemas.microsoft.com/office/drawing/2014/main" id="{2692C62E-9B39-63B8-1132-428D3F3F10DE}"/>
              </a:ext>
            </a:extLst>
          </p:cNvPr>
          <p:cNvSpPr>
            <a:spLocks noGrp="1"/>
          </p:cNvSpPr>
          <p:nvPr>
            <p:ph type="title"/>
          </p:nvPr>
        </p:nvSpPr>
        <p:spPr>
          <a:xfrm>
            <a:off x="438340" y="309099"/>
            <a:ext cx="10506456" cy="1119116"/>
          </a:xfrm>
        </p:spPr>
        <p:txBody>
          <a:bodyPr vert="horz" anchor="ctr">
            <a:normAutofit/>
          </a:bodyPr>
          <a:lstStyle/>
          <a:p>
            <a:pPr algn="l" rtl="0">
              <a:lnSpc>
                <a:spcPct val="100000"/>
              </a:lnSpc>
            </a:pPr>
            <a:r>
              <a:rPr lang="zh-CN" sz="4000" b="1" i="0" u="none" baseline="0" dirty="0">
                <a:solidFill>
                  <a:schemeClr val="accent5">
                    <a:lumMod val="75000"/>
                  </a:schemeClr>
                </a:solidFill>
                <a:latin typeface="Times New Roman" panose="02020603050405020304" pitchFamily="18" charset="0"/>
                <a:ea typeface="宋体" panose="02010600030101010101" pitchFamily="2" charset="-122"/>
                <a:cs typeface="Times New Roman" panose="02020603050405020304" pitchFamily="18" charset="0"/>
              </a:rPr>
              <a:t>会议目标</a:t>
            </a:r>
          </a:p>
        </p:txBody>
      </p:sp>
      <p:sp>
        <p:nvSpPr>
          <p:cNvPr id="20" name="Text Placeholder 4">
            <a:extLst>
              <a:ext uri="{FF2B5EF4-FFF2-40B4-BE49-F238E27FC236}">
                <a16:creationId xmlns:a16="http://schemas.microsoft.com/office/drawing/2014/main" id="{86E34D12-425B-19D1-2CA9-4B97BAE717AF}"/>
              </a:ext>
            </a:extLst>
          </p:cNvPr>
          <p:cNvSpPr txBox="1">
            <a:spLocks/>
          </p:cNvSpPr>
          <p:nvPr/>
        </p:nvSpPr>
        <p:spPr>
          <a:xfrm>
            <a:off x="7346424" y="1464541"/>
            <a:ext cx="4363053" cy="643885"/>
          </a:xfrm>
          <a:prstGeom prst="rect">
            <a:avLst/>
          </a:prstGeom>
          <a:noFill/>
        </p:spPr>
        <p:txBody>
          <a:bodyPr lIns="182880" tIns="0" rIns="182880" bIns="0" anchor="t">
            <a:noAutofit/>
          </a:bodyPr>
          <a:lstStyle>
            <a:lvl1pPr marL="0" indent="0" algn="ctr" defTabSz="914377" rtl="0" eaLnBrk="1" latinLnBrk="0" hangingPunct="1">
              <a:lnSpc>
                <a:spcPct val="100000"/>
              </a:lnSpc>
              <a:spcBef>
                <a:spcPts val="0"/>
              </a:spcBef>
              <a:buFont typeface="Arial" panose="020B0604020202020204" pitchFamily="34" charset="0"/>
              <a:buNone/>
              <a:defRPr sz="1400" b="1"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1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重点是参考开发银行、私营部门开发商和关键区域利益相关方的见解，</a:t>
            </a:r>
            <a:r>
              <a:rPr kumimoji="0" lang="zh-CN" altLang="en-US" sz="1600" b="1" i="0" u="none" strike="noStrike" kern="1200" cap="none" spc="0" normalizeH="0" baseline="0" noProof="0" dirty="0">
                <a:ln>
                  <a:noFill/>
                </a:ln>
                <a:solidFill>
                  <a:srgbClr val="BC322D"/>
                </a:solidFill>
                <a:effectLst/>
                <a:uLnTx/>
                <a:uFillTx/>
                <a:latin typeface="Times New Roman" panose="02020603050405020304" pitchFamily="18" charset="0"/>
                <a:ea typeface="宋体" panose="02010600030101010101" pitchFamily="2" charset="-122"/>
                <a:cs typeface="Times New Roman" panose="02020603050405020304" pitchFamily="18" charset="0"/>
              </a:rPr>
              <a:t>加快项目融资，</a:t>
            </a:r>
            <a:r>
              <a:rPr kumimoji="0" lang="zh-CN" altLang="en-US" sz="1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确保项目资金及时到位。</a:t>
            </a:r>
          </a:p>
        </p:txBody>
      </p:sp>
    </p:spTree>
    <p:extLst>
      <p:ext uri="{BB962C8B-B14F-4D97-AF65-F5344CB8AC3E}">
        <p14:creationId xmlns:p14="http://schemas.microsoft.com/office/powerpoint/2010/main" val="4003325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E9E38B2-F366-0632-198E-3F040A36B79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8" name="think-cell data - do not delete" hidden="1">
                        <a:extLst>
                          <a:ext uri="{FF2B5EF4-FFF2-40B4-BE49-F238E27FC236}">
                            <a16:creationId xmlns:a16="http://schemas.microsoft.com/office/drawing/2014/main" id="{4E9E38B2-F366-0632-198E-3F040A36B79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8F71AAFB-1570-A76A-76E6-A95FEF87A1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4711B-2BBD-4434-9CFE-8F1E27B5618A}" type="slidenum">
              <a:rPr kumimoji="0"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ïsḷíḓè">
            <a:extLst>
              <a:ext uri="{FF2B5EF4-FFF2-40B4-BE49-F238E27FC236}">
                <a16:creationId xmlns:a16="http://schemas.microsoft.com/office/drawing/2014/main" id="{3BC0A284-3DF3-97DA-1444-7E85F0C7EB4B}"/>
              </a:ext>
            </a:extLst>
          </p:cNvPr>
          <p:cNvSpPr/>
          <p:nvPr/>
        </p:nvSpPr>
        <p:spPr>
          <a:xfrm>
            <a:off x="3269056" y="1530565"/>
            <a:ext cx="3830971" cy="3819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英国广播公司（</a:t>
            </a:r>
            <a:r>
              <a:rPr kumimoji="1"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BBC</a:t>
            </a:r>
            <a:r>
              <a:rPr kumimoji="1"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）前主持人</a:t>
            </a:r>
            <a:r>
              <a:rPr kumimoji="1"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尼莎</a:t>
            </a:r>
            <a:r>
              <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1"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皮莱</a:t>
            </a:r>
            <a:r>
              <a:rPr kumimoji="1"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1"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Nisha Pillai</a:t>
            </a:r>
            <a:r>
              <a:rPr kumimoji="1"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）将担任此次论坛</a:t>
            </a:r>
            <a:r>
              <a:rPr kumimoji="1"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主持人</a:t>
            </a:r>
            <a:r>
              <a:rPr kumimoji="1"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大部分内部和外部</a:t>
            </a:r>
            <a:r>
              <a:rPr kumimoji="1"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演讲嘉宾均已确定</a:t>
            </a:r>
            <a:r>
              <a:rPr kumimoji="1"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计划组织两场</a:t>
            </a:r>
            <a:r>
              <a:rPr kumimoji="1"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圆桌讨论，包括（</a:t>
            </a:r>
            <a:r>
              <a:rPr kumimoji="1"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a:t>
            </a:r>
            <a:r>
              <a:rPr kumimoji="1"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）私营部门圆桌讨论；和（</a:t>
            </a:r>
            <a:r>
              <a:rPr kumimoji="1"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ii</a:t>
            </a:r>
            <a:r>
              <a:rPr kumimoji="1"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）发展伙伴圆桌讨论。</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CAREC</a:t>
            </a:r>
            <a:r>
              <a:rPr kumimoji="1"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成员国政府代表</a:t>
            </a:r>
            <a:r>
              <a:rPr kumimoji="1"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将分别发表</a:t>
            </a:r>
            <a:r>
              <a:rPr kumimoji="1"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10~15</a:t>
            </a:r>
            <a:r>
              <a:rPr kumimoji="1"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分钟的演讲</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穿插演讲意在增加论坛的趣味性和吸引力。</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第</a:t>
            </a:r>
            <a:r>
              <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1"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天将组织论坛对接会</a:t>
            </a:r>
          </a:p>
        </p:txBody>
      </p:sp>
      <p:pic>
        <p:nvPicPr>
          <p:cNvPr id="7" name="Picture 6">
            <a:extLst>
              <a:ext uri="{FF2B5EF4-FFF2-40B4-BE49-F238E27FC236}">
                <a16:creationId xmlns:a16="http://schemas.microsoft.com/office/drawing/2014/main" id="{4A29746A-05E3-AF0D-5EE5-A06D8F452086}"/>
              </a:ext>
            </a:extLst>
          </p:cNvPr>
          <p:cNvPicPr>
            <a:picLocks noChangeAspect="1"/>
          </p:cNvPicPr>
          <p:nvPr/>
        </p:nvPicPr>
        <p:blipFill rotWithShape="1">
          <a:blip r:embed="rId5"/>
          <a:srcRect l="7000" t="6251" r="65519" b="30131"/>
          <a:stretch/>
        </p:blipFill>
        <p:spPr>
          <a:xfrm>
            <a:off x="171969" y="1330240"/>
            <a:ext cx="2985228" cy="2221343"/>
          </a:xfrm>
          <a:prstGeom prst="rect">
            <a:avLst/>
          </a:prstGeom>
        </p:spPr>
      </p:pic>
      <p:cxnSp>
        <p:nvCxnSpPr>
          <p:cNvPr id="9" name="í$lïḍé">
            <a:extLst>
              <a:ext uri="{FF2B5EF4-FFF2-40B4-BE49-F238E27FC236}">
                <a16:creationId xmlns:a16="http://schemas.microsoft.com/office/drawing/2014/main" id="{517501E7-4FB6-227A-5FC3-9ACFEFEA4B28}"/>
              </a:ext>
            </a:extLst>
          </p:cNvPr>
          <p:cNvCxnSpPr>
            <a:cxnSpLocks/>
          </p:cNvCxnSpPr>
          <p:nvPr/>
        </p:nvCxnSpPr>
        <p:spPr>
          <a:xfrm>
            <a:off x="4062658" y="6273153"/>
            <a:ext cx="7804664" cy="23563"/>
          </a:xfrm>
          <a:prstGeom prst="line">
            <a:avLst/>
          </a:prstGeom>
          <a:ln w="254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0" name="îs1ïďè">
            <a:extLst>
              <a:ext uri="{FF2B5EF4-FFF2-40B4-BE49-F238E27FC236}">
                <a16:creationId xmlns:a16="http://schemas.microsoft.com/office/drawing/2014/main" id="{3C24190D-6B9C-9709-1CFB-E4ABFCFDB483}"/>
              </a:ext>
            </a:extLst>
          </p:cNvPr>
          <p:cNvGrpSpPr/>
          <p:nvPr/>
        </p:nvGrpSpPr>
        <p:grpSpPr>
          <a:xfrm>
            <a:off x="5471968" y="6057129"/>
            <a:ext cx="432048" cy="432048"/>
            <a:chOff x="4264950" y="5651169"/>
            <a:chExt cx="432048" cy="432048"/>
          </a:xfrm>
        </p:grpSpPr>
        <p:sp>
          <p:nvSpPr>
            <p:cNvPr id="11" name="ïṩlîďe">
              <a:extLst>
                <a:ext uri="{FF2B5EF4-FFF2-40B4-BE49-F238E27FC236}">
                  <a16:creationId xmlns:a16="http://schemas.microsoft.com/office/drawing/2014/main" id="{3FBAB795-E467-B03A-D636-1B263319CCA2}"/>
                </a:ext>
              </a:extLst>
            </p:cNvPr>
            <p:cNvSpPr/>
            <p:nvPr/>
          </p:nvSpPr>
          <p:spPr>
            <a:xfrm>
              <a:off x="4264950" y="5651169"/>
              <a:ext cx="432048" cy="4320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iślïdé">
              <a:extLst>
                <a:ext uri="{FF2B5EF4-FFF2-40B4-BE49-F238E27FC236}">
                  <a16:creationId xmlns:a16="http://schemas.microsoft.com/office/drawing/2014/main" id="{622F799C-1E3B-9D39-1EBE-9931724C93D1}"/>
                </a:ext>
              </a:extLst>
            </p:cNvPr>
            <p:cNvSpPr/>
            <p:nvPr/>
          </p:nvSpPr>
          <p:spPr>
            <a:xfrm>
              <a:off x="4401650" y="5796308"/>
              <a:ext cx="158649" cy="158649"/>
            </a:xfrm>
            <a:prstGeom prst="chevron">
              <a:avLst/>
            </a:prstGeom>
            <a:solidFill>
              <a:schemeClr val="bg1"/>
            </a:solidFill>
            <a:ln w="6055" cap="flat">
              <a:noFill/>
              <a:prstDash val="solid"/>
              <a:miter/>
            </a:ln>
          </p:spPr>
          <p:txBody>
            <a:bodyPr lIns="108000" tIns="108000" rIns="108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3" name="í$ľîḑè">
            <a:extLst>
              <a:ext uri="{FF2B5EF4-FFF2-40B4-BE49-F238E27FC236}">
                <a16:creationId xmlns:a16="http://schemas.microsoft.com/office/drawing/2014/main" id="{14AF69FA-0A75-BA39-FFA5-D500534B723F}"/>
              </a:ext>
            </a:extLst>
          </p:cNvPr>
          <p:cNvGrpSpPr/>
          <p:nvPr/>
        </p:nvGrpSpPr>
        <p:grpSpPr>
          <a:xfrm>
            <a:off x="11181480" y="6057129"/>
            <a:ext cx="432048" cy="432048"/>
            <a:chOff x="4264950" y="5651169"/>
            <a:chExt cx="432048" cy="432048"/>
          </a:xfrm>
        </p:grpSpPr>
        <p:sp>
          <p:nvSpPr>
            <p:cNvPr id="14" name="í$ľíḑè">
              <a:extLst>
                <a:ext uri="{FF2B5EF4-FFF2-40B4-BE49-F238E27FC236}">
                  <a16:creationId xmlns:a16="http://schemas.microsoft.com/office/drawing/2014/main" id="{4C0625B8-BD84-36F4-891F-45F6FC0B275F}"/>
                </a:ext>
              </a:extLst>
            </p:cNvPr>
            <p:cNvSpPr/>
            <p:nvPr/>
          </p:nvSpPr>
          <p:spPr>
            <a:xfrm>
              <a:off x="4264950" y="5651169"/>
              <a:ext cx="432048" cy="4320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ísḻiḍê">
              <a:extLst>
                <a:ext uri="{FF2B5EF4-FFF2-40B4-BE49-F238E27FC236}">
                  <a16:creationId xmlns:a16="http://schemas.microsoft.com/office/drawing/2014/main" id="{064A02FB-66C1-EE14-C5BD-5605F8ADB252}"/>
                </a:ext>
              </a:extLst>
            </p:cNvPr>
            <p:cNvSpPr/>
            <p:nvPr/>
          </p:nvSpPr>
          <p:spPr>
            <a:xfrm>
              <a:off x="4401650" y="5796308"/>
              <a:ext cx="158649" cy="158649"/>
            </a:xfrm>
            <a:prstGeom prst="chevron">
              <a:avLst/>
            </a:prstGeom>
            <a:solidFill>
              <a:schemeClr val="bg1"/>
            </a:solidFill>
            <a:ln w="6055" cap="flat">
              <a:noFill/>
              <a:prstDash val="solid"/>
              <a:miter/>
            </a:ln>
          </p:spPr>
          <p:txBody>
            <a:bodyPr lIns="108000" tIns="108000" rIns="108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7" name="Title 7">
            <a:extLst>
              <a:ext uri="{FF2B5EF4-FFF2-40B4-BE49-F238E27FC236}">
                <a16:creationId xmlns:a16="http://schemas.microsoft.com/office/drawing/2014/main" id="{6F0ABB95-227F-708A-C8F0-0E1C6229EF5F}"/>
              </a:ext>
            </a:extLst>
          </p:cNvPr>
          <p:cNvSpPr>
            <a:spLocks noGrp="1"/>
          </p:cNvSpPr>
          <p:nvPr>
            <p:ph type="title"/>
          </p:nvPr>
        </p:nvSpPr>
        <p:spPr>
          <a:xfrm>
            <a:off x="218740" y="173236"/>
            <a:ext cx="8813748" cy="1092032"/>
          </a:xfrm>
        </p:spPr>
        <p:txBody>
          <a:bodyPr vert="horz" anchor="ctr">
            <a:normAutofit/>
          </a:bodyPr>
          <a:lstStyle/>
          <a:p>
            <a:pPr algn="l" rtl="0">
              <a:lnSpc>
                <a:spcPct val="100000"/>
              </a:lnSpc>
            </a:pPr>
            <a:r>
              <a:rPr lang="zh-CN" sz="3200" b="1" i="0" u="none" baseline="0">
                <a:solidFill>
                  <a:schemeClr val="accent5">
                    <a:lumMod val="75000"/>
                  </a:schemeClr>
                </a:solidFill>
                <a:latin typeface="Times New Roman" panose="02020603050405020304" pitchFamily="18" charset="0"/>
                <a:ea typeface="宋体" panose="02010600030101010101" pitchFamily="2" charset="-122"/>
                <a:cs typeface="Times New Roman" panose="02020603050405020304" pitchFamily="18" charset="0"/>
              </a:rPr>
              <a:t>第六届中亚区域经济合作能源投资论坛概况</a:t>
            </a:r>
          </a:p>
        </p:txBody>
      </p:sp>
      <p:sp>
        <p:nvSpPr>
          <p:cNvPr id="23" name="ïsḷíḓè">
            <a:extLst>
              <a:ext uri="{FF2B5EF4-FFF2-40B4-BE49-F238E27FC236}">
                <a16:creationId xmlns:a16="http://schemas.microsoft.com/office/drawing/2014/main" id="{545247DD-0982-3C32-9273-6F0D492F44AA}"/>
              </a:ext>
            </a:extLst>
          </p:cNvPr>
          <p:cNvSpPr/>
          <p:nvPr/>
        </p:nvSpPr>
        <p:spPr>
          <a:xfrm>
            <a:off x="8441635" y="1563975"/>
            <a:ext cx="3425688" cy="29880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我们期望建立</a:t>
            </a:r>
            <a:r>
              <a:rPr kumimoji="1"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开发商、开发银行和</a:t>
            </a:r>
            <a:r>
              <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CAREC</a:t>
            </a:r>
            <a:r>
              <a:rPr kumimoji="1"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成员国政府之间沟通的桥梁。</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每个国家将设立一个展台，</a:t>
            </a:r>
            <a:r>
              <a:rPr kumimoji="1"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以便该国政府官员与其他潜在利益相关方进行座谈。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参会人员分为</a:t>
            </a:r>
            <a:r>
              <a:rPr kumimoji="1"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10</a:t>
            </a:r>
            <a:r>
              <a:rPr kumimoji="1"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个小组，循环参观各个展台，每隔</a:t>
            </a:r>
            <a:r>
              <a:rPr kumimoji="1"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15</a:t>
            </a:r>
            <a:r>
              <a:rPr kumimoji="1"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分钟轮转一次。响铃即表示需起身前往下一个展台。</a:t>
            </a:r>
          </a:p>
        </p:txBody>
      </p:sp>
      <p:sp>
        <p:nvSpPr>
          <p:cNvPr id="24" name="TextBox 23">
            <a:extLst>
              <a:ext uri="{FF2B5EF4-FFF2-40B4-BE49-F238E27FC236}">
                <a16:creationId xmlns:a16="http://schemas.microsoft.com/office/drawing/2014/main" id="{4FBA2E48-315E-5854-52C0-E53B7CFEAC7E}"/>
              </a:ext>
            </a:extLst>
          </p:cNvPr>
          <p:cNvSpPr txBox="1"/>
          <p:nvPr/>
        </p:nvSpPr>
        <p:spPr>
          <a:xfrm>
            <a:off x="3312910" y="1194643"/>
            <a:ext cx="30811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sng"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概况：</a:t>
            </a:r>
          </a:p>
        </p:txBody>
      </p:sp>
      <p:sp>
        <p:nvSpPr>
          <p:cNvPr id="25" name="TextBox 24">
            <a:extLst>
              <a:ext uri="{FF2B5EF4-FFF2-40B4-BE49-F238E27FC236}">
                <a16:creationId xmlns:a16="http://schemas.microsoft.com/office/drawing/2014/main" id="{74CC1FD8-6FB8-B513-1548-464B4C3E5F85}"/>
              </a:ext>
            </a:extLst>
          </p:cNvPr>
          <p:cNvSpPr txBox="1"/>
          <p:nvPr/>
        </p:nvSpPr>
        <p:spPr>
          <a:xfrm>
            <a:off x="8441634" y="1231339"/>
            <a:ext cx="30811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sng"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对接活动：</a:t>
            </a: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59A411EF-ADAC-A203-5FDC-5E82C178D5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3631" y="1379309"/>
            <a:ext cx="914400" cy="914400"/>
          </a:xfrm>
          <a:prstGeom prst="rect">
            <a:avLst/>
          </a:prstGeom>
        </p:spPr>
      </p:pic>
    </p:spTree>
    <p:extLst>
      <p:ext uri="{BB962C8B-B14F-4D97-AF65-F5344CB8AC3E}">
        <p14:creationId xmlns:p14="http://schemas.microsoft.com/office/powerpoint/2010/main" val="3845602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E9E38B2-F366-0632-198E-3F040A36B79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8" name="think-cell data - do not delete" hidden="1">
                        <a:extLst>
                          <a:ext uri="{FF2B5EF4-FFF2-40B4-BE49-F238E27FC236}">
                            <a16:creationId xmlns:a16="http://schemas.microsoft.com/office/drawing/2014/main" id="{4E9E38B2-F366-0632-198E-3F040A36B79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8F71AAFB-1570-A76A-76E6-A95FEF87A1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4711B-2BBD-4434-9CFE-8F1E27B5618A}" type="slidenum">
              <a:rPr kumimoji="0"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9" name="í$lïḍé">
            <a:extLst>
              <a:ext uri="{FF2B5EF4-FFF2-40B4-BE49-F238E27FC236}">
                <a16:creationId xmlns:a16="http://schemas.microsoft.com/office/drawing/2014/main" id="{517501E7-4FB6-227A-5FC3-9ACFEFEA4B28}"/>
              </a:ext>
            </a:extLst>
          </p:cNvPr>
          <p:cNvCxnSpPr>
            <a:cxnSpLocks/>
          </p:cNvCxnSpPr>
          <p:nvPr/>
        </p:nvCxnSpPr>
        <p:spPr>
          <a:xfrm>
            <a:off x="4062658" y="6273153"/>
            <a:ext cx="7804664" cy="23563"/>
          </a:xfrm>
          <a:prstGeom prst="line">
            <a:avLst/>
          </a:prstGeom>
          <a:ln w="254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0" name="îs1ïďè">
            <a:extLst>
              <a:ext uri="{FF2B5EF4-FFF2-40B4-BE49-F238E27FC236}">
                <a16:creationId xmlns:a16="http://schemas.microsoft.com/office/drawing/2014/main" id="{3C24190D-6B9C-9709-1CFB-E4ABFCFDB483}"/>
              </a:ext>
            </a:extLst>
          </p:cNvPr>
          <p:cNvGrpSpPr/>
          <p:nvPr/>
        </p:nvGrpSpPr>
        <p:grpSpPr>
          <a:xfrm>
            <a:off x="5471968" y="6057129"/>
            <a:ext cx="432048" cy="432048"/>
            <a:chOff x="4264950" y="5651169"/>
            <a:chExt cx="432048" cy="432048"/>
          </a:xfrm>
        </p:grpSpPr>
        <p:sp>
          <p:nvSpPr>
            <p:cNvPr id="11" name="ïṩlîďe">
              <a:extLst>
                <a:ext uri="{FF2B5EF4-FFF2-40B4-BE49-F238E27FC236}">
                  <a16:creationId xmlns:a16="http://schemas.microsoft.com/office/drawing/2014/main" id="{3FBAB795-E467-B03A-D636-1B263319CCA2}"/>
                </a:ext>
              </a:extLst>
            </p:cNvPr>
            <p:cNvSpPr/>
            <p:nvPr/>
          </p:nvSpPr>
          <p:spPr>
            <a:xfrm>
              <a:off x="4264950" y="5651169"/>
              <a:ext cx="432048" cy="4320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iślïdé">
              <a:extLst>
                <a:ext uri="{FF2B5EF4-FFF2-40B4-BE49-F238E27FC236}">
                  <a16:creationId xmlns:a16="http://schemas.microsoft.com/office/drawing/2014/main" id="{622F799C-1E3B-9D39-1EBE-9931724C93D1}"/>
                </a:ext>
              </a:extLst>
            </p:cNvPr>
            <p:cNvSpPr/>
            <p:nvPr/>
          </p:nvSpPr>
          <p:spPr>
            <a:xfrm>
              <a:off x="4401650" y="5796308"/>
              <a:ext cx="158649" cy="158649"/>
            </a:xfrm>
            <a:prstGeom prst="chevron">
              <a:avLst/>
            </a:prstGeom>
            <a:solidFill>
              <a:schemeClr val="bg1"/>
            </a:solidFill>
            <a:ln w="6055" cap="flat">
              <a:noFill/>
              <a:prstDash val="solid"/>
              <a:miter/>
            </a:ln>
          </p:spPr>
          <p:txBody>
            <a:bodyPr lIns="108000" tIns="108000" rIns="108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3" name="í$ľîḑè">
            <a:extLst>
              <a:ext uri="{FF2B5EF4-FFF2-40B4-BE49-F238E27FC236}">
                <a16:creationId xmlns:a16="http://schemas.microsoft.com/office/drawing/2014/main" id="{14AF69FA-0A75-BA39-FFA5-D500534B723F}"/>
              </a:ext>
            </a:extLst>
          </p:cNvPr>
          <p:cNvGrpSpPr/>
          <p:nvPr/>
        </p:nvGrpSpPr>
        <p:grpSpPr>
          <a:xfrm>
            <a:off x="11181480" y="6057129"/>
            <a:ext cx="432048" cy="432048"/>
            <a:chOff x="4264950" y="5651169"/>
            <a:chExt cx="432048" cy="432048"/>
          </a:xfrm>
        </p:grpSpPr>
        <p:sp>
          <p:nvSpPr>
            <p:cNvPr id="14" name="í$ľíḑè">
              <a:extLst>
                <a:ext uri="{FF2B5EF4-FFF2-40B4-BE49-F238E27FC236}">
                  <a16:creationId xmlns:a16="http://schemas.microsoft.com/office/drawing/2014/main" id="{4C0625B8-BD84-36F4-891F-45F6FC0B275F}"/>
                </a:ext>
              </a:extLst>
            </p:cNvPr>
            <p:cNvSpPr/>
            <p:nvPr/>
          </p:nvSpPr>
          <p:spPr>
            <a:xfrm>
              <a:off x="4264950" y="5651169"/>
              <a:ext cx="432048" cy="4320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ísḻiḍê">
              <a:extLst>
                <a:ext uri="{FF2B5EF4-FFF2-40B4-BE49-F238E27FC236}">
                  <a16:creationId xmlns:a16="http://schemas.microsoft.com/office/drawing/2014/main" id="{064A02FB-66C1-EE14-C5BD-5605F8ADB252}"/>
                </a:ext>
              </a:extLst>
            </p:cNvPr>
            <p:cNvSpPr/>
            <p:nvPr/>
          </p:nvSpPr>
          <p:spPr>
            <a:xfrm>
              <a:off x="4401650" y="5796308"/>
              <a:ext cx="158649" cy="158649"/>
            </a:xfrm>
            <a:prstGeom prst="chevron">
              <a:avLst/>
            </a:prstGeom>
            <a:solidFill>
              <a:schemeClr val="bg1"/>
            </a:solidFill>
            <a:ln w="6055" cap="flat">
              <a:noFill/>
              <a:prstDash val="solid"/>
              <a:miter/>
            </a:ln>
          </p:spPr>
          <p:txBody>
            <a:bodyPr lIns="108000" tIns="108000" rIns="108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7" name="Title 7">
            <a:extLst>
              <a:ext uri="{FF2B5EF4-FFF2-40B4-BE49-F238E27FC236}">
                <a16:creationId xmlns:a16="http://schemas.microsoft.com/office/drawing/2014/main" id="{6F0ABB95-227F-708A-C8F0-0E1C6229EF5F}"/>
              </a:ext>
            </a:extLst>
          </p:cNvPr>
          <p:cNvSpPr>
            <a:spLocks noGrp="1"/>
          </p:cNvSpPr>
          <p:nvPr>
            <p:ph type="title"/>
          </p:nvPr>
        </p:nvSpPr>
        <p:spPr>
          <a:xfrm>
            <a:off x="218740" y="173236"/>
            <a:ext cx="10506456" cy="530150"/>
          </a:xfrm>
        </p:spPr>
        <p:txBody>
          <a:bodyPr vert="horz" anchor="ctr">
            <a:normAutofit fontScale="90000"/>
          </a:bodyPr>
          <a:lstStyle/>
          <a:p>
            <a:pPr algn="l" rtl="0">
              <a:lnSpc>
                <a:spcPct val="100000"/>
              </a:lnSpc>
            </a:pPr>
            <a:r>
              <a:rPr lang="zh-CN" sz="3200" b="1" i="0" u="none" baseline="0">
                <a:solidFill>
                  <a:schemeClr val="accent5">
                    <a:lumMod val="75000"/>
                  </a:schemeClr>
                </a:solidFill>
                <a:latin typeface="Times New Roman" panose="02020603050405020304" pitchFamily="18" charset="0"/>
                <a:ea typeface="宋体" panose="02010600030101010101" pitchFamily="2" charset="-122"/>
                <a:cs typeface="Times New Roman" panose="02020603050405020304" pitchFamily="18" charset="0"/>
              </a:rPr>
              <a:t>CAREC成员国政府的期待 </a:t>
            </a:r>
            <a:endParaRPr lang="zh-CN" sz="3200" b="1">
              <a:solidFill>
                <a:schemeClr val="accent5">
                  <a:lumMod val="75000"/>
                </a:schemeClr>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Content Placeholder 2">
            <a:extLst>
              <a:ext uri="{FF2B5EF4-FFF2-40B4-BE49-F238E27FC236}">
                <a16:creationId xmlns:a16="http://schemas.microsoft.com/office/drawing/2014/main" id="{F6C22850-FEBA-2936-9186-420BA9D05A1D}"/>
              </a:ext>
            </a:extLst>
          </p:cNvPr>
          <p:cNvSpPr>
            <a:spLocks noGrp="1"/>
          </p:cNvSpPr>
          <p:nvPr>
            <p:ph idx="1"/>
          </p:nvPr>
        </p:nvSpPr>
        <p:spPr>
          <a:xfrm>
            <a:off x="1306995" y="1135645"/>
            <a:ext cx="5958329" cy="3954494"/>
          </a:xfrm>
        </p:spPr>
        <p:txBody>
          <a:bodyPr anchor="ctr">
            <a:noAutofit/>
          </a:bodyPr>
          <a:lstStyle/>
          <a:p>
            <a:pPr algn="l" rtl="0">
              <a:lnSpc>
                <a:spcPct val="100000"/>
              </a:lnSpc>
            </a:pPr>
            <a:r>
              <a:rPr lang="zh-CN" sz="2000" b="0" i="0" u="none" baseline="0" dirty="0">
                <a:latin typeface="Times New Roman" panose="02020603050405020304" pitchFamily="18" charset="0"/>
                <a:ea typeface="宋体" panose="02010600030101010101" pitchFamily="2" charset="-122"/>
                <a:cs typeface="Times New Roman" panose="02020603050405020304" pitchFamily="18" charset="0"/>
              </a:rPr>
              <a:t>每个CAREC成员国将有</a:t>
            </a:r>
            <a:r>
              <a:rPr lang="zh-CN" sz="2000" b="1" i="0" u="none" baseline="0" dirty="0">
                <a:latin typeface="Times New Roman" panose="02020603050405020304" pitchFamily="18" charset="0"/>
                <a:ea typeface="宋体" panose="02010600030101010101" pitchFamily="2" charset="-122"/>
                <a:cs typeface="Times New Roman" panose="02020603050405020304" pitchFamily="18" charset="0"/>
              </a:rPr>
              <a:t>15分钟的时间介绍</a:t>
            </a:r>
            <a:r>
              <a:rPr lang="zh-CN" sz="2000" b="0" i="0" u="none" baseline="0" dirty="0">
                <a:latin typeface="Times New Roman" panose="02020603050405020304" pitchFamily="18" charset="0"/>
                <a:ea typeface="宋体" panose="02010600030101010101" pitchFamily="2" charset="-122"/>
                <a:cs typeface="Times New Roman" panose="02020603050405020304" pitchFamily="18" charset="0"/>
              </a:rPr>
              <a:t>各自国家的</a:t>
            </a:r>
            <a:r>
              <a:rPr lang="zh-CN" sz="2000" b="1" i="0" u="none" baseline="0" dirty="0">
                <a:latin typeface="Times New Roman" panose="02020603050405020304" pitchFamily="18" charset="0"/>
                <a:ea typeface="宋体" panose="02010600030101010101" pitchFamily="2" charset="-122"/>
                <a:cs typeface="Times New Roman" panose="02020603050405020304" pitchFamily="18" charset="0"/>
              </a:rPr>
              <a:t>投资机会</a:t>
            </a:r>
            <a:r>
              <a:rPr lang="zh-CN" sz="2000" b="0" i="0" u="none" baseline="0" dirty="0">
                <a:latin typeface="Times New Roman" panose="02020603050405020304" pitchFamily="18" charset="0"/>
                <a:ea typeface="宋体" panose="02010600030101010101" pitchFamily="2" charset="-122"/>
                <a:cs typeface="Times New Roman" panose="02020603050405020304" pitchFamily="18" charset="0"/>
              </a:rPr>
              <a:t>。</a:t>
            </a:r>
          </a:p>
          <a:p>
            <a:pPr algn="l" rtl="0">
              <a:lnSpc>
                <a:spcPct val="100000"/>
              </a:lnSpc>
            </a:pPr>
            <a:r>
              <a:rPr lang="zh-CN" sz="2000" b="0" i="0" u="none" baseline="0" dirty="0">
                <a:latin typeface="Times New Roman" panose="02020603050405020304" pitchFamily="18" charset="0"/>
                <a:ea typeface="宋体" panose="02010600030101010101" pitchFamily="2" charset="-122"/>
                <a:cs typeface="Times New Roman" panose="02020603050405020304" pitchFamily="18" charset="0"/>
              </a:rPr>
              <a:t>已要求CAREC成员国准备</a:t>
            </a:r>
            <a:r>
              <a:rPr lang="zh-CN" sz="2000" b="1" i="0" u="none" baseline="0" dirty="0">
                <a:latin typeface="Times New Roman" panose="02020603050405020304" pitchFamily="18" charset="0"/>
                <a:ea typeface="宋体" panose="02010600030101010101" pitchFamily="2" charset="-122"/>
                <a:cs typeface="Times New Roman" panose="02020603050405020304" pitchFamily="18" charset="0"/>
              </a:rPr>
              <a:t>两个及以上可投资项目的资料</a:t>
            </a:r>
            <a:r>
              <a:rPr lang="zh-CN" sz="2000" b="0" i="0" u="none" baseline="0" dirty="0">
                <a:latin typeface="Times New Roman" panose="02020603050405020304" pitchFamily="18" charset="0"/>
                <a:ea typeface="宋体" panose="02010600030101010101" pitchFamily="2" charset="-122"/>
                <a:cs typeface="Times New Roman" panose="02020603050405020304" pitchFamily="18" charset="0"/>
              </a:rPr>
              <a:t>，在演讲中进行展示。</a:t>
            </a:r>
          </a:p>
          <a:p>
            <a:pPr algn="l" rtl="0">
              <a:lnSpc>
                <a:spcPct val="100000"/>
              </a:lnSpc>
            </a:pPr>
            <a:r>
              <a:rPr lang="zh-CN" sz="2000" b="0" i="0" u="none" baseline="0" dirty="0">
                <a:latin typeface="Times New Roman" panose="02020603050405020304" pitchFamily="18" charset="0"/>
                <a:ea typeface="宋体" panose="02010600030101010101" pitchFamily="2" charset="-122"/>
                <a:cs typeface="Times New Roman" panose="02020603050405020304" pitchFamily="18" charset="0"/>
              </a:rPr>
              <a:t>务必于</a:t>
            </a:r>
            <a:r>
              <a:rPr lang="zh-CN" sz="2000" b="1" i="0" u="none" baseline="0" dirty="0">
                <a:solidFill>
                  <a:srgbClr val="BC322D"/>
                </a:solidFill>
                <a:latin typeface="Times New Roman" panose="02020603050405020304" pitchFamily="18" charset="0"/>
                <a:ea typeface="宋体" panose="02010600030101010101" pitchFamily="2" charset="-122"/>
                <a:cs typeface="Times New Roman" panose="02020603050405020304" pitchFamily="18" charset="0"/>
              </a:rPr>
              <a:t>10月20日前</a:t>
            </a:r>
            <a:r>
              <a:rPr lang="zh-CN" sz="2000" b="0" i="0" u="none" baseline="0" dirty="0">
                <a:latin typeface="Times New Roman" panose="02020603050405020304" pitchFamily="18" charset="0"/>
                <a:ea typeface="宋体" panose="02010600030101010101" pitchFamily="2" charset="-122"/>
                <a:cs typeface="Times New Roman" panose="02020603050405020304" pitchFamily="18" charset="0"/>
              </a:rPr>
              <a:t>发送演示文稿和项目信息。</a:t>
            </a:r>
            <a:r>
              <a:rPr lang="zh-CN" sz="2000" b="0" i="1" u="none" baseline="0" dirty="0">
                <a:latin typeface="Times New Roman" panose="02020603050405020304" pitchFamily="18" charset="0"/>
                <a:ea typeface="宋体" panose="02010600030101010101" pitchFamily="2" charset="-122"/>
                <a:cs typeface="Times New Roman" panose="02020603050405020304" pitchFamily="18" charset="0"/>
              </a:rPr>
              <a:t>（我们很乐意帮助政府代表尽可能成就精彩演讲。）</a:t>
            </a:r>
          </a:p>
          <a:p>
            <a:pPr algn="l" rtl="0">
              <a:lnSpc>
                <a:spcPct val="100000"/>
              </a:lnSpc>
            </a:pPr>
            <a:r>
              <a:rPr lang="zh-CN" sz="2000" b="1" i="0" u="none" baseline="0" dirty="0">
                <a:latin typeface="Times New Roman" panose="02020603050405020304" pitchFamily="18" charset="0"/>
                <a:ea typeface="宋体" panose="02010600030101010101" pitchFamily="2" charset="-122"/>
                <a:cs typeface="Times New Roman" panose="02020603050405020304" pitchFamily="18" charset="0"/>
              </a:rPr>
              <a:t>请跟进贵国代表有关此次演讲和项目信息的进展。</a:t>
            </a:r>
          </a:p>
          <a:p>
            <a:pPr algn="l" rtl="0">
              <a:lnSpc>
                <a:spcPct val="100000"/>
              </a:lnSpc>
            </a:pPr>
            <a:r>
              <a:rPr lang="zh-CN" sz="2000" b="0" i="1" u="none" baseline="0" dirty="0">
                <a:latin typeface="Times New Roman" panose="02020603050405020304" pitchFamily="18" charset="0"/>
                <a:ea typeface="宋体" panose="02010600030101010101" pitchFamily="2" charset="-122"/>
                <a:cs typeface="Times New Roman" panose="02020603050405020304" pitchFamily="18" charset="0"/>
              </a:rPr>
              <a:t>另：CAREC能源投资论坛的邀请函已于9月发出。目前</a:t>
            </a:r>
            <a:r>
              <a:rPr lang="zh-CN" sz="2000" b="1" i="1" u="none" baseline="0" dirty="0">
                <a:solidFill>
                  <a:srgbClr val="BC322D"/>
                </a:solidFill>
                <a:latin typeface="Times New Roman" panose="02020603050405020304" pitchFamily="18" charset="0"/>
                <a:ea typeface="宋体" panose="02010600030101010101" pitchFamily="2" charset="-122"/>
                <a:cs typeface="Times New Roman" panose="02020603050405020304" pitchFamily="18" charset="0"/>
              </a:rPr>
              <a:t>仅有</a:t>
            </a:r>
            <a:r>
              <a:rPr lang="en-US" altLang="zh-CN" sz="2000" b="1" i="1" u="none" baseline="0" dirty="0">
                <a:solidFill>
                  <a:srgbClr val="BC322D"/>
                </a:solidFill>
                <a:latin typeface="Times New Roman" panose="02020603050405020304" pitchFamily="18" charset="0"/>
                <a:ea typeface="宋体" panose="02010600030101010101" pitchFamily="2" charset="-122"/>
                <a:cs typeface="Times New Roman" panose="02020603050405020304" pitchFamily="18" charset="0"/>
              </a:rPr>
              <a:t>8</a:t>
            </a:r>
            <a:r>
              <a:rPr lang="zh-CN" sz="2000" b="1" i="1" u="none" baseline="0" dirty="0">
                <a:solidFill>
                  <a:srgbClr val="BC322D"/>
                </a:solidFill>
                <a:latin typeface="Times New Roman" panose="02020603050405020304" pitchFamily="18" charset="0"/>
                <a:ea typeface="宋体" panose="02010600030101010101" pitchFamily="2" charset="-122"/>
                <a:cs typeface="Times New Roman" panose="02020603050405020304" pitchFamily="18" charset="0"/>
              </a:rPr>
              <a:t>个国家回复了推荐参会人员</a:t>
            </a:r>
            <a:r>
              <a:rPr lang="zh-CN" sz="2000" b="0" i="1" u="none" baseline="0" dirty="0">
                <a:latin typeface="Times New Roman" panose="02020603050405020304" pitchFamily="18" charset="0"/>
                <a:ea typeface="宋体" panose="02010600030101010101" pitchFamily="2" charset="-122"/>
                <a:cs typeface="Times New Roman" panose="02020603050405020304" pitchFamily="18" charset="0"/>
              </a:rPr>
              <a:t>。</a:t>
            </a:r>
          </a:p>
        </p:txBody>
      </p:sp>
      <p:sp>
        <p:nvSpPr>
          <p:cNvPr id="22" name="TextBox 21">
            <a:extLst>
              <a:ext uri="{FF2B5EF4-FFF2-40B4-BE49-F238E27FC236}">
                <a16:creationId xmlns:a16="http://schemas.microsoft.com/office/drawing/2014/main" id="{0C306526-B936-5495-7646-B7394AF1397B}"/>
              </a:ext>
            </a:extLst>
          </p:cNvPr>
          <p:cNvSpPr txBox="1"/>
          <p:nvPr/>
        </p:nvSpPr>
        <p:spPr>
          <a:xfrm>
            <a:off x="7696200" y="1656128"/>
            <a:ext cx="3926503" cy="3451188"/>
          </a:xfrm>
          <a:prstGeom prst="rect">
            <a:avLst/>
          </a:prstGeom>
        </p:spPr>
        <p:txBody>
          <a:bodyPr vert="horz" lIns="91440" tIns="45720" rIns="91440" bIns="45720" rtlCol="0" anchor="ctr">
            <a:noAutofit/>
          </a:bodyPr>
          <a:lstStyle>
            <a:lvl1pPr marL="228600" indent="-228600">
              <a:lnSpc>
                <a:spcPct val="90000"/>
              </a:lnSpc>
              <a:spcBef>
                <a:spcPts val="1000"/>
              </a:spcBef>
              <a:buFont typeface="Arial" panose="020B0604020202020204" pitchFamily="34" charset="0"/>
              <a:buChar char="•"/>
              <a:defRPr>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第</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天举行的对接活动 </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11</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月</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29</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日）：</a:t>
            </a:r>
          </a:p>
          <a:p>
            <a:pPr marL="228600" marR="0" lvl="0" indent="-22860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我们希望每个成员国能自备手册、宣传单等资料，以便在各个展台分发，例如，有关在</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国或其他国家投资的资料手册。</a:t>
            </a:r>
          </a:p>
        </p:txBody>
      </p:sp>
      <p:pic>
        <p:nvPicPr>
          <p:cNvPr id="28" name="Picture 27" descr="A black background with a black square&#10;&#10;Description automatically generated with medium confidence">
            <a:extLst>
              <a:ext uri="{FF2B5EF4-FFF2-40B4-BE49-F238E27FC236}">
                <a16:creationId xmlns:a16="http://schemas.microsoft.com/office/drawing/2014/main" id="{D11689D5-1943-F67F-51F6-37F9907063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595" y="1546864"/>
            <a:ext cx="914400" cy="914400"/>
          </a:xfrm>
          <a:prstGeom prst="rect">
            <a:avLst/>
          </a:prstGeom>
        </p:spPr>
      </p:pic>
      <p:pic>
        <p:nvPicPr>
          <p:cNvPr id="30" name="Picture 29" descr="A black background with a black square&#10;&#10;Description automatically generated with medium confidence">
            <a:extLst>
              <a:ext uri="{FF2B5EF4-FFF2-40B4-BE49-F238E27FC236}">
                <a16:creationId xmlns:a16="http://schemas.microsoft.com/office/drawing/2014/main" id="{DC98A97E-9960-C63F-CB89-07216E4822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595" y="2829127"/>
            <a:ext cx="914400" cy="914400"/>
          </a:xfrm>
          <a:prstGeom prst="rect">
            <a:avLst/>
          </a:prstGeom>
        </p:spPr>
      </p:pic>
      <p:pic>
        <p:nvPicPr>
          <p:cNvPr id="32" name="Picture 31" descr="A black background with a black square&#10;&#10;Description automatically generated with medium confidence">
            <a:extLst>
              <a:ext uri="{FF2B5EF4-FFF2-40B4-BE49-F238E27FC236}">
                <a16:creationId xmlns:a16="http://schemas.microsoft.com/office/drawing/2014/main" id="{BEA0F268-1A46-E3DB-CA74-8473F3BE1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6200" y="722557"/>
            <a:ext cx="914400" cy="914400"/>
          </a:xfrm>
          <a:prstGeom prst="rect">
            <a:avLst/>
          </a:prstGeom>
        </p:spPr>
      </p:pic>
    </p:spTree>
    <p:extLst>
      <p:ext uri="{BB962C8B-B14F-4D97-AF65-F5344CB8AC3E}">
        <p14:creationId xmlns:p14="http://schemas.microsoft.com/office/powerpoint/2010/main" val="412158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E9E38B2-F366-0632-198E-3F040A36B79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8" name="think-cell data - do not delete" hidden="1">
                        <a:extLst>
                          <a:ext uri="{FF2B5EF4-FFF2-40B4-BE49-F238E27FC236}">
                            <a16:creationId xmlns:a16="http://schemas.microsoft.com/office/drawing/2014/main" id="{4E9E38B2-F366-0632-198E-3F040A36B79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8F71AAFB-1570-A76A-76E6-A95FEF87A1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4711B-2BBD-4434-9CFE-8F1E27B5618A}" type="slidenum">
              <a:rPr kumimoji="0"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9" name="í$lïḍé">
            <a:extLst>
              <a:ext uri="{FF2B5EF4-FFF2-40B4-BE49-F238E27FC236}">
                <a16:creationId xmlns:a16="http://schemas.microsoft.com/office/drawing/2014/main" id="{517501E7-4FB6-227A-5FC3-9ACFEFEA4B28}"/>
              </a:ext>
            </a:extLst>
          </p:cNvPr>
          <p:cNvCxnSpPr>
            <a:cxnSpLocks/>
          </p:cNvCxnSpPr>
          <p:nvPr/>
        </p:nvCxnSpPr>
        <p:spPr>
          <a:xfrm>
            <a:off x="4062658" y="6273153"/>
            <a:ext cx="7804664" cy="23563"/>
          </a:xfrm>
          <a:prstGeom prst="line">
            <a:avLst/>
          </a:prstGeom>
          <a:ln w="254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0" name="îs1ïďè">
            <a:extLst>
              <a:ext uri="{FF2B5EF4-FFF2-40B4-BE49-F238E27FC236}">
                <a16:creationId xmlns:a16="http://schemas.microsoft.com/office/drawing/2014/main" id="{3C24190D-6B9C-9709-1CFB-E4ABFCFDB483}"/>
              </a:ext>
            </a:extLst>
          </p:cNvPr>
          <p:cNvGrpSpPr/>
          <p:nvPr/>
        </p:nvGrpSpPr>
        <p:grpSpPr>
          <a:xfrm>
            <a:off x="5471968" y="6057129"/>
            <a:ext cx="432048" cy="432048"/>
            <a:chOff x="4264950" y="5651169"/>
            <a:chExt cx="432048" cy="432048"/>
          </a:xfrm>
        </p:grpSpPr>
        <p:sp>
          <p:nvSpPr>
            <p:cNvPr id="11" name="ïṩlîďe">
              <a:extLst>
                <a:ext uri="{FF2B5EF4-FFF2-40B4-BE49-F238E27FC236}">
                  <a16:creationId xmlns:a16="http://schemas.microsoft.com/office/drawing/2014/main" id="{3FBAB795-E467-B03A-D636-1B263319CCA2}"/>
                </a:ext>
              </a:extLst>
            </p:cNvPr>
            <p:cNvSpPr/>
            <p:nvPr/>
          </p:nvSpPr>
          <p:spPr>
            <a:xfrm>
              <a:off x="4264950" y="5651169"/>
              <a:ext cx="432048" cy="4320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iślïdé">
              <a:extLst>
                <a:ext uri="{FF2B5EF4-FFF2-40B4-BE49-F238E27FC236}">
                  <a16:creationId xmlns:a16="http://schemas.microsoft.com/office/drawing/2014/main" id="{622F799C-1E3B-9D39-1EBE-9931724C93D1}"/>
                </a:ext>
              </a:extLst>
            </p:cNvPr>
            <p:cNvSpPr/>
            <p:nvPr/>
          </p:nvSpPr>
          <p:spPr>
            <a:xfrm>
              <a:off x="4401650" y="5796308"/>
              <a:ext cx="158649" cy="158649"/>
            </a:xfrm>
            <a:prstGeom prst="chevron">
              <a:avLst/>
            </a:prstGeom>
            <a:solidFill>
              <a:schemeClr val="bg1"/>
            </a:solidFill>
            <a:ln w="6055" cap="flat">
              <a:noFill/>
              <a:prstDash val="solid"/>
              <a:miter/>
            </a:ln>
          </p:spPr>
          <p:txBody>
            <a:bodyPr lIns="108000" tIns="108000" rIns="108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3" name="í$ľîḑè">
            <a:extLst>
              <a:ext uri="{FF2B5EF4-FFF2-40B4-BE49-F238E27FC236}">
                <a16:creationId xmlns:a16="http://schemas.microsoft.com/office/drawing/2014/main" id="{14AF69FA-0A75-BA39-FFA5-D500534B723F}"/>
              </a:ext>
            </a:extLst>
          </p:cNvPr>
          <p:cNvGrpSpPr/>
          <p:nvPr/>
        </p:nvGrpSpPr>
        <p:grpSpPr>
          <a:xfrm>
            <a:off x="11181480" y="6057129"/>
            <a:ext cx="432048" cy="432048"/>
            <a:chOff x="4264950" y="5651169"/>
            <a:chExt cx="432048" cy="432048"/>
          </a:xfrm>
        </p:grpSpPr>
        <p:sp>
          <p:nvSpPr>
            <p:cNvPr id="14" name="í$ľíḑè">
              <a:extLst>
                <a:ext uri="{FF2B5EF4-FFF2-40B4-BE49-F238E27FC236}">
                  <a16:creationId xmlns:a16="http://schemas.microsoft.com/office/drawing/2014/main" id="{4C0625B8-BD84-36F4-891F-45F6FC0B275F}"/>
                </a:ext>
              </a:extLst>
            </p:cNvPr>
            <p:cNvSpPr/>
            <p:nvPr/>
          </p:nvSpPr>
          <p:spPr>
            <a:xfrm>
              <a:off x="4264950" y="5651169"/>
              <a:ext cx="432048" cy="4320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ísḻiḍê">
              <a:extLst>
                <a:ext uri="{FF2B5EF4-FFF2-40B4-BE49-F238E27FC236}">
                  <a16:creationId xmlns:a16="http://schemas.microsoft.com/office/drawing/2014/main" id="{064A02FB-66C1-EE14-C5BD-5605F8ADB252}"/>
                </a:ext>
              </a:extLst>
            </p:cNvPr>
            <p:cNvSpPr/>
            <p:nvPr/>
          </p:nvSpPr>
          <p:spPr>
            <a:xfrm>
              <a:off x="4401650" y="5796308"/>
              <a:ext cx="158649" cy="158649"/>
            </a:xfrm>
            <a:prstGeom prst="chevron">
              <a:avLst/>
            </a:prstGeom>
            <a:solidFill>
              <a:schemeClr val="bg1"/>
            </a:solidFill>
            <a:ln w="6055" cap="flat">
              <a:noFill/>
              <a:prstDash val="solid"/>
              <a:miter/>
            </a:ln>
          </p:spPr>
          <p:txBody>
            <a:bodyPr lIns="108000" tIns="108000" rIns="108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7" name="Title 7">
            <a:extLst>
              <a:ext uri="{FF2B5EF4-FFF2-40B4-BE49-F238E27FC236}">
                <a16:creationId xmlns:a16="http://schemas.microsoft.com/office/drawing/2014/main" id="{6F0ABB95-227F-708A-C8F0-0E1C6229EF5F}"/>
              </a:ext>
            </a:extLst>
          </p:cNvPr>
          <p:cNvSpPr>
            <a:spLocks noGrp="1"/>
          </p:cNvSpPr>
          <p:nvPr>
            <p:ph type="title"/>
          </p:nvPr>
        </p:nvSpPr>
        <p:spPr>
          <a:xfrm>
            <a:off x="218739" y="173235"/>
            <a:ext cx="10613383" cy="860387"/>
          </a:xfrm>
        </p:spPr>
        <p:txBody>
          <a:bodyPr vert="horz" anchor="ctr">
            <a:normAutofit/>
          </a:bodyPr>
          <a:lstStyle/>
          <a:p>
            <a:pPr algn="l" rtl="0">
              <a:lnSpc>
                <a:spcPct val="100000"/>
              </a:lnSpc>
            </a:pPr>
            <a:r>
              <a:rPr lang="zh-CN" sz="3200" b="1" i="0" u="none" baseline="0">
                <a:solidFill>
                  <a:schemeClr val="accent5">
                    <a:lumMod val="75000"/>
                  </a:schemeClr>
                </a:solidFill>
                <a:latin typeface="Times New Roman" panose="02020603050405020304" pitchFamily="18" charset="0"/>
                <a:ea typeface="宋体" panose="02010600030101010101" pitchFamily="2" charset="-122"/>
                <a:cs typeface="Times New Roman" panose="02020603050405020304" pitchFamily="18" charset="0"/>
              </a:rPr>
              <a:t>未来计划</a:t>
            </a:r>
            <a:endParaRPr lang="zh-CN" sz="3200" b="1">
              <a:solidFill>
                <a:schemeClr val="accent5">
                  <a:lumMod val="75000"/>
                </a:schemeClr>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Content Placeholder 2">
            <a:extLst>
              <a:ext uri="{FF2B5EF4-FFF2-40B4-BE49-F238E27FC236}">
                <a16:creationId xmlns:a16="http://schemas.microsoft.com/office/drawing/2014/main" id="{20B30706-CF35-0C10-96AB-03485E0410D7}"/>
              </a:ext>
            </a:extLst>
          </p:cNvPr>
          <p:cNvSpPr>
            <a:spLocks noGrp="1"/>
          </p:cNvSpPr>
          <p:nvPr>
            <p:ph idx="1"/>
          </p:nvPr>
        </p:nvSpPr>
        <p:spPr>
          <a:xfrm>
            <a:off x="1893099" y="1932290"/>
            <a:ext cx="9974223" cy="4302311"/>
          </a:xfrm>
        </p:spPr>
        <p:txBody>
          <a:bodyPr vert="horz" lIns="91440" tIns="45720" rIns="91440" bIns="45720" rtlCol="0" anchor="ctr">
            <a:noAutofit/>
          </a:bodyPr>
          <a:lstStyle/>
          <a:p>
            <a:pPr marL="0" indent="0" algn="l" rtl="0">
              <a:lnSpc>
                <a:spcPct val="100000"/>
              </a:lnSpc>
              <a:spcBef>
                <a:spcPts val="0"/>
              </a:spcBef>
              <a:spcAft>
                <a:spcPts val="5200"/>
              </a:spcAft>
              <a:buNone/>
            </a:pPr>
            <a:r>
              <a:rPr lang="zh-CN" sz="2400" b="0" i="0" u="none" baseline="0" dirty="0">
                <a:latin typeface="Times New Roman" panose="02020603050405020304" pitchFamily="18" charset="0"/>
                <a:ea typeface="宋体" panose="02010600030101010101" pitchFamily="2" charset="-122"/>
                <a:cs typeface="Times New Roman" panose="02020603050405020304" pitchFamily="18" charset="0"/>
              </a:rPr>
              <a:t>2024年第一季度“互联互通和区域输电”研讨会</a:t>
            </a:r>
          </a:p>
          <a:p>
            <a:pPr marL="0" indent="0" algn="l" rtl="0">
              <a:lnSpc>
                <a:spcPct val="100000"/>
              </a:lnSpc>
              <a:spcBef>
                <a:spcPts val="0"/>
              </a:spcBef>
              <a:spcAft>
                <a:spcPts val="5200"/>
              </a:spcAft>
              <a:buNone/>
            </a:pPr>
            <a:r>
              <a:rPr lang="zh-CN" sz="2400" b="0" i="0" u="none" baseline="0" dirty="0">
                <a:latin typeface="Times New Roman" panose="02020603050405020304" pitchFamily="18" charset="0"/>
                <a:ea typeface="宋体" panose="02010600030101010101" pitchFamily="2" charset="-122"/>
                <a:cs typeface="Times New Roman" panose="02020603050405020304" pitchFamily="18" charset="0"/>
              </a:rPr>
              <a:t>2024年前往发达能源交易市场（北欧地区）的游学活动（具体时间待定）。</a:t>
            </a:r>
          </a:p>
          <a:p>
            <a:pPr marL="0" indent="0" algn="l" rtl="0">
              <a:lnSpc>
                <a:spcPct val="100000"/>
              </a:lnSpc>
              <a:spcBef>
                <a:spcPts val="0"/>
              </a:spcBef>
              <a:spcAft>
                <a:spcPts val="5200"/>
              </a:spcAft>
              <a:buNone/>
            </a:pPr>
            <a:r>
              <a:rPr lang="zh-CN" sz="2400" b="0" i="0" u="none" baseline="0" dirty="0">
                <a:latin typeface="Times New Roman" panose="02020603050405020304" pitchFamily="18" charset="0"/>
                <a:ea typeface="宋体" panose="02010600030101010101" pitchFamily="2" charset="-122"/>
                <a:cs typeface="Times New Roman" panose="02020603050405020304" pitchFamily="18" charset="0"/>
              </a:rPr>
              <a:t>2024年第四季度哈萨克斯坦（2024年CAREC轮值主席国）第七届能源投资论坛。</a:t>
            </a:r>
          </a:p>
          <a:p>
            <a:pPr marL="0" indent="0" algn="l" rtl="0">
              <a:lnSpc>
                <a:spcPct val="100000"/>
              </a:lnSpc>
              <a:spcBef>
                <a:spcPts val="0"/>
              </a:spcBef>
              <a:spcAft>
                <a:spcPts val="5200"/>
              </a:spcAft>
              <a:buNone/>
            </a:pPr>
            <a:r>
              <a:rPr lang="zh-CN" sz="2400" b="0" i="0" u="none" baseline="0" dirty="0">
                <a:latin typeface="Times New Roman" panose="02020603050405020304" pitchFamily="18" charset="0"/>
                <a:ea typeface="宋体" panose="02010600030101010101" pitchFamily="2" charset="-122"/>
                <a:cs typeface="Times New Roman" panose="02020603050405020304" pitchFamily="18" charset="0"/>
              </a:rPr>
              <a:t>2025年第一季度“可持续供暖和节能增效”研讨会。</a:t>
            </a:r>
          </a:p>
        </p:txBody>
      </p:sp>
      <p:pic>
        <p:nvPicPr>
          <p:cNvPr id="18" name="Picture 17" descr="A black background with a black square&#10;&#10;Description automatically generated with medium confidence">
            <a:extLst>
              <a:ext uri="{FF2B5EF4-FFF2-40B4-BE49-F238E27FC236}">
                <a16:creationId xmlns:a16="http://schemas.microsoft.com/office/drawing/2014/main" id="{45A30758-0C4D-58E4-FE32-F12C2B625B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490" y="4129374"/>
            <a:ext cx="822960" cy="822960"/>
          </a:xfrm>
          <a:prstGeom prst="rect">
            <a:avLst/>
          </a:prstGeom>
        </p:spPr>
      </p:pic>
      <p:pic>
        <p:nvPicPr>
          <p:cNvPr id="19" name="Picture 18" descr="A black background with a black square&#10;&#10;Description automatically generated with medium confidence">
            <a:extLst>
              <a:ext uri="{FF2B5EF4-FFF2-40B4-BE49-F238E27FC236}">
                <a16:creationId xmlns:a16="http://schemas.microsoft.com/office/drawing/2014/main" id="{25A849A0-33F0-2CB4-7518-D39B6C07BE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379" y="2063362"/>
            <a:ext cx="731520" cy="731520"/>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B961E2F6-38E0-FE6C-DD94-C2CABAE528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7490" y="5228256"/>
            <a:ext cx="731520" cy="731520"/>
          </a:xfrm>
          <a:prstGeom prst="rect">
            <a:avLst/>
          </a:prstGeom>
        </p:spPr>
      </p:pic>
      <p:pic>
        <p:nvPicPr>
          <p:cNvPr id="23" name="Picture 22" descr="A black background with a black square&#10;&#10;Description automatically generated with medium confidence">
            <a:extLst>
              <a:ext uri="{FF2B5EF4-FFF2-40B4-BE49-F238E27FC236}">
                <a16:creationId xmlns:a16="http://schemas.microsoft.com/office/drawing/2014/main" id="{74077E1F-8C77-26F2-6A80-1CF0115C54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7490" y="3070527"/>
            <a:ext cx="731520" cy="731520"/>
          </a:xfrm>
          <a:prstGeom prst="rect">
            <a:avLst/>
          </a:prstGeom>
        </p:spPr>
      </p:pic>
      <p:sp>
        <p:nvSpPr>
          <p:cNvPr id="27" name="TextBox 26">
            <a:extLst>
              <a:ext uri="{FF2B5EF4-FFF2-40B4-BE49-F238E27FC236}">
                <a16:creationId xmlns:a16="http://schemas.microsoft.com/office/drawing/2014/main" id="{26D5FFBF-0595-3F69-F46A-4DBABE1890CA}"/>
              </a:ext>
            </a:extLst>
          </p:cNvPr>
          <p:cNvSpPr txBox="1"/>
          <p:nvPr/>
        </p:nvSpPr>
        <p:spPr>
          <a:xfrm>
            <a:off x="2226957" y="1350403"/>
            <a:ext cx="5337625"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未来</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CAREC</a:t>
            </a:r>
            <a:r>
              <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能源部门活动计划：</a:t>
            </a:r>
          </a:p>
        </p:txBody>
      </p:sp>
    </p:spTree>
    <p:extLst>
      <p:ext uri="{BB962C8B-B14F-4D97-AF65-F5344CB8AC3E}">
        <p14:creationId xmlns:p14="http://schemas.microsoft.com/office/powerpoint/2010/main" val="3502239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E8A6-B5C5-6E0D-6F51-0E575B579507}"/>
              </a:ext>
            </a:extLst>
          </p:cNvPr>
          <p:cNvSpPr>
            <a:spLocks noGrp="1"/>
          </p:cNvSpPr>
          <p:nvPr>
            <p:ph type="ctrTitle"/>
          </p:nvPr>
        </p:nvSpPr>
        <p:spPr>
          <a:xfrm>
            <a:off x="781050" y="1067096"/>
            <a:ext cx="11010899" cy="1976150"/>
          </a:xfrm>
        </p:spPr>
        <p:txBody>
          <a:bodyPr anchor="t">
            <a:normAutofit/>
          </a:bodyPr>
          <a:lstStyle/>
          <a:p>
            <a:pPr algn="l" rtl="0">
              <a:lnSpc>
                <a:spcPct val="100000"/>
              </a:lnSpc>
            </a:pPr>
            <a:r>
              <a:rPr lang="zh-CN" sz="3200" b="1" i="0" u="none" baseline="0" dirty="0">
                <a:latin typeface="Times New Roman" panose="02020603050405020304" pitchFamily="18" charset="0"/>
                <a:ea typeface="宋体" panose="02010600030101010101" pitchFamily="2" charset="-122"/>
                <a:cs typeface="Times New Roman" panose="02020603050405020304" pitchFamily="18" charset="0"/>
              </a:rPr>
              <a:t>CAREC研究演讲：</a:t>
            </a:r>
            <a:br>
              <a:rPr lang="en-US" altLang="zh-CN" sz="3200" b="1" i="0" u="none" baseline="0" dirty="0">
                <a:latin typeface="Times New Roman" panose="02020603050405020304" pitchFamily="18" charset="0"/>
                <a:ea typeface="宋体" panose="02010600030101010101" pitchFamily="2" charset="-122"/>
                <a:cs typeface="Times New Roman" panose="02020603050405020304" pitchFamily="18" charset="0"/>
              </a:rPr>
            </a:br>
            <a:r>
              <a:rPr lang="zh-CN" altLang="en-US" sz="3200" b="1" i="0" u="none" baseline="0" dirty="0">
                <a:latin typeface="Times New Roman" panose="02020603050405020304" pitchFamily="18" charset="0"/>
                <a:ea typeface="宋体" panose="02010600030101010101" pitchFamily="2" charset="-122"/>
                <a:cs typeface="Times New Roman" panose="02020603050405020304" pitchFamily="18" charset="0"/>
              </a:rPr>
              <a:t>多元化</a:t>
            </a:r>
            <a:r>
              <a:rPr lang="en-US" altLang="zh-CN" sz="3200" b="1" i="0" u="none" baseline="0" dirty="0">
                <a:latin typeface="Times New Roman" panose="02020603050405020304" pitchFamily="18" charset="0"/>
                <a:ea typeface="宋体" panose="02010600030101010101" pitchFamily="2" charset="-122"/>
                <a:cs typeface="Times New Roman" panose="02020603050405020304" pitchFamily="18" charset="0"/>
              </a:rPr>
              <a:t>CAREC</a:t>
            </a:r>
            <a:r>
              <a:rPr lang="zh-CN" altLang="en-US" sz="3200" b="1" i="0" u="none" baseline="0" dirty="0">
                <a:latin typeface="Times New Roman" panose="02020603050405020304" pitchFamily="18" charset="0"/>
                <a:ea typeface="宋体" panose="02010600030101010101" pitchFamily="2" charset="-122"/>
                <a:cs typeface="Times New Roman" panose="02020603050405020304" pitchFamily="18" charset="0"/>
              </a:rPr>
              <a:t>地区的贸易流向和交通运输和过境路线</a:t>
            </a:r>
            <a:br>
              <a:rPr lang="zh-CN" sz="3200" b="1" dirty="0">
                <a:latin typeface="Times New Roman" panose="02020603050405020304" pitchFamily="18" charset="0"/>
                <a:ea typeface="宋体" panose="02010600030101010101" pitchFamily="2" charset="-122"/>
                <a:cs typeface="Times New Roman" panose="02020603050405020304" pitchFamily="18" charset="0"/>
              </a:rPr>
            </a:br>
            <a:endParaRPr lang="zh-CN" sz="3200"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Subtitle 2">
            <a:extLst>
              <a:ext uri="{FF2B5EF4-FFF2-40B4-BE49-F238E27FC236}">
                <a16:creationId xmlns:a16="http://schemas.microsoft.com/office/drawing/2014/main" id="{E913EE05-B770-EEFC-BFDA-94A1B6C938AF}"/>
              </a:ext>
            </a:extLst>
          </p:cNvPr>
          <p:cNvSpPr>
            <a:spLocks noGrp="1"/>
          </p:cNvSpPr>
          <p:nvPr>
            <p:ph type="subTitle" idx="1"/>
          </p:nvPr>
        </p:nvSpPr>
        <p:spPr>
          <a:xfrm>
            <a:off x="781049" y="4010025"/>
            <a:ext cx="11410951" cy="1200329"/>
          </a:xfrm>
        </p:spPr>
        <p:txBody>
          <a:bodyPr>
            <a:normAutofit/>
          </a:bodyPr>
          <a:lstStyle/>
          <a:p>
            <a:pPr algn="l" rtl="0">
              <a:lnSpc>
                <a:spcPct val="100000"/>
              </a:lnSpc>
              <a:spcBef>
                <a:spcPts val="0"/>
              </a:spcBef>
            </a:pPr>
            <a:r>
              <a:rPr lang="zh-CN" sz="1700" b="1" i="0" u="none" baseline="0">
                <a:latin typeface="Times New Roman" panose="02020603050405020304" pitchFamily="18" charset="0"/>
                <a:ea typeface="宋体" panose="02010600030101010101" pitchFamily="2" charset="-122"/>
                <a:cs typeface="Times New Roman" panose="02020603050405020304" pitchFamily="18" charset="0"/>
              </a:rPr>
              <a:t>罗曼·莫吉廖夫斯基（Roman Mogilevskii）</a:t>
            </a:r>
          </a:p>
          <a:p>
            <a:pPr algn="l" rtl="0">
              <a:lnSpc>
                <a:spcPct val="100000"/>
              </a:lnSpc>
              <a:spcBef>
                <a:spcPts val="0"/>
              </a:spcBef>
            </a:pPr>
            <a:r>
              <a:rPr lang="zh-CN" sz="1700" b="0" i="0" u="none" baseline="0">
                <a:latin typeface="Times New Roman" panose="02020603050405020304" pitchFamily="18" charset="0"/>
                <a:ea typeface="宋体" panose="02010600030101010101" pitchFamily="2" charset="-122"/>
                <a:cs typeface="Times New Roman" panose="02020603050405020304" pitchFamily="18" charset="0"/>
              </a:rPr>
              <a:t>亚洲开发银行中西亚局区域合作与业务协调处</a:t>
            </a:r>
          </a:p>
          <a:p>
            <a:pPr algn="l" rtl="0">
              <a:lnSpc>
                <a:spcPct val="100000"/>
              </a:lnSpc>
              <a:spcBef>
                <a:spcPts val="0"/>
              </a:spcBef>
            </a:pPr>
            <a:r>
              <a:rPr lang="zh-CN" sz="1700" b="0" i="0" u="none" baseline="0">
                <a:latin typeface="Times New Roman" panose="02020603050405020304" pitchFamily="18" charset="0"/>
                <a:ea typeface="宋体" panose="02010600030101010101" pitchFamily="2" charset="-122"/>
                <a:cs typeface="Times New Roman" panose="02020603050405020304" pitchFamily="18" charset="0"/>
              </a:rPr>
              <a:t>  </a:t>
            </a:r>
          </a:p>
          <a:p>
            <a:pPr algn="l" rtl="0">
              <a:lnSpc>
                <a:spcPct val="100000"/>
              </a:lnSpc>
              <a:spcBef>
                <a:spcPts val="0"/>
              </a:spcBef>
            </a:pPr>
            <a:r>
              <a:rPr lang="zh-CN" sz="1700" b="0" i="0" u="none" baseline="0">
                <a:latin typeface="Times New Roman" panose="02020603050405020304" pitchFamily="18" charset="0"/>
                <a:ea typeface="宋体" panose="02010600030101010101" pitchFamily="2" charset="-122"/>
                <a:cs typeface="Times New Roman" panose="02020603050405020304" pitchFamily="18" charset="0"/>
              </a:rPr>
              <a:t> </a:t>
            </a:r>
            <a:endParaRPr lang="zh-CN" sz="1800">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3640CC00-326F-C072-64D0-00B9CC46186B}"/>
              </a:ext>
            </a:extLst>
          </p:cNvPr>
          <p:cNvSpPr txBox="1"/>
          <p:nvPr/>
        </p:nvSpPr>
        <p:spPr>
          <a:xfrm>
            <a:off x="6286499" y="4976804"/>
            <a:ext cx="5236844"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国别联络人会议</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2023</a:t>
            </a:r>
            <a:r>
              <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年</a:t>
            </a:r>
            <a:r>
              <a:rPr kumimoji="0" lang="en-US"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10</a:t>
            </a:r>
            <a:r>
              <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月</a:t>
            </a:r>
            <a:r>
              <a:rPr kumimoji="0" lang="en-US"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18</a:t>
            </a:r>
            <a:r>
              <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日</a:t>
            </a: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674568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6C513CA-655E-CBAC-E2B6-BC0049173198}"/>
              </a:ext>
            </a:extLst>
          </p:cNvPr>
          <p:cNvSpPr/>
          <p:nvPr/>
        </p:nvSpPr>
        <p:spPr>
          <a:xfrm>
            <a:off x="4638209" y="264663"/>
            <a:ext cx="6843435" cy="2485667"/>
          </a:xfrm>
          <a:prstGeom prst="roundRect">
            <a:avLst>
              <a:gd name="adj" fmla="val 9111"/>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zh-CN">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TextBox 11">
            <a:extLst>
              <a:ext uri="{FF2B5EF4-FFF2-40B4-BE49-F238E27FC236}">
                <a16:creationId xmlns:a16="http://schemas.microsoft.com/office/drawing/2014/main" id="{080CCF3A-9E7E-A198-EFDE-CC90149AB8A8}"/>
              </a:ext>
            </a:extLst>
          </p:cNvPr>
          <p:cNvSpPr txBox="1"/>
          <p:nvPr/>
        </p:nvSpPr>
        <p:spPr>
          <a:xfrm>
            <a:off x="4697882" y="978372"/>
            <a:ext cx="6783762" cy="1785104"/>
          </a:xfrm>
          <a:prstGeom prst="rect">
            <a:avLst/>
          </a:prstGeom>
          <a:noFill/>
        </p:spPr>
        <p:txBody>
          <a:bodyPr wrap="square" lIns="91440" tIns="45720" rIns="91440" bIns="45720" rtlCol="0" anchor="t">
            <a:spAutoFit/>
          </a:bodyPr>
          <a:lstStyle/>
          <a:p>
            <a:pPr marL="342900" indent="-342900" algn="l" rtl="0">
              <a:buFont typeface="Arial" panose="020B0604020202020204" pitchFamily="34" charset="0"/>
              <a:buChar char="•"/>
            </a:pPr>
            <a:r>
              <a:rPr lang="zh-CN" sz="2200" b="1" i="0" u="none" baseline="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阿塞拜疆、哈萨克斯坦、吉尔吉斯斯坦、塔吉克斯坦、土库曼斯坦</a:t>
            </a:r>
            <a:r>
              <a:rPr lang="zh-CN" sz="2200" b="1" i="0" u="none" baseline="0" dirty="0">
                <a:latin typeface="Times New Roman" panose="02020603050405020304" pitchFamily="18" charset="0"/>
                <a:ea typeface="宋体" panose="02010600030101010101" pitchFamily="2" charset="-122"/>
                <a:cs typeface="Times New Roman" panose="02020603050405020304" pitchFamily="18" charset="0"/>
              </a:rPr>
              <a:t>和</a:t>
            </a:r>
            <a:r>
              <a:rPr lang="zh-CN" sz="2200" b="1" i="0" u="none" baseline="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乌兹别克斯坦</a:t>
            </a:r>
            <a:r>
              <a:rPr lang="zh-CN" sz="2200" b="1" i="0" u="none" baseline="0" dirty="0">
                <a:latin typeface="Times New Roman" panose="02020603050405020304" pitchFamily="18" charset="0"/>
                <a:ea typeface="宋体" panose="02010600030101010101" pitchFamily="2" charset="-122"/>
                <a:cs typeface="Times New Roman" panose="02020603050405020304" pitchFamily="18" charset="0"/>
              </a:rPr>
              <a:t>，2023年9月12日</a:t>
            </a:r>
          </a:p>
          <a:p>
            <a:pPr marL="342900" indent="-342900" algn="l" rtl="0">
              <a:buFont typeface="Arial" panose="020B0604020202020204" pitchFamily="34" charset="0"/>
              <a:buChar char="•"/>
            </a:pPr>
            <a:r>
              <a:rPr lang="zh-CN" sz="2200" b="1" i="0" u="none" baseline="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格鲁吉亚</a:t>
            </a:r>
            <a:r>
              <a:rPr lang="zh-CN" sz="2200" b="1" i="0" u="none" baseline="0" dirty="0">
                <a:latin typeface="Times New Roman" panose="02020603050405020304" pitchFamily="18" charset="0"/>
                <a:ea typeface="宋体" panose="02010600030101010101" pitchFamily="2" charset="-122"/>
                <a:cs typeface="Times New Roman" panose="02020603050405020304" pitchFamily="18" charset="0"/>
              </a:rPr>
              <a:t>和</a:t>
            </a:r>
            <a:r>
              <a:rPr lang="zh-CN" sz="2200" b="1" i="0" u="none" baseline="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巴基斯坦</a:t>
            </a:r>
            <a:r>
              <a:rPr lang="zh-CN" sz="2200" b="1" i="0" u="none" baseline="0" dirty="0">
                <a:latin typeface="Times New Roman" panose="02020603050405020304" pitchFamily="18" charset="0"/>
                <a:ea typeface="宋体" panose="02010600030101010101" pitchFamily="2" charset="-122"/>
                <a:cs typeface="Times New Roman" panose="02020603050405020304" pitchFamily="18" charset="0"/>
              </a:rPr>
              <a:t>，2023年9月13日</a:t>
            </a:r>
          </a:p>
          <a:p>
            <a:pPr marL="342900" indent="-342900" algn="l" rtl="0">
              <a:buFont typeface="Arial" panose="020B0604020202020204" pitchFamily="34" charset="0"/>
              <a:buChar char="•"/>
            </a:pPr>
            <a:r>
              <a:rPr lang="zh-CN" sz="2200" b="1" i="0" u="none" baseline="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蒙古国</a:t>
            </a:r>
            <a:r>
              <a:rPr lang="zh-CN" sz="2200" b="1" i="0" u="none" baseline="0" dirty="0">
                <a:latin typeface="Times New Roman" panose="02020603050405020304" pitchFamily="18" charset="0"/>
                <a:ea typeface="宋体" panose="02010600030101010101" pitchFamily="2" charset="-122"/>
                <a:cs typeface="Times New Roman" panose="02020603050405020304" pitchFamily="18" charset="0"/>
              </a:rPr>
              <a:t>，2023年9月14日</a:t>
            </a:r>
          </a:p>
          <a:p>
            <a:pPr marL="342900" indent="-342900" algn="l" rtl="0">
              <a:buFont typeface="Arial" panose="020B0604020202020204" pitchFamily="34" charset="0"/>
              <a:buChar char="•"/>
            </a:pPr>
            <a:r>
              <a:rPr lang="zh-CN" sz="2200" b="1" i="0" u="none" baseline="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中国</a:t>
            </a:r>
            <a:r>
              <a:rPr lang="zh-CN" sz="2200" b="1" i="0" u="none" baseline="0" dirty="0">
                <a:latin typeface="Times New Roman" panose="02020603050405020304" pitchFamily="18" charset="0"/>
                <a:ea typeface="宋体" panose="02010600030101010101" pitchFamily="2" charset="-122"/>
                <a:cs typeface="Times New Roman" panose="02020603050405020304" pitchFamily="18" charset="0"/>
              </a:rPr>
              <a:t>，2023年9月15日分享书面意见</a:t>
            </a:r>
          </a:p>
        </p:txBody>
      </p:sp>
      <p:sp>
        <p:nvSpPr>
          <p:cNvPr id="13" name="TextBox 12">
            <a:extLst>
              <a:ext uri="{FF2B5EF4-FFF2-40B4-BE49-F238E27FC236}">
                <a16:creationId xmlns:a16="http://schemas.microsoft.com/office/drawing/2014/main" id="{3CBAE97D-CEC0-7A67-C828-81AE2FAFA7EB}"/>
              </a:ext>
            </a:extLst>
          </p:cNvPr>
          <p:cNvSpPr txBox="1"/>
          <p:nvPr/>
        </p:nvSpPr>
        <p:spPr>
          <a:xfrm>
            <a:off x="4850684" y="238455"/>
            <a:ext cx="5114364" cy="830997"/>
          </a:xfrm>
          <a:prstGeom prst="rect">
            <a:avLst/>
          </a:prstGeom>
          <a:noFill/>
        </p:spPr>
        <p:txBody>
          <a:bodyPr wrap="square" lIns="91440" tIns="45720" rIns="91440" bIns="45720" rtlCol="0" anchor="t">
            <a:spAutoFit/>
          </a:bodyPr>
          <a:lstStyle/>
          <a:p>
            <a:pPr algn="l" rtl="0"/>
            <a:r>
              <a:rPr lang="zh-CN" sz="2400" b="1" i="0" u="none" baseline="0" dirty="0">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国别磋商 </a:t>
            </a:r>
            <a:endParaRPr lang="zh-CN" sz="2400" b="1" dirty="0">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endParaRPr>
          </a:p>
          <a:p>
            <a:pPr algn="l" rtl="0"/>
            <a:r>
              <a:rPr lang="zh-CN" sz="2400" b="1" i="0" u="none" baseline="0" dirty="0">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（国别联络人和相关机构）</a:t>
            </a:r>
          </a:p>
        </p:txBody>
      </p:sp>
      <p:sp>
        <p:nvSpPr>
          <p:cNvPr id="14" name="Rectangle: Rounded Corners 13">
            <a:extLst>
              <a:ext uri="{FF2B5EF4-FFF2-40B4-BE49-F238E27FC236}">
                <a16:creationId xmlns:a16="http://schemas.microsoft.com/office/drawing/2014/main" id="{2F8493D3-7846-C0AC-29DB-DE4C8543496E}"/>
              </a:ext>
            </a:extLst>
          </p:cNvPr>
          <p:cNvSpPr/>
          <p:nvPr/>
        </p:nvSpPr>
        <p:spPr>
          <a:xfrm>
            <a:off x="4599559" y="2959437"/>
            <a:ext cx="6852843" cy="2639708"/>
          </a:xfrm>
          <a:prstGeom prst="roundRect">
            <a:avLst>
              <a:gd name="adj" fmla="val 9111"/>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zh-CN">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TextBox 14">
            <a:extLst>
              <a:ext uri="{FF2B5EF4-FFF2-40B4-BE49-F238E27FC236}">
                <a16:creationId xmlns:a16="http://schemas.microsoft.com/office/drawing/2014/main" id="{B903C28F-C4B1-9F73-46B6-9E3287EC3A80}"/>
              </a:ext>
            </a:extLst>
          </p:cNvPr>
          <p:cNvSpPr txBox="1"/>
          <p:nvPr/>
        </p:nvSpPr>
        <p:spPr>
          <a:xfrm>
            <a:off x="4697882" y="3578682"/>
            <a:ext cx="6597349" cy="1508105"/>
          </a:xfrm>
          <a:prstGeom prst="rect">
            <a:avLst/>
          </a:prstGeom>
          <a:noFill/>
        </p:spPr>
        <p:txBody>
          <a:bodyPr wrap="square" lIns="91440" tIns="45720" rIns="91440" bIns="45720" rtlCol="0" anchor="t">
            <a:spAutoFit/>
          </a:bodyPr>
          <a:lstStyle/>
          <a:p>
            <a:pPr marL="342900" indent="-342900" algn="l" rtl="0">
              <a:buFont typeface="Arial" panose="020B0604020202020204" pitchFamily="34" charset="0"/>
              <a:buChar char="•"/>
            </a:pPr>
            <a:r>
              <a:rPr lang="zh-CN" sz="2300" b="1" i="0" u="none" baseline="0" dirty="0">
                <a:latin typeface="Times New Roman" panose="02020603050405020304" pitchFamily="18" charset="0"/>
                <a:ea typeface="宋体" panose="02010600030101010101" pitchFamily="2" charset="-122"/>
                <a:cs typeface="Times New Roman" panose="02020603050405020304" pitchFamily="18" charset="0"/>
              </a:rPr>
              <a:t>在2023年9月20日的“</a:t>
            </a:r>
            <a:r>
              <a:rPr lang="zh-CN" sz="2300" b="1" i="0" u="none" baseline="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中亚学院气候变化论坛”</a:t>
            </a:r>
            <a:r>
              <a:rPr lang="zh-CN" sz="2300" b="1" i="0" u="none" baseline="0" dirty="0">
                <a:latin typeface="Times New Roman" panose="02020603050405020304" pitchFamily="18" charset="0"/>
                <a:ea typeface="宋体" panose="02010600030101010101" pitchFamily="2" charset="-122"/>
                <a:cs typeface="Times New Roman" panose="02020603050405020304" pitchFamily="18" charset="0"/>
              </a:rPr>
              <a:t>上进行介绍</a:t>
            </a:r>
          </a:p>
          <a:p>
            <a:pPr marL="342900" indent="-342900" algn="l" rtl="0">
              <a:buFont typeface="Arial" panose="020B0604020202020204" pitchFamily="34" charset="0"/>
              <a:buChar char="•"/>
            </a:pPr>
            <a:r>
              <a:rPr lang="zh-CN" sz="2300" b="1" i="0" u="none" baseline="0" dirty="0">
                <a:latin typeface="Times New Roman" panose="02020603050405020304" pitchFamily="18" charset="0"/>
                <a:ea typeface="宋体" panose="02010600030101010101" pitchFamily="2" charset="-122"/>
                <a:cs typeface="Times New Roman" panose="02020603050405020304" pitchFamily="18" charset="0"/>
              </a:rPr>
              <a:t>2023年10月11日与</a:t>
            </a:r>
            <a:r>
              <a:rPr lang="zh-CN" sz="2300" b="1" i="0" u="none" baseline="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发展伙伴</a:t>
            </a:r>
            <a:r>
              <a:rPr lang="zh-CN" sz="2300" b="1" i="0" u="none" baseline="0" dirty="0">
                <a:latin typeface="Times New Roman" panose="02020603050405020304" pitchFamily="18" charset="0"/>
                <a:ea typeface="宋体" panose="02010600030101010101" pitchFamily="2" charset="-122"/>
                <a:cs typeface="Times New Roman" panose="02020603050405020304" pitchFamily="18" charset="0"/>
              </a:rPr>
              <a:t>的磋商</a:t>
            </a:r>
          </a:p>
          <a:p>
            <a:pPr marL="342900" indent="-342900" algn="l" rtl="0">
              <a:buFont typeface="Arial" panose="020B0604020202020204" pitchFamily="34" charset="0"/>
              <a:buChar char="•"/>
            </a:pPr>
            <a:r>
              <a:rPr lang="zh-CN" sz="2300" b="1" i="0" u="none" baseline="0" dirty="0">
                <a:latin typeface="Times New Roman" panose="02020603050405020304" pitchFamily="18" charset="0"/>
                <a:ea typeface="宋体" panose="02010600030101010101" pitchFamily="2" charset="-122"/>
                <a:cs typeface="Times New Roman" panose="02020603050405020304" pitchFamily="18" charset="0"/>
              </a:rPr>
              <a:t>2023年10月13日与CAREC</a:t>
            </a:r>
            <a:r>
              <a:rPr lang="zh-CN" sz="2300" b="1" i="0" u="none" baseline="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智库网络</a:t>
            </a:r>
            <a:r>
              <a:rPr lang="zh-CN" sz="2300" b="1" i="0" u="none" baseline="0" dirty="0">
                <a:latin typeface="Times New Roman" panose="02020603050405020304" pitchFamily="18" charset="0"/>
                <a:ea typeface="宋体" panose="02010600030101010101" pitchFamily="2" charset="-122"/>
                <a:cs typeface="Times New Roman" panose="02020603050405020304" pitchFamily="18" charset="0"/>
              </a:rPr>
              <a:t>的磋商</a:t>
            </a:r>
          </a:p>
        </p:txBody>
      </p:sp>
      <p:sp>
        <p:nvSpPr>
          <p:cNvPr id="16" name="TextBox 15">
            <a:extLst>
              <a:ext uri="{FF2B5EF4-FFF2-40B4-BE49-F238E27FC236}">
                <a16:creationId xmlns:a16="http://schemas.microsoft.com/office/drawing/2014/main" id="{15617A2A-C50E-DD39-8D89-1DF38640DBC1}"/>
              </a:ext>
            </a:extLst>
          </p:cNvPr>
          <p:cNvSpPr txBox="1"/>
          <p:nvPr/>
        </p:nvSpPr>
        <p:spPr>
          <a:xfrm>
            <a:off x="4850684" y="3105992"/>
            <a:ext cx="5114364" cy="461665"/>
          </a:xfrm>
          <a:prstGeom prst="rect">
            <a:avLst/>
          </a:prstGeom>
          <a:noFill/>
        </p:spPr>
        <p:txBody>
          <a:bodyPr wrap="square" lIns="91440" tIns="45720" rIns="91440" bIns="45720" rtlCol="0" anchor="t">
            <a:spAutoFit/>
          </a:bodyPr>
          <a:lstStyle/>
          <a:p>
            <a:pPr algn="l" rtl="0"/>
            <a:r>
              <a:rPr lang="zh-CN" sz="2400" b="1" i="0" u="none" baseline="0" dirty="0">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与各发展伙伴和智库的磋商 </a:t>
            </a:r>
            <a:endParaRPr lang="zh-CN" sz="2400" b="1" dirty="0">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Freeform: Shape 3">
            <a:extLst>
              <a:ext uri="{FF2B5EF4-FFF2-40B4-BE49-F238E27FC236}">
                <a16:creationId xmlns:a16="http://schemas.microsoft.com/office/drawing/2014/main" id="{67C57DB1-30AF-6C59-EC37-8250D7040B46}"/>
              </a:ext>
            </a:extLst>
          </p:cNvPr>
          <p:cNvSpPr/>
          <p:nvPr/>
        </p:nvSpPr>
        <p:spPr>
          <a:xfrm>
            <a:off x="160027" y="313824"/>
            <a:ext cx="4133850" cy="6263801"/>
          </a:xfrm>
          <a:custGeom>
            <a:avLst/>
            <a:gdLst>
              <a:gd name="connsiteX0" fmla="*/ 0 w 8399253"/>
              <a:gd name="connsiteY0" fmla="*/ 0 h 6858000"/>
              <a:gd name="connsiteX1" fmla="*/ 7825993 w 8399253"/>
              <a:gd name="connsiteY1" fmla="*/ 0 h 6858000"/>
              <a:gd name="connsiteX2" fmla="*/ 8399253 w 8399253"/>
              <a:gd name="connsiteY2" fmla="*/ 573260 h 6858000"/>
              <a:gd name="connsiteX3" fmla="*/ 8399253 w 8399253"/>
              <a:gd name="connsiteY3" fmla="*/ 6284740 h 6858000"/>
              <a:gd name="connsiteX4" fmla="*/ 7825993 w 8399253"/>
              <a:gd name="connsiteY4" fmla="*/ 6858000 h 6858000"/>
              <a:gd name="connsiteX5" fmla="*/ 0 w 839925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9253" h="6858000">
                <a:moveTo>
                  <a:pt x="0" y="0"/>
                </a:moveTo>
                <a:lnTo>
                  <a:pt x="7825993" y="0"/>
                </a:lnTo>
                <a:cubicBezTo>
                  <a:pt x="8142596" y="0"/>
                  <a:pt x="8399253" y="256657"/>
                  <a:pt x="8399253" y="573260"/>
                </a:cubicBezTo>
                <a:lnTo>
                  <a:pt x="8399253" y="6284740"/>
                </a:lnTo>
                <a:cubicBezTo>
                  <a:pt x="8399253" y="6601343"/>
                  <a:pt x="8142596" y="6858000"/>
                  <a:pt x="7825993" y="6858000"/>
                </a:cubicBezTo>
                <a:lnTo>
                  <a:pt x="0" y="6858000"/>
                </a:lnTo>
                <a:close/>
              </a:path>
            </a:pathLst>
          </a:custGeom>
          <a:solidFill>
            <a:srgbClr val="00B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l" rtl="0"/>
            <a:endParaRPr lang="zh-CN" sz="5400" b="1" i="1">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a:p>
            <a:pPr algn="l" rtl="0"/>
            <a:endParaRPr lang="zh-CN" sz="5400" b="1" i="1">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a:p>
            <a:pPr algn="ctr" rtl="0"/>
            <a:endParaRPr lang="zh-CN">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Picture 4" descr="A logo with a red and yellow circle&#10;&#10;Description automatically generated">
            <a:extLst>
              <a:ext uri="{FF2B5EF4-FFF2-40B4-BE49-F238E27FC236}">
                <a16:creationId xmlns:a16="http://schemas.microsoft.com/office/drawing/2014/main" id="{AF322524-64DC-7F56-020A-4A0FEFB7B0F5}"/>
              </a:ext>
            </a:extLst>
          </p:cNvPr>
          <p:cNvPicPr>
            <a:picLocks noChangeAspect="1"/>
          </p:cNvPicPr>
          <p:nvPr/>
        </p:nvPicPr>
        <p:blipFill>
          <a:blip r:embed="rId3"/>
          <a:stretch>
            <a:fillRect/>
          </a:stretch>
        </p:blipFill>
        <p:spPr>
          <a:xfrm>
            <a:off x="256411" y="573113"/>
            <a:ext cx="999209" cy="999209"/>
          </a:xfrm>
          <a:prstGeom prst="rect">
            <a:avLst/>
          </a:prstGeom>
        </p:spPr>
      </p:pic>
      <p:pic>
        <p:nvPicPr>
          <p:cNvPr id="6" name="Picture 5">
            <a:extLst>
              <a:ext uri="{FF2B5EF4-FFF2-40B4-BE49-F238E27FC236}">
                <a16:creationId xmlns:a16="http://schemas.microsoft.com/office/drawing/2014/main" id="{4B98C4EC-CA94-7007-0956-AA5CBB0A0C8E}"/>
              </a:ext>
            </a:extLst>
          </p:cNvPr>
          <p:cNvPicPr>
            <a:picLocks noChangeAspect="1"/>
          </p:cNvPicPr>
          <p:nvPr/>
        </p:nvPicPr>
        <p:blipFill>
          <a:blip r:embed="rId4"/>
          <a:stretch>
            <a:fillRect/>
          </a:stretch>
        </p:blipFill>
        <p:spPr>
          <a:xfrm>
            <a:off x="710874" y="2293168"/>
            <a:ext cx="2834490" cy="3684838"/>
          </a:xfrm>
          <a:prstGeom prst="rect">
            <a:avLst/>
          </a:prstGeom>
        </p:spPr>
      </p:pic>
      <p:sp>
        <p:nvSpPr>
          <p:cNvPr id="10" name="TextBox 9">
            <a:extLst>
              <a:ext uri="{FF2B5EF4-FFF2-40B4-BE49-F238E27FC236}">
                <a16:creationId xmlns:a16="http://schemas.microsoft.com/office/drawing/2014/main" id="{DD6E6468-C20D-1DA2-3AC3-B5D236B5A65D}"/>
              </a:ext>
            </a:extLst>
          </p:cNvPr>
          <p:cNvSpPr txBox="1"/>
          <p:nvPr/>
        </p:nvSpPr>
        <p:spPr>
          <a:xfrm>
            <a:off x="1422775" y="692793"/>
            <a:ext cx="2804601" cy="1384995"/>
          </a:xfrm>
          <a:prstGeom prst="rect">
            <a:avLst/>
          </a:prstGeom>
          <a:noFill/>
        </p:spPr>
        <p:txBody>
          <a:bodyPr wrap="square">
            <a:spAutoFit/>
          </a:bodyPr>
          <a:lstStyle/>
          <a:p>
            <a:pPr algn="l" rtl="0"/>
            <a:r>
              <a:rPr lang="zh-CN" sz="2800" b="1" i="1" u="none" baseline="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实现CAREC气候变化愿景之路 </a:t>
            </a:r>
          </a:p>
          <a:p>
            <a:pPr algn="l" rtl="0"/>
            <a:r>
              <a:rPr lang="zh-CN" sz="2800" b="1" i="1" u="none" baseline="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a:t>
            </a:r>
            <a:endParaRPr lang="zh-CN" sz="2800" b="1" i="1"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TextBox 1">
            <a:extLst>
              <a:ext uri="{FF2B5EF4-FFF2-40B4-BE49-F238E27FC236}">
                <a16:creationId xmlns:a16="http://schemas.microsoft.com/office/drawing/2014/main" id="{CC595D89-4A6E-36B0-D529-55BF1BCCB504}"/>
              </a:ext>
            </a:extLst>
          </p:cNvPr>
          <p:cNvSpPr txBox="1"/>
          <p:nvPr/>
        </p:nvSpPr>
        <p:spPr>
          <a:xfrm>
            <a:off x="5339928" y="5808252"/>
            <a:ext cx="6357938" cy="830997"/>
          </a:xfrm>
          <a:prstGeom prst="rect">
            <a:avLst/>
          </a:prstGeom>
          <a:noFill/>
        </p:spPr>
        <p:txBody>
          <a:bodyPr wrap="square" lIns="91440" tIns="45720" rIns="91440" bIns="45720" rtlCol="0" anchor="t">
            <a:spAutoFit/>
          </a:bodyPr>
          <a:lstStyle/>
          <a:p>
            <a:pPr marL="228600" algn="l" rtl="0"/>
            <a:r>
              <a:rPr lang="zh-CN" sz="2400" b="1" i="0" u="none" baseline="0">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在CAREC部长级会议召开之前纳入CAREC国别联络人的意见并定稿 </a:t>
            </a:r>
          </a:p>
        </p:txBody>
      </p:sp>
      <p:sp>
        <p:nvSpPr>
          <p:cNvPr id="3" name="Right Arrow 2">
            <a:extLst>
              <a:ext uri="{FF2B5EF4-FFF2-40B4-BE49-F238E27FC236}">
                <a16:creationId xmlns:a16="http://schemas.microsoft.com/office/drawing/2014/main" id="{58C65798-0CE4-FEE1-2ABE-B336955E4219}"/>
              </a:ext>
            </a:extLst>
          </p:cNvPr>
          <p:cNvSpPr/>
          <p:nvPr/>
        </p:nvSpPr>
        <p:spPr>
          <a:xfrm>
            <a:off x="4583051" y="6006195"/>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zh-CN">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946294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A9952B-191E-E711-798A-373B6201008D}"/>
              </a:ext>
            </a:extLst>
          </p:cNvPr>
          <p:cNvPicPr>
            <a:picLocks noChangeAspect="1"/>
          </p:cNvPicPr>
          <p:nvPr/>
        </p:nvPicPr>
        <p:blipFill>
          <a:blip r:embed="rId2">
            <a:alphaModFix amt="5000"/>
          </a:blip>
          <a:stretch>
            <a:fillRect/>
          </a:stretch>
        </p:blipFill>
        <p:spPr>
          <a:xfrm>
            <a:off x="-3248" y="450254"/>
            <a:ext cx="12176198" cy="6823314"/>
          </a:xfrm>
          <a:prstGeom prst="rect">
            <a:avLst/>
          </a:prstGeom>
        </p:spPr>
      </p:pic>
      <p:sp>
        <p:nvSpPr>
          <p:cNvPr id="2" name="Title 1">
            <a:extLst>
              <a:ext uri="{FF2B5EF4-FFF2-40B4-BE49-F238E27FC236}">
                <a16:creationId xmlns:a16="http://schemas.microsoft.com/office/drawing/2014/main" id="{B4B8FAAA-8856-4562-DF32-255B0F23A42E}"/>
              </a:ext>
            </a:extLst>
          </p:cNvPr>
          <p:cNvSpPr>
            <a:spLocks noGrp="1"/>
          </p:cNvSpPr>
          <p:nvPr>
            <p:ph type="title"/>
          </p:nvPr>
        </p:nvSpPr>
        <p:spPr>
          <a:xfrm>
            <a:off x="477520" y="111126"/>
            <a:ext cx="11409680" cy="1014290"/>
          </a:xfrm>
        </p:spPr>
        <p:txBody>
          <a:bodyPr/>
          <a:lstStyle/>
          <a:p>
            <a:pPr algn="l" rtl="0">
              <a:lnSpc>
                <a:spcPct val="100000"/>
              </a:lnSpc>
            </a:pPr>
            <a:r>
              <a:rPr lang="zh-CN" b="1" i="0" u="none" baseline="0">
                <a:latin typeface="Times New Roman" panose="02020603050405020304" pitchFamily="18" charset="0"/>
                <a:ea typeface="宋体" panose="02010600030101010101" pitchFamily="2" charset="-122"/>
                <a:cs typeface="Times New Roman" panose="02020603050405020304" pitchFamily="18" charset="0"/>
              </a:rPr>
              <a:t>简介</a:t>
            </a:r>
          </a:p>
        </p:txBody>
      </p:sp>
      <p:sp>
        <p:nvSpPr>
          <p:cNvPr id="3" name="Content Placeholder 2">
            <a:extLst>
              <a:ext uri="{FF2B5EF4-FFF2-40B4-BE49-F238E27FC236}">
                <a16:creationId xmlns:a16="http://schemas.microsoft.com/office/drawing/2014/main" id="{BFAB2C32-5E3B-E546-E6B9-F53E8C2EEEFF}"/>
              </a:ext>
            </a:extLst>
          </p:cNvPr>
          <p:cNvSpPr>
            <a:spLocks noGrp="1"/>
          </p:cNvSpPr>
          <p:nvPr>
            <p:ph idx="1"/>
          </p:nvPr>
        </p:nvSpPr>
        <p:spPr>
          <a:xfrm>
            <a:off x="355600" y="1511656"/>
            <a:ext cx="11623040" cy="4757063"/>
          </a:xfrm>
        </p:spPr>
        <p:txBody>
          <a:bodyPr>
            <a:normAutofit/>
          </a:bodyPr>
          <a:lstStyle/>
          <a:p>
            <a:pPr algn="l" rtl="0">
              <a:lnSpc>
                <a:spcPct val="100000"/>
              </a:lnSpc>
            </a:pP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近期的冲击对CAREC地区贸易和跨境贸易带来了怎样的影响有待分析，为响应相关分析需求，开展了本项研究</a:t>
            </a:r>
          </a:p>
          <a:p>
            <a:pPr marL="0" indent="0" algn="l" rtl="0">
              <a:lnSpc>
                <a:spcPct val="100000"/>
              </a:lnSpc>
              <a:buNone/>
            </a:pP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b="0" i="0" u="none" baseline="0" dirty="0">
                <a:latin typeface="Times New Roman" panose="02020603050405020304" pitchFamily="18" charset="0"/>
                <a:ea typeface="宋体" panose="02010600030101010101" pitchFamily="2" charset="-122"/>
                <a:cs typeface="Times New Roman" panose="02020603050405020304" pitchFamily="18" charset="0"/>
              </a:rPr>
              <a:t>贸易流向的变化和多元化</a:t>
            </a:r>
            <a:endParaRPr lang="zh-CN" b="0" i="0" u="none" baseline="0" dirty="0">
              <a:latin typeface="Times New Roman" panose="02020603050405020304" pitchFamily="18" charset="0"/>
              <a:ea typeface="宋体" panose="02010600030101010101" pitchFamily="2" charset="-122"/>
              <a:cs typeface="Times New Roman" panose="02020603050405020304" pitchFamily="18" charset="0"/>
            </a:endParaRPr>
          </a:p>
          <a:p>
            <a:pPr marL="0" indent="0" algn="l" rtl="0">
              <a:lnSpc>
                <a:spcPct val="100000"/>
              </a:lnSpc>
              <a:buNone/>
            </a:pP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	— 现状和备用过境路线方案</a:t>
            </a:r>
          </a:p>
          <a:p>
            <a:pPr algn="l" rtl="0">
              <a:lnSpc>
                <a:spcPct val="100000"/>
              </a:lnSpc>
            </a:pP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本项研究仍在进行中，最终报告版本将于2024年发布</a:t>
            </a:r>
          </a:p>
          <a:p>
            <a:pPr algn="l" rtl="0">
              <a:lnSpc>
                <a:spcPct val="100000"/>
              </a:lnSpc>
            </a:pP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初步报告版本将于2023年部长级会议“CAREC地区贸易流动重新定向及备用路线”小组讨论会上提交</a:t>
            </a:r>
          </a:p>
          <a:p>
            <a:pPr algn="l" rtl="0">
              <a:lnSpc>
                <a:spcPct val="100000"/>
              </a:lnSpc>
            </a:pP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会议参议者</a:t>
            </a:r>
            <a:r>
              <a:rPr lang="en-US" altLang="zh-CN" dirty="0">
                <a:latin typeface="Times New Roman" panose="02020603050405020304" pitchFamily="18" charset="0"/>
                <a:ea typeface="宋体" panose="02010600030101010101" pitchFamily="2" charset="-122"/>
                <a:cs typeface="Times New Roman" panose="02020603050405020304" pitchFamily="18" charset="0"/>
              </a:rPr>
              <a:t>——</a:t>
            </a: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发展伙伴、私营部门、各国政府</a:t>
            </a:r>
          </a:p>
          <a:p>
            <a:pPr algn="l" rtl="0">
              <a:lnSpc>
                <a:spcPct val="100000"/>
              </a:lnSpc>
            </a:pP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本幻灯片演示文稿将根据部长级会议进行更新</a:t>
            </a:r>
          </a:p>
        </p:txBody>
      </p:sp>
    </p:spTree>
    <p:extLst>
      <p:ext uri="{BB962C8B-B14F-4D97-AF65-F5344CB8AC3E}">
        <p14:creationId xmlns:p14="http://schemas.microsoft.com/office/powerpoint/2010/main" val="4119695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8FAAA-8856-4562-DF32-255B0F23A42E}"/>
              </a:ext>
            </a:extLst>
          </p:cNvPr>
          <p:cNvSpPr>
            <a:spLocks noGrp="1"/>
          </p:cNvSpPr>
          <p:nvPr>
            <p:ph type="title"/>
          </p:nvPr>
        </p:nvSpPr>
        <p:spPr>
          <a:xfrm>
            <a:off x="552450" y="1"/>
            <a:ext cx="10991850" cy="1123949"/>
          </a:xfrm>
        </p:spPr>
        <p:txBody>
          <a:bodyPr/>
          <a:lstStyle/>
          <a:p>
            <a:pPr algn="l" rtl="0">
              <a:lnSpc>
                <a:spcPct val="100000"/>
              </a:lnSpc>
            </a:pPr>
            <a:r>
              <a:rPr lang="zh-CN" b="1" i="0" u="none" baseline="0">
                <a:latin typeface="Times New Roman" panose="02020603050405020304" pitchFamily="18" charset="0"/>
                <a:ea typeface="宋体" panose="02010600030101010101" pitchFamily="2" charset="-122"/>
                <a:cs typeface="Times New Roman" panose="02020603050405020304" pitchFamily="18" charset="0"/>
              </a:rPr>
              <a:t>受能源价格驱动，货物贸易增长…</a:t>
            </a:r>
          </a:p>
        </p:txBody>
      </p:sp>
      <p:sp>
        <p:nvSpPr>
          <p:cNvPr id="3" name="Content Placeholder 2">
            <a:extLst>
              <a:ext uri="{FF2B5EF4-FFF2-40B4-BE49-F238E27FC236}">
                <a16:creationId xmlns:a16="http://schemas.microsoft.com/office/drawing/2014/main" id="{BFAB2C32-5E3B-E546-E6B9-F53E8C2EEEFF}"/>
              </a:ext>
            </a:extLst>
          </p:cNvPr>
          <p:cNvSpPr>
            <a:spLocks noGrp="1"/>
          </p:cNvSpPr>
          <p:nvPr>
            <p:ph idx="1"/>
          </p:nvPr>
        </p:nvSpPr>
        <p:spPr>
          <a:xfrm>
            <a:off x="552449" y="1589405"/>
            <a:ext cx="5543551" cy="4825683"/>
          </a:xfrm>
        </p:spPr>
        <p:txBody>
          <a:bodyPr/>
          <a:lstStyle/>
          <a:p>
            <a:pPr algn="l" rtl="0">
              <a:lnSpc>
                <a:spcPct val="100000"/>
              </a:lnSpc>
            </a:pP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2022年，本地区许多经济体的商品和服务进出口额创历史新高</a:t>
            </a:r>
          </a:p>
          <a:p>
            <a:pPr algn="l" rtl="0">
              <a:lnSpc>
                <a:spcPct val="100000"/>
              </a:lnSpc>
            </a:pP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2023年将普遍继续增长</a:t>
            </a:r>
          </a:p>
          <a:p>
            <a:pPr algn="l" rtl="0">
              <a:lnSpc>
                <a:spcPct val="100000"/>
              </a:lnSpc>
            </a:pP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能源贸易受国际价格上涨（2022年增长64%）推动从而大幅增长，但在2023年却降幅40%。</a:t>
            </a:r>
          </a:p>
        </p:txBody>
      </p:sp>
      <p:pic>
        <p:nvPicPr>
          <p:cNvPr id="4" name="Picture 3">
            <a:extLst>
              <a:ext uri="{FF2B5EF4-FFF2-40B4-BE49-F238E27FC236}">
                <a16:creationId xmlns:a16="http://schemas.microsoft.com/office/drawing/2014/main" id="{F2332FA7-B670-4CC0-CB57-FA4E0A8D303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62152" y="1393641"/>
            <a:ext cx="5617507" cy="2279798"/>
          </a:xfrm>
          <a:prstGeom prst="rect">
            <a:avLst/>
          </a:prstGeom>
        </p:spPr>
      </p:pic>
      <p:pic>
        <p:nvPicPr>
          <p:cNvPr id="6" name="Picture 5">
            <a:extLst>
              <a:ext uri="{FF2B5EF4-FFF2-40B4-BE49-F238E27FC236}">
                <a16:creationId xmlns:a16="http://schemas.microsoft.com/office/drawing/2014/main" id="{AFBA6AF0-C681-3D64-09D4-F8C796D582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62151" y="4042410"/>
            <a:ext cx="5604881" cy="2253564"/>
          </a:xfrm>
          <a:prstGeom prst="rect">
            <a:avLst/>
          </a:prstGeom>
        </p:spPr>
      </p:pic>
    </p:spTree>
    <p:extLst>
      <p:ext uri="{BB962C8B-B14F-4D97-AF65-F5344CB8AC3E}">
        <p14:creationId xmlns:p14="http://schemas.microsoft.com/office/powerpoint/2010/main" val="3237290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8FAAA-8856-4562-DF32-255B0F23A42E}"/>
              </a:ext>
            </a:extLst>
          </p:cNvPr>
          <p:cNvSpPr>
            <a:spLocks noGrp="1"/>
          </p:cNvSpPr>
          <p:nvPr>
            <p:ph type="title"/>
          </p:nvPr>
        </p:nvSpPr>
        <p:spPr>
          <a:xfrm>
            <a:off x="325120" y="1"/>
            <a:ext cx="11866880" cy="1037491"/>
          </a:xfrm>
        </p:spPr>
        <p:txBody>
          <a:bodyPr/>
          <a:lstStyle/>
          <a:p>
            <a:pPr algn="l" rtl="0">
              <a:lnSpc>
                <a:spcPct val="100000"/>
              </a:lnSpc>
            </a:pPr>
            <a:r>
              <a:rPr lang="zh-CN" b="1" i="0" u="none" baseline="0">
                <a:latin typeface="Times New Roman" panose="02020603050405020304" pitchFamily="18" charset="0"/>
                <a:ea typeface="宋体" panose="02010600030101010101" pitchFamily="2" charset="-122"/>
                <a:cs typeface="Times New Roman" panose="02020603050405020304" pitchFamily="18" charset="0"/>
              </a:rPr>
              <a:t>…同时，对俄罗斯联邦出口飙升</a:t>
            </a:r>
          </a:p>
        </p:txBody>
      </p:sp>
      <p:sp>
        <p:nvSpPr>
          <p:cNvPr id="3" name="Content Placeholder 2">
            <a:extLst>
              <a:ext uri="{FF2B5EF4-FFF2-40B4-BE49-F238E27FC236}">
                <a16:creationId xmlns:a16="http://schemas.microsoft.com/office/drawing/2014/main" id="{BFAB2C32-5E3B-E546-E6B9-F53E8C2EEEFF}"/>
              </a:ext>
            </a:extLst>
          </p:cNvPr>
          <p:cNvSpPr>
            <a:spLocks noGrp="1"/>
          </p:cNvSpPr>
          <p:nvPr>
            <p:ph idx="1"/>
          </p:nvPr>
        </p:nvSpPr>
        <p:spPr>
          <a:xfrm>
            <a:off x="630621" y="1168405"/>
            <a:ext cx="10723179" cy="2501291"/>
          </a:xfrm>
        </p:spPr>
        <p:txBody>
          <a:bodyPr>
            <a:normAutofit/>
          </a:bodyPr>
          <a:lstStyle/>
          <a:p>
            <a:pPr algn="l" rtl="0">
              <a:lnSpc>
                <a:spcPct val="100000"/>
              </a:lnSpc>
            </a:pP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对俄罗斯进出口贸易（主要是能源）大幅增加</a:t>
            </a:r>
          </a:p>
          <a:p>
            <a:pPr algn="l" rtl="0">
              <a:lnSpc>
                <a:spcPct val="100000"/>
              </a:lnSpc>
            </a:pP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跨国企业自愿离开俄罗斯市场，叠加对俄罗斯施加的制裁措施，带来出口增长</a:t>
            </a:r>
            <a:r>
              <a:rPr lang="en-US" altLang="zh-CN" dirty="0">
                <a:latin typeface="Times New Roman" panose="02020603050405020304" pitchFamily="18" charset="0"/>
                <a:ea typeface="宋体" panose="02010600030101010101" pitchFamily="2" charset="-122"/>
                <a:cs typeface="Times New Roman" panose="02020603050405020304" pitchFamily="18" charset="0"/>
              </a:rPr>
              <a:t>——</a:t>
            </a: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相关市场机会出现，特别是对高加索和中亚（CCA）经济体而言 </a:t>
            </a:r>
          </a:p>
          <a:p>
            <a:pPr algn="l" rtl="0">
              <a:lnSpc>
                <a:spcPct val="100000"/>
              </a:lnSpc>
            </a:pP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从俄罗斯进口的机械和设备减少</a:t>
            </a:r>
          </a:p>
        </p:txBody>
      </p:sp>
      <p:pic>
        <p:nvPicPr>
          <p:cNvPr id="6" name="Picture 5">
            <a:extLst>
              <a:ext uri="{FF2B5EF4-FFF2-40B4-BE49-F238E27FC236}">
                <a16:creationId xmlns:a16="http://schemas.microsoft.com/office/drawing/2014/main" id="{DF6D8B7F-9ECD-758C-F236-846C8DC9061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440" y="3769411"/>
            <a:ext cx="6004673" cy="2586628"/>
          </a:xfrm>
          <a:prstGeom prst="rect">
            <a:avLst/>
          </a:prstGeom>
        </p:spPr>
      </p:pic>
      <p:pic>
        <p:nvPicPr>
          <p:cNvPr id="7" name="Picture 6">
            <a:extLst>
              <a:ext uri="{FF2B5EF4-FFF2-40B4-BE49-F238E27FC236}">
                <a16:creationId xmlns:a16="http://schemas.microsoft.com/office/drawing/2014/main" id="{43F78FB5-EA33-AD37-68D5-F15E4BF05C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8305" y="3787654"/>
            <a:ext cx="6023157" cy="2550127"/>
          </a:xfrm>
          <a:prstGeom prst="rect">
            <a:avLst/>
          </a:prstGeom>
        </p:spPr>
      </p:pic>
    </p:spTree>
    <p:extLst>
      <p:ext uri="{BB962C8B-B14F-4D97-AF65-F5344CB8AC3E}">
        <p14:creationId xmlns:p14="http://schemas.microsoft.com/office/powerpoint/2010/main" val="200370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8FAAA-8856-4562-DF32-255B0F23A42E}"/>
              </a:ext>
            </a:extLst>
          </p:cNvPr>
          <p:cNvSpPr>
            <a:spLocks noGrp="1"/>
          </p:cNvSpPr>
          <p:nvPr>
            <p:ph type="title"/>
          </p:nvPr>
        </p:nvSpPr>
        <p:spPr>
          <a:xfrm>
            <a:off x="325120" y="1"/>
            <a:ext cx="11866880" cy="1037491"/>
          </a:xfrm>
        </p:spPr>
        <p:txBody>
          <a:bodyPr/>
          <a:lstStyle/>
          <a:p>
            <a:pPr algn="l" rtl="0">
              <a:lnSpc>
                <a:spcPct val="100000"/>
              </a:lnSpc>
            </a:pPr>
            <a:r>
              <a:rPr lang="zh-CN" b="1" i="0" u="none" baseline="0">
                <a:latin typeface="Times New Roman" panose="02020603050405020304" pitchFamily="18" charset="0"/>
                <a:ea typeface="宋体" panose="02010600030101010101" pitchFamily="2" charset="-122"/>
                <a:cs typeface="Times New Roman" panose="02020603050405020304" pitchFamily="18" charset="0"/>
              </a:rPr>
              <a:t>出口增长的构成</a:t>
            </a:r>
          </a:p>
        </p:txBody>
      </p:sp>
      <p:sp>
        <p:nvSpPr>
          <p:cNvPr id="3" name="Content Placeholder 2">
            <a:extLst>
              <a:ext uri="{FF2B5EF4-FFF2-40B4-BE49-F238E27FC236}">
                <a16:creationId xmlns:a16="http://schemas.microsoft.com/office/drawing/2014/main" id="{BFAB2C32-5E3B-E546-E6B9-F53E8C2EEEFF}"/>
              </a:ext>
            </a:extLst>
          </p:cNvPr>
          <p:cNvSpPr>
            <a:spLocks noGrp="1"/>
          </p:cNvSpPr>
          <p:nvPr>
            <p:ph idx="1"/>
          </p:nvPr>
        </p:nvSpPr>
        <p:spPr>
          <a:xfrm>
            <a:off x="630621" y="1218281"/>
            <a:ext cx="10723179" cy="2635584"/>
          </a:xfrm>
        </p:spPr>
        <p:txBody>
          <a:bodyPr>
            <a:normAutofit/>
          </a:bodyPr>
          <a:lstStyle/>
          <a:p>
            <a:pPr algn="l" rtl="0">
              <a:lnSpc>
                <a:spcPct val="100000"/>
              </a:lnSpc>
            </a:pP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出口创造、出口</a:t>
            </a:r>
            <a:r>
              <a:rPr lang="zh-CN" altLang="en-US" b="0" i="0" u="none" baseline="0" dirty="0">
                <a:latin typeface="Times New Roman" panose="02020603050405020304" pitchFamily="18" charset="0"/>
                <a:ea typeface="宋体" panose="02010600030101010101" pitchFamily="2" charset="-122"/>
                <a:cs typeface="Times New Roman" panose="02020603050405020304" pitchFamily="18" charset="0"/>
              </a:rPr>
              <a:t>毁减</a:t>
            </a: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，以及对俄转口</a:t>
            </a:r>
          </a:p>
          <a:p>
            <a:pPr algn="l" rtl="0">
              <a:lnSpc>
                <a:spcPct val="100000"/>
              </a:lnSpc>
            </a:pP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主要受益国</a:t>
            </a:r>
            <a:r>
              <a:rPr lang="en-US" altLang="zh-CN" dirty="0">
                <a:latin typeface="Times New Roman" panose="02020603050405020304" pitchFamily="18" charset="0"/>
                <a:ea typeface="宋体" panose="02010600030101010101" pitchFamily="2" charset="-122"/>
                <a:cs typeface="Times New Roman" panose="02020603050405020304" pitchFamily="18" charset="0"/>
              </a:rPr>
              <a:t>——</a:t>
            </a: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哈萨克斯坦、吉尔吉斯斯坦和乌兹别克斯坦</a:t>
            </a:r>
          </a:p>
          <a:p>
            <a:pPr algn="l" rtl="0">
              <a:lnSpc>
                <a:spcPct val="100000"/>
              </a:lnSpc>
            </a:pP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出口创造在传统出口/转口贸易领域出现，也在相对较新的产业部门出现，例如哈萨克斯坦的汽车产业</a:t>
            </a:r>
          </a:p>
          <a:p>
            <a:pPr algn="l" rtl="0">
              <a:lnSpc>
                <a:spcPct val="100000"/>
              </a:lnSpc>
            </a:pP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对俄罗斯同行的制裁导致出口</a:t>
            </a:r>
            <a:r>
              <a:rPr lang="zh-CN" altLang="en-US" b="0" i="0" u="none" baseline="0" dirty="0">
                <a:latin typeface="Times New Roman" panose="02020603050405020304" pitchFamily="18" charset="0"/>
                <a:ea typeface="宋体" panose="02010600030101010101" pitchFamily="2" charset="-122"/>
                <a:cs typeface="Times New Roman" panose="02020603050405020304" pitchFamily="18" charset="0"/>
              </a:rPr>
              <a:t>毁减</a:t>
            </a:r>
            <a:endParaRPr lang="zh-CN" b="0" i="0" u="none" baseline="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Picture 3">
            <a:extLst>
              <a:ext uri="{FF2B5EF4-FFF2-40B4-BE49-F238E27FC236}">
                <a16:creationId xmlns:a16="http://schemas.microsoft.com/office/drawing/2014/main" id="{73F8599F-7DE9-7108-6085-840E0913C8F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091" y="3918778"/>
            <a:ext cx="4283422" cy="2444213"/>
          </a:xfrm>
          <a:prstGeom prst="rect">
            <a:avLst/>
          </a:prstGeom>
        </p:spPr>
      </p:pic>
      <p:pic>
        <p:nvPicPr>
          <p:cNvPr id="9" name="Picture 8">
            <a:extLst>
              <a:ext uri="{FF2B5EF4-FFF2-40B4-BE49-F238E27FC236}">
                <a16:creationId xmlns:a16="http://schemas.microsoft.com/office/drawing/2014/main" id="{AC11B579-9969-AE2F-8D36-FDDC33D271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35569" y="3820730"/>
            <a:ext cx="2599601" cy="2569077"/>
          </a:xfrm>
          <a:prstGeom prst="rect">
            <a:avLst/>
          </a:prstGeom>
        </p:spPr>
      </p:pic>
      <p:pic>
        <p:nvPicPr>
          <p:cNvPr id="10" name="Picture 9">
            <a:extLst>
              <a:ext uri="{FF2B5EF4-FFF2-40B4-BE49-F238E27FC236}">
                <a16:creationId xmlns:a16="http://schemas.microsoft.com/office/drawing/2014/main" id="{81386069-0378-7245-3E31-F31DC087BD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03500" y="3818965"/>
            <a:ext cx="3069560" cy="2627334"/>
          </a:xfrm>
          <a:prstGeom prst="rect">
            <a:avLst/>
          </a:prstGeom>
        </p:spPr>
      </p:pic>
    </p:spTree>
    <p:extLst>
      <p:ext uri="{BB962C8B-B14F-4D97-AF65-F5344CB8AC3E}">
        <p14:creationId xmlns:p14="http://schemas.microsoft.com/office/powerpoint/2010/main" val="1194916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8FAAA-8856-4562-DF32-255B0F23A42E}"/>
              </a:ext>
            </a:extLst>
          </p:cNvPr>
          <p:cNvSpPr>
            <a:spLocks noGrp="1"/>
          </p:cNvSpPr>
          <p:nvPr>
            <p:ph type="title"/>
          </p:nvPr>
        </p:nvSpPr>
        <p:spPr>
          <a:xfrm>
            <a:off x="325120" y="1"/>
            <a:ext cx="11866880" cy="1037491"/>
          </a:xfrm>
        </p:spPr>
        <p:txBody>
          <a:bodyPr/>
          <a:lstStyle/>
          <a:p>
            <a:pPr algn="l" rtl="0">
              <a:lnSpc>
                <a:spcPct val="100000"/>
              </a:lnSpc>
            </a:pPr>
            <a:r>
              <a:rPr lang="zh-CN" b="1" i="0" u="none" baseline="0">
                <a:latin typeface="Times New Roman" panose="02020603050405020304" pitchFamily="18" charset="0"/>
                <a:ea typeface="宋体" panose="02010600030101010101" pitchFamily="2" charset="-122"/>
                <a:cs typeface="Times New Roman" panose="02020603050405020304" pitchFamily="18" charset="0"/>
              </a:rPr>
              <a:t>转口贸易</a:t>
            </a:r>
          </a:p>
        </p:txBody>
      </p:sp>
      <p:sp>
        <p:nvSpPr>
          <p:cNvPr id="3" name="Content Placeholder 2">
            <a:extLst>
              <a:ext uri="{FF2B5EF4-FFF2-40B4-BE49-F238E27FC236}">
                <a16:creationId xmlns:a16="http://schemas.microsoft.com/office/drawing/2014/main" id="{BFAB2C32-5E3B-E546-E6B9-F53E8C2EEEFF}"/>
              </a:ext>
            </a:extLst>
          </p:cNvPr>
          <p:cNvSpPr>
            <a:spLocks noGrp="1"/>
          </p:cNvSpPr>
          <p:nvPr>
            <p:ph idx="1"/>
          </p:nvPr>
        </p:nvSpPr>
        <p:spPr>
          <a:xfrm>
            <a:off x="359229" y="1179883"/>
            <a:ext cx="11718362" cy="2976481"/>
          </a:xfrm>
        </p:spPr>
        <p:txBody>
          <a:bodyPr>
            <a:normAutofit lnSpcReduction="10000"/>
          </a:bodyPr>
          <a:lstStyle/>
          <a:p>
            <a:pPr algn="l" rtl="0">
              <a:lnSpc>
                <a:spcPct val="100000"/>
              </a:lnSpc>
            </a:pP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对俄罗斯的转口贸易量巨大，且在不断增加，既包括有记录的，也包括隐性的转口</a:t>
            </a:r>
          </a:p>
          <a:p>
            <a:pPr algn="l" rtl="0">
              <a:lnSpc>
                <a:spcPct val="100000"/>
              </a:lnSpc>
            </a:pP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主要因素不变</a:t>
            </a:r>
          </a:p>
          <a:p>
            <a:pPr algn="l" rtl="0">
              <a:lnSpc>
                <a:spcPct val="100000"/>
              </a:lnSpc>
            </a:pP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重点转口产品</a:t>
            </a:r>
            <a:r>
              <a:rPr lang="en-US" altLang="zh-CN" dirty="0">
                <a:latin typeface="Times New Roman" panose="02020603050405020304" pitchFamily="18" charset="0"/>
                <a:ea typeface="宋体" panose="02010600030101010101" pitchFamily="2" charset="-122"/>
                <a:cs typeface="Times New Roman" panose="02020603050405020304" pitchFamily="18" charset="0"/>
              </a:rPr>
              <a:t>——</a:t>
            </a: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机械和设备、纺织品</a:t>
            </a:r>
          </a:p>
          <a:p>
            <a:pPr algn="l" rtl="0">
              <a:lnSpc>
                <a:spcPct val="100000"/>
              </a:lnSpc>
            </a:pP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转口成为应对市场机遇的主要手段，而不是出口创造——出口增长受制于供给，而不是需求</a:t>
            </a:r>
          </a:p>
        </p:txBody>
      </p:sp>
      <p:pic>
        <p:nvPicPr>
          <p:cNvPr id="5" name="Picture 4">
            <a:extLst>
              <a:ext uri="{FF2B5EF4-FFF2-40B4-BE49-F238E27FC236}">
                <a16:creationId xmlns:a16="http://schemas.microsoft.com/office/drawing/2014/main" id="{DF32178E-8D79-77E3-C098-BC88B54743B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9624" y="4015150"/>
            <a:ext cx="3848193" cy="2456293"/>
          </a:xfrm>
          <a:prstGeom prst="rect">
            <a:avLst/>
          </a:prstGeom>
        </p:spPr>
      </p:pic>
      <p:pic>
        <p:nvPicPr>
          <p:cNvPr id="6" name="Picture 5">
            <a:extLst>
              <a:ext uri="{FF2B5EF4-FFF2-40B4-BE49-F238E27FC236}">
                <a16:creationId xmlns:a16="http://schemas.microsoft.com/office/drawing/2014/main" id="{67D3155C-27A3-C0C3-CC85-134BC92BDA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20933" y="4004270"/>
            <a:ext cx="3009900" cy="2456293"/>
          </a:xfrm>
          <a:prstGeom prst="rect">
            <a:avLst/>
          </a:prstGeom>
        </p:spPr>
      </p:pic>
      <p:pic>
        <p:nvPicPr>
          <p:cNvPr id="7" name="Picture 6">
            <a:extLst>
              <a:ext uri="{FF2B5EF4-FFF2-40B4-BE49-F238E27FC236}">
                <a16:creationId xmlns:a16="http://schemas.microsoft.com/office/drawing/2014/main" id="{E909347F-9CBD-0B5E-2AFC-7B62D47D8A2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71719" y="3982501"/>
            <a:ext cx="3876672" cy="2456293"/>
          </a:xfrm>
          <a:prstGeom prst="rect">
            <a:avLst/>
          </a:prstGeom>
        </p:spPr>
      </p:pic>
    </p:spTree>
    <p:extLst>
      <p:ext uri="{BB962C8B-B14F-4D97-AF65-F5344CB8AC3E}">
        <p14:creationId xmlns:p14="http://schemas.microsoft.com/office/powerpoint/2010/main" val="3318884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8FAAA-8856-4562-DF32-255B0F23A42E}"/>
              </a:ext>
            </a:extLst>
          </p:cNvPr>
          <p:cNvSpPr>
            <a:spLocks noGrp="1"/>
          </p:cNvSpPr>
          <p:nvPr>
            <p:ph type="title"/>
          </p:nvPr>
        </p:nvSpPr>
        <p:spPr>
          <a:xfrm>
            <a:off x="325120" y="1"/>
            <a:ext cx="11866880" cy="1037491"/>
          </a:xfrm>
        </p:spPr>
        <p:txBody>
          <a:bodyPr/>
          <a:lstStyle/>
          <a:p>
            <a:pPr algn="l" rtl="0">
              <a:lnSpc>
                <a:spcPct val="100000"/>
              </a:lnSpc>
            </a:pPr>
            <a:r>
              <a:rPr lang="zh-CN" b="1" i="0" u="none" baseline="0">
                <a:latin typeface="Times New Roman" panose="02020603050405020304" pitchFamily="18" charset="0"/>
                <a:ea typeface="宋体" panose="02010600030101010101" pitchFamily="2" charset="-122"/>
                <a:cs typeface="Times New Roman" panose="02020603050405020304" pitchFamily="18" charset="0"/>
              </a:rPr>
              <a:t>重新审视跨境路线</a:t>
            </a:r>
          </a:p>
        </p:txBody>
      </p:sp>
      <p:sp>
        <p:nvSpPr>
          <p:cNvPr id="3" name="Content Placeholder 2">
            <a:extLst>
              <a:ext uri="{FF2B5EF4-FFF2-40B4-BE49-F238E27FC236}">
                <a16:creationId xmlns:a16="http://schemas.microsoft.com/office/drawing/2014/main" id="{BFAB2C32-5E3B-E546-E6B9-F53E8C2EEEFF}"/>
              </a:ext>
            </a:extLst>
          </p:cNvPr>
          <p:cNvSpPr>
            <a:spLocks noGrp="1"/>
          </p:cNvSpPr>
          <p:nvPr>
            <p:ph idx="1"/>
          </p:nvPr>
        </p:nvSpPr>
        <p:spPr>
          <a:xfrm>
            <a:off x="32658" y="1198876"/>
            <a:ext cx="11866881" cy="5365206"/>
          </a:xfrm>
        </p:spPr>
        <p:txBody>
          <a:bodyPr vert="horz" lIns="91440" tIns="45720" rIns="91440" bIns="45720" rtlCol="0" anchor="t">
            <a:normAutofit/>
          </a:bodyPr>
          <a:lstStyle/>
          <a:p>
            <a:pPr algn="just" rtl="0">
              <a:lnSpc>
                <a:spcPct val="100000"/>
              </a:lnSpc>
            </a:pPr>
            <a:r>
              <a:rPr lang="zh-CN" altLang="en-US" sz="2600" b="0" i="0" u="none" baseline="0" dirty="0">
                <a:latin typeface="Times New Roman" panose="02020603050405020304" pitchFamily="18" charset="0"/>
                <a:ea typeface="宋体" panose="02010600030101010101" pitchFamily="2" charset="-122"/>
                <a:cs typeface="Times New Roman" panose="02020603050405020304" pitchFamily="18" charset="0"/>
              </a:rPr>
              <a:t>战争</a:t>
            </a:r>
            <a:r>
              <a:rPr lang="zh-CN" sz="2600" b="0" i="0" u="none" baseline="0" dirty="0">
                <a:latin typeface="Times New Roman" panose="02020603050405020304" pitchFamily="18" charset="0"/>
                <a:ea typeface="宋体" panose="02010600030101010101" pitchFamily="2" charset="-122"/>
                <a:cs typeface="Times New Roman" panose="02020603050405020304" pitchFamily="18" charset="0"/>
              </a:rPr>
              <a:t>和制裁给经由俄罗斯的高加索和中亚（CCA）跨境路线带来了多重风险</a:t>
            </a:r>
          </a:p>
          <a:p>
            <a:pPr algn="just" rtl="0">
              <a:lnSpc>
                <a:spcPct val="100000"/>
              </a:lnSpc>
            </a:pPr>
            <a:r>
              <a:rPr lang="zh-CN" sz="2600" b="0" i="0" u="none" baseline="0" dirty="0">
                <a:latin typeface="Times New Roman" panose="02020603050405020304" pitchFamily="18" charset="0"/>
                <a:ea typeface="宋体" panose="02010600030101010101" pitchFamily="2" charset="-122"/>
                <a:cs typeface="Times New Roman" panose="02020603050405020304" pitchFamily="18" charset="0"/>
              </a:rPr>
              <a:t>两类跨境路线：（1）从中国到欧洲，（2）从中亚到欧洲和其他地方</a:t>
            </a:r>
          </a:p>
          <a:p>
            <a:pPr algn="just" rtl="0">
              <a:lnSpc>
                <a:spcPct val="100000"/>
              </a:lnSpc>
            </a:pPr>
            <a:r>
              <a:rPr lang="zh-CN" sz="2600" b="0" i="0" u="none" baseline="0" dirty="0">
                <a:latin typeface="Times New Roman" panose="02020603050405020304" pitchFamily="18" charset="0"/>
                <a:ea typeface="宋体" panose="02010600030101010101" pitchFamily="2" charset="-122"/>
                <a:cs typeface="Times New Roman" panose="02020603050405020304" pitchFamily="18" charset="0"/>
              </a:rPr>
              <a:t>前一种跨境路线有强有力的备用办法（新冠疫情后海运恢复正常）；后一种跨境路线的备用办法较少</a:t>
            </a:r>
          </a:p>
          <a:p>
            <a:pPr algn="just" rtl="0">
              <a:lnSpc>
                <a:spcPct val="100000"/>
              </a:lnSpc>
            </a:pPr>
            <a:r>
              <a:rPr lang="zh-CN" sz="2600" b="0" i="0" u="none" baseline="0" dirty="0">
                <a:latin typeface="Times New Roman" panose="02020603050405020304" pitchFamily="18" charset="0"/>
                <a:ea typeface="宋体" panose="02010600030101010101" pitchFamily="2" charset="-122"/>
                <a:cs typeface="Times New Roman" panose="02020603050405020304" pitchFamily="18" charset="0"/>
              </a:rPr>
              <a:t>发展“中部走廊”是具备可能性的一项应对措施</a:t>
            </a:r>
          </a:p>
          <a:p>
            <a:pPr algn="just" rtl="0">
              <a:lnSpc>
                <a:spcPct val="100000"/>
              </a:lnSpc>
            </a:pPr>
            <a:r>
              <a:rPr lang="zh-CN" sz="2600" b="0" i="0" u="none" baseline="0" dirty="0">
                <a:latin typeface="Times New Roman" panose="02020603050405020304" pitchFamily="18" charset="0"/>
                <a:ea typeface="宋体" panose="02010600030101010101" pitchFamily="2" charset="-122"/>
                <a:cs typeface="Times New Roman" panose="02020603050405020304" pitchFamily="18" charset="0"/>
              </a:rPr>
              <a:t>中部走廊面临的挑战：基础设施、物流、气候变化</a:t>
            </a:r>
          </a:p>
          <a:p>
            <a:pPr algn="just" rtl="0">
              <a:lnSpc>
                <a:spcPct val="100000"/>
              </a:lnSpc>
            </a:pPr>
            <a:r>
              <a:rPr lang="zh-CN" altLang="en-US" sz="2600" b="0" i="0" u="none" baseline="0" dirty="0">
                <a:latin typeface="Times New Roman" panose="02020603050405020304" pitchFamily="18" charset="0"/>
                <a:ea typeface="宋体" panose="02010600030101010101" pitchFamily="2" charset="-122"/>
                <a:cs typeface="Times New Roman" panose="02020603050405020304" pitchFamily="18" charset="0"/>
              </a:rPr>
              <a:t>将新建的所有 </a:t>
            </a:r>
            <a:r>
              <a:rPr lang="en" altLang="zh-CN" sz="2600" b="0" i="0" u="none" baseline="0" dirty="0">
                <a:latin typeface="Times New Roman" panose="02020603050405020304" pitchFamily="18" charset="0"/>
                <a:ea typeface="宋体" panose="02010600030101010101" pitchFamily="2" charset="-122"/>
                <a:cs typeface="Times New Roman" panose="02020603050405020304" pitchFamily="18" charset="0"/>
              </a:rPr>
              <a:t>CAREC </a:t>
            </a:r>
            <a:r>
              <a:rPr lang="zh-CN" altLang="en-US" sz="2600" b="0" i="0" u="none" baseline="0" dirty="0">
                <a:latin typeface="Times New Roman" panose="02020603050405020304" pitchFamily="18" charset="0"/>
                <a:ea typeface="宋体" panose="02010600030101010101" pitchFamily="2" charset="-122"/>
                <a:cs typeface="Times New Roman" panose="02020603050405020304" pitchFamily="18" charset="0"/>
              </a:rPr>
              <a:t>走廊开发项目转化为吸引私人投资的经济走廊，涵盖农业、旅游、交通连通等领域。</a:t>
            </a:r>
            <a:endParaRPr lang="zh-CN" sz="2600" b="0" i="0" u="none" baseline="0" dirty="0">
              <a:latin typeface="Times New Roman" panose="02020603050405020304" pitchFamily="18" charset="0"/>
              <a:ea typeface="宋体" panose="02010600030101010101" pitchFamily="2" charset="-122"/>
              <a:cs typeface="Times New Roman" panose="02020603050405020304" pitchFamily="18" charset="0"/>
            </a:endParaRPr>
          </a:p>
          <a:p>
            <a:pPr algn="just" rtl="0">
              <a:lnSpc>
                <a:spcPct val="100000"/>
              </a:lnSpc>
            </a:pPr>
            <a:r>
              <a:rPr lang="zh-CN" sz="2600" b="0" i="0" u="none" baseline="0" dirty="0">
                <a:latin typeface="Times New Roman" panose="02020603050405020304" pitchFamily="18" charset="0"/>
                <a:ea typeface="宋体" panose="02010600030101010101" pitchFamily="2" charset="-122"/>
                <a:cs typeface="Times New Roman" panose="02020603050405020304" pitchFamily="18" charset="0"/>
              </a:rPr>
              <a:t>中部走廊发展战略的需求</a:t>
            </a:r>
          </a:p>
        </p:txBody>
      </p:sp>
    </p:spTree>
    <p:extLst>
      <p:ext uri="{BB962C8B-B14F-4D97-AF65-F5344CB8AC3E}">
        <p14:creationId xmlns:p14="http://schemas.microsoft.com/office/powerpoint/2010/main" val="2836355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8FAAA-8856-4562-DF32-255B0F23A42E}"/>
              </a:ext>
            </a:extLst>
          </p:cNvPr>
          <p:cNvSpPr>
            <a:spLocks noGrp="1"/>
          </p:cNvSpPr>
          <p:nvPr>
            <p:ph type="title"/>
          </p:nvPr>
        </p:nvSpPr>
        <p:spPr>
          <a:xfrm>
            <a:off x="438149" y="1"/>
            <a:ext cx="10915651" cy="1125414"/>
          </a:xfrm>
        </p:spPr>
        <p:txBody>
          <a:bodyPr/>
          <a:lstStyle/>
          <a:p>
            <a:pPr algn="l" rtl="0">
              <a:lnSpc>
                <a:spcPct val="100000"/>
              </a:lnSpc>
            </a:pPr>
            <a:r>
              <a:rPr lang="zh-CN" b="1" i="0" u="none" baseline="0">
                <a:latin typeface="Times New Roman" panose="02020603050405020304" pitchFamily="18" charset="0"/>
                <a:ea typeface="宋体" panose="02010600030101010101" pitchFamily="2" charset="-122"/>
                <a:cs typeface="Times New Roman" panose="02020603050405020304" pitchFamily="18" charset="0"/>
              </a:rPr>
              <a:t>总结</a:t>
            </a:r>
          </a:p>
        </p:txBody>
      </p:sp>
      <p:sp>
        <p:nvSpPr>
          <p:cNvPr id="3" name="Content Placeholder 2">
            <a:extLst>
              <a:ext uri="{FF2B5EF4-FFF2-40B4-BE49-F238E27FC236}">
                <a16:creationId xmlns:a16="http://schemas.microsoft.com/office/drawing/2014/main" id="{BFAB2C32-5E3B-E546-E6B9-F53E8C2EEEFF}"/>
              </a:ext>
            </a:extLst>
          </p:cNvPr>
          <p:cNvSpPr>
            <a:spLocks noGrp="1"/>
          </p:cNvSpPr>
          <p:nvPr>
            <p:ph idx="1"/>
          </p:nvPr>
        </p:nvSpPr>
        <p:spPr>
          <a:xfrm>
            <a:off x="187203" y="1311519"/>
            <a:ext cx="11817594" cy="5334000"/>
          </a:xfrm>
        </p:spPr>
        <p:txBody>
          <a:bodyPr vert="horz" lIns="91440" tIns="45720" rIns="91440" bIns="45720" rtlCol="0" anchor="t">
            <a:normAutofit/>
          </a:bodyPr>
          <a:lstStyle/>
          <a:p>
            <a:pPr algn="l" rtl="0">
              <a:lnSpc>
                <a:spcPct val="100000"/>
              </a:lnSpc>
            </a:pPr>
            <a:r>
              <a:rPr lang="zh-CN" sz="2500" b="0" i="0" u="none" baseline="0" dirty="0">
                <a:latin typeface="Times New Roman" panose="02020603050405020304" pitchFamily="18" charset="0"/>
                <a:ea typeface="宋体" panose="02010600030101010101" pitchFamily="2" charset="-122"/>
                <a:cs typeface="Times New Roman" panose="02020603050405020304" pitchFamily="18" charset="0"/>
              </a:rPr>
              <a:t>由于乌克兰</a:t>
            </a:r>
            <a:r>
              <a:rPr lang="zh-CN" altLang="en-US" sz="2500" dirty="0">
                <a:latin typeface="Times New Roman" panose="02020603050405020304" pitchFamily="18" charset="0"/>
                <a:ea typeface="宋体" panose="02010600030101010101" pitchFamily="2" charset="-122"/>
                <a:cs typeface="Times New Roman" panose="02020603050405020304" pitchFamily="18" charset="0"/>
              </a:rPr>
              <a:t>战争</a:t>
            </a:r>
            <a:r>
              <a:rPr lang="zh-CN" sz="2500" b="0" i="0" u="none" baseline="0" dirty="0">
                <a:latin typeface="Times New Roman" panose="02020603050405020304" pitchFamily="18" charset="0"/>
                <a:ea typeface="宋体" panose="02010600030101010101" pitchFamily="2" charset="-122"/>
                <a:cs typeface="Times New Roman" panose="02020603050405020304" pitchFamily="18" charset="0"/>
              </a:rPr>
              <a:t>以及疫情后的复苏，2022年至2023年上半年，CAREC经济体的对外贸易大幅增长</a:t>
            </a:r>
          </a:p>
          <a:p>
            <a:pPr algn="l" rtl="0">
              <a:lnSpc>
                <a:spcPct val="100000"/>
              </a:lnSpc>
            </a:pPr>
            <a:r>
              <a:rPr lang="zh-CN" sz="2500" b="0" i="0" u="none" baseline="0" dirty="0">
                <a:latin typeface="Times New Roman" panose="02020603050405020304" pitchFamily="18" charset="0"/>
                <a:ea typeface="宋体" panose="02010600030101010101" pitchFamily="2" charset="-122"/>
                <a:cs typeface="Times New Roman" panose="02020603050405020304" pitchFamily="18" charset="0"/>
              </a:rPr>
              <a:t>区域内的</a:t>
            </a:r>
            <a:r>
              <a:rPr lang="zh-CN" altLang="en-US" sz="2500" dirty="0">
                <a:latin typeface="Times New Roman" panose="02020603050405020304" pitchFamily="18" charset="0"/>
                <a:ea typeface="宋体" panose="02010600030101010101" pitchFamily="2" charset="-122"/>
                <a:cs typeface="Times New Roman" panose="02020603050405020304" pitchFamily="18" charset="0"/>
              </a:rPr>
              <a:t>冲击</a:t>
            </a:r>
            <a:r>
              <a:rPr lang="zh-CN" sz="2500" b="0" i="0" u="none" baseline="0" dirty="0">
                <a:latin typeface="Times New Roman" panose="02020603050405020304" pitchFamily="18" charset="0"/>
                <a:ea typeface="宋体" panose="02010600030101010101" pitchFamily="2" charset="-122"/>
                <a:cs typeface="Times New Roman" panose="02020603050405020304" pitchFamily="18" charset="0"/>
              </a:rPr>
              <a:t>造成供应链中断，但也为高加索和中亚经济体创造了（短期？）贸易机会</a:t>
            </a:r>
            <a:endParaRPr lang="zh-CN" sz="2500" dirty="0">
              <a:latin typeface="Times New Roman" panose="02020603050405020304" pitchFamily="18" charset="0"/>
              <a:ea typeface="宋体" panose="02010600030101010101" pitchFamily="2" charset="-122"/>
              <a:cs typeface="Times New Roman" panose="02020603050405020304" pitchFamily="18" charset="0"/>
            </a:endParaRPr>
          </a:p>
          <a:p>
            <a:pPr algn="l" rtl="0">
              <a:lnSpc>
                <a:spcPct val="100000"/>
              </a:lnSpc>
            </a:pPr>
            <a:r>
              <a:rPr lang="zh-CN" sz="2500" b="0" i="0" u="none" baseline="0" dirty="0">
                <a:latin typeface="Times New Roman" panose="02020603050405020304" pitchFamily="18" charset="0"/>
                <a:ea typeface="宋体" panose="02010600030101010101" pitchFamily="2" charset="-122"/>
                <a:cs typeface="Times New Roman" panose="02020603050405020304" pitchFamily="18" charset="0"/>
              </a:rPr>
              <a:t>回应这些机遇的主要方式是转口贸易的增长，而不是贸易创造</a:t>
            </a:r>
            <a:endParaRPr lang="zh-CN" sz="2500" dirty="0">
              <a:latin typeface="Times New Roman" panose="02020603050405020304" pitchFamily="18" charset="0"/>
              <a:ea typeface="宋体" panose="02010600030101010101" pitchFamily="2" charset="-122"/>
              <a:cs typeface="Times New Roman" panose="02020603050405020304" pitchFamily="18" charset="0"/>
            </a:endParaRPr>
          </a:p>
          <a:p>
            <a:pPr algn="l" rtl="0">
              <a:lnSpc>
                <a:spcPct val="100000"/>
              </a:lnSpc>
            </a:pPr>
            <a:r>
              <a:rPr lang="zh-CN" sz="2500" b="0" i="0" u="none" baseline="0" dirty="0">
                <a:latin typeface="Times New Roman" panose="02020603050405020304" pitchFamily="18" charset="0"/>
                <a:ea typeface="宋体" panose="02010600030101010101" pitchFamily="2" charset="-122"/>
                <a:cs typeface="Times New Roman" panose="02020603050405020304" pitchFamily="18" charset="0"/>
              </a:rPr>
              <a:t>长期增长的基本面</a:t>
            </a:r>
            <a:r>
              <a:rPr lang="en-US" altLang="zh-CN" sz="2500" dirty="0">
                <a:latin typeface="Times New Roman" panose="02020603050405020304" pitchFamily="18" charset="0"/>
                <a:ea typeface="宋体" panose="02010600030101010101" pitchFamily="2" charset="-122"/>
                <a:cs typeface="Times New Roman" panose="02020603050405020304" pitchFamily="18" charset="0"/>
              </a:rPr>
              <a:t>——</a:t>
            </a:r>
            <a:r>
              <a:rPr lang="zh-CN" sz="2500" b="0" i="0" u="none" baseline="0" dirty="0">
                <a:latin typeface="Times New Roman" panose="02020603050405020304" pitchFamily="18" charset="0"/>
                <a:ea typeface="宋体" panose="02010600030101010101" pitchFamily="2" charset="-122"/>
                <a:cs typeface="Times New Roman" panose="02020603050405020304" pitchFamily="18" charset="0"/>
              </a:rPr>
              <a:t>进入外国市场的能力、获得先进技术的机会、劳动力移民就业岗位等</a:t>
            </a:r>
            <a:r>
              <a:rPr lang="en-US" altLang="zh-CN" sz="2500" dirty="0">
                <a:latin typeface="Times New Roman" panose="02020603050405020304" pitchFamily="18" charset="0"/>
                <a:ea typeface="宋体" panose="02010600030101010101" pitchFamily="2" charset="-122"/>
                <a:cs typeface="Times New Roman" panose="02020603050405020304" pitchFamily="18" charset="0"/>
              </a:rPr>
              <a:t>——</a:t>
            </a:r>
            <a:r>
              <a:rPr lang="zh-CN" sz="2500" b="0" i="0" u="none" baseline="0" dirty="0">
                <a:latin typeface="Times New Roman" panose="02020603050405020304" pitchFamily="18" charset="0"/>
                <a:ea typeface="宋体" panose="02010600030101010101" pitchFamily="2" charset="-122"/>
                <a:cs typeface="Times New Roman" panose="02020603050405020304" pitchFamily="18" charset="0"/>
              </a:rPr>
              <a:t>面临问题</a:t>
            </a:r>
            <a:endParaRPr lang="zh-CN" sz="2500" dirty="0">
              <a:latin typeface="Times New Roman" panose="02020603050405020304" pitchFamily="18" charset="0"/>
              <a:ea typeface="宋体" panose="02010600030101010101" pitchFamily="2" charset="-122"/>
              <a:cs typeface="Times New Roman" panose="02020603050405020304" pitchFamily="18" charset="0"/>
            </a:endParaRPr>
          </a:p>
          <a:p>
            <a:pPr algn="l" rtl="0">
              <a:lnSpc>
                <a:spcPct val="100000"/>
              </a:lnSpc>
            </a:pPr>
            <a:r>
              <a:rPr lang="zh-CN" sz="2500" b="0" i="0" u="none" baseline="0" dirty="0">
                <a:latin typeface="Times New Roman" panose="02020603050405020304" pitchFamily="18" charset="0"/>
                <a:ea typeface="宋体" panose="02010600030101010101" pitchFamily="2" charset="-122"/>
                <a:cs typeface="Times New Roman" panose="02020603050405020304" pitchFamily="18" charset="0"/>
              </a:rPr>
              <a:t>CAREC经济体和发展伙伴目前正在研究其关键进出口产品的备用跨境路线方案</a:t>
            </a:r>
            <a:endParaRPr lang="zh-CN" sz="2500" dirty="0">
              <a:latin typeface="Times New Roman" panose="02020603050405020304" pitchFamily="18" charset="0"/>
              <a:ea typeface="宋体" panose="02010600030101010101" pitchFamily="2" charset="-122"/>
              <a:cs typeface="Times New Roman" panose="02020603050405020304" pitchFamily="18" charset="0"/>
            </a:endParaRPr>
          </a:p>
          <a:p>
            <a:pPr algn="l" rtl="0">
              <a:lnSpc>
                <a:spcPct val="100000"/>
              </a:lnSpc>
            </a:pPr>
            <a:r>
              <a:rPr lang="zh-CN" sz="2700" b="1" i="0" u="none" baseline="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通过CAREC机制加强区域合作，如何能够有助于应对这些挑战?</a:t>
            </a:r>
            <a:endParaRPr lang="zh-CN" sz="27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688081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AEA53B6-2983-4E9A-BE3E-539DC9047B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983" y="379151"/>
            <a:ext cx="919498" cy="919498"/>
          </a:xfrm>
          <a:prstGeom prst="rect">
            <a:avLst/>
          </a:prstGeom>
        </p:spPr>
      </p:pic>
      <p:pic>
        <p:nvPicPr>
          <p:cNvPr id="2" name="Picture 1">
            <a:extLst>
              <a:ext uri="{FF2B5EF4-FFF2-40B4-BE49-F238E27FC236}">
                <a16:creationId xmlns:a16="http://schemas.microsoft.com/office/drawing/2014/main" id="{D23EE729-96C6-41EA-929D-7155E0878D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76809" y="221688"/>
            <a:ext cx="1076961" cy="1076961"/>
          </a:xfrm>
          <a:prstGeom prst="rect">
            <a:avLst/>
          </a:prstGeom>
        </p:spPr>
      </p:pic>
      <p:sp>
        <p:nvSpPr>
          <p:cNvPr id="3" name="Rounded Rectangle 5">
            <a:extLst>
              <a:ext uri="{FF2B5EF4-FFF2-40B4-BE49-F238E27FC236}">
                <a16:creationId xmlns:a16="http://schemas.microsoft.com/office/drawing/2014/main" id="{45FC0D34-2E36-42A2-AE9E-BD858C5199A1}"/>
              </a:ext>
            </a:extLst>
          </p:cNvPr>
          <p:cNvSpPr/>
          <p:nvPr/>
        </p:nvSpPr>
        <p:spPr>
          <a:xfrm>
            <a:off x="627674" y="2208188"/>
            <a:ext cx="5468325" cy="167148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CAREC</a:t>
            </a:r>
            <a:r>
              <a:rPr kumimoji="0" lang="zh-CN" altLang="en-US" sz="4000" b="1" i="0" u="none" strike="noStrike" kern="1200" cap="none" spc="0" normalizeH="0" baseline="0" noProof="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旅游门户网站</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www.visitsilkroad.org</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Box 4">
            <a:extLst>
              <a:ext uri="{FF2B5EF4-FFF2-40B4-BE49-F238E27FC236}">
                <a16:creationId xmlns:a16="http://schemas.microsoft.com/office/drawing/2014/main" id="{22E3AF2F-209D-9770-3078-3A75C4E0015C}"/>
              </a:ext>
            </a:extLst>
          </p:cNvPr>
          <p:cNvSpPr txBox="1"/>
          <p:nvPr/>
        </p:nvSpPr>
        <p:spPr>
          <a:xfrm>
            <a:off x="915115" y="4139408"/>
            <a:ext cx="41596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国别联络人会议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2023</a:t>
            </a:r>
            <a:r>
              <a:rPr kumimoji="0" lang="zh-CN" altLang="en-US" sz="1800" b="1" i="0" u="none" strike="noStrike" kern="1200" cap="none" spc="0" normalizeH="0" baseline="0" noProof="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年</a:t>
            </a:r>
            <a:r>
              <a:rPr kumimoji="0" lang="en-US" altLang="zh-CN" sz="1800" b="1" i="0" u="none" strike="noStrike" kern="1200" cap="none" spc="0" normalizeH="0" baseline="0" noProof="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10</a:t>
            </a:r>
            <a:r>
              <a:rPr kumimoji="0" lang="zh-CN" altLang="en-US" sz="1800" b="1" i="0" u="none" strike="noStrike" kern="1200" cap="none" spc="0" normalizeH="0" baseline="0" noProof="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月</a:t>
            </a:r>
            <a:r>
              <a:rPr kumimoji="0" lang="en-US" altLang="zh-CN" sz="1800" b="1" i="0" u="none" strike="noStrike" kern="1200" cap="none" spc="0" normalizeH="0" baseline="0" noProof="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18</a:t>
            </a:r>
            <a:r>
              <a:rPr kumimoji="0" lang="zh-CN" altLang="en-US" sz="1800" b="1" i="0" u="none" strike="noStrike" kern="1200" cap="none" spc="0" normalizeH="0" baseline="0" noProof="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日</a:t>
            </a:r>
          </a:p>
        </p:txBody>
      </p:sp>
      <p:pic>
        <p:nvPicPr>
          <p:cNvPr id="4" name="Picture 3">
            <a:extLst>
              <a:ext uri="{FF2B5EF4-FFF2-40B4-BE49-F238E27FC236}">
                <a16:creationId xmlns:a16="http://schemas.microsoft.com/office/drawing/2014/main" id="{46F6A20A-FBBC-A14F-5A29-10ED5D8D96FA}"/>
              </a:ext>
            </a:extLst>
          </p:cNvPr>
          <p:cNvPicPr>
            <a:picLocks noChangeAspect="1"/>
          </p:cNvPicPr>
          <p:nvPr/>
        </p:nvPicPr>
        <p:blipFill>
          <a:blip r:embed="rId5"/>
          <a:stretch>
            <a:fillRect/>
          </a:stretch>
        </p:blipFill>
        <p:spPr>
          <a:xfrm>
            <a:off x="4192337" y="119083"/>
            <a:ext cx="7772400" cy="6517229"/>
          </a:xfrm>
          <a:prstGeom prst="rect">
            <a:avLst/>
          </a:prstGeom>
        </p:spPr>
      </p:pic>
    </p:spTree>
    <p:extLst>
      <p:ext uri="{BB962C8B-B14F-4D97-AF65-F5344CB8AC3E}">
        <p14:creationId xmlns:p14="http://schemas.microsoft.com/office/powerpoint/2010/main" val="1905903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5956E-4915-4670-965D-4BB44F4FA470}"/>
              </a:ext>
            </a:extLst>
          </p:cNvPr>
          <p:cNvSpPr txBox="1"/>
          <p:nvPr/>
        </p:nvSpPr>
        <p:spPr>
          <a:xfrm>
            <a:off x="4603691" y="129861"/>
            <a:ext cx="31614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《CAREC</a:t>
            </a:r>
            <a:r>
              <a:rPr kumimoji="0" lang="zh-CN" altLang="en-US" sz="2000" b="1" i="0" u="none" strike="noStrike" kern="1200" cap="none" spc="0" normalizeH="0" baseline="0" noProof="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旅游战略</a:t>
            </a:r>
            <a:r>
              <a:rPr kumimoji="0" lang="en-US" altLang="zh-CN" sz="2000" b="1" i="0" u="none" strike="noStrike" kern="1200" cap="none" spc="0" normalizeH="0" baseline="0" noProof="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2030》</a:t>
            </a:r>
            <a:endParaRPr kumimoji="0" lang="zh-CN" altLang="en-US" sz="2000" b="1" i="0" u="none" strike="noStrike" kern="1200" cap="none" spc="0" normalizeH="0" baseline="0" noProof="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Picture 2">
            <a:extLst>
              <a:ext uri="{FF2B5EF4-FFF2-40B4-BE49-F238E27FC236}">
                <a16:creationId xmlns:a16="http://schemas.microsoft.com/office/drawing/2014/main" id="{DF1944AE-26CE-4072-ADD8-CE0E8B7A43C6}"/>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9224131" y="1177515"/>
            <a:ext cx="2319609" cy="32254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grpSp>
        <p:nvGrpSpPr>
          <p:cNvPr id="4" name="Group 3">
            <a:extLst>
              <a:ext uri="{FF2B5EF4-FFF2-40B4-BE49-F238E27FC236}">
                <a16:creationId xmlns:a16="http://schemas.microsoft.com/office/drawing/2014/main" id="{747374AD-42BA-4EA1-9370-71B77ECBE858}"/>
              </a:ext>
            </a:extLst>
          </p:cNvPr>
          <p:cNvGrpSpPr/>
          <p:nvPr/>
        </p:nvGrpSpPr>
        <p:grpSpPr>
          <a:xfrm>
            <a:off x="215815" y="880110"/>
            <a:ext cx="8583991" cy="4480560"/>
            <a:chOff x="1387460" y="914524"/>
            <a:chExt cx="9306676" cy="6115595"/>
          </a:xfrm>
        </p:grpSpPr>
        <p:sp>
          <p:nvSpPr>
            <p:cNvPr id="5" name="Triangle 41">
              <a:extLst>
                <a:ext uri="{FF2B5EF4-FFF2-40B4-BE49-F238E27FC236}">
                  <a16:creationId xmlns:a16="http://schemas.microsoft.com/office/drawing/2014/main" id="{292100B5-7FD0-45DB-8F77-652F602B7A9A}"/>
                </a:ext>
              </a:extLst>
            </p:cNvPr>
            <p:cNvSpPr/>
            <p:nvPr/>
          </p:nvSpPr>
          <p:spPr>
            <a:xfrm>
              <a:off x="1553728" y="914524"/>
              <a:ext cx="9084545" cy="1279131"/>
            </a:xfrm>
            <a:prstGeom prst="triangl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6" name="Group 5">
              <a:extLst>
                <a:ext uri="{FF2B5EF4-FFF2-40B4-BE49-F238E27FC236}">
                  <a16:creationId xmlns:a16="http://schemas.microsoft.com/office/drawing/2014/main" id="{11F3F715-D850-43D6-8395-114FF16D3D56}"/>
                </a:ext>
              </a:extLst>
            </p:cNvPr>
            <p:cNvGrpSpPr/>
            <p:nvPr/>
          </p:nvGrpSpPr>
          <p:grpSpPr>
            <a:xfrm>
              <a:off x="3491016" y="2148745"/>
              <a:ext cx="1722850" cy="3820193"/>
              <a:chOff x="1035848" y="2188140"/>
              <a:chExt cx="1230869" cy="2729290"/>
            </a:xfrm>
          </p:grpSpPr>
          <p:pic>
            <p:nvPicPr>
              <p:cNvPr id="34" name="Picture 33">
                <a:extLst>
                  <a:ext uri="{FF2B5EF4-FFF2-40B4-BE49-F238E27FC236}">
                    <a16:creationId xmlns:a16="http://schemas.microsoft.com/office/drawing/2014/main" id="{162B71DD-167C-4FB5-8749-0D07F3DADA67}"/>
                  </a:ext>
                </a:extLst>
              </p:cNvPr>
              <p:cNvPicPr>
                <a:picLocks noChangeAspect="1"/>
              </p:cNvPicPr>
              <p:nvPr/>
            </p:nvPicPr>
            <p:blipFill>
              <a:blip r:embed="rId4"/>
              <a:stretch>
                <a:fillRect/>
              </a:stretch>
            </p:blipFill>
            <p:spPr>
              <a:xfrm>
                <a:off x="1276814" y="2875798"/>
                <a:ext cx="717923" cy="1555974"/>
              </a:xfrm>
              <a:prstGeom prst="rect">
                <a:avLst/>
              </a:prstGeom>
            </p:spPr>
          </p:pic>
          <p:pic>
            <p:nvPicPr>
              <p:cNvPr id="35" name="Picture 34">
                <a:extLst>
                  <a:ext uri="{FF2B5EF4-FFF2-40B4-BE49-F238E27FC236}">
                    <a16:creationId xmlns:a16="http://schemas.microsoft.com/office/drawing/2014/main" id="{3A2637CB-3917-4D16-B705-688FE760FC4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5848" y="2188140"/>
                <a:ext cx="1230869" cy="757458"/>
              </a:xfrm>
              <a:prstGeom prst="rect">
                <a:avLst/>
              </a:prstGeom>
            </p:spPr>
          </p:pic>
          <p:pic>
            <p:nvPicPr>
              <p:cNvPr id="36" name="Picture 35">
                <a:extLst>
                  <a:ext uri="{FF2B5EF4-FFF2-40B4-BE49-F238E27FC236}">
                    <a16:creationId xmlns:a16="http://schemas.microsoft.com/office/drawing/2014/main" id="{95163BDD-8954-48DB-A292-955439EB3C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V="1">
                <a:off x="1035848" y="4261184"/>
                <a:ext cx="1230869" cy="656246"/>
              </a:xfrm>
              <a:prstGeom prst="rect">
                <a:avLst/>
              </a:prstGeom>
            </p:spPr>
          </p:pic>
        </p:grpSp>
        <p:grpSp>
          <p:nvGrpSpPr>
            <p:cNvPr id="7" name="Group 6">
              <a:extLst>
                <a:ext uri="{FF2B5EF4-FFF2-40B4-BE49-F238E27FC236}">
                  <a16:creationId xmlns:a16="http://schemas.microsoft.com/office/drawing/2014/main" id="{244DCFD5-4C54-4561-90D0-4AFEE3ACF0C7}"/>
                </a:ext>
              </a:extLst>
            </p:cNvPr>
            <p:cNvGrpSpPr/>
            <p:nvPr/>
          </p:nvGrpSpPr>
          <p:grpSpPr>
            <a:xfrm>
              <a:off x="5397307" y="2148745"/>
              <a:ext cx="1722850" cy="3820193"/>
              <a:chOff x="1035848" y="2188140"/>
              <a:chExt cx="1230869" cy="2729290"/>
            </a:xfrm>
          </p:grpSpPr>
          <p:pic>
            <p:nvPicPr>
              <p:cNvPr id="31" name="Picture 30">
                <a:extLst>
                  <a:ext uri="{FF2B5EF4-FFF2-40B4-BE49-F238E27FC236}">
                    <a16:creationId xmlns:a16="http://schemas.microsoft.com/office/drawing/2014/main" id="{23E3F0FC-2D44-4695-A4F1-809EA0D99C39}"/>
                  </a:ext>
                </a:extLst>
              </p:cNvPr>
              <p:cNvPicPr>
                <a:picLocks noChangeAspect="1"/>
              </p:cNvPicPr>
              <p:nvPr/>
            </p:nvPicPr>
            <p:blipFill>
              <a:blip r:embed="rId4"/>
              <a:stretch>
                <a:fillRect/>
              </a:stretch>
            </p:blipFill>
            <p:spPr>
              <a:xfrm>
                <a:off x="1276814" y="2875798"/>
                <a:ext cx="717923" cy="1555974"/>
              </a:xfrm>
              <a:prstGeom prst="rect">
                <a:avLst/>
              </a:prstGeom>
            </p:spPr>
          </p:pic>
          <p:pic>
            <p:nvPicPr>
              <p:cNvPr id="32" name="Picture 31">
                <a:extLst>
                  <a:ext uri="{FF2B5EF4-FFF2-40B4-BE49-F238E27FC236}">
                    <a16:creationId xmlns:a16="http://schemas.microsoft.com/office/drawing/2014/main" id="{CB3133E9-3BE7-47A4-9B2D-9BD333F0BD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5848" y="2188140"/>
                <a:ext cx="1230869" cy="757458"/>
              </a:xfrm>
              <a:prstGeom prst="rect">
                <a:avLst/>
              </a:prstGeom>
            </p:spPr>
          </p:pic>
          <p:pic>
            <p:nvPicPr>
              <p:cNvPr id="33" name="Picture 32">
                <a:extLst>
                  <a:ext uri="{FF2B5EF4-FFF2-40B4-BE49-F238E27FC236}">
                    <a16:creationId xmlns:a16="http://schemas.microsoft.com/office/drawing/2014/main" id="{63279EA3-CA12-4E9C-8054-E39CE2D4DF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V="1">
                <a:off x="1035848" y="4261184"/>
                <a:ext cx="1230869" cy="656246"/>
              </a:xfrm>
              <a:prstGeom prst="rect">
                <a:avLst/>
              </a:prstGeom>
            </p:spPr>
          </p:pic>
        </p:grpSp>
        <p:grpSp>
          <p:nvGrpSpPr>
            <p:cNvPr id="8" name="Group 7">
              <a:extLst>
                <a:ext uri="{FF2B5EF4-FFF2-40B4-BE49-F238E27FC236}">
                  <a16:creationId xmlns:a16="http://schemas.microsoft.com/office/drawing/2014/main" id="{DA1831F3-818F-49BB-9410-F32BBC3D1D42}"/>
                </a:ext>
              </a:extLst>
            </p:cNvPr>
            <p:cNvGrpSpPr/>
            <p:nvPr/>
          </p:nvGrpSpPr>
          <p:grpSpPr>
            <a:xfrm>
              <a:off x="7272602" y="2148745"/>
              <a:ext cx="1722850" cy="3820193"/>
              <a:chOff x="1035848" y="2188140"/>
              <a:chExt cx="1230869" cy="2729290"/>
            </a:xfrm>
          </p:grpSpPr>
          <p:pic>
            <p:nvPicPr>
              <p:cNvPr id="28" name="Picture 27">
                <a:extLst>
                  <a:ext uri="{FF2B5EF4-FFF2-40B4-BE49-F238E27FC236}">
                    <a16:creationId xmlns:a16="http://schemas.microsoft.com/office/drawing/2014/main" id="{1C3758E8-2933-4ADE-A5A6-A9648A6FA5CD}"/>
                  </a:ext>
                </a:extLst>
              </p:cNvPr>
              <p:cNvPicPr>
                <a:picLocks noChangeAspect="1"/>
              </p:cNvPicPr>
              <p:nvPr/>
            </p:nvPicPr>
            <p:blipFill>
              <a:blip r:embed="rId4"/>
              <a:stretch>
                <a:fillRect/>
              </a:stretch>
            </p:blipFill>
            <p:spPr>
              <a:xfrm>
                <a:off x="1276814" y="2875798"/>
                <a:ext cx="717923" cy="1555974"/>
              </a:xfrm>
              <a:prstGeom prst="rect">
                <a:avLst/>
              </a:prstGeom>
            </p:spPr>
          </p:pic>
          <p:pic>
            <p:nvPicPr>
              <p:cNvPr id="29" name="Picture 28">
                <a:extLst>
                  <a:ext uri="{FF2B5EF4-FFF2-40B4-BE49-F238E27FC236}">
                    <a16:creationId xmlns:a16="http://schemas.microsoft.com/office/drawing/2014/main" id="{472A0BAD-DD74-440A-9F8F-BE96828609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5848" y="2188140"/>
                <a:ext cx="1230869" cy="757458"/>
              </a:xfrm>
              <a:prstGeom prst="rect">
                <a:avLst/>
              </a:prstGeom>
            </p:spPr>
          </p:pic>
          <p:pic>
            <p:nvPicPr>
              <p:cNvPr id="30" name="Picture 29">
                <a:extLst>
                  <a:ext uri="{FF2B5EF4-FFF2-40B4-BE49-F238E27FC236}">
                    <a16:creationId xmlns:a16="http://schemas.microsoft.com/office/drawing/2014/main" id="{69F81E29-D5D0-4D41-ACD0-46DB5E3F99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V="1">
                <a:off x="1035848" y="4261184"/>
                <a:ext cx="1230869" cy="656246"/>
              </a:xfrm>
              <a:prstGeom prst="rect">
                <a:avLst/>
              </a:prstGeom>
            </p:spPr>
          </p:pic>
        </p:grpSp>
        <p:grpSp>
          <p:nvGrpSpPr>
            <p:cNvPr id="9" name="Group 8">
              <a:extLst>
                <a:ext uri="{FF2B5EF4-FFF2-40B4-BE49-F238E27FC236}">
                  <a16:creationId xmlns:a16="http://schemas.microsoft.com/office/drawing/2014/main" id="{C77E6528-06D9-4F64-A733-4EE73FD377C3}"/>
                </a:ext>
              </a:extLst>
            </p:cNvPr>
            <p:cNvGrpSpPr/>
            <p:nvPr/>
          </p:nvGrpSpPr>
          <p:grpSpPr>
            <a:xfrm>
              <a:off x="8915422" y="2148745"/>
              <a:ext cx="1722850" cy="3820193"/>
              <a:chOff x="1035848" y="2188140"/>
              <a:chExt cx="1230869" cy="2729290"/>
            </a:xfrm>
          </p:grpSpPr>
          <p:pic>
            <p:nvPicPr>
              <p:cNvPr id="25" name="Picture 24">
                <a:extLst>
                  <a:ext uri="{FF2B5EF4-FFF2-40B4-BE49-F238E27FC236}">
                    <a16:creationId xmlns:a16="http://schemas.microsoft.com/office/drawing/2014/main" id="{9F1B8C68-DA53-4490-BDAE-EFC010B185F7}"/>
                  </a:ext>
                </a:extLst>
              </p:cNvPr>
              <p:cNvPicPr>
                <a:picLocks noChangeAspect="1"/>
              </p:cNvPicPr>
              <p:nvPr/>
            </p:nvPicPr>
            <p:blipFill>
              <a:blip r:embed="rId4"/>
              <a:stretch>
                <a:fillRect/>
              </a:stretch>
            </p:blipFill>
            <p:spPr>
              <a:xfrm>
                <a:off x="1276814" y="2875798"/>
                <a:ext cx="717923" cy="1555974"/>
              </a:xfrm>
              <a:prstGeom prst="rect">
                <a:avLst/>
              </a:prstGeom>
            </p:spPr>
          </p:pic>
          <p:pic>
            <p:nvPicPr>
              <p:cNvPr id="26" name="Picture 25">
                <a:extLst>
                  <a:ext uri="{FF2B5EF4-FFF2-40B4-BE49-F238E27FC236}">
                    <a16:creationId xmlns:a16="http://schemas.microsoft.com/office/drawing/2014/main" id="{B4CB9DB1-D2F1-48C2-9D52-9D5239D4F52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5848" y="2188140"/>
                <a:ext cx="1230869" cy="757458"/>
              </a:xfrm>
              <a:prstGeom prst="rect">
                <a:avLst/>
              </a:prstGeom>
            </p:spPr>
          </p:pic>
          <p:pic>
            <p:nvPicPr>
              <p:cNvPr id="27" name="Picture 26">
                <a:extLst>
                  <a:ext uri="{FF2B5EF4-FFF2-40B4-BE49-F238E27FC236}">
                    <a16:creationId xmlns:a16="http://schemas.microsoft.com/office/drawing/2014/main" id="{5E75A60C-5EC0-4B11-AC89-FBC5FDD021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V="1">
                <a:off x="1035848" y="4261184"/>
                <a:ext cx="1230869" cy="656246"/>
              </a:xfrm>
              <a:prstGeom prst="rect">
                <a:avLst/>
              </a:prstGeom>
            </p:spPr>
          </p:pic>
        </p:grpSp>
        <p:grpSp>
          <p:nvGrpSpPr>
            <p:cNvPr id="10" name="Group 9">
              <a:extLst>
                <a:ext uri="{FF2B5EF4-FFF2-40B4-BE49-F238E27FC236}">
                  <a16:creationId xmlns:a16="http://schemas.microsoft.com/office/drawing/2014/main" id="{4CB5C9D9-09AA-4E96-BAEC-AC6BE10AA93C}"/>
                </a:ext>
              </a:extLst>
            </p:cNvPr>
            <p:cNvGrpSpPr/>
            <p:nvPr/>
          </p:nvGrpSpPr>
          <p:grpSpPr>
            <a:xfrm>
              <a:off x="1553728" y="2148745"/>
              <a:ext cx="1722850" cy="3820193"/>
              <a:chOff x="1035848" y="2188140"/>
              <a:chExt cx="1230869" cy="2729290"/>
            </a:xfrm>
          </p:grpSpPr>
          <p:pic>
            <p:nvPicPr>
              <p:cNvPr id="22" name="Picture 21">
                <a:extLst>
                  <a:ext uri="{FF2B5EF4-FFF2-40B4-BE49-F238E27FC236}">
                    <a16:creationId xmlns:a16="http://schemas.microsoft.com/office/drawing/2014/main" id="{E2D50676-8C39-4581-B788-5F785C9B9BCB}"/>
                  </a:ext>
                </a:extLst>
              </p:cNvPr>
              <p:cNvPicPr>
                <a:picLocks noChangeAspect="1"/>
              </p:cNvPicPr>
              <p:nvPr/>
            </p:nvPicPr>
            <p:blipFill>
              <a:blip r:embed="rId4"/>
              <a:stretch>
                <a:fillRect/>
              </a:stretch>
            </p:blipFill>
            <p:spPr>
              <a:xfrm>
                <a:off x="1276814" y="2875798"/>
                <a:ext cx="717923" cy="1555974"/>
              </a:xfrm>
              <a:prstGeom prst="rect">
                <a:avLst/>
              </a:prstGeom>
            </p:spPr>
          </p:pic>
          <p:pic>
            <p:nvPicPr>
              <p:cNvPr id="23" name="Picture 22">
                <a:extLst>
                  <a:ext uri="{FF2B5EF4-FFF2-40B4-BE49-F238E27FC236}">
                    <a16:creationId xmlns:a16="http://schemas.microsoft.com/office/drawing/2014/main" id="{4F172064-02B4-4E90-8E8A-D1C6B1AC1E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5848" y="2188140"/>
                <a:ext cx="1230869" cy="757458"/>
              </a:xfrm>
              <a:prstGeom prst="rect">
                <a:avLst/>
              </a:prstGeom>
            </p:spPr>
          </p:pic>
          <p:pic>
            <p:nvPicPr>
              <p:cNvPr id="24" name="Picture 23">
                <a:extLst>
                  <a:ext uri="{FF2B5EF4-FFF2-40B4-BE49-F238E27FC236}">
                    <a16:creationId xmlns:a16="http://schemas.microsoft.com/office/drawing/2014/main" id="{F7BCBB20-CC87-4B97-8AF5-3DACB824CC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V="1">
                <a:off x="1035848" y="4261184"/>
                <a:ext cx="1230869" cy="656246"/>
              </a:xfrm>
              <a:prstGeom prst="rect">
                <a:avLst/>
              </a:prstGeom>
            </p:spPr>
          </p:pic>
        </p:grpSp>
        <p:sp>
          <p:nvSpPr>
            <p:cNvPr id="11" name="Rectangle 10">
              <a:extLst>
                <a:ext uri="{FF2B5EF4-FFF2-40B4-BE49-F238E27FC236}">
                  <a16:creationId xmlns:a16="http://schemas.microsoft.com/office/drawing/2014/main" id="{CA9DD8AE-4246-42A6-B4D6-893B59C880F3}"/>
                </a:ext>
              </a:extLst>
            </p:cNvPr>
            <p:cNvSpPr/>
            <p:nvPr/>
          </p:nvSpPr>
          <p:spPr>
            <a:xfrm rot="16200000">
              <a:off x="1358557" y="3820700"/>
              <a:ext cx="2099000" cy="56727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1125"/>
                </a:spcAft>
                <a:buClrTx/>
                <a:buSzTx/>
                <a:buFontTx/>
                <a:buNone/>
                <a:tabLst/>
                <a:defRPr/>
              </a:pPr>
              <a:r>
                <a:rPr kumimoji="0" lang="zh-CN" altLang="en-US" sz="1400" b="1" i="0" u="none" strike="noStrike" kern="1200" cap="none" spc="0" normalizeH="0" baseline="0" noProof="0" dirty="0">
                  <a:ln>
                    <a:noFill/>
                  </a:ln>
                  <a:solidFill>
                    <a:srgbClr val="424242"/>
                  </a:solidFill>
                  <a:effectLst/>
                  <a:uLnTx/>
                  <a:uFillTx/>
                  <a:latin typeface="Times New Roman" panose="02020603050405020304" pitchFamily="18" charset="0"/>
                  <a:ea typeface="宋体" panose="02010600030101010101" pitchFamily="2" charset="-122"/>
                  <a:cs typeface="Times New Roman" panose="02020603050405020304" pitchFamily="18" charset="0"/>
                </a:rPr>
                <a:t>互联互通与基础设施</a:t>
              </a:r>
              <a:endParaRPr kumimoji="0" lang="zh-CN" altLang="en-US" sz="1400" b="0" i="0" u="none" strike="noStrike" kern="1200" cap="none" spc="0" normalizeH="0" baseline="0" noProof="0" dirty="0">
                <a:ln>
                  <a:noFill/>
                </a:ln>
                <a:solidFill>
                  <a:srgbClr val="424242"/>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Rectangle 11">
              <a:extLst>
                <a:ext uri="{FF2B5EF4-FFF2-40B4-BE49-F238E27FC236}">
                  <a16:creationId xmlns:a16="http://schemas.microsoft.com/office/drawing/2014/main" id="{BEE827BF-8AF4-4685-9D0E-3A048E4AC7D5}"/>
                </a:ext>
              </a:extLst>
            </p:cNvPr>
            <p:cNvSpPr/>
            <p:nvPr/>
          </p:nvSpPr>
          <p:spPr>
            <a:xfrm rot="16200000">
              <a:off x="3638532" y="3975944"/>
              <a:ext cx="1477316" cy="33368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1125"/>
                </a:spcAft>
                <a:buClrTx/>
                <a:buSzTx/>
                <a:buFontTx/>
                <a:buNone/>
                <a:tabLst/>
                <a:defRPr/>
              </a:pPr>
              <a:r>
                <a:rPr kumimoji="0" lang="zh-CN" altLang="en-US" sz="1400" b="1" i="0" u="none" strike="noStrike" kern="1200" cap="none" spc="0" normalizeH="0" baseline="0" noProof="0" dirty="0">
                  <a:ln>
                    <a:noFill/>
                  </a:ln>
                  <a:solidFill>
                    <a:srgbClr val="424242"/>
                  </a:solidFill>
                  <a:effectLst/>
                  <a:uLnTx/>
                  <a:uFillTx/>
                  <a:latin typeface="Times New Roman" panose="02020603050405020304" pitchFamily="18" charset="0"/>
                  <a:ea typeface="宋体" panose="02010600030101010101" pitchFamily="2" charset="-122"/>
                  <a:cs typeface="Times New Roman" panose="02020603050405020304" pitchFamily="18" charset="0"/>
                </a:rPr>
                <a:t>质量与标准</a:t>
              </a:r>
            </a:p>
          </p:txBody>
        </p:sp>
        <p:sp>
          <p:nvSpPr>
            <p:cNvPr id="13" name="Rectangle 12">
              <a:extLst>
                <a:ext uri="{FF2B5EF4-FFF2-40B4-BE49-F238E27FC236}">
                  <a16:creationId xmlns:a16="http://schemas.microsoft.com/office/drawing/2014/main" id="{2E2294BE-0748-46C8-A138-58C9198B64CC}"/>
                </a:ext>
              </a:extLst>
            </p:cNvPr>
            <p:cNvSpPr/>
            <p:nvPr/>
          </p:nvSpPr>
          <p:spPr>
            <a:xfrm rot="16200000">
              <a:off x="5627334" y="3937949"/>
              <a:ext cx="1232263" cy="33368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1125"/>
                </a:spcAft>
                <a:buClrTx/>
                <a:buSzTx/>
                <a:buFontTx/>
                <a:buNone/>
                <a:tabLst/>
                <a:defRPr/>
              </a:pPr>
              <a:r>
                <a:rPr kumimoji="0" lang="zh-CN" altLang="en-US" sz="1400" b="1" i="0" u="none" strike="noStrike" kern="1200" cap="none" spc="0" normalizeH="0" baseline="0" noProof="0" dirty="0">
                  <a:ln>
                    <a:noFill/>
                  </a:ln>
                  <a:solidFill>
                    <a:srgbClr val="424242"/>
                  </a:solidFill>
                  <a:effectLst/>
                  <a:uLnTx/>
                  <a:uFillTx/>
                  <a:latin typeface="Times New Roman" panose="02020603050405020304" pitchFamily="18" charset="0"/>
                  <a:ea typeface="宋体" panose="02010600030101010101" pitchFamily="2" charset="-122"/>
                  <a:cs typeface="Times New Roman" panose="02020603050405020304" pitchFamily="18" charset="0"/>
                </a:rPr>
                <a:t>技能开发</a:t>
              </a:r>
            </a:p>
          </p:txBody>
        </p:sp>
        <p:sp>
          <p:nvSpPr>
            <p:cNvPr id="14" name="Rectangle 13">
              <a:extLst>
                <a:ext uri="{FF2B5EF4-FFF2-40B4-BE49-F238E27FC236}">
                  <a16:creationId xmlns:a16="http://schemas.microsoft.com/office/drawing/2014/main" id="{8F02E2A6-07FE-4481-9B2E-5E93EC2F691A}"/>
                </a:ext>
              </a:extLst>
            </p:cNvPr>
            <p:cNvSpPr/>
            <p:nvPr/>
          </p:nvSpPr>
          <p:spPr>
            <a:xfrm rot="16200000">
              <a:off x="7096778" y="3768104"/>
              <a:ext cx="1931016" cy="56727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1125"/>
                </a:spcAft>
                <a:buClrTx/>
                <a:buSzTx/>
                <a:buFontTx/>
                <a:buNone/>
                <a:tabLst/>
                <a:defRPr/>
              </a:pPr>
              <a:r>
                <a:rPr kumimoji="0" lang="zh-CN" altLang="en-US" sz="1400" b="1" i="0" u="none" strike="noStrike" kern="1200" cap="none" spc="0" normalizeH="0" baseline="0" noProof="0" dirty="0">
                  <a:ln>
                    <a:noFill/>
                  </a:ln>
                  <a:solidFill>
                    <a:srgbClr val="424242"/>
                  </a:solidFill>
                  <a:effectLst/>
                  <a:uLnTx/>
                  <a:uFillTx/>
                  <a:latin typeface="Times New Roman" panose="02020603050405020304" pitchFamily="18" charset="0"/>
                  <a:ea typeface="宋体" panose="02010600030101010101" pitchFamily="2" charset="-122"/>
                  <a:cs typeface="Times New Roman" panose="02020603050405020304" pitchFamily="18" charset="0"/>
                </a:rPr>
                <a:t>市场营销与品牌推广</a:t>
              </a:r>
            </a:p>
          </p:txBody>
        </p:sp>
        <p:sp>
          <p:nvSpPr>
            <p:cNvPr id="15" name="Rectangle 14">
              <a:extLst>
                <a:ext uri="{FF2B5EF4-FFF2-40B4-BE49-F238E27FC236}">
                  <a16:creationId xmlns:a16="http://schemas.microsoft.com/office/drawing/2014/main" id="{E8E81F50-52EE-47C1-9C57-B7033300D4F5}"/>
                </a:ext>
              </a:extLst>
            </p:cNvPr>
            <p:cNvSpPr/>
            <p:nvPr/>
          </p:nvSpPr>
          <p:spPr>
            <a:xfrm rot="16200000">
              <a:off x="9160714" y="3962828"/>
              <a:ext cx="1232263" cy="33368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1125"/>
                </a:spcAft>
                <a:buClrTx/>
                <a:buSzTx/>
                <a:buFontTx/>
                <a:buNone/>
                <a:tabLst/>
                <a:defRPr/>
              </a:pPr>
              <a:r>
                <a:rPr kumimoji="0" lang="zh-CN" altLang="en-US" sz="1400" b="1" i="0" u="none" strike="noStrike" kern="1200" cap="none" spc="0" normalizeH="0" baseline="0" noProof="0" dirty="0">
                  <a:ln>
                    <a:noFill/>
                  </a:ln>
                  <a:solidFill>
                    <a:srgbClr val="424242"/>
                  </a:solidFill>
                  <a:effectLst/>
                  <a:uLnTx/>
                  <a:uFillTx/>
                  <a:latin typeface="Times New Roman" panose="02020603050405020304" pitchFamily="18" charset="0"/>
                  <a:ea typeface="宋体" panose="02010600030101010101" pitchFamily="2" charset="-122"/>
                  <a:cs typeface="Times New Roman" panose="02020603050405020304" pitchFamily="18" charset="0"/>
                </a:rPr>
                <a:t>巿场资讯</a:t>
              </a:r>
            </a:p>
          </p:txBody>
        </p:sp>
        <p:sp>
          <p:nvSpPr>
            <p:cNvPr id="16" name="Rectangle 15">
              <a:extLst>
                <a:ext uri="{FF2B5EF4-FFF2-40B4-BE49-F238E27FC236}">
                  <a16:creationId xmlns:a16="http://schemas.microsoft.com/office/drawing/2014/main" id="{E8F17F1B-F011-418B-894C-A1F49D3860FB}"/>
                </a:ext>
              </a:extLst>
            </p:cNvPr>
            <p:cNvSpPr/>
            <p:nvPr/>
          </p:nvSpPr>
          <p:spPr>
            <a:xfrm>
              <a:off x="5048841" y="1555146"/>
              <a:ext cx="2094316" cy="51105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rPr>
                <a:t> 制度与治理</a:t>
              </a:r>
              <a:endParaRPr kumimoji="0" lang="zh-CN" altLang="en-US" sz="1400" b="0"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Rounded Rectangle 42">
              <a:extLst>
                <a:ext uri="{FF2B5EF4-FFF2-40B4-BE49-F238E27FC236}">
                  <a16:creationId xmlns:a16="http://schemas.microsoft.com/office/drawing/2014/main" id="{EBB71580-06F1-4C3F-9D1C-CFD0CFFA530D}"/>
                </a:ext>
              </a:extLst>
            </p:cNvPr>
            <p:cNvSpPr/>
            <p:nvPr/>
          </p:nvSpPr>
          <p:spPr>
            <a:xfrm>
              <a:off x="1553728" y="2148745"/>
              <a:ext cx="9084544" cy="15537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Rounded Rectangle 43">
              <a:extLst>
                <a:ext uri="{FF2B5EF4-FFF2-40B4-BE49-F238E27FC236}">
                  <a16:creationId xmlns:a16="http://schemas.microsoft.com/office/drawing/2014/main" id="{3BD44BB5-4467-4DBB-BB98-02C4229F1B4B}"/>
                </a:ext>
              </a:extLst>
            </p:cNvPr>
            <p:cNvSpPr/>
            <p:nvPr/>
          </p:nvSpPr>
          <p:spPr>
            <a:xfrm>
              <a:off x="1418455" y="5930723"/>
              <a:ext cx="9219819" cy="1099396"/>
            </a:xfrm>
            <a:prstGeom prst="round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Rectangle 18">
              <a:extLst>
                <a:ext uri="{FF2B5EF4-FFF2-40B4-BE49-F238E27FC236}">
                  <a16:creationId xmlns:a16="http://schemas.microsoft.com/office/drawing/2014/main" id="{D3FFEF12-7BAA-40C8-841A-34275B4F326C}"/>
                </a:ext>
              </a:extLst>
            </p:cNvPr>
            <p:cNvSpPr/>
            <p:nvPr/>
          </p:nvSpPr>
          <p:spPr>
            <a:xfrm>
              <a:off x="1474317" y="5956899"/>
              <a:ext cx="9219819" cy="7665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1125"/>
                </a:spcAft>
                <a:buClrTx/>
                <a:buSzTx/>
                <a:buFontTx/>
                <a:buNone/>
                <a:tabLst/>
                <a:defRPr/>
              </a:pPr>
              <a:r>
                <a:rPr kumimoji="0" lang="zh-CN" altLang="en-US" sz="12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rPr>
                <a:t>跨领域主题：健康、安全和保障、数字化、性别、环境可持续性、私营部门参与、普遍获得服务</a:t>
              </a:r>
              <a:endParaRPr kumimoji="0" lang="zh-CN" altLang="en-US" sz="1200" b="0" i="0" u="none" strike="noStrike" kern="1200" cap="none" spc="0" normalizeH="0" baseline="0" noProof="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Rounded Rectangle 45">
              <a:extLst>
                <a:ext uri="{FF2B5EF4-FFF2-40B4-BE49-F238E27FC236}">
                  <a16:creationId xmlns:a16="http://schemas.microsoft.com/office/drawing/2014/main" id="{08EF2B02-2FA0-4BE7-82A7-8261326B63AE}"/>
                </a:ext>
              </a:extLst>
            </p:cNvPr>
            <p:cNvSpPr/>
            <p:nvPr/>
          </p:nvSpPr>
          <p:spPr>
            <a:xfrm>
              <a:off x="1387460" y="5790847"/>
              <a:ext cx="9250812" cy="15262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37" name="Oval 36">
            <a:extLst>
              <a:ext uri="{FF2B5EF4-FFF2-40B4-BE49-F238E27FC236}">
                <a16:creationId xmlns:a16="http://schemas.microsoft.com/office/drawing/2014/main" id="{59F66E4B-D114-4016-84BD-8DF9072E8C6A}"/>
              </a:ext>
            </a:extLst>
          </p:cNvPr>
          <p:cNvSpPr/>
          <p:nvPr/>
        </p:nvSpPr>
        <p:spPr>
          <a:xfrm>
            <a:off x="5832909" y="2199991"/>
            <a:ext cx="1064130" cy="1932589"/>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39" name="Straight Arrow Connector 38">
            <a:extLst>
              <a:ext uri="{FF2B5EF4-FFF2-40B4-BE49-F238E27FC236}">
                <a16:creationId xmlns:a16="http://schemas.microsoft.com/office/drawing/2014/main" id="{C59722C0-D2F4-4BAD-AB9A-68EABAC16C34}"/>
              </a:ext>
            </a:extLst>
          </p:cNvPr>
          <p:cNvCxnSpPr>
            <a:stCxn id="37" idx="4"/>
          </p:cNvCxnSpPr>
          <p:nvPr/>
        </p:nvCxnSpPr>
        <p:spPr>
          <a:xfrm>
            <a:off x="6364974" y="4132580"/>
            <a:ext cx="0" cy="107396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40" name="TextBox 39">
            <a:extLst>
              <a:ext uri="{FF2B5EF4-FFF2-40B4-BE49-F238E27FC236}">
                <a16:creationId xmlns:a16="http://schemas.microsoft.com/office/drawing/2014/main" id="{49CF5EB2-7572-4601-A1B3-DE28232AB88C}"/>
              </a:ext>
            </a:extLst>
          </p:cNvPr>
          <p:cNvSpPr txBox="1"/>
          <p:nvPr/>
        </p:nvSpPr>
        <p:spPr>
          <a:xfrm>
            <a:off x="202605" y="5660997"/>
            <a:ext cx="10882714" cy="861774"/>
          </a:xfrm>
          <a:prstGeom prst="rect">
            <a:avLst/>
          </a:prstGeom>
          <a:noFill/>
        </p:spPr>
        <p:txBody>
          <a:bodyPr wrap="square" rtlCol="0" anchor="t">
            <a:spAutoFit/>
          </a:bodyPr>
          <a:lstStyle/>
          <a:p>
            <a:pPr marL="400050" marR="0" lvl="0" indent="-400050" algn="l" defTabSz="914400" rtl="0" eaLnBrk="1" fontAlgn="auto" latinLnBrk="0" hangingPunct="1">
              <a:lnSpc>
                <a:spcPct val="100000"/>
              </a:lnSpc>
              <a:spcBef>
                <a:spcPts val="0"/>
              </a:spcBef>
              <a:spcAft>
                <a:spcPts val="1200"/>
              </a:spcAft>
              <a:buClr>
                <a:srgbClr val="FBBA00"/>
              </a:buClr>
              <a:buSzTx/>
              <a:buFont typeface="Wingdings" pitchFamily="2" charset="2"/>
              <a:buChar char="§"/>
              <a:tabLst/>
              <a:defRPr/>
            </a:pPr>
            <a:r>
              <a:rPr kumimoji="0" lang="zh-CN" altLang="en-US" sz="2000" b="0" i="0" u="none" strike="noStrike" kern="1200" cap="none" spc="0" normalizeH="0" baseline="0" noProof="0" dirty="0">
                <a:ln>
                  <a:noFill/>
                </a:ln>
                <a:solidFill>
                  <a:srgbClr val="56636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强化国家安全旅游目的地形象的营销战略和举措；</a:t>
            </a:r>
          </a:p>
          <a:p>
            <a:pPr marL="400050" marR="0" lvl="0" indent="-400050" algn="l" defTabSz="914400" rtl="0" eaLnBrk="1" fontAlgn="auto" latinLnBrk="0" hangingPunct="1">
              <a:lnSpc>
                <a:spcPct val="100000"/>
              </a:lnSpc>
              <a:spcBef>
                <a:spcPts val="0"/>
              </a:spcBef>
              <a:spcAft>
                <a:spcPts val="1200"/>
              </a:spcAft>
              <a:buClr>
                <a:srgbClr val="FBBA00"/>
              </a:buClr>
              <a:buSzTx/>
              <a:buFont typeface="Wingdings" pitchFamily="2" charset="2"/>
              <a:buChar char="§"/>
              <a:tabLst/>
              <a:defRPr/>
            </a:pPr>
            <a:r>
              <a:rPr kumimoji="0" lang="zh-CN" altLang="en-US" sz="20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通过开发</a:t>
            </a:r>
            <a:r>
              <a:rPr kumimoji="0" lang="en-US" altLang="zh-CN" sz="2000" b="1"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CAREC</a:t>
            </a:r>
            <a:r>
              <a:rPr kumimoji="0" lang="zh-CN" altLang="en-US" sz="2000" b="1"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旅游门户网站</a:t>
            </a:r>
            <a:r>
              <a:rPr kumimoji="0" lang="zh-CN" altLang="en-US" sz="20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，打造“</a:t>
            </a:r>
            <a:r>
              <a:rPr kumimoji="0" lang="zh-CN" altLang="en-US" sz="2000" b="1"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游丝路</a:t>
            </a:r>
            <a:r>
              <a:rPr kumimoji="0" lang="zh-CN" altLang="en-US" sz="20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000" b="1"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Visit Silk Road</a:t>
            </a:r>
            <a:r>
              <a:rPr kumimoji="0" lang="zh-CN" altLang="en-US" sz="20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）”共同品牌</a:t>
            </a:r>
            <a:endParaRPr kumimoji="0" lang="zh-CN" altLang="en-US" sz="2000" b="1" i="0" u="none" strike="noStrike" kern="1200" cap="none" spc="0" normalizeH="0" baseline="0" noProof="0" dirty="0">
              <a:ln>
                <a:noFill/>
              </a:ln>
              <a:solidFill>
                <a:srgbClr val="56636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947124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20A2F6-D33F-D846-BA6B-92C4DEAE819F}"/>
              </a:ext>
            </a:extLst>
          </p:cNvPr>
          <p:cNvSpPr/>
          <p:nvPr/>
        </p:nvSpPr>
        <p:spPr>
          <a:xfrm>
            <a:off x="1811301" y="760393"/>
            <a:ext cx="907837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该门户网站针对不同受众呈现多类内容，以期创造流量协同效应和项目可持续发展机会。</a:t>
            </a:r>
            <a:endParaRPr kumimoji="0" lang="zh-CN" altLang="en-US" sz="18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Retângulo arredondado 11">
            <a:extLst>
              <a:ext uri="{FF2B5EF4-FFF2-40B4-BE49-F238E27FC236}">
                <a16:creationId xmlns:a16="http://schemas.microsoft.com/office/drawing/2014/main" id="{3AAD10DF-2654-504A-B564-49C6FF30881C}"/>
              </a:ext>
            </a:extLst>
          </p:cNvPr>
          <p:cNvSpPr/>
          <p:nvPr/>
        </p:nvSpPr>
        <p:spPr>
          <a:xfrm>
            <a:off x="605790" y="1788250"/>
            <a:ext cx="4921790" cy="2088740"/>
          </a:xfrm>
          <a:prstGeom prst="roundRect">
            <a:avLst>
              <a:gd name="adj" fmla="val 5497"/>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9" name="CaixaDeTexto 12">
            <a:extLst>
              <a:ext uri="{FF2B5EF4-FFF2-40B4-BE49-F238E27FC236}">
                <a16:creationId xmlns:a16="http://schemas.microsoft.com/office/drawing/2014/main" id="{BE1EEFF4-23F8-7840-8A33-C484E948F2CE}"/>
              </a:ext>
            </a:extLst>
          </p:cNvPr>
          <p:cNvSpPr txBox="1"/>
          <p:nvPr/>
        </p:nvSpPr>
        <p:spPr>
          <a:xfrm>
            <a:off x="1993028" y="1313687"/>
            <a:ext cx="111440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旅游内容</a:t>
            </a:r>
          </a:p>
        </p:txBody>
      </p:sp>
      <p:sp>
        <p:nvSpPr>
          <p:cNvPr id="31" name="CaixaDeTexto 13">
            <a:extLst>
              <a:ext uri="{FF2B5EF4-FFF2-40B4-BE49-F238E27FC236}">
                <a16:creationId xmlns:a16="http://schemas.microsoft.com/office/drawing/2014/main" id="{41B20CBC-8DDD-E147-A56A-588CE8212C0F}"/>
              </a:ext>
            </a:extLst>
          </p:cNvPr>
          <p:cNvSpPr txBox="1"/>
          <p:nvPr/>
        </p:nvSpPr>
        <p:spPr>
          <a:xfrm>
            <a:off x="807720" y="1916713"/>
            <a:ext cx="422766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国家、地区和资产、集群、合作伙伴的经验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（地点、内容、方式、主体）</a:t>
            </a:r>
            <a:endParaRPr kumimoji="0" lang="en-US" altLang="zh-CN" sz="18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旅游指南和杂志</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（聚合商、叙事方式、引流热点和搜索引擎优化）</a:t>
            </a:r>
          </a:p>
        </p:txBody>
      </p:sp>
      <p:sp>
        <p:nvSpPr>
          <p:cNvPr id="33" name="Retângulo arredondado 15">
            <a:extLst>
              <a:ext uri="{FF2B5EF4-FFF2-40B4-BE49-F238E27FC236}">
                <a16:creationId xmlns:a16="http://schemas.microsoft.com/office/drawing/2014/main" id="{211FA308-C099-3344-B611-5EE94DEADDAC}"/>
              </a:ext>
            </a:extLst>
          </p:cNvPr>
          <p:cNvSpPr/>
          <p:nvPr/>
        </p:nvSpPr>
        <p:spPr>
          <a:xfrm>
            <a:off x="588291" y="4526052"/>
            <a:ext cx="4921790" cy="1749194"/>
          </a:xfrm>
          <a:prstGeom prst="roundRect">
            <a:avLst>
              <a:gd name="adj" fmla="val 5497"/>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 name="CaixaDeTexto 16">
            <a:extLst>
              <a:ext uri="{FF2B5EF4-FFF2-40B4-BE49-F238E27FC236}">
                <a16:creationId xmlns:a16="http://schemas.microsoft.com/office/drawing/2014/main" id="{9B593572-BEE6-4349-BFD5-D72BA68E7FB0}"/>
              </a:ext>
            </a:extLst>
          </p:cNvPr>
          <p:cNvSpPr txBox="1"/>
          <p:nvPr/>
        </p:nvSpPr>
        <p:spPr>
          <a:xfrm>
            <a:off x="828008" y="4661674"/>
            <a:ext cx="4162190"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旅游开发</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旅游数据及统计（</a:t>
            </a:r>
            <a:r>
              <a:rPr kumimoji="0" lang="en-US" altLang="zh-CN" sz="18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R</a:t>
            </a:r>
            <a:r>
              <a:rPr kumimoji="0" lang="zh-CN" altLang="en-US" sz="18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旅游出版物（</a:t>
            </a:r>
            <a:r>
              <a:rPr kumimoji="0" lang="en-US" altLang="zh-CN" sz="18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R</a:t>
            </a:r>
            <a:r>
              <a:rPr kumimoji="0" lang="zh-CN" altLang="en-US" sz="18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活动</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联系方式</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9" name="CaixaDeTexto 17">
            <a:extLst>
              <a:ext uri="{FF2B5EF4-FFF2-40B4-BE49-F238E27FC236}">
                <a16:creationId xmlns:a16="http://schemas.microsoft.com/office/drawing/2014/main" id="{EA743B8B-643A-8B48-82D5-1315AC9861D8}"/>
              </a:ext>
            </a:extLst>
          </p:cNvPr>
          <p:cNvSpPr txBox="1"/>
          <p:nvPr/>
        </p:nvSpPr>
        <p:spPr>
          <a:xfrm>
            <a:off x="2077850" y="4020152"/>
            <a:ext cx="111440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机构内容</a:t>
            </a:r>
          </a:p>
        </p:txBody>
      </p:sp>
      <p:sp>
        <p:nvSpPr>
          <p:cNvPr id="46" name="Retângulo arredondado 19">
            <a:extLst>
              <a:ext uri="{FF2B5EF4-FFF2-40B4-BE49-F238E27FC236}">
                <a16:creationId xmlns:a16="http://schemas.microsoft.com/office/drawing/2014/main" id="{7DC5AE39-D126-7043-9450-BB97914B5D4C}"/>
              </a:ext>
            </a:extLst>
          </p:cNvPr>
          <p:cNvSpPr/>
          <p:nvPr/>
        </p:nvSpPr>
        <p:spPr>
          <a:xfrm>
            <a:off x="6578089" y="1788250"/>
            <a:ext cx="5008121" cy="2077003"/>
          </a:xfrm>
          <a:prstGeom prst="roundRect">
            <a:avLst>
              <a:gd name="adj" fmla="val 5497"/>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7" name="CaixaDeTexto 20">
            <a:extLst>
              <a:ext uri="{FF2B5EF4-FFF2-40B4-BE49-F238E27FC236}">
                <a16:creationId xmlns:a16="http://schemas.microsoft.com/office/drawing/2014/main" id="{936D2594-6C8A-ED4C-9C6D-4799A800D799}"/>
              </a:ext>
            </a:extLst>
          </p:cNvPr>
          <p:cNvSpPr txBox="1"/>
          <p:nvPr/>
        </p:nvSpPr>
        <p:spPr>
          <a:xfrm>
            <a:off x="8245227" y="1301950"/>
            <a:ext cx="134684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投资者内容</a:t>
            </a:r>
          </a:p>
        </p:txBody>
      </p:sp>
      <p:sp>
        <p:nvSpPr>
          <p:cNvPr id="48" name="CaixaDeTexto 21">
            <a:extLst>
              <a:ext uri="{FF2B5EF4-FFF2-40B4-BE49-F238E27FC236}">
                <a16:creationId xmlns:a16="http://schemas.microsoft.com/office/drawing/2014/main" id="{E0BF8EBF-AB4F-334B-A4A4-296D53BC2197}"/>
              </a:ext>
            </a:extLst>
          </p:cNvPr>
          <p:cNvSpPr txBox="1"/>
          <p:nvPr/>
        </p:nvSpPr>
        <p:spPr>
          <a:xfrm>
            <a:off x="7005454" y="1951926"/>
            <a:ext cx="4207376" cy="1754326"/>
          </a:xfrm>
          <a:prstGeom prst="rect">
            <a:avLst/>
          </a:prstGeom>
          <a:noFill/>
        </p:spPr>
        <p:txBody>
          <a:bodyPr wrap="square" rtlCol="0">
            <a:spAutoFit/>
          </a:bodyPr>
          <a:lstStyle>
            <a:defPPr>
              <a:defRPr lang="zh-CN"/>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投资法规及立法</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（各国家和各区域的监管框架、融资机制和替代方案）</a:t>
            </a:r>
            <a:endParaRPr kumimoji="0" lang="en-US" altLang="zh-CN" sz="18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投资项目（</a:t>
            </a:r>
            <a:r>
              <a:rPr kumimoji="0" lang="en-US" altLang="zh-CN" sz="18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R</a:t>
            </a:r>
            <a:r>
              <a:rPr kumimoji="0" lang="zh-CN" altLang="en-US" sz="18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（旅游投资项目）</a:t>
            </a:r>
          </a:p>
        </p:txBody>
      </p:sp>
      <p:sp>
        <p:nvSpPr>
          <p:cNvPr id="49" name="Retângulo arredondado 22">
            <a:extLst>
              <a:ext uri="{FF2B5EF4-FFF2-40B4-BE49-F238E27FC236}">
                <a16:creationId xmlns:a16="http://schemas.microsoft.com/office/drawing/2014/main" id="{15461027-70AD-814A-A975-51A76FFEB655}"/>
              </a:ext>
            </a:extLst>
          </p:cNvPr>
          <p:cNvSpPr/>
          <p:nvPr/>
        </p:nvSpPr>
        <p:spPr>
          <a:xfrm>
            <a:off x="6578089" y="4564250"/>
            <a:ext cx="4856959" cy="1710996"/>
          </a:xfrm>
          <a:prstGeom prst="roundRect">
            <a:avLst>
              <a:gd name="adj" fmla="val 5497"/>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0" name="CaixaDeTexto 23">
            <a:extLst>
              <a:ext uri="{FF2B5EF4-FFF2-40B4-BE49-F238E27FC236}">
                <a16:creationId xmlns:a16="http://schemas.microsoft.com/office/drawing/2014/main" id="{6FAEC455-B152-B446-9AA6-66918A2A4C46}"/>
              </a:ext>
            </a:extLst>
          </p:cNvPr>
          <p:cNvSpPr txBox="1"/>
          <p:nvPr/>
        </p:nvSpPr>
        <p:spPr>
          <a:xfrm>
            <a:off x="7005454" y="4800484"/>
            <a:ext cx="3978776" cy="1200329"/>
          </a:xfrm>
          <a:prstGeom prst="rect">
            <a:avLst/>
          </a:prstGeom>
          <a:noFill/>
        </p:spPr>
        <p:txBody>
          <a:bodyPr wrap="square" rtlCol="0">
            <a:spAutoFit/>
          </a:bodyPr>
          <a:lstStyle>
            <a:defPPr>
              <a:defRPr lang="zh-CN"/>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学习计划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（实用信息、奖学金以及政府资助的丝绸之路国家旅游与酒店管理学习计划</a:t>
            </a:r>
            <a:r>
              <a:rPr kumimoji="0" lang="zh-CN" altLang="en-US" sz="1400" b="0"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p>
        </p:txBody>
      </p:sp>
      <p:sp>
        <p:nvSpPr>
          <p:cNvPr id="51" name="CaixaDeTexto 24">
            <a:extLst>
              <a:ext uri="{FF2B5EF4-FFF2-40B4-BE49-F238E27FC236}">
                <a16:creationId xmlns:a16="http://schemas.microsoft.com/office/drawing/2014/main" id="{9300997C-69BF-194B-B4C5-B1729384011A}"/>
              </a:ext>
            </a:extLst>
          </p:cNvPr>
          <p:cNvSpPr txBox="1"/>
          <p:nvPr/>
        </p:nvSpPr>
        <p:spPr>
          <a:xfrm>
            <a:off x="7271593" y="3985459"/>
            <a:ext cx="34453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566367"/>
                </a:solidFill>
                <a:effectLst/>
                <a:uLnTx/>
                <a:uFillTx/>
                <a:latin typeface="Times New Roman" panose="02020603050405020304" pitchFamily="18" charset="0"/>
                <a:ea typeface="宋体" panose="02010600030101010101" pitchFamily="2" charset="-122"/>
                <a:cs typeface="Times New Roman" panose="02020603050405020304" pitchFamily="18" charset="0"/>
              </a:rPr>
              <a:t>教育内容</a:t>
            </a:r>
          </a:p>
        </p:txBody>
      </p:sp>
      <p:sp>
        <p:nvSpPr>
          <p:cNvPr id="52" name="Oval 51">
            <a:extLst>
              <a:ext uri="{FF2B5EF4-FFF2-40B4-BE49-F238E27FC236}">
                <a16:creationId xmlns:a16="http://schemas.microsoft.com/office/drawing/2014/main" id="{83597922-2EB4-2A41-9E25-AB52B7E6AF3F}"/>
              </a:ext>
            </a:extLst>
          </p:cNvPr>
          <p:cNvSpPr/>
          <p:nvPr/>
        </p:nvSpPr>
        <p:spPr>
          <a:xfrm>
            <a:off x="5206834" y="3323696"/>
            <a:ext cx="1627170" cy="1467145"/>
          </a:xfrm>
          <a:prstGeom prst="ellipse">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E7EBF0">
                    <a:lumMod val="10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合力</a:t>
            </a:r>
          </a:p>
        </p:txBody>
      </p:sp>
      <p:sp>
        <p:nvSpPr>
          <p:cNvPr id="18" name="TextBox 17">
            <a:extLst>
              <a:ext uri="{FF2B5EF4-FFF2-40B4-BE49-F238E27FC236}">
                <a16:creationId xmlns:a16="http://schemas.microsoft.com/office/drawing/2014/main" id="{D6495175-6B10-419E-AC29-A3366F24BDCF}"/>
              </a:ext>
            </a:extLst>
          </p:cNvPr>
          <p:cNvSpPr txBox="1"/>
          <p:nvPr/>
        </p:nvSpPr>
        <p:spPr>
          <a:xfrm>
            <a:off x="4651986" y="287023"/>
            <a:ext cx="342273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CAREC</a:t>
            </a:r>
            <a:r>
              <a:rPr kumimoji="0" lang="zh-CN" altLang="en-US" sz="2000" b="1" i="0" u="none" strike="noStrike" kern="1200" cap="none" spc="0" normalizeH="0" baseline="0" noProof="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旅游门户网站：内容</a:t>
            </a:r>
          </a:p>
        </p:txBody>
      </p:sp>
    </p:spTree>
    <p:extLst>
      <p:ext uri="{BB962C8B-B14F-4D97-AF65-F5344CB8AC3E}">
        <p14:creationId xmlns:p14="http://schemas.microsoft.com/office/powerpoint/2010/main" val="972413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4584B724-73C2-0A6C-015A-D5595C4D4E3F}"/>
              </a:ext>
            </a:extLst>
          </p:cNvPr>
          <p:cNvSpPr/>
          <p:nvPr/>
        </p:nvSpPr>
        <p:spPr>
          <a:xfrm>
            <a:off x="1" y="-1048"/>
            <a:ext cx="10146795" cy="1248107"/>
          </a:xfrm>
          <a:custGeom>
            <a:avLst/>
            <a:gdLst>
              <a:gd name="connsiteX0" fmla="*/ 0 w 8704731"/>
              <a:gd name="connsiteY0" fmla="*/ 0 h 1292923"/>
              <a:gd name="connsiteX1" fmla="*/ 8691119 w 8704731"/>
              <a:gd name="connsiteY1" fmla="*/ 0 h 1292923"/>
              <a:gd name="connsiteX2" fmla="*/ 8704731 w 8704731"/>
              <a:gd name="connsiteY2" fmla="*/ 67422 h 1292923"/>
              <a:gd name="connsiteX3" fmla="*/ 8704731 w 8704731"/>
              <a:gd name="connsiteY3" fmla="*/ 877883 h 1292923"/>
              <a:gd name="connsiteX4" fmla="*/ 8289691 w 8704731"/>
              <a:gd name="connsiteY4" fmla="*/ 1292923 h 1292923"/>
              <a:gd name="connsiteX5" fmla="*/ 0 w 8704731"/>
              <a:gd name="connsiteY5" fmla="*/ 1292923 h 12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04731" h="1292923">
                <a:moveTo>
                  <a:pt x="0" y="0"/>
                </a:moveTo>
                <a:lnTo>
                  <a:pt x="8691119" y="0"/>
                </a:lnTo>
                <a:lnTo>
                  <a:pt x="8704731" y="67422"/>
                </a:lnTo>
                <a:lnTo>
                  <a:pt x="8704731" y="877883"/>
                </a:lnTo>
                <a:cubicBezTo>
                  <a:pt x="8704731" y="1107103"/>
                  <a:pt x="8518911" y="1292923"/>
                  <a:pt x="8289691" y="1292923"/>
                </a:cubicBezTo>
                <a:lnTo>
                  <a:pt x="0" y="1292923"/>
                </a:lnTo>
                <a:close/>
              </a:path>
            </a:pathLst>
          </a:custGeom>
          <a:solidFill>
            <a:srgbClr val="00B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zh-CN">
              <a:latin typeface="Times New Roman" panose="02020603050405020304" pitchFamily="18" charset="0"/>
              <a:ea typeface="宋体" panose="02010600030101010101" pitchFamily="2" charset="-122"/>
              <a:cs typeface="Times New Roman" panose="02020603050405020304" pitchFamily="18" charset="0"/>
            </a:endParaRPr>
          </a:p>
        </p:txBody>
      </p:sp>
      <p:sp>
        <p:nvSpPr>
          <p:cNvPr id="27" name="TextBox 26">
            <a:extLst>
              <a:ext uri="{FF2B5EF4-FFF2-40B4-BE49-F238E27FC236}">
                <a16:creationId xmlns:a16="http://schemas.microsoft.com/office/drawing/2014/main" id="{00251347-254E-0D44-8122-B37D94FD14A3}"/>
              </a:ext>
            </a:extLst>
          </p:cNvPr>
          <p:cNvSpPr txBox="1"/>
          <p:nvPr/>
        </p:nvSpPr>
        <p:spPr>
          <a:xfrm>
            <a:off x="557608" y="135010"/>
            <a:ext cx="8910850" cy="1077218"/>
          </a:xfrm>
          <a:prstGeom prst="rect">
            <a:avLst/>
          </a:prstGeom>
          <a:noFill/>
        </p:spPr>
        <p:txBody>
          <a:bodyPr wrap="square" lIns="91440" tIns="45720" rIns="91440" bIns="45720" rtlCol="0" anchor="t">
            <a:spAutoFit/>
          </a:bodyPr>
          <a:lstStyle/>
          <a:p>
            <a:pPr algn="ctr" rtl="0"/>
            <a:r>
              <a:rPr lang="zh-CN" sz="3200" b="1" i="0" u="none" baseline="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气候变化对CAREC地区的影响</a:t>
            </a:r>
            <a:br>
              <a:rPr lang="en-US" altLang="zh-CN" sz="3200" b="1" i="0" u="none" baseline="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br>
            <a:r>
              <a:rPr lang="zh-CN" sz="3200" b="1" i="0" u="none" baseline="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及亟待采取的区域行动 </a:t>
            </a:r>
          </a:p>
        </p:txBody>
      </p:sp>
      <p:sp>
        <p:nvSpPr>
          <p:cNvPr id="5" name="Freeform: Shape 4">
            <a:extLst>
              <a:ext uri="{FF2B5EF4-FFF2-40B4-BE49-F238E27FC236}">
                <a16:creationId xmlns:a16="http://schemas.microsoft.com/office/drawing/2014/main" id="{02664F31-3A8D-A88C-32F1-61D8D62FC17B}"/>
              </a:ext>
            </a:extLst>
          </p:cNvPr>
          <p:cNvSpPr/>
          <p:nvPr/>
        </p:nvSpPr>
        <p:spPr>
          <a:xfrm>
            <a:off x="5878484" y="1427058"/>
            <a:ext cx="5663028" cy="3885342"/>
          </a:xfrm>
          <a:custGeom>
            <a:avLst/>
            <a:gdLst>
              <a:gd name="connsiteX0" fmla="*/ 370105 w 3895024"/>
              <a:gd name="connsiteY0" fmla="*/ 0 h 5107724"/>
              <a:gd name="connsiteX1" fmla="*/ 3895024 w 3895024"/>
              <a:gd name="connsiteY1" fmla="*/ 0 h 5107724"/>
              <a:gd name="connsiteX2" fmla="*/ 3895024 w 3895024"/>
              <a:gd name="connsiteY2" fmla="*/ 5107724 h 5107724"/>
              <a:gd name="connsiteX3" fmla="*/ 0 w 3895024"/>
              <a:gd name="connsiteY3" fmla="*/ 5107724 h 5107724"/>
              <a:gd name="connsiteX4" fmla="*/ 0 w 3895024"/>
              <a:gd name="connsiteY4" fmla="*/ 370105 h 5107724"/>
              <a:gd name="connsiteX5" fmla="*/ 370105 w 3895024"/>
              <a:gd name="connsiteY5" fmla="*/ 0 h 510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5024" h="5107724">
                <a:moveTo>
                  <a:pt x="370105" y="0"/>
                </a:moveTo>
                <a:lnTo>
                  <a:pt x="3895024" y="0"/>
                </a:lnTo>
                <a:lnTo>
                  <a:pt x="3895024" y="5107724"/>
                </a:lnTo>
                <a:lnTo>
                  <a:pt x="0" y="5107724"/>
                </a:lnTo>
                <a:lnTo>
                  <a:pt x="0" y="370105"/>
                </a:lnTo>
                <a:cubicBezTo>
                  <a:pt x="0" y="165702"/>
                  <a:pt x="165702" y="0"/>
                  <a:pt x="370105" y="0"/>
                </a:cubicBezTo>
                <a:close/>
              </a:path>
            </a:pathLst>
          </a:cu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zh-CN">
              <a:latin typeface="Times New Roman" panose="02020603050405020304" pitchFamily="18" charset="0"/>
              <a:ea typeface="宋体" panose="02010600030101010101" pitchFamily="2" charset="-122"/>
              <a:cs typeface="Times New Roman" panose="02020603050405020304" pitchFamily="18" charset="0"/>
            </a:endParaRPr>
          </a:p>
        </p:txBody>
      </p:sp>
      <p:sp>
        <p:nvSpPr>
          <p:cNvPr id="32" name="TextBox 31">
            <a:extLst>
              <a:ext uri="{FF2B5EF4-FFF2-40B4-BE49-F238E27FC236}">
                <a16:creationId xmlns:a16="http://schemas.microsoft.com/office/drawing/2014/main" id="{AE0D112A-DFEE-B7AD-B804-15FE84071251}"/>
              </a:ext>
            </a:extLst>
          </p:cNvPr>
          <p:cNvSpPr txBox="1"/>
          <p:nvPr/>
        </p:nvSpPr>
        <p:spPr>
          <a:xfrm>
            <a:off x="5962095" y="1650653"/>
            <a:ext cx="5795709" cy="400110"/>
          </a:xfrm>
          <a:prstGeom prst="rect">
            <a:avLst/>
          </a:prstGeom>
          <a:noFill/>
        </p:spPr>
        <p:txBody>
          <a:bodyPr wrap="square" lIns="91440" tIns="45720" rIns="91440" bIns="45720" rtlCol="0" anchor="t">
            <a:spAutoFit/>
          </a:bodyPr>
          <a:lstStyle/>
          <a:p>
            <a:pPr marL="342900" indent="-342900" algn="l" rtl="0">
              <a:buFont typeface="Wingdings" pitchFamily="2" charset="2"/>
              <a:buChar char="ü"/>
            </a:pPr>
            <a:r>
              <a:rPr lang="zh-CN" sz="2000" b="1" i="0" u="none" baseline="0" dirty="0">
                <a:effectLst>
                  <a:outerShdw blurRad="50800" dist="38100" dir="8100000" algn="tr"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须采取紧急区域行动，制定全方位的解决方案</a:t>
            </a:r>
          </a:p>
        </p:txBody>
      </p:sp>
      <p:grpSp>
        <p:nvGrpSpPr>
          <p:cNvPr id="9" name="Group 8">
            <a:extLst>
              <a:ext uri="{FF2B5EF4-FFF2-40B4-BE49-F238E27FC236}">
                <a16:creationId xmlns:a16="http://schemas.microsoft.com/office/drawing/2014/main" id="{A268FAE8-12E8-DD33-7E9B-986F30E27979}"/>
              </a:ext>
            </a:extLst>
          </p:cNvPr>
          <p:cNvGrpSpPr/>
          <p:nvPr/>
        </p:nvGrpSpPr>
        <p:grpSpPr>
          <a:xfrm>
            <a:off x="5878485" y="5386197"/>
            <a:ext cx="5339340" cy="1366771"/>
            <a:chOff x="7979161" y="4108340"/>
            <a:chExt cx="3465095" cy="2279293"/>
          </a:xfrm>
        </p:grpSpPr>
        <p:sp>
          <p:nvSpPr>
            <p:cNvPr id="2" name="Freeform: Shape 4">
              <a:extLst>
                <a:ext uri="{FF2B5EF4-FFF2-40B4-BE49-F238E27FC236}">
                  <a16:creationId xmlns:a16="http://schemas.microsoft.com/office/drawing/2014/main" id="{FC9C3C2A-E645-5C3D-E1AE-61E0261B007B}"/>
                </a:ext>
              </a:extLst>
            </p:cNvPr>
            <p:cNvSpPr/>
            <p:nvPr/>
          </p:nvSpPr>
          <p:spPr>
            <a:xfrm>
              <a:off x="7979161" y="4108340"/>
              <a:ext cx="3465095" cy="2279293"/>
            </a:xfrm>
            <a:custGeom>
              <a:avLst/>
              <a:gdLst>
                <a:gd name="connsiteX0" fmla="*/ 370105 w 3895024"/>
                <a:gd name="connsiteY0" fmla="*/ 0 h 5107724"/>
                <a:gd name="connsiteX1" fmla="*/ 3895024 w 3895024"/>
                <a:gd name="connsiteY1" fmla="*/ 0 h 5107724"/>
                <a:gd name="connsiteX2" fmla="*/ 3895024 w 3895024"/>
                <a:gd name="connsiteY2" fmla="*/ 5107724 h 5107724"/>
                <a:gd name="connsiteX3" fmla="*/ 0 w 3895024"/>
                <a:gd name="connsiteY3" fmla="*/ 5107724 h 5107724"/>
                <a:gd name="connsiteX4" fmla="*/ 0 w 3895024"/>
                <a:gd name="connsiteY4" fmla="*/ 370105 h 5107724"/>
                <a:gd name="connsiteX5" fmla="*/ 370105 w 3895024"/>
                <a:gd name="connsiteY5" fmla="*/ 0 h 510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5024" h="5107724">
                  <a:moveTo>
                    <a:pt x="370105" y="0"/>
                  </a:moveTo>
                  <a:lnTo>
                    <a:pt x="3895024" y="0"/>
                  </a:lnTo>
                  <a:lnTo>
                    <a:pt x="3895024" y="5107724"/>
                  </a:lnTo>
                  <a:lnTo>
                    <a:pt x="0" y="5107724"/>
                  </a:lnTo>
                  <a:lnTo>
                    <a:pt x="0" y="370105"/>
                  </a:lnTo>
                  <a:cubicBezTo>
                    <a:pt x="0" y="165702"/>
                    <a:pt x="165702" y="0"/>
                    <a:pt x="370105" y="0"/>
                  </a:cubicBezTo>
                  <a:close/>
                </a:path>
              </a:pathLst>
            </a:custGeom>
            <a:solidFill>
              <a:srgbClr val="00B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zh-CN">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TextBox 32">
              <a:extLst>
                <a:ext uri="{FF2B5EF4-FFF2-40B4-BE49-F238E27FC236}">
                  <a16:creationId xmlns:a16="http://schemas.microsoft.com/office/drawing/2014/main" id="{20A2B843-62AC-2E57-D775-9C83FB2FFE71}"/>
                </a:ext>
              </a:extLst>
            </p:cNvPr>
            <p:cNvSpPr txBox="1"/>
            <p:nvPr/>
          </p:nvSpPr>
          <p:spPr>
            <a:xfrm>
              <a:off x="8034831" y="4255907"/>
              <a:ext cx="3321244" cy="1693769"/>
            </a:xfrm>
            <a:prstGeom prst="rect">
              <a:avLst/>
            </a:prstGeom>
            <a:noFill/>
          </p:spPr>
          <p:txBody>
            <a:bodyPr wrap="square" lIns="91440" tIns="45720" rIns="91440" bIns="45720" rtlCol="0" anchor="t">
              <a:spAutoFit/>
            </a:bodyPr>
            <a:lstStyle/>
            <a:p>
              <a:pPr marL="342900" indent="-342900" algn="l" rtl="0">
                <a:buFont typeface="Wingdings" pitchFamily="2" charset="2"/>
                <a:buChar char="ü"/>
              </a:pPr>
              <a:r>
                <a:rPr lang="zh-CN" sz="2000" b="1" i="0" u="none" baseline="0">
                  <a:solidFill>
                    <a:schemeClr val="bg1"/>
                  </a:solidFill>
                  <a:effectLst>
                    <a:outerShdw blurRad="50800" dist="38100" dir="8100000" algn="tr"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须帮助CAREC发展中成员体加强知识、技术转移和能力，专注合力应对气候变化影响</a:t>
              </a:r>
              <a:endParaRPr lang="zh-CN" sz="2000" b="1">
                <a:solidFill>
                  <a:schemeClr val="bg1"/>
                </a:solidFill>
                <a:effectLst>
                  <a:outerShdw blurRad="50800" dist="38100" dir="8100000" algn="tr"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37" name="Rectangle: Rounded Corners 36">
            <a:extLst>
              <a:ext uri="{FF2B5EF4-FFF2-40B4-BE49-F238E27FC236}">
                <a16:creationId xmlns:a16="http://schemas.microsoft.com/office/drawing/2014/main" id="{72E39AF3-E8B7-E584-89A2-12B0816CC091}"/>
              </a:ext>
            </a:extLst>
          </p:cNvPr>
          <p:cNvSpPr/>
          <p:nvPr/>
        </p:nvSpPr>
        <p:spPr>
          <a:xfrm>
            <a:off x="159338" y="1766948"/>
            <a:ext cx="2272997" cy="4583147"/>
          </a:xfrm>
          <a:prstGeom prst="roundRect">
            <a:avLst>
              <a:gd name="adj" fmla="val 9111"/>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zh-CN">
              <a:latin typeface="Times New Roman" panose="02020603050405020304" pitchFamily="18" charset="0"/>
              <a:ea typeface="宋体" panose="02010600030101010101" pitchFamily="2" charset="-122"/>
              <a:cs typeface="Times New Roman" panose="02020603050405020304" pitchFamily="18" charset="0"/>
            </a:endParaRPr>
          </a:p>
        </p:txBody>
      </p:sp>
      <p:sp>
        <p:nvSpPr>
          <p:cNvPr id="38" name="TextBox 37">
            <a:extLst>
              <a:ext uri="{FF2B5EF4-FFF2-40B4-BE49-F238E27FC236}">
                <a16:creationId xmlns:a16="http://schemas.microsoft.com/office/drawing/2014/main" id="{7ACDE58D-A3DE-A9B7-69B9-A564081AB836}"/>
              </a:ext>
            </a:extLst>
          </p:cNvPr>
          <p:cNvSpPr txBox="1"/>
          <p:nvPr/>
        </p:nvSpPr>
        <p:spPr>
          <a:xfrm>
            <a:off x="351586" y="2770661"/>
            <a:ext cx="2229203" cy="3170099"/>
          </a:xfrm>
          <a:prstGeom prst="rect">
            <a:avLst/>
          </a:prstGeom>
          <a:noFill/>
        </p:spPr>
        <p:txBody>
          <a:bodyPr wrap="square" lIns="91440" tIns="45720" rIns="91440" bIns="45720" rtlCol="0" anchor="t">
            <a:spAutoFit/>
          </a:bodyPr>
          <a:lstStyle/>
          <a:p>
            <a:pPr algn="l" rtl="0"/>
            <a:r>
              <a:rPr lang="zh-CN" sz="2000" b="0" i="0" u="none" baseline="0">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能源</a:t>
            </a:r>
            <a:endParaRPr lang="zh-CN" sz="2000">
              <a:solidFill>
                <a:schemeClr val="accent1"/>
              </a:solidFill>
              <a:latin typeface="Times New Roman" panose="02020603050405020304" pitchFamily="18" charset="0"/>
              <a:ea typeface="宋体" panose="02010600030101010101" pitchFamily="2" charset="-122"/>
              <a:cs typeface="Times New Roman" panose="02020603050405020304" pitchFamily="18" charset="0"/>
            </a:endParaRPr>
          </a:p>
          <a:p>
            <a:pPr algn="l" rtl="0"/>
            <a:r>
              <a:rPr lang="zh-CN" sz="2000" b="0" i="0" u="none" baseline="0">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水资源</a:t>
            </a:r>
            <a:endParaRPr lang="zh-CN" sz="2000">
              <a:solidFill>
                <a:schemeClr val="accent1"/>
              </a:solidFill>
              <a:latin typeface="Times New Roman" panose="02020603050405020304" pitchFamily="18" charset="0"/>
              <a:ea typeface="宋体" panose="02010600030101010101" pitchFamily="2" charset="-122"/>
              <a:cs typeface="Times New Roman" panose="02020603050405020304" pitchFamily="18" charset="0"/>
            </a:endParaRPr>
          </a:p>
          <a:p>
            <a:pPr algn="l" rtl="0"/>
            <a:r>
              <a:rPr lang="zh-CN" sz="2000" b="0" i="0" u="none" baseline="0">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农业 </a:t>
            </a:r>
          </a:p>
          <a:p>
            <a:pPr algn="l" rtl="0"/>
            <a:r>
              <a:rPr lang="zh-CN" sz="2000" b="0" i="0" u="none" baseline="0">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工业 </a:t>
            </a:r>
            <a:endParaRPr lang="zh-CN" sz="2000">
              <a:solidFill>
                <a:schemeClr val="accent1"/>
              </a:solidFill>
              <a:latin typeface="Times New Roman" panose="02020603050405020304" pitchFamily="18" charset="0"/>
              <a:ea typeface="宋体" panose="02010600030101010101" pitchFamily="2" charset="-122"/>
              <a:cs typeface="Times New Roman" panose="02020603050405020304" pitchFamily="18" charset="0"/>
            </a:endParaRPr>
          </a:p>
          <a:p>
            <a:pPr algn="l" rtl="0"/>
            <a:r>
              <a:rPr lang="zh-CN" sz="2000" b="0" i="0" u="none" baseline="0">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交通</a:t>
            </a:r>
            <a:endParaRPr lang="zh-CN" sz="2000">
              <a:solidFill>
                <a:schemeClr val="accent1"/>
              </a:solidFill>
              <a:latin typeface="Times New Roman" panose="02020603050405020304" pitchFamily="18" charset="0"/>
              <a:ea typeface="宋体" panose="02010600030101010101" pitchFamily="2" charset="-122"/>
              <a:cs typeface="Times New Roman" panose="02020603050405020304" pitchFamily="18" charset="0"/>
            </a:endParaRPr>
          </a:p>
          <a:p>
            <a:pPr algn="l" rtl="0"/>
            <a:r>
              <a:rPr lang="zh-CN" sz="2000" b="0" i="0" u="none" baseline="0">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城市</a:t>
            </a:r>
            <a:endParaRPr lang="zh-CN" sz="2000">
              <a:solidFill>
                <a:schemeClr val="accent1"/>
              </a:solidFill>
              <a:latin typeface="Times New Roman" panose="02020603050405020304" pitchFamily="18" charset="0"/>
              <a:ea typeface="宋体" panose="02010600030101010101" pitchFamily="2" charset="-122"/>
              <a:cs typeface="Times New Roman" panose="02020603050405020304" pitchFamily="18" charset="0"/>
            </a:endParaRPr>
          </a:p>
          <a:p>
            <a:pPr algn="l" rtl="0"/>
            <a:r>
              <a:rPr lang="zh-CN" sz="2000" b="0" i="0" u="none" baseline="0">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卫生系统</a:t>
            </a:r>
            <a:endParaRPr lang="zh-CN" sz="2000">
              <a:solidFill>
                <a:schemeClr val="accent1"/>
              </a:solidFill>
              <a:latin typeface="Times New Roman" panose="02020603050405020304" pitchFamily="18" charset="0"/>
              <a:ea typeface="宋体" panose="02010600030101010101" pitchFamily="2" charset="-122"/>
              <a:cs typeface="Times New Roman" panose="02020603050405020304" pitchFamily="18" charset="0"/>
            </a:endParaRPr>
          </a:p>
          <a:p>
            <a:pPr algn="l" rtl="0"/>
            <a:r>
              <a:rPr lang="zh-CN" sz="2000" b="0" i="0" u="none" baseline="0">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防灾备灾</a:t>
            </a:r>
            <a:endParaRPr lang="zh-CN" sz="2000">
              <a:solidFill>
                <a:schemeClr val="accent1"/>
              </a:solidFill>
              <a:latin typeface="Times New Roman" panose="02020603050405020304" pitchFamily="18" charset="0"/>
              <a:ea typeface="宋体" panose="02010600030101010101" pitchFamily="2" charset="-122"/>
              <a:cs typeface="Times New Roman" panose="02020603050405020304" pitchFamily="18" charset="0"/>
            </a:endParaRPr>
          </a:p>
          <a:p>
            <a:pPr algn="l" rtl="0"/>
            <a:r>
              <a:rPr lang="zh-CN" sz="2000" b="0" i="0" u="none" baseline="0">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教育</a:t>
            </a:r>
            <a:endParaRPr lang="zh-CN" sz="2000">
              <a:solidFill>
                <a:schemeClr val="accent1"/>
              </a:solidFill>
              <a:latin typeface="Times New Roman" panose="02020603050405020304" pitchFamily="18" charset="0"/>
              <a:ea typeface="宋体" panose="02010600030101010101" pitchFamily="2" charset="-122"/>
              <a:cs typeface="Times New Roman" panose="02020603050405020304" pitchFamily="18" charset="0"/>
            </a:endParaRPr>
          </a:p>
          <a:p>
            <a:pPr algn="l" rtl="0"/>
            <a:r>
              <a:rPr lang="zh-CN" sz="2000" b="0" i="0" u="none" baseline="0">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社会保障</a:t>
            </a:r>
            <a:endParaRPr lang="zh-CN" sz="2000">
              <a:solidFill>
                <a:schemeClr val="accent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9" name="TextBox 38">
            <a:extLst>
              <a:ext uri="{FF2B5EF4-FFF2-40B4-BE49-F238E27FC236}">
                <a16:creationId xmlns:a16="http://schemas.microsoft.com/office/drawing/2014/main" id="{38BCC5C8-0C55-97A1-92C5-2693BC0EFA27}"/>
              </a:ext>
            </a:extLst>
          </p:cNvPr>
          <p:cNvSpPr txBox="1"/>
          <p:nvPr/>
        </p:nvSpPr>
        <p:spPr>
          <a:xfrm>
            <a:off x="663181" y="1914862"/>
            <a:ext cx="1396974" cy="707886"/>
          </a:xfrm>
          <a:prstGeom prst="rect">
            <a:avLst/>
          </a:prstGeom>
          <a:noFill/>
        </p:spPr>
        <p:txBody>
          <a:bodyPr wrap="square" lIns="91440" tIns="45720" rIns="91440" bIns="45720" rtlCol="0" anchor="t">
            <a:spAutoFit/>
          </a:bodyPr>
          <a:lstStyle/>
          <a:p>
            <a:pPr algn="ctr" rtl="0"/>
            <a:r>
              <a:rPr lang="zh-CN" sz="2000" b="1" i="0" u="none" baseline="0" dirty="0">
                <a:latin typeface="Times New Roman" panose="02020603050405020304" pitchFamily="18" charset="0"/>
                <a:ea typeface="宋体" panose="02010600030101010101" pitchFamily="2" charset="-122"/>
                <a:cs typeface="Times New Roman" panose="02020603050405020304" pitchFamily="18" charset="0"/>
              </a:rPr>
              <a:t>影响横跨所有部门</a:t>
            </a:r>
            <a:endParaRPr lang="zh-CN" sz="20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0EF91F90-88E6-A4CC-9999-79E0E1F2EA87}"/>
              </a:ext>
            </a:extLst>
          </p:cNvPr>
          <p:cNvSpPr/>
          <p:nvPr/>
        </p:nvSpPr>
        <p:spPr>
          <a:xfrm>
            <a:off x="2721975" y="1972614"/>
            <a:ext cx="2407194" cy="3710309"/>
          </a:xfrm>
          <a:prstGeom prst="roundRect">
            <a:avLst>
              <a:gd name="adj" fmla="val 9111"/>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zh-CN">
              <a:latin typeface="Times New Roman" panose="02020603050405020304" pitchFamily="18" charset="0"/>
              <a:ea typeface="宋体" panose="02010600030101010101" pitchFamily="2" charset="-122"/>
              <a:cs typeface="Times New Roman" panose="02020603050405020304" pitchFamily="18" charset="0"/>
            </a:endParaRPr>
          </a:p>
        </p:txBody>
      </p:sp>
      <p:sp>
        <p:nvSpPr>
          <p:cNvPr id="45" name="TextBox 44">
            <a:extLst>
              <a:ext uri="{FF2B5EF4-FFF2-40B4-BE49-F238E27FC236}">
                <a16:creationId xmlns:a16="http://schemas.microsoft.com/office/drawing/2014/main" id="{89E463A5-C589-BE50-5469-3444E48FCB1D}"/>
              </a:ext>
            </a:extLst>
          </p:cNvPr>
          <p:cNvSpPr txBox="1"/>
          <p:nvPr/>
        </p:nvSpPr>
        <p:spPr>
          <a:xfrm>
            <a:off x="3240978" y="2083020"/>
            <a:ext cx="1453874" cy="646331"/>
          </a:xfrm>
          <a:prstGeom prst="rect">
            <a:avLst/>
          </a:prstGeom>
          <a:noFill/>
        </p:spPr>
        <p:txBody>
          <a:bodyPr wrap="square" lIns="91440" tIns="45720" rIns="91440" bIns="45720" rtlCol="0" anchor="t">
            <a:spAutoFit/>
          </a:bodyPr>
          <a:lstStyle/>
          <a:p>
            <a:pPr algn="ctr" rtl="0"/>
            <a:r>
              <a:rPr lang="zh-CN" b="1" i="0" u="none" baseline="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zh-CN" b="1" i="0" u="none" baseline="0" dirty="0">
                <a:latin typeface="Times New Roman" panose="02020603050405020304" pitchFamily="18" charset="0"/>
                <a:ea typeface="宋体" panose="02010600030101010101" pitchFamily="2" charset="-122"/>
                <a:cs typeface="Times New Roman" panose="02020603050405020304" pitchFamily="18" charset="0"/>
              </a:rPr>
              <a:t>灾害频率和模式增加</a:t>
            </a:r>
          </a:p>
        </p:txBody>
      </p:sp>
      <p:pic>
        <p:nvPicPr>
          <p:cNvPr id="47" name="Picture 46" descr="A cartoon of a factory&#10;&#10;Description automatically generated">
            <a:extLst>
              <a:ext uri="{FF2B5EF4-FFF2-40B4-BE49-F238E27FC236}">
                <a16:creationId xmlns:a16="http://schemas.microsoft.com/office/drawing/2014/main" id="{D4158682-A915-9802-D25E-B57A9242AF82}"/>
              </a:ext>
            </a:extLst>
          </p:cNvPr>
          <p:cNvPicPr>
            <a:picLocks noChangeAspect="1"/>
          </p:cNvPicPr>
          <p:nvPr/>
        </p:nvPicPr>
        <p:blipFill>
          <a:blip r:embed="rId3"/>
          <a:stretch>
            <a:fillRect/>
          </a:stretch>
        </p:blipFill>
        <p:spPr>
          <a:xfrm>
            <a:off x="3073366" y="3332198"/>
            <a:ext cx="1601879" cy="2074793"/>
          </a:xfrm>
          <a:prstGeom prst="rect">
            <a:avLst/>
          </a:prstGeom>
        </p:spPr>
      </p:pic>
      <p:grpSp>
        <p:nvGrpSpPr>
          <p:cNvPr id="8" name="Group 7">
            <a:extLst>
              <a:ext uri="{FF2B5EF4-FFF2-40B4-BE49-F238E27FC236}">
                <a16:creationId xmlns:a16="http://schemas.microsoft.com/office/drawing/2014/main" id="{3633A389-4059-B6D9-B6E3-A7F7B009C959}"/>
              </a:ext>
            </a:extLst>
          </p:cNvPr>
          <p:cNvGrpSpPr/>
          <p:nvPr/>
        </p:nvGrpSpPr>
        <p:grpSpPr>
          <a:xfrm>
            <a:off x="2651542" y="5448104"/>
            <a:ext cx="2405339" cy="1135294"/>
            <a:chOff x="2632477" y="5342335"/>
            <a:chExt cx="1540043" cy="1135294"/>
          </a:xfrm>
        </p:grpSpPr>
        <p:sp>
          <p:nvSpPr>
            <p:cNvPr id="49" name="Rectangle: Rounded Corners 48">
              <a:extLst>
                <a:ext uri="{FF2B5EF4-FFF2-40B4-BE49-F238E27FC236}">
                  <a16:creationId xmlns:a16="http://schemas.microsoft.com/office/drawing/2014/main" id="{3C3CCD78-43F7-99F9-8380-AC427D20CF14}"/>
                </a:ext>
              </a:extLst>
            </p:cNvPr>
            <p:cNvSpPr/>
            <p:nvPr/>
          </p:nvSpPr>
          <p:spPr>
            <a:xfrm>
              <a:off x="2632477" y="5342335"/>
              <a:ext cx="1540043" cy="1135294"/>
            </a:xfrm>
            <a:prstGeom prst="roundRect">
              <a:avLst>
                <a:gd name="adj" fmla="val 15243"/>
              </a:avLst>
            </a:prstGeom>
            <a:solidFill>
              <a:srgbClr val="00B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zh-CN">
                <a:latin typeface="Times New Roman" panose="02020603050405020304" pitchFamily="18" charset="0"/>
                <a:ea typeface="宋体" panose="02010600030101010101" pitchFamily="2" charset="-122"/>
                <a:cs typeface="Times New Roman" panose="02020603050405020304" pitchFamily="18" charset="0"/>
              </a:endParaRPr>
            </a:p>
          </p:txBody>
        </p:sp>
        <p:sp>
          <p:nvSpPr>
            <p:cNvPr id="48" name="TextBox 47">
              <a:extLst>
                <a:ext uri="{FF2B5EF4-FFF2-40B4-BE49-F238E27FC236}">
                  <a16:creationId xmlns:a16="http://schemas.microsoft.com/office/drawing/2014/main" id="{157BE34F-8B35-9C22-2B1B-6176EDA7C0F4}"/>
                </a:ext>
              </a:extLst>
            </p:cNvPr>
            <p:cNvSpPr txBox="1"/>
            <p:nvPr/>
          </p:nvSpPr>
          <p:spPr>
            <a:xfrm>
              <a:off x="2767539" y="5403682"/>
              <a:ext cx="1396979" cy="892552"/>
            </a:xfrm>
            <a:prstGeom prst="rect">
              <a:avLst/>
            </a:prstGeom>
            <a:noFill/>
          </p:spPr>
          <p:txBody>
            <a:bodyPr wrap="square" rtlCol="0">
              <a:spAutoFit/>
            </a:bodyPr>
            <a:lstStyle/>
            <a:p>
              <a:pPr algn="l" rtl="0"/>
              <a:r>
                <a:rPr lang="zh-CN" sz="2400" b="1" i="0" u="none" baseline="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73.3% </a:t>
              </a:r>
            </a:p>
            <a:p>
              <a:pPr algn="l" rtl="0"/>
              <a:r>
                <a:rPr lang="zh-CN" sz="1400" b="0" i="0" u="none" baseline="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能源（电力、热力和运输）部门造成的全球碳排放</a:t>
              </a:r>
            </a:p>
          </p:txBody>
        </p:sp>
      </p:grpSp>
      <p:sp>
        <p:nvSpPr>
          <p:cNvPr id="50" name="Triangle 20">
            <a:extLst>
              <a:ext uri="{FF2B5EF4-FFF2-40B4-BE49-F238E27FC236}">
                <a16:creationId xmlns:a16="http://schemas.microsoft.com/office/drawing/2014/main" id="{8931887D-519F-DD7A-63D1-24AEDD2B2D6A}"/>
              </a:ext>
            </a:extLst>
          </p:cNvPr>
          <p:cNvSpPr/>
          <p:nvPr/>
        </p:nvSpPr>
        <p:spPr>
          <a:xfrm rot="5400000">
            <a:off x="3705933" y="3539259"/>
            <a:ext cx="3710308" cy="577020"/>
          </a:xfrm>
          <a:prstGeom prst="triangle">
            <a:avLst>
              <a:gd name="adj" fmla="val 50517"/>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7" name="Group 6">
            <a:extLst>
              <a:ext uri="{FF2B5EF4-FFF2-40B4-BE49-F238E27FC236}">
                <a16:creationId xmlns:a16="http://schemas.microsoft.com/office/drawing/2014/main" id="{AF9F22A0-67FF-97A1-C03B-9FE54C2E092A}"/>
              </a:ext>
            </a:extLst>
          </p:cNvPr>
          <p:cNvGrpSpPr/>
          <p:nvPr/>
        </p:nvGrpSpPr>
        <p:grpSpPr>
          <a:xfrm>
            <a:off x="2837538" y="3071317"/>
            <a:ext cx="2104704" cy="2221355"/>
            <a:chOff x="4044883" y="2618212"/>
            <a:chExt cx="2104704" cy="2221355"/>
          </a:xfrm>
        </p:grpSpPr>
        <p:pic>
          <p:nvPicPr>
            <p:cNvPr id="11" name="Picture 10" descr="A black and white image of a plant and sun&#10;&#10;Description automatically generated">
              <a:extLst>
                <a:ext uri="{FF2B5EF4-FFF2-40B4-BE49-F238E27FC236}">
                  <a16:creationId xmlns:a16="http://schemas.microsoft.com/office/drawing/2014/main" id="{644FCA67-8C34-20BE-84C7-D13C62C03BD2}"/>
                </a:ext>
              </a:extLst>
            </p:cNvPr>
            <p:cNvPicPr>
              <a:picLocks noChangeAspect="1"/>
            </p:cNvPicPr>
            <p:nvPr/>
          </p:nvPicPr>
          <p:blipFill>
            <a:blip r:embed="rId4"/>
            <a:stretch>
              <a:fillRect/>
            </a:stretch>
          </p:blipFill>
          <p:spPr>
            <a:xfrm>
              <a:off x="5745042" y="4213267"/>
              <a:ext cx="261782" cy="269678"/>
            </a:xfrm>
            <a:prstGeom prst="rect">
              <a:avLst/>
            </a:prstGeom>
          </p:spPr>
        </p:pic>
        <p:pic>
          <p:nvPicPr>
            <p:cNvPr id="13" name="Picture 12" descr="A black background with a black square&#10;&#10;Description automatically generated">
              <a:extLst>
                <a:ext uri="{FF2B5EF4-FFF2-40B4-BE49-F238E27FC236}">
                  <a16:creationId xmlns:a16="http://schemas.microsoft.com/office/drawing/2014/main" id="{F2D63497-F34D-FACE-A831-0BF8BE78AAC4}"/>
                </a:ext>
              </a:extLst>
            </p:cNvPr>
            <p:cNvPicPr>
              <a:picLocks noChangeAspect="1"/>
            </p:cNvPicPr>
            <p:nvPr/>
          </p:nvPicPr>
          <p:blipFill>
            <a:blip r:embed="rId5"/>
            <a:stretch>
              <a:fillRect/>
            </a:stretch>
          </p:blipFill>
          <p:spPr>
            <a:xfrm>
              <a:off x="4381215" y="4273915"/>
              <a:ext cx="339035" cy="335087"/>
            </a:xfrm>
            <a:prstGeom prst="rect">
              <a:avLst/>
            </a:prstGeom>
          </p:spPr>
        </p:pic>
        <p:pic>
          <p:nvPicPr>
            <p:cNvPr id="15" name="Picture 14" descr="A black icon of a mountain and water&#10;&#10;Description automatically generated">
              <a:extLst>
                <a:ext uri="{FF2B5EF4-FFF2-40B4-BE49-F238E27FC236}">
                  <a16:creationId xmlns:a16="http://schemas.microsoft.com/office/drawing/2014/main" id="{1BE05E31-43BC-5ECC-7E87-82D8D27C7F5A}"/>
                </a:ext>
              </a:extLst>
            </p:cNvPr>
            <p:cNvPicPr>
              <a:picLocks noChangeAspect="1"/>
            </p:cNvPicPr>
            <p:nvPr/>
          </p:nvPicPr>
          <p:blipFill>
            <a:blip r:embed="rId6"/>
            <a:stretch>
              <a:fillRect/>
            </a:stretch>
          </p:blipFill>
          <p:spPr>
            <a:xfrm>
              <a:off x="5897939" y="3040742"/>
              <a:ext cx="235510" cy="241333"/>
            </a:xfrm>
            <a:prstGeom prst="rect">
              <a:avLst/>
            </a:prstGeom>
          </p:spPr>
        </p:pic>
        <p:pic>
          <p:nvPicPr>
            <p:cNvPr id="16" name="Picture 15" descr="A house with a flood&#10;&#10;Description automatically generated">
              <a:extLst>
                <a:ext uri="{FF2B5EF4-FFF2-40B4-BE49-F238E27FC236}">
                  <a16:creationId xmlns:a16="http://schemas.microsoft.com/office/drawing/2014/main" id="{A6CE87E6-8135-5329-402F-EA2C4162DD6E}"/>
                </a:ext>
              </a:extLst>
            </p:cNvPr>
            <p:cNvPicPr>
              <a:picLocks noChangeAspect="1"/>
            </p:cNvPicPr>
            <p:nvPr/>
          </p:nvPicPr>
          <p:blipFill>
            <a:blip r:embed="rId7"/>
            <a:stretch>
              <a:fillRect/>
            </a:stretch>
          </p:blipFill>
          <p:spPr>
            <a:xfrm>
              <a:off x="5897939" y="3437646"/>
              <a:ext cx="251648" cy="247256"/>
            </a:xfrm>
            <a:prstGeom prst="rect">
              <a:avLst/>
            </a:prstGeom>
          </p:spPr>
        </p:pic>
        <p:pic>
          <p:nvPicPr>
            <p:cNvPr id="17" name="Picture 16" descr="A thermometer with a sun&#10;&#10;Description automatically generated">
              <a:extLst>
                <a:ext uri="{FF2B5EF4-FFF2-40B4-BE49-F238E27FC236}">
                  <a16:creationId xmlns:a16="http://schemas.microsoft.com/office/drawing/2014/main" id="{8D9AB560-4452-67FB-217D-7DA679592EFE}"/>
                </a:ext>
              </a:extLst>
            </p:cNvPr>
            <p:cNvPicPr>
              <a:picLocks noChangeAspect="1"/>
            </p:cNvPicPr>
            <p:nvPr/>
          </p:nvPicPr>
          <p:blipFill>
            <a:blip r:embed="rId8"/>
            <a:stretch>
              <a:fillRect/>
            </a:stretch>
          </p:blipFill>
          <p:spPr>
            <a:xfrm>
              <a:off x="4044883" y="3290387"/>
              <a:ext cx="326664" cy="348280"/>
            </a:xfrm>
            <a:prstGeom prst="rect">
              <a:avLst/>
            </a:prstGeom>
          </p:spPr>
        </p:pic>
        <p:pic>
          <p:nvPicPr>
            <p:cNvPr id="18" name="Picture 17" descr="A black silhouette of trees on fire&#10;&#10;Description automatically generated">
              <a:extLst>
                <a:ext uri="{FF2B5EF4-FFF2-40B4-BE49-F238E27FC236}">
                  <a16:creationId xmlns:a16="http://schemas.microsoft.com/office/drawing/2014/main" id="{3CA11079-BD68-DE5B-8D38-57B02691D47F}"/>
                </a:ext>
              </a:extLst>
            </p:cNvPr>
            <p:cNvPicPr>
              <a:picLocks noChangeAspect="1"/>
            </p:cNvPicPr>
            <p:nvPr/>
          </p:nvPicPr>
          <p:blipFill>
            <a:blip r:embed="rId9"/>
            <a:stretch>
              <a:fillRect/>
            </a:stretch>
          </p:blipFill>
          <p:spPr>
            <a:xfrm>
              <a:off x="4194529" y="3852325"/>
              <a:ext cx="295326" cy="300646"/>
            </a:xfrm>
            <a:prstGeom prst="rect">
              <a:avLst/>
            </a:prstGeom>
          </p:spPr>
        </p:pic>
        <p:pic>
          <p:nvPicPr>
            <p:cNvPr id="19" name="Picture 18" descr="A black background with a black square&#10;&#10;Description automatically generated">
              <a:extLst>
                <a:ext uri="{FF2B5EF4-FFF2-40B4-BE49-F238E27FC236}">
                  <a16:creationId xmlns:a16="http://schemas.microsoft.com/office/drawing/2014/main" id="{4D18B8FA-AF9F-37DD-4CE9-6FDE927C4F89}"/>
                </a:ext>
              </a:extLst>
            </p:cNvPr>
            <p:cNvPicPr>
              <a:picLocks noChangeAspect="1"/>
            </p:cNvPicPr>
            <p:nvPr/>
          </p:nvPicPr>
          <p:blipFill>
            <a:blip r:embed="rId10"/>
            <a:stretch>
              <a:fillRect/>
            </a:stretch>
          </p:blipFill>
          <p:spPr>
            <a:xfrm>
              <a:off x="5333683" y="4501135"/>
              <a:ext cx="309045" cy="302777"/>
            </a:xfrm>
            <a:prstGeom prst="rect">
              <a:avLst/>
            </a:prstGeom>
          </p:spPr>
        </p:pic>
        <p:pic>
          <p:nvPicPr>
            <p:cNvPr id="20" name="Picture 19" descr="A silhouette of a person holding a bowl&#10;&#10;Description automatically generated">
              <a:extLst>
                <a:ext uri="{FF2B5EF4-FFF2-40B4-BE49-F238E27FC236}">
                  <a16:creationId xmlns:a16="http://schemas.microsoft.com/office/drawing/2014/main" id="{9105B915-0117-15AC-AD32-0ED00E517995}"/>
                </a:ext>
              </a:extLst>
            </p:cNvPr>
            <p:cNvPicPr>
              <a:picLocks noChangeAspect="1"/>
            </p:cNvPicPr>
            <p:nvPr/>
          </p:nvPicPr>
          <p:blipFill>
            <a:blip r:embed="rId11"/>
            <a:stretch>
              <a:fillRect/>
            </a:stretch>
          </p:blipFill>
          <p:spPr>
            <a:xfrm>
              <a:off x="5861047" y="3814946"/>
              <a:ext cx="258656" cy="282345"/>
            </a:xfrm>
            <a:prstGeom prst="rect">
              <a:avLst/>
            </a:prstGeom>
          </p:spPr>
        </p:pic>
        <p:pic>
          <p:nvPicPr>
            <p:cNvPr id="21" name="Picture 20">
              <a:extLst>
                <a:ext uri="{FF2B5EF4-FFF2-40B4-BE49-F238E27FC236}">
                  <a16:creationId xmlns:a16="http://schemas.microsoft.com/office/drawing/2014/main" id="{14002CEF-30DB-E94D-964C-57CE10719076}"/>
                </a:ext>
              </a:extLst>
            </p:cNvPr>
            <p:cNvPicPr>
              <a:picLocks noChangeAspect="1"/>
            </p:cNvPicPr>
            <p:nvPr/>
          </p:nvPicPr>
          <p:blipFill>
            <a:blip r:embed="rId12"/>
            <a:stretch>
              <a:fillRect/>
            </a:stretch>
          </p:blipFill>
          <p:spPr>
            <a:xfrm>
              <a:off x="4752408" y="4505184"/>
              <a:ext cx="340026" cy="334383"/>
            </a:xfrm>
            <a:prstGeom prst="rect">
              <a:avLst/>
            </a:prstGeom>
          </p:spPr>
        </p:pic>
        <p:pic>
          <p:nvPicPr>
            <p:cNvPr id="22" name="Picture 21">
              <a:extLst>
                <a:ext uri="{FF2B5EF4-FFF2-40B4-BE49-F238E27FC236}">
                  <a16:creationId xmlns:a16="http://schemas.microsoft.com/office/drawing/2014/main" id="{D8781666-DF6A-6001-C37E-787CF75CCE61}"/>
                </a:ext>
              </a:extLst>
            </p:cNvPr>
            <p:cNvPicPr>
              <a:picLocks noChangeAspect="1"/>
            </p:cNvPicPr>
            <p:nvPr/>
          </p:nvPicPr>
          <p:blipFill>
            <a:blip r:embed="rId12"/>
            <a:stretch>
              <a:fillRect/>
            </a:stretch>
          </p:blipFill>
          <p:spPr>
            <a:xfrm>
              <a:off x="4375849" y="2773786"/>
              <a:ext cx="394608" cy="394608"/>
            </a:xfrm>
            <a:prstGeom prst="rect">
              <a:avLst/>
            </a:prstGeom>
          </p:spPr>
        </p:pic>
        <p:pic>
          <p:nvPicPr>
            <p:cNvPr id="23" name="Picture 22">
              <a:extLst>
                <a:ext uri="{FF2B5EF4-FFF2-40B4-BE49-F238E27FC236}">
                  <a16:creationId xmlns:a16="http://schemas.microsoft.com/office/drawing/2014/main" id="{264DCD8B-D466-CF33-C636-5AA412D6E546}"/>
                </a:ext>
              </a:extLst>
            </p:cNvPr>
            <p:cNvPicPr>
              <a:picLocks noChangeAspect="1"/>
            </p:cNvPicPr>
            <p:nvPr/>
          </p:nvPicPr>
          <p:blipFill>
            <a:blip r:embed="rId13"/>
            <a:stretch>
              <a:fillRect/>
            </a:stretch>
          </p:blipFill>
          <p:spPr>
            <a:xfrm>
              <a:off x="4922421" y="2618212"/>
              <a:ext cx="323818" cy="338351"/>
            </a:xfrm>
            <a:prstGeom prst="rect">
              <a:avLst/>
            </a:prstGeom>
          </p:spPr>
        </p:pic>
      </p:grpSp>
      <p:sp>
        <p:nvSpPr>
          <p:cNvPr id="3" name="TextBox 2">
            <a:extLst>
              <a:ext uri="{FF2B5EF4-FFF2-40B4-BE49-F238E27FC236}">
                <a16:creationId xmlns:a16="http://schemas.microsoft.com/office/drawing/2014/main" id="{103E059C-E00B-B9DA-0270-44E23132BE9F}"/>
              </a:ext>
            </a:extLst>
          </p:cNvPr>
          <p:cNvSpPr txBox="1"/>
          <p:nvPr/>
        </p:nvSpPr>
        <p:spPr>
          <a:xfrm>
            <a:off x="6418465" y="2175501"/>
            <a:ext cx="5339339" cy="2862322"/>
          </a:xfrm>
          <a:prstGeom prst="rect">
            <a:avLst/>
          </a:prstGeom>
          <a:noFill/>
        </p:spPr>
        <p:txBody>
          <a:bodyPr wrap="square" rtlCol="0">
            <a:spAutoFit/>
          </a:bodyPr>
          <a:lstStyle/>
          <a:p>
            <a:pPr marL="182563" indent="-182563" algn="l" rtl="0" fontAlgn="base">
              <a:buFont typeface="Arial" panose="020B0604020202020204" pitchFamily="34" charset="0"/>
              <a:buChar char="•"/>
            </a:pPr>
            <a:r>
              <a:rPr lang="zh-CN" b="0" i="0" u="non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能源公正转型</a:t>
            </a:r>
            <a:endParaRPr lang="zh-CN" b="0" i="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marL="182563" indent="-182563" algn="l" rtl="0" fontAlgn="base">
              <a:buFont typeface="Arial" panose="020B0604020202020204" pitchFamily="34" charset="0"/>
              <a:buChar char="•"/>
            </a:pPr>
            <a:r>
              <a:rPr lang="zh-CN" b="0" i="0" u="non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水资源—能源纽带关系​</a:t>
            </a:r>
            <a:endParaRPr lang="zh-CN" b="0" i="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marL="182563" indent="-182563" algn="l" rtl="0" fontAlgn="base">
              <a:buFont typeface="Arial" panose="020B0604020202020204" pitchFamily="34" charset="0"/>
              <a:buChar char="•"/>
            </a:pPr>
            <a:r>
              <a:rPr lang="zh-CN" b="0" i="0" u="non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智慧农业​</a:t>
            </a:r>
            <a:endParaRPr lang="zh-CN" b="0" i="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marL="182563" indent="-182563" algn="l" rtl="0" fontAlgn="base">
              <a:buFont typeface="Arial" panose="020B0604020202020204" pitchFamily="34" charset="0"/>
              <a:buChar char="•"/>
            </a:pPr>
            <a:r>
              <a:rPr lang="zh-CN" b="0" i="0" u="non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气候智慧型高效运输、过境和贸易​</a:t>
            </a:r>
            <a:endParaRPr lang="zh-CN" b="0" i="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marL="182563" indent="-182563" algn="l" rtl="0" fontAlgn="base">
              <a:buFont typeface="Arial" panose="020B0604020202020204" pitchFamily="34" charset="0"/>
              <a:buChar char="•"/>
            </a:pPr>
            <a:r>
              <a:rPr lang="zh-CN" b="0" i="0" u="non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灾害风险管理与融资​</a:t>
            </a:r>
            <a:endParaRPr lang="zh-CN" b="0" i="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marL="182563" indent="-182563" algn="l" rtl="0" fontAlgn="base">
              <a:buFont typeface="Arial" panose="020B0604020202020204" pitchFamily="34" charset="0"/>
              <a:buChar char="•"/>
            </a:pPr>
            <a:r>
              <a:rPr lang="zh-CN" b="0" i="0" u="non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韧性城市​</a:t>
            </a:r>
            <a:endParaRPr lang="zh-CN" b="0" i="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marL="182563" indent="-182563" algn="l" rtl="0" fontAlgn="base">
              <a:buFont typeface="Arial" panose="020B0604020202020204" pitchFamily="34" charset="0"/>
              <a:buChar char="•"/>
            </a:pPr>
            <a:r>
              <a:rPr lang="zh-CN" b="0" i="0" u="non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跨领域问题与政策改革​</a:t>
            </a:r>
            <a:endParaRPr lang="zh-CN" b="0" i="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marL="182563" indent="-182563" algn="l" rtl="0" fontAlgn="base">
              <a:buFont typeface="Arial" panose="020B0604020202020204" pitchFamily="34" charset="0"/>
              <a:buChar char="•"/>
            </a:pPr>
            <a:r>
              <a:rPr lang="zh-CN" b="0" i="0" u="non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开发新实践​</a:t>
            </a:r>
            <a:endParaRPr lang="zh-CN" b="0" i="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marL="182563" indent="-182563" algn="l" rtl="0" fontAlgn="base">
              <a:buFont typeface="Arial" panose="020B0604020202020204" pitchFamily="34" charset="0"/>
              <a:buChar char="•"/>
            </a:pPr>
            <a:r>
              <a:rPr lang="zh-CN" b="0" i="0" u="non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紧迫感​</a:t>
            </a:r>
            <a:endParaRPr lang="zh-CN" b="0" i="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endParaRPr lang="zh-CN"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6" name="Graphic 35" descr="Tornado with solid fill">
            <a:extLst>
              <a:ext uri="{FF2B5EF4-FFF2-40B4-BE49-F238E27FC236}">
                <a16:creationId xmlns:a16="http://schemas.microsoft.com/office/drawing/2014/main" id="{8957D3EB-28BA-E2C0-1A19-64E0CC46138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254321" y="3175715"/>
            <a:ext cx="324119" cy="324119"/>
          </a:xfrm>
          <a:prstGeom prst="rect">
            <a:avLst/>
          </a:prstGeom>
        </p:spPr>
      </p:pic>
    </p:spTree>
    <p:extLst>
      <p:ext uri="{BB962C8B-B14F-4D97-AF65-F5344CB8AC3E}">
        <p14:creationId xmlns:p14="http://schemas.microsoft.com/office/powerpoint/2010/main" val="2088425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8" name="Picture 7">
            <a:extLst>
              <a:ext uri="{FF2B5EF4-FFF2-40B4-BE49-F238E27FC236}">
                <a16:creationId xmlns:a16="http://schemas.microsoft.com/office/drawing/2014/main" id="{3C53D918-7F90-9B53-F586-3E9FBC19D556}"/>
              </a:ext>
            </a:extLst>
          </p:cNvPr>
          <p:cNvPicPr>
            <a:picLocks noChangeAspect="1"/>
          </p:cNvPicPr>
          <p:nvPr/>
        </p:nvPicPr>
        <p:blipFill rotWithShape="1">
          <a:blip r:embed="rId3"/>
          <a:srcRect t="9091" r="9511" b="2"/>
          <a:stretch/>
        </p:blipFill>
        <p:spPr>
          <a:xfrm>
            <a:off x="3523488" y="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sp>
        <p:nvSpPr>
          <p:cNvPr id="4" name="TextBox 3">
            <a:extLst>
              <a:ext uri="{FF2B5EF4-FFF2-40B4-BE49-F238E27FC236}">
                <a16:creationId xmlns:a16="http://schemas.microsoft.com/office/drawing/2014/main" id="{DA879AD2-52A6-40AA-A8BF-2F1676AA7E86}"/>
              </a:ext>
            </a:extLst>
          </p:cNvPr>
          <p:cNvSpPr txBox="1"/>
          <p:nvPr/>
        </p:nvSpPr>
        <p:spPr>
          <a:xfrm>
            <a:off x="481029" y="1370096"/>
            <a:ext cx="5269676" cy="2130078"/>
          </a:xfrm>
          <a:prstGeom prst="rect">
            <a:avLst/>
          </a:prstGeom>
        </p:spPr>
        <p:txBody>
          <a:bodyPr vert="horz" lIns="91440" tIns="45720" rIns="91440" bIns="45720" rtlCol="0" anchor="b">
            <a:normAutofit fontScale="92500"/>
          </a:body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rPr>
              <a:t>欢迎访问</a:t>
            </a:r>
            <a:r>
              <a:rPr kumimoji="0" lang="en-US" altLang="zh-CN" sz="4400" b="1" i="0" u="sng"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rPr>
              <a:t>www.visitsilkroad.org</a:t>
            </a:r>
            <a:r>
              <a:rPr kumimoji="0" lang="en-US" altLang="zh-CN" sz="44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rPr>
              <a:t>CAREC</a:t>
            </a:r>
            <a:r>
              <a:rPr kumimoji="0" lang="zh-CN" altLang="en-US" sz="44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rPr>
              <a:t>旅游门户网站</a:t>
            </a: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9" name="Picture 8">
            <a:extLst>
              <a:ext uri="{FF2B5EF4-FFF2-40B4-BE49-F238E27FC236}">
                <a16:creationId xmlns:a16="http://schemas.microsoft.com/office/drawing/2014/main" id="{9E45218D-356F-913A-BDDD-3A5E6170DC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4592" y="87202"/>
            <a:ext cx="1076961" cy="1076961"/>
          </a:xfrm>
          <a:prstGeom prst="rect">
            <a:avLst/>
          </a:prstGeom>
        </p:spPr>
      </p:pic>
    </p:spTree>
    <p:extLst>
      <p:ext uri="{BB962C8B-B14F-4D97-AF65-F5344CB8AC3E}">
        <p14:creationId xmlns:p14="http://schemas.microsoft.com/office/powerpoint/2010/main" val="4036976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01393A-6273-439B-AACF-16ED5D6812F4}"/>
              </a:ext>
            </a:extLst>
          </p:cNvPr>
          <p:cNvSpPr txBox="1"/>
          <p:nvPr/>
        </p:nvSpPr>
        <p:spPr>
          <a:xfrm>
            <a:off x="532543" y="-5028"/>
            <a:ext cx="1112691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sng" strike="noStrike" kern="1200" cap="none" spc="0" normalizeH="0" baseline="0" noProof="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www.visitsilkroad.org</a:t>
            </a:r>
            <a:endParaRPr kumimoji="0" lang="zh-CN"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 name="Group 3">
            <a:extLst>
              <a:ext uri="{FF2B5EF4-FFF2-40B4-BE49-F238E27FC236}">
                <a16:creationId xmlns:a16="http://schemas.microsoft.com/office/drawing/2014/main" id="{00DE8AD3-029F-F439-55FF-B3256D7967F7}"/>
              </a:ext>
            </a:extLst>
          </p:cNvPr>
          <p:cNvGrpSpPr/>
          <p:nvPr/>
        </p:nvGrpSpPr>
        <p:grpSpPr>
          <a:xfrm>
            <a:off x="7690464" y="5392494"/>
            <a:ext cx="4416971" cy="1465506"/>
            <a:chOff x="4243896" y="3459124"/>
            <a:chExt cx="3407328" cy="1254245"/>
          </a:xfrm>
        </p:grpSpPr>
        <p:sp>
          <p:nvSpPr>
            <p:cNvPr id="5" name="TextBox 4">
              <a:extLst>
                <a:ext uri="{FF2B5EF4-FFF2-40B4-BE49-F238E27FC236}">
                  <a16:creationId xmlns:a16="http://schemas.microsoft.com/office/drawing/2014/main" id="{37110A25-2150-3892-DC85-5803616F4A4E}"/>
                </a:ext>
              </a:extLst>
            </p:cNvPr>
            <p:cNvSpPr txBox="1"/>
            <p:nvPr/>
          </p:nvSpPr>
          <p:spPr>
            <a:xfrm>
              <a:off x="4243896" y="3459124"/>
              <a:ext cx="2979436" cy="289750"/>
            </a:xfrm>
            <a:prstGeom prst="rect">
              <a:avLst/>
            </a:prstGeom>
            <a:noFill/>
          </p:spPr>
          <p:txBody>
            <a:bodyPr wrap="square">
              <a:spAutoFit/>
            </a:bodyPr>
            <a:lstStyle>
              <a:defPPr>
                <a:defRPr lang="zh-CN"/>
              </a:defPPr>
              <a:lvl1pPr>
                <a:spcAft>
                  <a:spcPts val="600"/>
                </a:spcAft>
                <a:defRPr sz="2400" b="1">
                  <a:solidFill>
                    <a:srgbClr val="000000"/>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景点参观指南</a:t>
              </a:r>
              <a:endParaRPr kumimoji="0" lang="zh-CN"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Picture 5">
              <a:extLst>
                <a:ext uri="{FF2B5EF4-FFF2-40B4-BE49-F238E27FC236}">
                  <a16:creationId xmlns:a16="http://schemas.microsoft.com/office/drawing/2014/main" id="{1678587F-3BDA-1631-5D5A-A8CEAC3BE9F2}"/>
                </a:ext>
              </a:extLst>
            </p:cNvPr>
            <p:cNvPicPr>
              <a:picLocks noChangeAspect="1"/>
            </p:cNvPicPr>
            <p:nvPr/>
          </p:nvPicPr>
          <p:blipFill>
            <a:blip r:embed="rId3"/>
            <a:stretch>
              <a:fillRect/>
            </a:stretch>
          </p:blipFill>
          <p:spPr>
            <a:xfrm>
              <a:off x="4243896" y="3779630"/>
              <a:ext cx="3407328" cy="933739"/>
            </a:xfrm>
            <a:prstGeom prst="rect">
              <a:avLst/>
            </a:prstGeom>
          </p:spPr>
        </p:pic>
      </p:grpSp>
      <p:pic>
        <p:nvPicPr>
          <p:cNvPr id="11" name="Picture 10">
            <a:extLst>
              <a:ext uri="{FF2B5EF4-FFF2-40B4-BE49-F238E27FC236}">
                <a16:creationId xmlns:a16="http://schemas.microsoft.com/office/drawing/2014/main" id="{206EB1AA-0C67-A165-5DBC-B2988CF6DAC8}"/>
              </a:ext>
            </a:extLst>
          </p:cNvPr>
          <p:cNvPicPr>
            <a:picLocks noChangeAspect="1"/>
          </p:cNvPicPr>
          <p:nvPr/>
        </p:nvPicPr>
        <p:blipFill>
          <a:blip r:embed="rId4"/>
          <a:stretch>
            <a:fillRect/>
          </a:stretch>
        </p:blipFill>
        <p:spPr>
          <a:xfrm>
            <a:off x="7605903" y="739923"/>
            <a:ext cx="4586097" cy="1973763"/>
          </a:xfrm>
          <a:prstGeom prst="rect">
            <a:avLst/>
          </a:prstGeom>
        </p:spPr>
      </p:pic>
      <p:pic>
        <p:nvPicPr>
          <p:cNvPr id="12" name="Picture 11">
            <a:extLst>
              <a:ext uri="{FF2B5EF4-FFF2-40B4-BE49-F238E27FC236}">
                <a16:creationId xmlns:a16="http://schemas.microsoft.com/office/drawing/2014/main" id="{720E4375-8F56-B524-87F2-B3ABC05E28EF}"/>
              </a:ext>
            </a:extLst>
          </p:cNvPr>
          <p:cNvPicPr>
            <a:picLocks noChangeAspect="1"/>
          </p:cNvPicPr>
          <p:nvPr/>
        </p:nvPicPr>
        <p:blipFill>
          <a:blip r:embed="rId5"/>
          <a:stretch>
            <a:fillRect/>
          </a:stretch>
        </p:blipFill>
        <p:spPr>
          <a:xfrm>
            <a:off x="36703" y="764413"/>
            <a:ext cx="7569200" cy="5676900"/>
          </a:xfrm>
          <a:prstGeom prst="rect">
            <a:avLst/>
          </a:prstGeom>
        </p:spPr>
      </p:pic>
      <p:pic>
        <p:nvPicPr>
          <p:cNvPr id="10" name="Picture 9">
            <a:extLst>
              <a:ext uri="{FF2B5EF4-FFF2-40B4-BE49-F238E27FC236}">
                <a16:creationId xmlns:a16="http://schemas.microsoft.com/office/drawing/2014/main" id="{E3A9426B-1193-984E-C596-C4C703B1D04C}"/>
              </a:ext>
            </a:extLst>
          </p:cNvPr>
          <p:cNvPicPr>
            <a:picLocks noChangeAspect="1"/>
          </p:cNvPicPr>
          <p:nvPr/>
        </p:nvPicPr>
        <p:blipFill>
          <a:blip r:embed="rId6"/>
          <a:stretch>
            <a:fillRect/>
          </a:stretch>
        </p:blipFill>
        <p:spPr>
          <a:xfrm>
            <a:off x="7605903" y="2291582"/>
            <a:ext cx="4586097" cy="2176376"/>
          </a:xfrm>
          <a:prstGeom prst="rect">
            <a:avLst/>
          </a:prstGeom>
        </p:spPr>
      </p:pic>
      <p:pic>
        <p:nvPicPr>
          <p:cNvPr id="8" name="Picture 7">
            <a:extLst>
              <a:ext uri="{FF2B5EF4-FFF2-40B4-BE49-F238E27FC236}">
                <a16:creationId xmlns:a16="http://schemas.microsoft.com/office/drawing/2014/main" id="{9CD8BF36-8788-894D-048E-33DE66C619FA}"/>
              </a:ext>
            </a:extLst>
          </p:cNvPr>
          <p:cNvPicPr>
            <a:picLocks noChangeAspect="1"/>
          </p:cNvPicPr>
          <p:nvPr/>
        </p:nvPicPr>
        <p:blipFill>
          <a:blip r:embed="rId7"/>
          <a:stretch>
            <a:fillRect/>
          </a:stretch>
        </p:blipFill>
        <p:spPr>
          <a:xfrm>
            <a:off x="7605903" y="4196599"/>
            <a:ext cx="4416972" cy="1092764"/>
          </a:xfrm>
          <a:prstGeom prst="rect">
            <a:avLst/>
          </a:prstGeom>
        </p:spPr>
      </p:pic>
    </p:spTree>
    <p:extLst>
      <p:ext uri="{BB962C8B-B14F-4D97-AF65-F5344CB8AC3E}">
        <p14:creationId xmlns:p14="http://schemas.microsoft.com/office/powerpoint/2010/main" val="3536490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15EE5F-EB85-7941-ABA8-1A3A640B71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963" y="5641640"/>
            <a:ext cx="919498" cy="919498"/>
          </a:xfrm>
          <a:prstGeom prst="rect">
            <a:avLst/>
          </a:prstGeom>
        </p:spPr>
      </p:pic>
      <p:pic>
        <p:nvPicPr>
          <p:cNvPr id="7" name="Picture 6">
            <a:extLst>
              <a:ext uri="{FF2B5EF4-FFF2-40B4-BE49-F238E27FC236}">
                <a16:creationId xmlns:a16="http://schemas.microsoft.com/office/drawing/2014/main" id="{B45DEC36-4EE4-6F4B-89C8-3B27E5B54C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3919" y="5484177"/>
            <a:ext cx="1076961" cy="1076961"/>
          </a:xfrm>
          <a:prstGeom prst="rect">
            <a:avLst/>
          </a:prstGeom>
        </p:spPr>
      </p:pic>
      <p:pic>
        <p:nvPicPr>
          <p:cNvPr id="2" name="Picture 1">
            <a:extLst>
              <a:ext uri="{FF2B5EF4-FFF2-40B4-BE49-F238E27FC236}">
                <a16:creationId xmlns:a16="http://schemas.microsoft.com/office/drawing/2014/main" id="{E7881AFB-B17E-BCA0-E0E3-0CB07EB51FA9}"/>
              </a:ext>
            </a:extLst>
          </p:cNvPr>
          <p:cNvPicPr>
            <a:picLocks noChangeAspect="1"/>
          </p:cNvPicPr>
          <p:nvPr/>
        </p:nvPicPr>
        <p:blipFill>
          <a:blip r:embed="rId4"/>
          <a:stretch>
            <a:fillRect/>
          </a:stretch>
        </p:blipFill>
        <p:spPr>
          <a:xfrm>
            <a:off x="4213150" y="170385"/>
            <a:ext cx="7772400" cy="6517229"/>
          </a:xfrm>
          <a:prstGeom prst="rect">
            <a:avLst/>
          </a:prstGeom>
        </p:spPr>
      </p:pic>
      <p:pic>
        <p:nvPicPr>
          <p:cNvPr id="4" name="Picture 3" descr="A logo with a yellow and red circle&#10;&#10;Description automatically generated">
            <a:hlinkClick r:id="rId5"/>
            <a:extLst>
              <a:ext uri="{FF2B5EF4-FFF2-40B4-BE49-F238E27FC236}">
                <a16:creationId xmlns:a16="http://schemas.microsoft.com/office/drawing/2014/main" id="{E5079140-ED23-2AF4-B056-2F046427A44E}"/>
              </a:ext>
            </a:extLst>
          </p:cNvPr>
          <p:cNvPicPr>
            <a:picLocks noChangeAspect="1"/>
          </p:cNvPicPr>
          <p:nvPr/>
        </p:nvPicPr>
        <p:blipFill rotWithShape="1">
          <a:blip r:embed="rId6"/>
          <a:srcRect t="59813"/>
          <a:stretch/>
        </p:blipFill>
        <p:spPr>
          <a:xfrm>
            <a:off x="541455" y="1948543"/>
            <a:ext cx="4904928" cy="1802951"/>
          </a:xfrm>
          <a:prstGeom prst="rect">
            <a:avLst/>
          </a:prstGeom>
        </p:spPr>
      </p:pic>
    </p:spTree>
    <p:extLst>
      <p:ext uri="{BB962C8B-B14F-4D97-AF65-F5344CB8AC3E}">
        <p14:creationId xmlns:p14="http://schemas.microsoft.com/office/powerpoint/2010/main" val="1607438961"/>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CB9CC2D-9667-F6C3-B6D0-29168D239C3D}"/>
              </a:ext>
            </a:extLst>
          </p:cNvPr>
          <p:cNvSpPr txBox="1"/>
          <p:nvPr/>
        </p:nvSpPr>
        <p:spPr>
          <a:xfrm>
            <a:off x="698266" y="2094808"/>
            <a:ext cx="5552906" cy="1384995"/>
          </a:xfrm>
          <a:prstGeom prst="rect">
            <a:avLst/>
          </a:prstGeom>
          <a:solidFill>
            <a:srgbClr val="59B58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2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CAREC</a:t>
            </a:r>
            <a:br>
              <a:rPr kumimoji="0" lang="en-US" altLang="zh-CN" sz="42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br>
            <a:r>
              <a:rPr kumimoji="0" lang="zh-CN" altLang="en-US" sz="42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第</a:t>
            </a:r>
            <a:r>
              <a:rPr kumimoji="0" lang="en-US" altLang="zh-CN" sz="42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22</a:t>
            </a:r>
            <a:r>
              <a:rPr kumimoji="0" lang="zh-CN" altLang="en-US" sz="42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次部长级会议</a:t>
            </a:r>
          </a:p>
        </p:txBody>
      </p:sp>
      <p:sp>
        <p:nvSpPr>
          <p:cNvPr id="3" name="文本框 2">
            <a:extLst>
              <a:ext uri="{FF2B5EF4-FFF2-40B4-BE49-F238E27FC236}">
                <a16:creationId xmlns:a16="http://schemas.microsoft.com/office/drawing/2014/main" id="{D052CDD4-1D35-673B-895E-01A986C1DE2B}"/>
              </a:ext>
            </a:extLst>
          </p:cNvPr>
          <p:cNvSpPr txBox="1"/>
          <p:nvPr/>
        </p:nvSpPr>
        <p:spPr>
          <a:xfrm>
            <a:off x="731516" y="3496428"/>
            <a:ext cx="4405749" cy="892552"/>
          </a:xfrm>
          <a:prstGeom prst="rect">
            <a:avLst/>
          </a:prstGeom>
          <a:solidFill>
            <a:srgbClr val="59B58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6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拥抱时代变革，</a:t>
            </a:r>
            <a:br>
              <a:rPr kumimoji="0" lang="en-US" altLang="zh-CN" sz="26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br>
            <a:r>
              <a:rPr kumimoji="0" lang="zh-CN" altLang="en-US" sz="26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重振区域合作</a:t>
            </a:r>
          </a:p>
        </p:txBody>
      </p:sp>
      <p:sp>
        <p:nvSpPr>
          <p:cNvPr id="4" name="文本框 3">
            <a:extLst>
              <a:ext uri="{FF2B5EF4-FFF2-40B4-BE49-F238E27FC236}">
                <a16:creationId xmlns:a16="http://schemas.microsoft.com/office/drawing/2014/main" id="{75475FD1-CBBF-3E9D-0BAE-EA3AF2BAB973}"/>
              </a:ext>
            </a:extLst>
          </p:cNvPr>
          <p:cNvSpPr txBox="1"/>
          <p:nvPr/>
        </p:nvSpPr>
        <p:spPr>
          <a:xfrm>
            <a:off x="1180405" y="5179381"/>
            <a:ext cx="2011682" cy="338554"/>
          </a:xfrm>
          <a:prstGeom prst="rect">
            <a:avLst/>
          </a:prstGeom>
          <a:solidFill>
            <a:srgbClr val="59B58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2023</a:t>
            </a:r>
            <a:r>
              <a:rPr kumimoji="0" lang="zh-CN" altLang="en-US" sz="16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年</a:t>
            </a:r>
            <a:r>
              <a:rPr kumimoji="0" lang="en-US" altLang="zh-CN" sz="16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11</a:t>
            </a:r>
            <a:r>
              <a:rPr kumimoji="0" lang="zh-CN" altLang="en-US" sz="16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月</a:t>
            </a:r>
            <a:r>
              <a:rPr kumimoji="0" lang="en-US" altLang="zh-CN" sz="16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30</a:t>
            </a:r>
            <a:r>
              <a:rPr kumimoji="0" lang="zh-CN" altLang="en-US" sz="16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日</a:t>
            </a:r>
          </a:p>
        </p:txBody>
      </p:sp>
      <p:sp>
        <p:nvSpPr>
          <p:cNvPr id="5" name="文本框 4">
            <a:extLst>
              <a:ext uri="{FF2B5EF4-FFF2-40B4-BE49-F238E27FC236}">
                <a16:creationId xmlns:a16="http://schemas.microsoft.com/office/drawing/2014/main" id="{96BAB82D-F663-AD0B-1208-7167A326A33C}"/>
              </a:ext>
            </a:extLst>
          </p:cNvPr>
          <p:cNvSpPr txBox="1"/>
          <p:nvPr/>
        </p:nvSpPr>
        <p:spPr>
          <a:xfrm>
            <a:off x="3643743" y="5147186"/>
            <a:ext cx="2274919" cy="338554"/>
          </a:xfrm>
          <a:prstGeom prst="rect">
            <a:avLst/>
          </a:prstGeom>
          <a:solidFill>
            <a:srgbClr val="59B58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格鲁吉亚首都第比利斯</a:t>
            </a:r>
          </a:p>
        </p:txBody>
      </p:sp>
      <p:sp>
        <p:nvSpPr>
          <p:cNvPr id="6" name="文本框 5">
            <a:extLst>
              <a:ext uri="{FF2B5EF4-FFF2-40B4-BE49-F238E27FC236}">
                <a16:creationId xmlns:a16="http://schemas.microsoft.com/office/drawing/2014/main" id="{9F26853D-1834-F65A-30F3-400141F6BCC9}"/>
              </a:ext>
            </a:extLst>
          </p:cNvPr>
          <p:cNvSpPr txBox="1"/>
          <p:nvPr/>
        </p:nvSpPr>
        <p:spPr>
          <a:xfrm>
            <a:off x="5113713" y="2078182"/>
            <a:ext cx="1353589" cy="1569660"/>
          </a:xfrm>
          <a:prstGeom prst="rect">
            <a:avLst/>
          </a:prstGeom>
          <a:solidFill>
            <a:srgbClr val="4EAC6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6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p>
        </p:txBody>
      </p:sp>
      <p:sp>
        <p:nvSpPr>
          <p:cNvPr id="7" name="文本框 6">
            <a:extLst>
              <a:ext uri="{FF2B5EF4-FFF2-40B4-BE49-F238E27FC236}">
                <a16:creationId xmlns:a16="http://schemas.microsoft.com/office/drawing/2014/main" id="{765D7110-FB56-31CD-CCE3-1E183C794157}"/>
              </a:ext>
            </a:extLst>
          </p:cNvPr>
          <p:cNvSpPr txBox="1"/>
          <p:nvPr/>
        </p:nvSpPr>
        <p:spPr>
          <a:xfrm>
            <a:off x="3760124" y="1766854"/>
            <a:ext cx="1353589" cy="1077218"/>
          </a:xfrm>
          <a:prstGeom prst="rect">
            <a:avLst/>
          </a:prstGeom>
          <a:solidFill>
            <a:srgbClr val="4EAC6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6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p>
        </p:txBody>
      </p:sp>
    </p:spTree>
    <p:extLst>
      <p:ext uri="{BB962C8B-B14F-4D97-AF65-F5344CB8AC3E}">
        <p14:creationId xmlns:p14="http://schemas.microsoft.com/office/powerpoint/2010/main" val="2746094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00EB971-2B00-087A-1457-7BB26300B3B9}"/>
              </a:ext>
            </a:extLst>
          </p:cNvPr>
          <p:cNvSpPr>
            <a:spLocks noGrp="1"/>
          </p:cNvSpPr>
          <p:nvPr>
            <p:ph type="title"/>
          </p:nvPr>
        </p:nvSpPr>
        <p:spPr>
          <a:xfrm>
            <a:off x="335935" y="247883"/>
            <a:ext cx="10515600" cy="610495"/>
          </a:xfrm>
        </p:spPr>
        <p:txBody>
          <a:bodyPr>
            <a:noAutofit/>
          </a:bodyPr>
          <a:lstStyle/>
          <a:p>
            <a:pPr algn="l" rtl="0">
              <a:lnSpc>
                <a:spcPct val="100000"/>
              </a:lnSpc>
            </a:pPr>
            <a:r>
              <a:rPr lang="zh-CN" b="1" i="0" u="none" baseline="0" dirty="0">
                <a:latin typeface="Times New Roman" panose="02020603050405020304" pitchFamily="18" charset="0"/>
                <a:ea typeface="宋体" panose="02010600030101010101" pitchFamily="2" charset="-122"/>
                <a:cs typeface="Times New Roman" panose="02020603050405020304" pitchFamily="18" charset="0"/>
              </a:rPr>
              <a:t>第22次部长级会议日程</a:t>
            </a:r>
            <a:r>
              <a:rPr lang="zh-CN" sz="2000" b="1" i="0" u="none" baseline="0" dirty="0">
                <a:latin typeface="Times New Roman" panose="02020603050405020304" pitchFamily="18" charset="0"/>
                <a:ea typeface="宋体" panose="02010600030101010101" pitchFamily="2" charset="-122"/>
                <a:cs typeface="Times New Roman" panose="02020603050405020304" pitchFamily="18" charset="0"/>
              </a:rPr>
              <a:t>（上午）       比尔特莫尔酒店</a:t>
            </a:r>
            <a:endParaRPr lang="zh-CN" sz="2000" b="1" dirty="0">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2" name="Table 2">
            <a:extLst>
              <a:ext uri="{FF2B5EF4-FFF2-40B4-BE49-F238E27FC236}">
                <a16:creationId xmlns:a16="http://schemas.microsoft.com/office/drawing/2014/main" id="{A344AB9A-8F72-D5E2-750E-E635F4757F00}"/>
              </a:ext>
            </a:extLst>
          </p:cNvPr>
          <p:cNvGraphicFramePr>
            <a:graphicFrameLocks noGrp="1"/>
          </p:cNvGraphicFramePr>
          <p:nvPr/>
        </p:nvGraphicFramePr>
        <p:xfrm>
          <a:off x="335935" y="1097935"/>
          <a:ext cx="11526236" cy="5046394"/>
        </p:xfrm>
        <a:graphic>
          <a:graphicData uri="http://schemas.openxmlformats.org/drawingml/2006/table">
            <a:tbl>
              <a:tblPr>
                <a:tableStyleId>{5C22544A-7EE6-4342-B048-85BDC9FD1C3A}</a:tableStyleId>
              </a:tblPr>
              <a:tblGrid>
                <a:gridCol w="1326219">
                  <a:extLst>
                    <a:ext uri="{9D8B030D-6E8A-4147-A177-3AD203B41FA5}">
                      <a16:colId xmlns:a16="http://schemas.microsoft.com/office/drawing/2014/main" val="1116675463"/>
                    </a:ext>
                  </a:extLst>
                </a:gridCol>
                <a:gridCol w="2093790">
                  <a:extLst>
                    <a:ext uri="{9D8B030D-6E8A-4147-A177-3AD203B41FA5}">
                      <a16:colId xmlns:a16="http://schemas.microsoft.com/office/drawing/2014/main" val="1729889060"/>
                    </a:ext>
                  </a:extLst>
                </a:gridCol>
                <a:gridCol w="1131940">
                  <a:extLst>
                    <a:ext uri="{9D8B030D-6E8A-4147-A177-3AD203B41FA5}">
                      <a16:colId xmlns:a16="http://schemas.microsoft.com/office/drawing/2014/main" val="4199591958"/>
                    </a:ext>
                  </a:extLst>
                </a:gridCol>
                <a:gridCol w="1026826">
                  <a:extLst>
                    <a:ext uri="{9D8B030D-6E8A-4147-A177-3AD203B41FA5}">
                      <a16:colId xmlns:a16="http://schemas.microsoft.com/office/drawing/2014/main" val="684020109"/>
                    </a:ext>
                  </a:extLst>
                </a:gridCol>
                <a:gridCol w="369712">
                  <a:extLst>
                    <a:ext uri="{9D8B030D-6E8A-4147-A177-3AD203B41FA5}">
                      <a16:colId xmlns:a16="http://schemas.microsoft.com/office/drawing/2014/main" val="1388642082"/>
                    </a:ext>
                  </a:extLst>
                </a:gridCol>
                <a:gridCol w="1097280">
                  <a:extLst>
                    <a:ext uri="{9D8B030D-6E8A-4147-A177-3AD203B41FA5}">
                      <a16:colId xmlns:a16="http://schemas.microsoft.com/office/drawing/2014/main" val="2881905332"/>
                    </a:ext>
                  </a:extLst>
                </a:gridCol>
                <a:gridCol w="1197033">
                  <a:extLst>
                    <a:ext uri="{9D8B030D-6E8A-4147-A177-3AD203B41FA5}">
                      <a16:colId xmlns:a16="http://schemas.microsoft.com/office/drawing/2014/main" val="996352853"/>
                    </a:ext>
                  </a:extLst>
                </a:gridCol>
                <a:gridCol w="1080654">
                  <a:extLst>
                    <a:ext uri="{9D8B030D-6E8A-4147-A177-3AD203B41FA5}">
                      <a16:colId xmlns:a16="http://schemas.microsoft.com/office/drawing/2014/main" val="4292891180"/>
                    </a:ext>
                  </a:extLst>
                </a:gridCol>
                <a:gridCol w="2202782">
                  <a:extLst>
                    <a:ext uri="{9D8B030D-6E8A-4147-A177-3AD203B41FA5}">
                      <a16:colId xmlns:a16="http://schemas.microsoft.com/office/drawing/2014/main" val="26062890"/>
                    </a:ext>
                  </a:extLst>
                </a:gridCol>
              </a:tblGrid>
              <a:tr h="0">
                <a:tc rowSpan="2">
                  <a:txBody>
                    <a:bodyPr/>
                    <a:lstStyle/>
                    <a:p>
                      <a:pPr algn="l" rtl="0">
                        <a:lnSpc>
                          <a:spcPct val="100000"/>
                        </a:lnSpc>
                      </a:pPr>
                      <a:r>
                        <a:rPr lang="zh-CN" sz="1800" b="1" i="0" u="none" baseline="0">
                          <a:solidFill>
                            <a:srgbClr val="00B050"/>
                          </a:solidFill>
                          <a:latin typeface="Times New Roman" panose="02020603050405020304" pitchFamily="18" charset="0"/>
                          <a:ea typeface="宋体" panose="02010600030101010101" pitchFamily="2" charset="-122"/>
                          <a:cs typeface="Times New Roman" panose="02020603050405020304" pitchFamily="18" charset="0"/>
                        </a:rPr>
                        <a:t>开幕会议</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400" b="0"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09:00–09:25</a:t>
                      </a:r>
                    </a:p>
                    <a:p>
                      <a:pPr>
                        <a:lnSpc>
                          <a:spcPct val="100000"/>
                        </a:lnSpc>
                      </a:pPr>
                      <a:endParaRPr lang="zh-CN" sz="1100">
                        <a:latin typeface="Times New Roman" panose="02020603050405020304" pitchFamily="18" charset="0"/>
                        <a:ea typeface="宋体" panose="02010600030101010101" pitchFamily="2" charset="-122"/>
                        <a:cs typeface="Times New Roman" panose="02020603050405020304" pitchFamily="18" charset="0"/>
                      </a:endParaRPr>
                    </a:p>
                  </a:txBody>
                  <a:tcPr>
                    <a:lnL w="12700" cmpd="sng">
                      <a:noFill/>
                    </a:lnL>
                    <a:lnR w="12700" cmpd="sng">
                      <a:noFill/>
                    </a:lnR>
                    <a:lnT w="12700" cap="flat" cmpd="sng" algn="ctr">
                      <a:solidFill>
                        <a:srgbClr val="00B050"/>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gridSpan="2">
                  <a:txBody>
                    <a:bodyPr/>
                    <a:lstStyle/>
                    <a:p>
                      <a:pPr algn="l" rtl="0">
                        <a:lnSpc>
                          <a:spcPct val="100000"/>
                        </a:lnSpc>
                      </a:pPr>
                      <a:r>
                        <a:rPr lang="zh-CN" sz="1600" b="1" i="0" u="none" baseline="0">
                          <a:solidFill>
                            <a:schemeClr val="bg1"/>
                          </a:solidFill>
                          <a:latin typeface="Times New Roman" panose="02020603050405020304" pitchFamily="18" charset="0"/>
                          <a:ea typeface="宋体" panose="02010600030101010101" pitchFamily="2" charset="-122"/>
                          <a:cs typeface="Times New Roman" panose="02020603050405020304" pitchFamily="18" charset="0"/>
                        </a:rPr>
                        <a:t>欢迎致辞</a:t>
                      </a:r>
                    </a:p>
                  </a:txBody>
                  <a:tcPr>
                    <a:lnL w="12700" cmpd="sng">
                      <a:noFill/>
                    </a:lnL>
                    <a:lnR w="12700" cap="flat" cmpd="sng" algn="ctr">
                      <a:solidFill>
                        <a:schemeClr val="bg1"/>
                      </a:solidFill>
                      <a:prstDash val="sysDot"/>
                      <a:round/>
                      <a:headEnd type="none" w="med" len="med"/>
                      <a:tailEnd type="none" w="med" len="med"/>
                    </a:lnR>
                    <a:lnT w="12700" cap="flat" cmpd="sng" algn="ctr">
                      <a:solidFill>
                        <a:srgbClr val="00B050"/>
                      </a:solidFill>
                      <a:prstDash val="sysDot"/>
                      <a:round/>
                      <a:headEnd type="none" w="med" len="med"/>
                      <a:tailEnd type="none" w="med" len="med"/>
                    </a:lnT>
                    <a:lnB w="12700" cmpd="sng">
                      <a:noFill/>
                    </a:lnB>
                    <a:lnTlToBr w="12700" cmpd="sng">
                      <a:noFill/>
                      <a:prstDash val="solid"/>
                    </a:lnTlToBr>
                    <a:lnBlToTr w="12700" cmpd="sng">
                      <a:noFill/>
                      <a:prstDash val="solid"/>
                    </a:lnBlToTr>
                    <a:solidFill>
                      <a:srgbClr val="00B050"/>
                    </a:solidFill>
                  </a:tcPr>
                </a:tc>
                <a:tc hMerge="1">
                  <a:txBody>
                    <a:bodyPr/>
                    <a:lstStyle/>
                    <a:p>
                      <a:endParaRPr lang="zh-CN" sz="1600" b="1">
                        <a:solidFill>
                          <a:schemeClr val="bg1"/>
                        </a:solidFill>
                        <a:latin typeface="Arial"/>
                        <a:cs typeface="Arial"/>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rgbClr val="00B050"/>
                      </a:solidFill>
                      <a:prstDash val="sysDot"/>
                      <a:round/>
                      <a:headEnd type="none" w="med" len="med"/>
                      <a:tailEnd type="none" w="med" len="med"/>
                    </a:lnT>
                    <a:lnB w="12700" cmpd="sng">
                      <a:noFill/>
                    </a:lnB>
                    <a:lnTlToBr w="12700" cmpd="sng">
                      <a:noFill/>
                      <a:prstDash val="solid"/>
                    </a:lnTlToBr>
                    <a:lnBlToTr w="12700" cmpd="sng">
                      <a:noFill/>
                      <a:prstDash val="solid"/>
                    </a:lnBlToTr>
                    <a:solidFill>
                      <a:srgbClr val="00B050"/>
                    </a:solidFill>
                  </a:tcPr>
                </a:tc>
                <a:tc gridSpan="5">
                  <a:txBody>
                    <a:bodyPr/>
                    <a:lstStyle/>
                    <a:p>
                      <a:pPr algn="ctr" rtl="0">
                        <a:lnSpc>
                          <a:spcPct val="100000"/>
                        </a:lnSpc>
                      </a:pPr>
                      <a:r>
                        <a:rPr lang="zh-CN" sz="1600" b="1" i="0" u="none" baseline="0">
                          <a:solidFill>
                            <a:schemeClr val="bg1"/>
                          </a:solidFill>
                          <a:latin typeface="Times New Roman" panose="02020603050405020304" pitchFamily="18" charset="0"/>
                          <a:ea typeface="宋体" panose="02010600030101010101" pitchFamily="2" charset="-122"/>
                          <a:cs typeface="Times New Roman" panose="02020603050405020304" pitchFamily="18" charset="0"/>
                        </a:rPr>
                        <a:t>主题演讲</a:t>
                      </a:r>
                      <a:endParaRPr lang="zh-CN" sz="300" b="1">
                        <a:latin typeface="Times New Roman" panose="02020603050405020304" pitchFamily="18" charset="0"/>
                        <a:ea typeface="宋体" panose="02010600030101010101" pitchFamily="2" charset="-122"/>
                        <a:cs typeface="Times New Roman" panose="02020603050405020304" pitchFamily="18" charset="0"/>
                      </a:endParaRPr>
                    </a:p>
                  </a:txBody>
                  <a:tcPr>
                    <a:lnL w="12700" cap="flat" cmpd="sng" algn="ctr">
                      <a:solidFill>
                        <a:schemeClr val="bg1"/>
                      </a:solidFill>
                      <a:prstDash val="sysDot"/>
                      <a:round/>
                      <a:headEnd type="none" w="med" len="med"/>
                      <a:tailEnd type="none" w="med" len="med"/>
                    </a:lnL>
                    <a:lnR w="12700" cmpd="sng">
                      <a:noFill/>
                    </a:lnR>
                    <a:lnT w="12700" cap="flat" cmpd="sng" algn="ctr">
                      <a:solidFill>
                        <a:srgbClr val="00B050"/>
                      </a:solidFill>
                      <a:prstDash val="sysDot"/>
                      <a:round/>
                      <a:headEnd type="none" w="med" len="med"/>
                      <a:tailEnd type="none" w="med" len="med"/>
                    </a:lnT>
                    <a:lnB w="12700" cmpd="sng">
                      <a:noFill/>
                    </a:lnB>
                    <a:lnTlToBr w="12700" cmpd="sng">
                      <a:noFill/>
                      <a:prstDash val="solid"/>
                    </a:lnTlToBr>
                    <a:lnBlToTr w="12700" cmpd="sng">
                      <a:noFill/>
                      <a:prstDash val="solid"/>
                    </a:lnBlToTr>
                    <a:solidFill>
                      <a:srgbClr val="00B050"/>
                    </a:solidFill>
                  </a:tcPr>
                </a:tc>
                <a:tc hMerge="1">
                  <a:txBody>
                    <a:bodyPr/>
                    <a:lstStyle/>
                    <a:p>
                      <a:endParaRPr lang="zh-CN"/>
                    </a:p>
                  </a:txBody>
                  <a:tcPr>
                    <a:lnL w="12700" cmpd="sng">
                      <a:noFill/>
                    </a:lnL>
                  </a:tcPr>
                </a:tc>
                <a:tc hMerge="1">
                  <a:txBody>
                    <a:bodyPr/>
                    <a:lstStyle/>
                    <a:p>
                      <a:endParaRPr lang="zh-CN" altLang="en-US"/>
                    </a:p>
                  </a:txBody>
                  <a:tcPr/>
                </a:tc>
                <a:tc hMerge="1">
                  <a:txBody>
                    <a:bodyPr/>
                    <a:lstStyle/>
                    <a:p>
                      <a:endParaRPr lang="zh-CN" sz="1600" b="1">
                        <a:latin typeface="Arial" panose="020B0604020202020204" pitchFamily="34" charset="0"/>
                        <a:cs typeface="Arial" panose="020B0604020202020204" pitchFamily="34" charset="0"/>
                      </a:endParaRPr>
                    </a:p>
                    <a:p>
                      <a:endParaRPr lang="zh-CN" sz="300" b="1">
                        <a:latin typeface="Arial" panose="020B0604020202020204" pitchFamily="34" charset="0"/>
                        <a:cs typeface="Arial" panose="020B0604020202020204" pitchFamily="34" charset="0"/>
                      </a:endParaRPr>
                    </a:p>
                    <a:p>
                      <a:endParaRPr lang="zh-CN" sz="1000" b="1">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rgbClr val="00B050"/>
                      </a:solidFill>
                      <a:prstDash val="sysDot"/>
                      <a:round/>
                      <a:headEnd type="none" w="med" len="med"/>
                      <a:tailEnd type="none" w="med" len="med"/>
                    </a:lnT>
                    <a:lnB w="12700" cmpd="sng">
                      <a:noFill/>
                    </a:lnB>
                    <a:lnTlToBr w="12700" cmpd="sng">
                      <a:noFill/>
                      <a:prstDash val="solid"/>
                    </a:lnTlToBr>
                    <a:lnBlToTr w="12700" cmpd="sng">
                      <a:noFill/>
                      <a:prstDash val="solid"/>
                    </a:lnBlToTr>
                    <a:solidFill>
                      <a:srgbClr val="00B050"/>
                    </a:solidFill>
                  </a:tcPr>
                </a:tc>
                <a:tc hMerge="1">
                  <a:txBody>
                    <a:bodyPr/>
                    <a:lstStyle/>
                    <a:p>
                      <a:endParaRPr lang="zh-CN" sz="1000" b="1">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rgbClr val="00B050"/>
                      </a:solidFill>
                      <a:prstDash val="sysDot"/>
                      <a:round/>
                      <a:headEnd type="none" w="med" len="med"/>
                      <a:tailEnd type="none" w="med" len="med"/>
                    </a:lnT>
                    <a:lnB w="12700" cmpd="sng">
                      <a:noFill/>
                    </a:lnB>
                    <a:lnTlToBr w="12700" cmpd="sng">
                      <a:noFill/>
                      <a:prstDash val="solid"/>
                    </a:lnTlToBr>
                    <a:lnBlToTr w="12700" cmpd="sng">
                      <a:noFill/>
                      <a:prstDash val="solid"/>
                    </a:lnBlToTr>
                    <a:solidFill>
                      <a:srgbClr val="00B050"/>
                    </a:solidFill>
                  </a:tcPr>
                </a:tc>
                <a:tc>
                  <a:txBody>
                    <a:bodyPr/>
                    <a:lstStyle/>
                    <a:p>
                      <a:pPr algn="l" rtl="0">
                        <a:lnSpc>
                          <a:spcPct val="100000"/>
                        </a:lnSpc>
                      </a:pPr>
                      <a:r>
                        <a:rPr lang="zh-CN" sz="1600" b="1" i="0" u="none" baseline="0">
                          <a:solidFill>
                            <a:schemeClr val="bg1"/>
                          </a:solidFill>
                          <a:latin typeface="Times New Roman" panose="02020603050405020304" pitchFamily="18" charset="0"/>
                          <a:ea typeface="宋体" panose="02010600030101010101" pitchFamily="2" charset="-122"/>
                          <a:cs typeface="Times New Roman" panose="02020603050405020304" pitchFamily="18" charset="0"/>
                        </a:rPr>
                        <a:t>代表团团长合影 </a:t>
                      </a:r>
                    </a:p>
                  </a:txBody>
                  <a:tcPr>
                    <a:lnL w="12700" cmpd="sng">
                      <a:noFill/>
                    </a:lnL>
                    <a:lnR w="12700" cmpd="sng">
                      <a:noFill/>
                    </a:lnR>
                    <a:lnT w="12700" cap="flat" cmpd="sng" algn="ctr">
                      <a:solidFill>
                        <a:srgbClr val="00B050"/>
                      </a:solidFill>
                      <a:prstDash val="sysDot"/>
                      <a:round/>
                      <a:headEnd type="none" w="med" len="med"/>
                      <a:tailEnd type="none" w="med" len="med"/>
                    </a:lnT>
                    <a:lnB w="12700" cmpd="sng">
                      <a:no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761794439"/>
                  </a:ext>
                </a:extLst>
              </a:tr>
              <a:tr h="987812">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100" b="0" i="0" u="none" kern="1200" baseline="0">
                          <a:solidFill>
                            <a:schemeClr val="dk1"/>
                          </a:solidFill>
                          <a:effectLst/>
                          <a:latin typeface="Arial"/>
                          <a:ea typeface="+mn-ea"/>
                          <a:cs typeface="Arial"/>
                        </a:rPr>
                        <a:t>09:00–09:25 </a:t>
                      </a:r>
                    </a:p>
                    <a:p>
                      <a:endParaRPr lang="zh-CN" sz="110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l" rtl="0">
                        <a:lnSpc>
                          <a:spcPct val="100000"/>
                        </a:lnSpc>
                      </a:pPr>
                      <a:r>
                        <a:rPr lang="zh-CN" sz="1400" b="0" i="0" u="non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09:00–09:05 </a:t>
                      </a:r>
                      <a:endParaRPr lang="zh-CN" sz="1400" b="1"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endParaRPr>
                    </a:p>
                    <a:p>
                      <a:pPr algn="l" rtl="0">
                        <a:lnSpc>
                          <a:spcPct val="100000"/>
                        </a:lnSpc>
                      </a:pPr>
                      <a:r>
                        <a:rPr lang="zh-CN" sz="1400" b="1" i="0" u="non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莱万·达维塔什维利（Levan Davitashvili）先生</a:t>
                      </a:r>
                      <a:endParaRPr lang="zh-CN" sz="1400" b="1"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endParaRPr>
                    </a:p>
                    <a:p>
                      <a:pPr algn="l" rtl="0">
                        <a:lnSpc>
                          <a:spcPct val="100000"/>
                        </a:lnSpc>
                      </a:pPr>
                      <a:r>
                        <a:rPr lang="zh-CN" sz="1400" b="0" i="0" u="non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  </a:t>
                      </a:r>
                    </a:p>
                    <a:p>
                      <a:pPr algn="l" rtl="0">
                        <a:lnSpc>
                          <a:spcPct val="100000"/>
                        </a:lnSpc>
                      </a:pPr>
                      <a:r>
                        <a:rPr lang="zh-CN" sz="1400" b="0" i="0" u="non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格鲁吉亚经济与可持续发展部副部长</a:t>
                      </a:r>
                      <a:endParaRPr lang="zh-CN" sz="1400" dirty="0">
                        <a:latin typeface="Times New Roman" panose="02020603050405020304" pitchFamily="18" charset="0"/>
                        <a:ea typeface="宋体" panose="02010600030101010101" pitchFamily="2" charset="-122"/>
                        <a:cs typeface="Times New Roman" panose="02020603050405020304" pitchFamily="18" charset="0"/>
                      </a:endParaRPr>
                    </a:p>
                  </a:txBody>
                  <a:tcPr>
                    <a:lnL w="12700" cmpd="sng">
                      <a:noFill/>
                    </a:lnL>
                    <a:lnR w="12700" cap="flat" cmpd="sng" algn="ctr">
                      <a:solidFill>
                        <a:schemeClr val="bg1"/>
                      </a:solidFill>
                      <a:prstDash val="sysDot"/>
                      <a:round/>
                      <a:headEnd type="none" w="med" len="med"/>
                      <a:tailEnd type="none" w="med" len="med"/>
                    </a:lnR>
                    <a:lnT w="12700" cmpd="sng">
                      <a:noFill/>
                    </a:lnT>
                    <a:lnB w="12700" cap="flat" cmpd="sng" algn="ctr">
                      <a:solidFill>
                        <a:srgbClr val="00B050"/>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endParaRPr lang="zh-CN" sz="1200">
                        <a:latin typeface="Arial"/>
                        <a:cs typeface="Arial"/>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mpd="sng">
                      <a:noFill/>
                    </a:lnT>
                    <a:lnB w="12700" cap="flat" cmpd="sng" algn="ctr">
                      <a:solidFill>
                        <a:srgbClr val="00B050"/>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gridSpan="3">
                  <a:txBody>
                    <a:bodyPr/>
                    <a:lstStyle/>
                    <a:p>
                      <a:pPr marL="0" algn="l" defTabSz="914400" rtl="0" eaLnBrk="1" latinLnBrk="0" hangingPunct="1">
                        <a:lnSpc>
                          <a:spcPct val="100000"/>
                        </a:lnSpc>
                      </a:pPr>
                      <a:r>
                        <a:rPr lang="zh-CN" sz="1400" b="0"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09:05–09:15 </a:t>
                      </a:r>
                      <a:endParaRPr lang="zh-CN" sz="1400" b="1" kern="120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algn="l" rtl="0" eaLnBrk="1" latinLnBrk="0" hangingPunct="1">
                        <a:lnSpc>
                          <a:spcPct val="100000"/>
                        </a:lnSpc>
                      </a:pPr>
                      <a:r>
                        <a:rPr lang="zh-CN" sz="1400" b="1"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伊拉克利·加里巴什维利（Irakli Garibashvili）先生 </a:t>
                      </a:r>
                    </a:p>
                    <a:p>
                      <a:pPr algn="l" rtl="0">
                        <a:lnSpc>
                          <a:spcPct val="100000"/>
                        </a:lnSpc>
                      </a:pPr>
                      <a:r>
                        <a:rPr lang="zh-CN" sz="1400" b="0"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格鲁吉亚总理 </a:t>
                      </a:r>
                    </a:p>
                  </a:txBody>
                  <a:tcPr>
                    <a:lnL w="12700"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hMerge="1">
                  <a:txBody>
                    <a:bodyPr/>
                    <a:lstStyle/>
                    <a:p>
                      <a:endParaRPr lang="zh-CN" sz="1400" kern="1200">
                        <a:solidFill>
                          <a:schemeClr val="dk1"/>
                        </a:solidFill>
                        <a:effectLst/>
                        <a:latin typeface="Arial"/>
                        <a:ea typeface="+mn-ea"/>
                        <a:cs typeface="Arial"/>
                      </a:endParaRPr>
                    </a:p>
                  </a:txBody>
                  <a:tcPr>
                    <a:lnL w="12700" cap="flat" cmpd="sng" algn="ctr">
                      <a:noFill/>
                      <a:prstDash val="sysDot"/>
                      <a:round/>
                      <a:headEnd type="none" w="med" len="med"/>
                      <a:tailEnd type="none" w="med" len="med"/>
                    </a:lnL>
                    <a:lnR w="12700" cmpd="sng">
                      <a:noFill/>
                    </a:lnR>
                    <a:lnB w="12700" cmpd="sng">
                      <a:noFill/>
                    </a:lnB>
                    <a:lnTlToBr w="12700" cmpd="sng">
                      <a:noFill/>
                      <a:prstDash val="solid"/>
                    </a:lnTlToBr>
                    <a:lnBlToTr w="12700" cmpd="sng">
                      <a:noFill/>
                      <a:prstDash val="solid"/>
                    </a:lnBlToTr>
                    <a:solidFill>
                      <a:schemeClr val="accent6">
                        <a:lumMod val="20000"/>
                        <a:lumOff val="80000"/>
                      </a:schemeClr>
                    </a:solidFill>
                  </a:tcPr>
                </a:tc>
                <a:tc hMerge="1">
                  <a:txBody>
                    <a:bodyPr/>
                    <a:lstStyle/>
                    <a:p>
                      <a:pPr algn="l" rtl="0">
                        <a:lnSpc>
                          <a:spcPct val="100000"/>
                        </a:lnSpc>
                      </a:pPr>
                      <a:endParaRPr lang="zh-CN" sz="1400" b="0"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a:lnL w="12700" cap="flat" cmpd="sng" algn="ctr">
                      <a:no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400" b="0"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09:15–09:25 </a:t>
                      </a:r>
                      <a:endParaRPr lang="zh-CN" sz="1400" b="1" kern="120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400" b="1"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浅川雅嗣（Masatsugu Asakawa）先生</a:t>
                      </a:r>
                    </a:p>
                    <a:p>
                      <a:pPr algn="l" rtl="0">
                        <a:lnSpc>
                          <a:spcPct val="100000"/>
                        </a:lnSpc>
                      </a:pPr>
                      <a:r>
                        <a:rPr lang="zh-CN" sz="1400" b="0"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亚行行长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hMerge="1">
                  <a:txBody>
                    <a:bodyPr/>
                    <a:lstStyle/>
                    <a:p>
                      <a:endParaRPr lang="zh-CN" sz="1000" kern="1200">
                        <a:solidFill>
                          <a:schemeClr val="dk1"/>
                        </a:solidFill>
                        <a:effectLst/>
                        <a:latin typeface="Arial"/>
                        <a:ea typeface="+mn-ea"/>
                        <a:cs typeface="Aria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l" rtl="0">
                        <a:lnSpc>
                          <a:spcPct val="100000"/>
                        </a:lnSpc>
                      </a:pPr>
                      <a:r>
                        <a:rPr lang="zh-CN" sz="1400" b="0"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09:25–09:30 </a:t>
                      </a:r>
                    </a:p>
                    <a:p>
                      <a:pPr algn="l" rtl="0">
                        <a:lnSpc>
                          <a:spcPct val="100000"/>
                        </a:lnSpc>
                      </a:pPr>
                      <a:r>
                        <a:rPr lang="zh-CN" sz="1400" b="1" i="0" u="none" kern="1200" baseline="0">
                          <a:solidFill>
                            <a:schemeClr val="dk1"/>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代表团团长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900613337"/>
                  </a:ext>
                </a:extLst>
              </a:tr>
              <a:tr h="152367">
                <a:tc>
                  <a:txBody>
                    <a:bodyPr/>
                    <a:lstStyle/>
                    <a:p>
                      <a:pPr>
                        <a:lnSpc>
                          <a:spcPct val="100000"/>
                        </a:lnSpc>
                      </a:pPr>
                      <a:endParaRPr lang="zh-CN" sz="1200" b="1">
                        <a:latin typeface="Times New Roman" panose="02020603050405020304" pitchFamily="18" charset="0"/>
                        <a:ea typeface="宋体" panose="02010600030101010101" pitchFamily="2" charset="-122"/>
                        <a:cs typeface="Times New Roman" panose="02020603050405020304" pitchFamily="18" charset="0"/>
                      </a:endParaRPr>
                    </a:p>
                  </a:txBody>
                  <a:tcPr>
                    <a:lnL w="12700" cmpd="sng">
                      <a:noFill/>
                    </a:lnL>
                    <a:lnR w="12700" cmpd="sng">
                      <a:noFill/>
                    </a:lnR>
                    <a:lnT w="12700" cmpd="sng">
                      <a:noFill/>
                    </a:lnT>
                    <a:lnB w="12700" cap="flat" cmpd="sng" algn="ctr">
                      <a:solidFill>
                        <a:srgbClr val="00B050"/>
                      </a:solidFill>
                      <a:prstDash val="sysDot"/>
                      <a:round/>
                      <a:headEnd type="none" w="med" len="med"/>
                      <a:tailEnd type="none" w="med" len="med"/>
                    </a:lnB>
                    <a:lnTlToBr w="12700" cmpd="sng">
                      <a:noFill/>
                      <a:prstDash val="solid"/>
                    </a:lnTlToBr>
                    <a:lnBlToTr w="12700" cmpd="sng">
                      <a:noFill/>
                      <a:prstDash val="solid"/>
                    </a:lnBlToTr>
                    <a:noFill/>
                  </a:tcPr>
                </a:tc>
                <a:tc gridSpan="8">
                  <a:txBody>
                    <a:bodyPr/>
                    <a:lstStyle/>
                    <a:p>
                      <a:pPr>
                        <a:lnSpc>
                          <a:spcPct val="100000"/>
                        </a:lnSpc>
                      </a:pPr>
                      <a:endParaRPr lang="zh-CN" sz="1200" b="1" kern="120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a:lnL w="12700" cmpd="sng">
                      <a:noFill/>
                    </a:lnL>
                    <a:lnR w="12700" cmpd="sng">
                      <a:noFill/>
                    </a:lnR>
                    <a:lnT w="12700" cap="flat" cmpd="sng" algn="ctr">
                      <a:solidFill>
                        <a:srgbClr val="00B050"/>
                      </a:solidFill>
                      <a:prstDash val="sysDot"/>
                      <a:round/>
                      <a:headEnd type="none" w="med" len="med"/>
                      <a:tailEnd type="none" w="med" len="med"/>
                    </a:lnT>
                    <a:lnB w="12700" cap="flat" cmpd="sng" algn="ctr">
                      <a:solidFill>
                        <a:srgbClr val="00B050"/>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lnL w="12700" cmpd="sng">
                      <a:noFill/>
                    </a:lnL>
                    <a:lnT w="12700" cap="flat" cmpd="sng" algn="ctr">
                      <a:solidFill>
                        <a:srgbClr val="00B050"/>
                      </a:solidFill>
                      <a:prstDash val="sysDot"/>
                      <a:round/>
                      <a:headEnd type="none" w="med" len="med"/>
                      <a:tailEnd type="none" w="med" len="med"/>
                    </a:lnT>
                  </a:tcPr>
                </a:tc>
                <a:tc hMerge="1">
                  <a:txBody>
                    <a:bodyPr/>
                    <a:lstStyle/>
                    <a:p>
                      <a:endParaRPr lang="zh-CN"/>
                    </a:p>
                  </a:txBody>
                  <a:tcPr>
                    <a:lnL w="12700" cmpd="sng">
                      <a:noFill/>
                    </a:lnL>
                    <a:lnT w="12700" cmpd="sng">
                      <a:noFill/>
                    </a:lnT>
                  </a:tcPr>
                </a:tc>
                <a:tc hMerge="1">
                  <a:txBody>
                    <a:bodyPr/>
                    <a:lstStyle/>
                    <a:p>
                      <a:endParaRPr lang="zh-CN"/>
                    </a:p>
                  </a:txBody>
                  <a:tcPr>
                    <a:lnL w="12700" cmpd="sng">
                      <a:noFill/>
                    </a:lnL>
                    <a:lnT w="12700" cmpd="sng">
                      <a:noFill/>
                    </a:lnT>
                  </a:tcPr>
                </a:tc>
                <a:tc hMerge="1">
                  <a:txBody>
                    <a:bodyPr/>
                    <a:lstStyle/>
                    <a:p>
                      <a:endParaRPr lang="zh-CN" altLang="en-US"/>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688832756"/>
                  </a:ext>
                </a:extLst>
              </a:tr>
              <a:tr h="170586">
                <a:tc rowSpan="3">
                  <a:txBody>
                    <a:bodyPr/>
                    <a:lstStyle/>
                    <a:p>
                      <a:pPr algn="l" rtl="0">
                        <a:lnSpc>
                          <a:spcPct val="100000"/>
                        </a:lnSpc>
                      </a:pPr>
                      <a:r>
                        <a:rPr lang="zh-CN" sz="1800" b="1" i="0" u="none" baseline="0">
                          <a:solidFill>
                            <a:srgbClr val="00B050"/>
                          </a:solidFill>
                          <a:latin typeface="Times New Roman" panose="02020603050405020304" pitchFamily="18" charset="0"/>
                          <a:ea typeface="宋体" panose="02010600030101010101" pitchFamily="2" charset="-122"/>
                          <a:cs typeface="Times New Roman" panose="02020603050405020304" pitchFamily="18" charset="0"/>
                        </a:rPr>
                        <a:t>第1场会议</a:t>
                      </a:r>
                    </a:p>
                    <a:p>
                      <a:pPr marL="0" marR="0" indent="0" algn="l" defTabSz="914400" rtl="0" eaLnBrk="1" fontAlgn="auto" latinLnBrk="0" hangingPunct="1">
                        <a:lnSpc>
                          <a:spcPct val="100000"/>
                        </a:lnSpc>
                        <a:spcBef>
                          <a:spcPts val="0"/>
                        </a:spcBef>
                        <a:spcAft>
                          <a:spcPts val="0"/>
                        </a:spcAft>
                        <a:buClrTx/>
                        <a:buSzTx/>
                        <a:buFontTx/>
                        <a:buNone/>
                        <a:tabLst/>
                        <a:defRPr/>
                      </a:pPr>
                      <a:r>
                        <a:rPr lang="zh-CN" sz="1400" b="0"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09:50–12:30</a:t>
                      </a:r>
                    </a:p>
                  </a:txBody>
                  <a:tcPr>
                    <a:lnL w="12700" cmpd="sng">
                      <a:noFill/>
                    </a:lnL>
                    <a:lnR w="12700" cmpd="sng">
                      <a:noFill/>
                    </a:lnR>
                    <a:lnT w="12700" cap="flat" cmpd="sng" algn="ctr">
                      <a:solidFill>
                        <a:srgbClr val="00B050"/>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gridSpan="8">
                  <a:txBody>
                    <a:bodyPr/>
                    <a:lstStyle/>
                    <a:p>
                      <a:pPr algn="l" rtl="0">
                        <a:lnSpc>
                          <a:spcPct val="100000"/>
                        </a:lnSpc>
                      </a:pPr>
                      <a:r>
                        <a:rPr lang="zh-CN" sz="1600" b="1" i="0" u="none" kern="1200" baseline="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CAREC气候变化愿景和其他《CAREC 2030战略》实施关键成果</a:t>
                      </a:r>
                      <a:endParaRPr lang="zh-CN" sz="1600" b="1" kern="120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a:lnL w="12700" cmpd="sng">
                      <a:noFill/>
                    </a:lnL>
                    <a:lnR w="12700" cmpd="sng">
                      <a:noFill/>
                    </a:lnR>
                    <a:lnT w="12700" cap="flat" cmpd="sng" algn="ctr">
                      <a:solidFill>
                        <a:srgbClr val="00B050"/>
                      </a:solidFill>
                      <a:prstDash val="sysDot"/>
                      <a:round/>
                      <a:headEnd type="none" w="med" len="med"/>
                      <a:tailEnd type="none" w="med" len="med"/>
                    </a:lnT>
                    <a:lnB w="12700" cmpd="sng">
                      <a:noFill/>
                    </a:lnB>
                    <a:lnTlToBr w="12700" cmpd="sng">
                      <a:noFill/>
                      <a:prstDash val="solid"/>
                    </a:lnTlToBr>
                    <a:lnBlToTr w="12700" cmpd="sng">
                      <a:noFill/>
                      <a:prstDash val="solid"/>
                    </a:lnBlToTr>
                    <a:solidFill>
                      <a:srgbClr val="00B050"/>
                    </a:solidFill>
                  </a:tcPr>
                </a:tc>
                <a:tc hMerge="1">
                  <a:txBody>
                    <a:bodyPr/>
                    <a:lstStyle/>
                    <a:p>
                      <a:endParaRPr lang="zh-CN"/>
                    </a:p>
                  </a:txBody>
                  <a:tcPr>
                    <a:lnL w="12700" cmpd="sng">
                      <a:noFill/>
                    </a:lnL>
                  </a:tcPr>
                </a:tc>
                <a:tc hMerge="1">
                  <a:txBody>
                    <a:bodyPr/>
                    <a:lstStyle/>
                    <a:p>
                      <a:pPr algn="l" rtl="0"/>
                      <a:r>
                        <a:rPr lang="zh-CN" sz="1600" b="1" i="0" u="none" baseline="0">
                          <a:latin typeface="Arial" panose="020B0604020202020204" pitchFamily="34" charset="0"/>
                          <a:cs typeface="Arial" panose="020B0604020202020204" pitchFamily="34" charset="0"/>
                        </a:rPr>
                        <a:t>主题演讲</a:t>
                      </a:r>
                    </a:p>
                    <a:p>
                      <a:endParaRPr lang="zh-CN" sz="300"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kern="1200" baseline="0">
                          <a:solidFill>
                            <a:schemeClr val="dk1"/>
                          </a:solidFill>
                          <a:effectLst/>
                          <a:latin typeface="Arial" panose="020B0604020202020204" pitchFamily="34" charset="0"/>
                          <a:ea typeface="+mn-ea"/>
                          <a:cs typeface="Arial" panose="020B0604020202020204" pitchFamily="34" charset="0"/>
                        </a:rPr>
                        <a:t>09:05–09:15 </a:t>
                      </a:r>
                    </a:p>
                  </a:txBody>
                  <a:tcPr>
                    <a:lnL w="12700" cmpd="sng">
                      <a:noFill/>
                    </a:lnL>
                  </a:tcPr>
                </a:tc>
                <a:tc hMerge="1">
                  <a:txBody>
                    <a:bodyPr/>
                    <a:lstStyle/>
                    <a:p>
                      <a:endParaRPr lang="zh-CN"/>
                    </a:p>
                  </a:txBody>
                  <a:tcPr>
                    <a:lnL w="12700" cmpd="sng">
                      <a:noFill/>
                    </a:lnL>
                  </a:tcPr>
                </a:tc>
                <a:tc hMerge="1">
                  <a:txBody>
                    <a:bodyPr/>
                    <a:lstStyle/>
                    <a:p>
                      <a:endParaRPr lang="zh-CN" altLang="en-US"/>
                    </a:p>
                  </a:txBody>
                  <a:tcPr/>
                </a:tc>
                <a:tc hMerge="1">
                  <a:txBody>
                    <a:bodyPr/>
                    <a:lstStyle/>
                    <a:p>
                      <a:endParaRPr lang="zh-CN" sz="1600" b="1">
                        <a:latin typeface="Arial" panose="020B0604020202020204" pitchFamily="34" charset="0"/>
                        <a:cs typeface="Arial" panose="020B0604020202020204" pitchFamily="34" charset="0"/>
                      </a:endParaRPr>
                    </a:p>
                    <a:p>
                      <a:endParaRPr lang="zh-CN" sz="300" b="1">
                        <a:latin typeface="Arial" panose="020B0604020202020204" pitchFamily="34" charset="0"/>
                        <a:cs typeface="Arial" panose="020B0604020202020204" pitchFamily="34" charset="0"/>
                      </a:endParaRPr>
                    </a:p>
                    <a:p>
                      <a:pPr algn="l" rtl="0"/>
                      <a:r>
                        <a:rPr lang="zh-CN" sz="1000" b="0" i="0" u="none" kern="1200" baseline="0">
                          <a:solidFill>
                            <a:schemeClr val="dk1"/>
                          </a:solidFill>
                          <a:effectLst/>
                          <a:latin typeface="Arial" panose="020B0604020202020204" pitchFamily="34" charset="0"/>
                          <a:ea typeface="+mn-ea"/>
                          <a:cs typeface="Arial" panose="020B0604020202020204" pitchFamily="34" charset="0"/>
                        </a:rPr>
                        <a:t>09:15–09:25 </a:t>
                      </a:r>
                      <a:endParaRPr lang="zh-CN" sz="1000" b="1">
                        <a:latin typeface="Arial" panose="020B0604020202020204" pitchFamily="34" charset="0"/>
                        <a:cs typeface="Arial" panose="020B0604020202020204" pitchFamily="34" charset="0"/>
                      </a:endParaRPr>
                    </a:p>
                  </a:txBody>
                  <a:tcPr/>
                </a:tc>
                <a:tc hMerge="1">
                  <a:txBody>
                    <a:bodyPr/>
                    <a:lstStyle/>
                    <a:p>
                      <a:endParaRPr lang="zh-CN"/>
                    </a:p>
                  </a:txBody>
                  <a:tcPr/>
                </a:tc>
                <a:tc hMerge="1">
                  <a:txBody>
                    <a:bodyPr/>
                    <a:lstStyle/>
                    <a:p>
                      <a:endParaRPr lang="zh-CN" sz="1600" b="1">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10157256"/>
                  </a:ext>
                </a:extLst>
              </a:tr>
              <a:tr h="1053514">
                <a:tc vMerge="1">
                  <a:txBody>
                    <a:bodyPr/>
                    <a:lstStyle/>
                    <a:p>
                      <a:endParaRPr lang="zh-CN" sz="110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400" b="1" i="0" u="none" baseline="0">
                          <a:latin typeface="Times New Roman" panose="02020603050405020304" pitchFamily="18" charset="0"/>
                          <a:ea typeface="宋体" panose="02010600030101010101" pitchFamily="2" charset="-122"/>
                          <a:cs typeface="Times New Roman" panose="02020603050405020304" pitchFamily="18" charset="0"/>
                        </a:rPr>
                        <a:t>全球和区域展望及气候变化对中亚经济的影响</a:t>
                      </a:r>
                    </a:p>
                  </a:txBody>
                  <a:tcPr>
                    <a:lnL w="12700" cmpd="sng">
                      <a:noFill/>
                    </a:lnL>
                    <a:lnR w="12700"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gridSpan="2">
                  <a:txBody>
                    <a:bodyPr/>
                    <a:lstStyle/>
                    <a:p>
                      <a:pPr algn="l" rtl="0">
                        <a:lnSpc>
                          <a:spcPct val="100000"/>
                        </a:lnSpc>
                      </a:pPr>
                      <a:r>
                        <a:rPr lang="zh-CN" sz="1400" b="1" i="0" u="none" baseline="0" dirty="0">
                          <a:latin typeface="Times New Roman" panose="02020603050405020304" pitchFamily="18" charset="0"/>
                          <a:ea typeface="宋体" panose="02010600030101010101" pitchFamily="2" charset="-122"/>
                          <a:cs typeface="Times New Roman" panose="02020603050405020304" pitchFamily="18" charset="0"/>
                        </a:rPr>
                        <a:t>《CAREC 2030战略》实施进展</a:t>
                      </a:r>
                      <a:endParaRPr lang="zh-CN" sz="1400" dirty="0">
                        <a:latin typeface="Times New Roman" panose="02020603050405020304" pitchFamily="18" charset="0"/>
                        <a:ea typeface="宋体" panose="02010600030101010101" pitchFamily="2" charset="-122"/>
                        <a:cs typeface="Times New Roman" panose="02020603050405020304" pitchFamily="18"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B w="12700" cmpd="sng">
                      <a:noFill/>
                    </a:lnB>
                    <a:lnTlToBr w="12700" cmpd="sng">
                      <a:noFill/>
                      <a:prstDash val="solid"/>
                    </a:lnTlToBr>
                    <a:lnBlToTr w="12700" cmpd="sng">
                      <a:noFill/>
                      <a:prstDash val="solid"/>
                    </a:lnBlToTr>
                    <a:solidFill>
                      <a:schemeClr val="accent6">
                        <a:lumMod val="20000"/>
                        <a:lumOff val="80000"/>
                      </a:schemeClr>
                    </a:solidFill>
                  </a:tcPr>
                </a:tc>
                <a:tc hMerge="1">
                  <a:txBody>
                    <a:bodyPr/>
                    <a:lstStyle/>
                    <a:p>
                      <a:endParaRPr lang="zh-CN" sz="1100" b="1">
                        <a:latin typeface="Arial" panose="020B0604020202020204" pitchFamily="34" charset="0"/>
                        <a:cs typeface="Arial" panose="020B0604020202020204" pitchFamily="34" charset="0"/>
                      </a:endParaRPr>
                    </a:p>
                    <a:p>
                      <a:pPr algn="l" rtl="0"/>
                      <a:r>
                        <a:rPr lang="zh-CN" sz="1100" b="1" i="0" u="none" baseline="0">
                          <a:latin typeface="Arial"/>
                          <a:cs typeface="Arial"/>
                        </a:rPr>
                        <a:t>《CAREC 2030战略》实施进展</a:t>
                      </a:r>
                    </a:p>
                    <a:p>
                      <a:endParaRPr lang="zh-CN" sz="1100" b="1">
                        <a:latin typeface="Arial" panose="020B0604020202020204" pitchFamily="34" charset="0"/>
                        <a:cs typeface="Arial" panose="020B0604020202020204" pitchFamily="34" charset="0"/>
                      </a:endParaRPr>
                    </a:p>
                    <a:p>
                      <a:endParaRPr lang="zh-CN" sz="1100" b="1">
                        <a:latin typeface="Arial" panose="020B0604020202020204" pitchFamily="34" charset="0"/>
                        <a:cs typeface="Arial" panose="020B0604020202020204" pitchFamily="34" charset="0"/>
                      </a:endParaRPr>
                    </a:p>
                    <a:p>
                      <a:endParaRPr lang="zh-CN" sz="1100"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kern="1200" baseline="0">
                          <a:solidFill>
                            <a:schemeClr val="dk1"/>
                          </a:solidFill>
                          <a:effectLst/>
                          <a:latin typeface="Arial"/>
                          <a:ea typeface="+mn-ea"/>
                          <a:cs typeface="Arial"/>
                        </a:rPr>
                        <a:t>10:20–10:30</a:t>
                      </a: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gridSpan="3">
                  <a:txBody>
                    <a:bodyPr/>
                    <a:lstStyle/>
                    <a:p>
                      <a:pPr marL="0" marR="0" lvl="0" indent="0" algn="l" rtl="0">
                        <a:lnSpc>
                          <a:spcPct val="100000"/>
                        </a:lnSpc>
                        <a:spcBef>
                          <a:spcPts val="0"/>
                        </a:spcBef>
                        <a:spcAft>
                          <a:spcPts val="0"/>
                        </a:spcAft>
                        <a:buClrTx/>
                        <a:buSzTx/>
                        <a:buFontTx/>
                        <a:buNone/>
                      </a:pPr>
                      <a:r>
                        <a:rPr lang="zh-CN" sz="1400" b="1" i="0" u="none" baseline="0">
                          <a:latin typeface="Times New Roman" panose="02020603050405020304" pitchFamily="18" charset="0"/>
                          <a:ea typeface="宋体" panose="02010600030101010101" pitchFamily="2" charset="-122"/>
                          <a:cs typeface="Times New Roman" panose="02020603050405020304" pitchFamily="18" charset="0"/>
                        </a:rPr>
                        <a:t>拟议CAREC气候变化愿景与CAREC气候与可持续发展项目筹备基金 </a:t>
                      </a:r>
                      <a:endParaRPr lang="zh-CN" sz="1400">
                        <a:latin typeface="Times New Roman" panose="02020603050405020304" pitchFamily="18" charset="0"/>
                        <a:ea typeface="宋体" panose="02010600030101010101" pitchFamily="2" charset="-122"/>
                        <a:cs typeface="Times New Roman" panose="02020603050405020304" pitchFamily="18" charset="0"/>
                      </a:endParaRPr>
                    </a:p>
                  </a:txBody>
                  <a:tcPr>
                    <a:lnL w="12700" cap="flat" cmpd="sng" algn="ctr">
                      <a:solidFill>
                        <a:schemeClr val="bg1"/>
                      </a:solidFill>
                      <a:prstDash val="sysDot"/>
                      <a:round/>
                      <a:headEnd type="none" w="med" len="med"/>
                      <a:tailEnd type="none" w="med" len="med"/>
                    </a:lnL>
                    <a:lnR w="12700">
                      <a:solidFill>
                        <a:schemeClr val="bg1"/>
                      </a:solidFill>
                    </a:lnR>
                    <a:lnB w="0">
                      <a:noFill/>
                    </a:lnB>
                    <a:lnTlToBr w="0">
                      <a:noFill/>
                    </a:lnTlToBr>
                    <a:lnBlToTr w="0">
                      <a:noFill/>
                    </a:lnBlToTr>
                    <a:solidFill>
                      <a:schemeClr val="accent6">
                        <a:lumMod val="20000"/>
                        <a:lumOff val="80000"/>
                      </a:schemeClr>
                    </a:solidFill>
                  </a:tcPr>
                </a:tc>
                <a:tc hMerge="1">
                  <a:txBody>
                    <a:bodyPr/>
                    <a:lstStyle/>
                    <a:p>
                      <a:endParaRPr lang="zh-CN"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sz="1100"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100" b="1" i="0" u="none" baseline="0">
                          <a:latin typeface="Arial"/>
                          <a:cs typeface="Arial"/>
                        </a:rPr>
                        <a:t>拟议CAREC气候变化愿景与CAREC气候与可持续发展项目筹备基金 </a:t>
                      </a:r>
                      <a:endParaRPr lang="zh-CN" sz="1100"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sz="1100"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kern="1200" baseline="0">
                          <a:solidFill>
                            <a:schemeClr val="dk1"/>
                          </a:solidFill>
                          <a:effectLst/>
                          <a:latin typeface="Arial"/>
                          <a:ea typeface="+mn-ea"/>
                          <a:cs typeface="Arial"/>
                        </a:rPr>
                        <a:t>10:30–10:40</a:t>
                      </a:r>
                      <a:endParaRPr lang="zh-CN" sz="1000" b="1">
                        <a:latin typeface="Arial"/>
                        <a:cs typeface="Arial"/>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400" b="1" i="0" u="none" baseline="0">
                          <a:latin typeface="Times New Roman" panose="02020603050405020304" pitchFamily="18" charset="0"/>
                          <a:ea typeface="宋体" panose="02010600030101010101" pitchFamily="2" charset="-122"/>
                          <a:cs typeface="Times New Roman" panose="02020603050405020304" pitchFamily="18" charset="0"/>
                        </a:rPr>
                        <a:t>国别声明和发展伙伴干预</a:t>
                      </a: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sz="1100"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100" b="1" i="0" u="none" baseline="0">
                          <a:latin typeface="Arial"/>
                          <a:cs typeface="Arial"/>
                        </a:rPr>
                        <a:t>国别声明和发展伙伴干预 </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sz="1100"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sz="1100"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kern="1200" baseline="0">
                          <a:solidFill>
                            <a:schemeClr val="dk1"/>
                          </a:solidFill>
                          <a:effectLst/>
                          <a:latin typeface="Arial"/>
                          <a:ea typeface="+mn-ea"/>
                          <a:cs typeface="Arial"/>
                        </a:rPr>
                        <a:t>10:40–12:30</a:t>
                      </a:r>
                      <a:endParaRPr lang="zh-CN" sz="1000" b="1">
                        <a:latin typeface="Arial"/>
                        <a:cs typeface="Arial"/>
                      </a:endParaRPr>
                    </a:p>
                  </a:txBody>
                  <a:tcPr>
                    <a:lnL w="12700"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548640864"/>
                  </a:ext>
                </a:extLst>
              </a:tr>
              <a:tr h="638216">
                <a:tc vMerge="1">
                  <a:txBody>
                    <a:bodyPr/>
                    <a:lstStyle/>
                    <a:p>
                      <a:endParaRPr lang="zh-CN" sz="110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6">
                  <a:txBody>
                    <a:bodyPr/>
                    <a:lstStyle/>
                    <a:p>
                      <a:pPr algn="l" rtl="0">
                        <a:lnSpc>
                          <a:spcPct val="100000"/>
                        </a:lnSpc>
                      </a:pPr>
                      <a:r>
                        <a:rPr lang="zh-CN" sz="1400" b="1" i="0" u="non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主持人：许李凤玲（M. Teresa Kho）女士 </a:t>
                      </a:r>
                    </a:p>
                    <a:p>
                      <a:pPr algn="l" rtl="0">
                        <a:lnSpc>
                          <a:spcPct val="100000"/>
                        </a:lnSpc>
                      </a:pPr>
                      <a:r>
                        <a:rPr lang="zh-CN" sz="1400" b="0" i="0" u="non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亚行东亚局局长 </a:t>
                      </a:r>
                      <a:endParaRPr lang="zh-CN" sz="1400" b="1"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a:lnL w="12700" cmpd="sng">
                      <a:noFill/>
                    </a:lnL>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hMerge="1">
                  <a:txBody>
                    <a:bodyPr/>
                    <a:lstStyle/>
                    <a:p>
                      <a:endParaRPr lang="zh-CN"/>
                    </a:p>
                  </a:txBody>
                  <a:tcPr>
                    <a:lnT w="12700" cmpd="sng">
                      <a:noFill/>
                    </a:lnT>
                  </a:tcPr>
                </a:tc>
                <a:tc hMerge="1">
                  <a:txBody>
                    <a:bodyPr/>
                    <a:lstStyle/>
                    <a:p>
                      <a:endParaRPr lang="zh-CN"/>
                    </a:p>
                  </a:txBody>
                  <a:tcPr/>
                </a:tc>
                <a:tc hMerge="1">
                  <a:txBody>
                    <a:bodyPr/>
                    <a:lstStyle/>
                    <a:p>
                      <a:endParaRPr lang="zh-CN"/>
                    </a:p>
                  </a:txBody>
                  <a:tcPr>
                    <a:lnT w="12700" cmpd="sng">
                      <a:noFill/>
                    </a:lnT>
                  </a:tcPr>
                </a:tc>
                <a:tc hMerge="1">
                  <a:txBody>
                    <a:bodyPr/>
                    <a:lstStyle/>
                    <a:p>
                      <a:endParaRPr lang="zh-CN" altLang="en-US"/>
                    </a:p>
                  </a:txBody>
                  <a:tcPr/>
                </a:tc>
                <a:tc hMerge="1">
                  <a:txBody>
                    <a:bodyPr/>
                    <a:lstStyle/>
                    <a:p>
                      <a:endParaRPr lang="zh-CN"/>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400" b="1"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主持人：陈诗新先生</a:t>
                      </a:r>
                    </a:p>
                    <a:p>
                      <a:pPr marL="0" marR="0" lvl="0" indent="0" algn="l" rtl="0" eaLnBrk="1" fontAlgn="auto" latinLnBrk="0" hangingPunct="1">
                        <a:lnSpc>
                          <a:spcPct val="100000"/>
                        </a:lnSpc>
                        <a:spcBef>
                          <a:spcPts val="0"/>
                        </a:spcBef>
                        <a:spcAft>
                          <a:spcPts val="0"/>
                        </a:spcAft>
                        <a:buClrTx/>
                        <a:buSzTx/>
                        <a:buFontTx/>
                        <a:buNone/>
                      </a:pPr>
                      <a:r>
                        <a:rPr lang="zh-CN" sz="1400" b="0"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亚行副行长（主管南亚局和中西亚局事务） </a:t>
                      </a:r>
                    </a:p>
                  </a:txBody>
                  <a:tcPr>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hMerge="1">
                  <a:txBody>
                    <a:bodyPr/>
                    <a:lstStyle/>
                    <a:p>
                      <a:endParaRPr lang="zh-CN"/>
                    </a:p>
                  </a:txBody>
                  <a:tcPr/>
                </a:tc>
                <a:extLst>
                  <a:ext uri="{0D108BD9-81ED-4DB2-BD59-A6C34878D82A}">
                    <a16:rowId xmlns:a16="http://schemas.microsoft.com/office/drawing/2014/main" val="1401380096"/>
                  </a:ext>
                </a:extLst>
              </a:tr>
              <a:tr h="1053667">
                <a:tc>
                  <a:txBody>
                    <a:bodyPr/>
                    <a:lstStyle/>
                    <a:p>
                      <a:pPr>
                        <a:lnSpc>
                          <a:spcPct val="100000"/>
                        </a:lnSpc>
                      </a:pPr>
                      <a:endParaRPr lang="zh-CN" sz="1100">
                        <a:latin typeface="Times New Roman" panose="02020603050405020304" pitchFamily="18" charset="0"/>
                        <a:ea typeface="宋体" panose="02010600030101010101" pitchFamily="2" charset="-122"/>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400" b="0"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09:50–10:20</a:t>
                      </a:r>
                      <a:endParaRPr lang="zh-CN" sz="1400" b="1" kern="120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rtl="0" eaLnBrk="1" fontAlgn="auto" latinLnBrk="0" hangingPunct="1">
                        <a:lnSpc>
                          <a:spcPct val="100000"/>
                        </a:lnSpc>
                        <a:spcBef>
                          <a:spcPts val="0"/>
                        </a:spcBef>
                        <a:spcAft>
                          <a:spcPts val="0"/>
                        </a:spcAft>
                        <a:buClrTx/>
                        <a:buSzTx/>
                        <a:buFontTx/>
                        <a:buNone/>
                      </a:pPr>
                      <a:r>
                        <a:rPr lang="zh-CN" sz="1400" b="1"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国际货币基金组织与世界贸易组织秘书处[待定]</a:t>
                      </a:r>
                      <a:endParaRPr lang="zh-CN" sz="1400" b="1" kern="120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a:lnL w="12700" cmpd="sng">
                      <a:noFill/>
                    </a:lnL>
                    <a:lnR w="12700"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400" b="0" i="0" u="non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10:20–10:30</a:t>
                      </a:r>
                    </a:p>
                    <a:p>
                      <a:pPr marL="0" marR="0" lvl="0" indent="0" algn="l" rtl="0" eaLnBrk="1" fontAlgn="auto" latinLnBrk="0" hangingPunct="1">
                        <a:lnSpc>
                          <a:spcPct val="100000"/>
                        </a:lnSpc>
                        <a:spcBef>
                          <a:spcPts val="0"/>
                        </a:spcBef>
                        <a:spcAft>
                          <a:spcPts val="0"/>
                        </a:spcAft>
                        <a:buClrTx/>
                        <a:buSzTx/>
                        <a:buFontTx/>
                        <a:buNone/>
                      </a:pPr>
                      <a:r>
                        <a:rPr lang="zh-CN" sz="1400" b="1" i="0" u="non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利亚齐扎·萨比罗娃（Lyaziza Sabyrova）女士 </a:t>
                      </a:r>
                    </a:p>
                    <a:p>
                      <a:pPr marL="0" marR="0" lvl="0" indent="0" algn="l" rtl="0" eaLnBrk="1" fontAlgn="auto" latinLnBrk="0" hangingPunct="1">
                        <a:lnSpc>
                          <a:spcPct val="100000"/>
                        </a:lnSpc>
                        <a:spcBef>
                          <a:spcPts val="0"/>
                        </a:spcBef>
                        <a:spcAft>
                          <a:spcPts val="0"/>
                        </a:spcAft>
                        <a:buClrTx/>
                        <a:buSzTx/>
                        <a:buFontTx/>
                        <a:buNone/>
                      </a:pPr>
                      <a:r>
                        <a:rPr lang="zh-CN" sz="1400" b="0" i="0" u="non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亚行中西亚局区域合作与业务协调处处长</a:t>
                      </a:r>
                      <a:endParaRPr lang="zh-CN" sz="1400" dirty="0">
                        <a:latin typeface="Times New Roman" panose="02020603050405020304" pitchFamily="18" charset="0"/>
                        <a:ea typeface="宋体" panose="02010600030101010101" pitchFamily="2" charset="-122"/>
                        <a:cs typeface="Times New Roman" panose="02020603050405020304" pitchFamily="18" charset="0"/>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B w="12700" cmpd="sng">
                      <a:noFill/>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lvl="0" indent="0" algn="l" rtl="0" eaLnBrk="1" fontAlgn="auto" latinLnBrk="0" hangingPunct="1">
                        <a:lnSpc>
                          <a:spcPct val="100000"/>
                        </a:lnSpc>
                        <a:spcBef>
                          <a:spcPts val="0"/>
                        </a:spcBef>
                        <a:spcAft>
                          <a:spcPts val="0"/>
                        </a:spcAft>
                        <a:buClrTx/>
                        <a:buSzTx/>
                        <a:buFontTx/>
                        <a:buNone/>
                      </a:pPr>
                      <a:r>
                        <a:rPr lang="zh-CN" sz="1400" b="1" i="0" u="none" kern="1200" baseline="0">
                          <a:solidFill>
                            <a:schemeClr val="dk1"/>
                          </a:solidFill>
                          <a:effectLst/>
                          <a:latin typeface="Arial"/>
                          <a:ea typeface="+mn-ea"/>
                          <a:cs typeface="Arial"/>
                        </a:rPr>
                        <a:t>利亚齐扎·萨比罗娃（Lyaziza Sabyrova）女士 </a:t>
                      </a:r>
                    </a:p>
                    <a:p>
                      <a:pPr marL="0" marR="0" lvl="0" indent="0" algn="l" rtl="0" eaLnBrk="1" fontAlgn="auto" latinLnBrk="0" hangingPunct="1">
                        <a:lnSpc>
                          <a:spcPct val="100000"/>
                        </a:lnSpc>
                        <a:spcBef>
                          <a:spcPts val="0"/>
                        </a:spcBef>
                        <a:spcAft>
                          <a:spcPts val="0"/>
                        </a:spcAft>
                        <a:buClrTx/>
                        <a:buSzTx/>
                        <a:buFontTx/>
                        <a:buNone/>
                      </a:pPr>
                      <a:r>
                        <a:rPr lang="zh-CN" sz="1000" b="0" i="0" u="none" kern="1200" baseline="0">
                          <a:solidFill>
                            <a:schemeClr val="dk1"/>
                          </a:solidFill>
                          <a:effectLst/>
                          <a:latin typeface="Arial"/>
                          <a:ea typeface="+mn-ea"/>
                          <a:cs typeface="Arial"/>
                        </a:rPr>
                        <a:t>亚行中西亚局区域合作与业务协调处处长</a:t>
                      </a: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lvl="0" indent="0" algn="l" rtl="0">
                        <a:lnSpc>
                          <a:spcPct val="100000"/>
                        </a:lnSpc>
                        <a:spcBef>
                          <a:spcPts val="0"/>
                        </a:spcBef>
                        <a:spcAft>
                          <a:spcPts val="0"/>
                        </a:spcAft>
                        <a:buClrTx/>
                        <a:buSzTx/>
                        <a:buFontTx/>
                        <a:buNone/>
                      </a:pPr>
                      <a:r>
                        <a:rPr lang="zh-CN" sz="1400" b="0"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10:30–10:40</a:t>
                      </a:r>
                      <a:endParaRPr lang="zh-CN">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rtl="0">
                        <a:lnSpc>
                          <a:spcPct val="100000"/>
                        </a:lnSpc>
                        <a:spcBef>
                          <a:spcPts val="0"/>
                        </a:spcBef>
                        <a:spcAft>
                          <a:spcPts val="0"/>
                        </a:spcAft>
                        <a:buClrTx/>
                        <a:buSzTx/>
                        <a:buFontTx/>
                        <a:buNone/>
                      </a:pPr>
                      <a:r>
                        <a:rPr lang="zh-CN" sz="1400" b="1"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利亚齐扎·萨比罗娃（Lyaziza Sabyrova）女士</a:t>
                      </a:r>
                      <a:r>
                        <a:rPr lang="zh-CN" sz="1400" b="0"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zh-CN">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rtl="0">
                        <a:lnSpc>
                          <a:spcPct val="100000"/>
                        </a:lnSpc>
                        <a:spcBef>
                          <a:spcPts val="0"/>
                        </a:spcBef>
                        <a:spcAft>
                          <a:spcPts val="0"/>
                        </a:spcAft>
                        <a:buClrTx/>
                        <a:buSzTx/>
                        <a:buFontTx/>
                        <a:buNone/>
                      </a:pPr>
                      <a:r>
                        <a:rPr lang="zh-CN" sz="1400" b="0"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亚行中西亚局区域合作与业务协调处处长</a:t>
                      </a:r>
                      <a:endParaRPr lang="zh-CN" sz="1400">
                        <a:latin typeface="Times New Roman" panose="02020603050405020304" pitchFamily="18" charset="0"/>
                        <a:ea typeface="宋体" panose="02010600030101010101" pitchFamily="2" charset="-122"/>
                        <a:cs typeface="Times New Roman" panose="02020603050405020304" pitchFamily="18" charset="0"/>
                      </a:endParaRPr>
                    </a:p>
                  </a:txBody>
                  <a:tcPr>
                    <a:lnL w="12700" cap="flat" cmpd="sng" algn="ctr">
                      <a:solidFill>
                        <a:schemeClr val="bg1"/>
                      </a:solidFill>
                      <a:prstDash val="sysDot"/>
                      <a:round/>
                      <a:headEnd type="none" w="med" len="med"/>
                      <a:tailEnd type="none" w="med" len="med"/>
                    </a:lnL>
                    <a:lnR w="12700">
                      <a:solidFill>
                        <a:schemeClr val="bg1"/>
                      </a:solidFill>
                    </a:lnR>
                    <a:lnB w="0">
                      <a:noFill/>
                    </a:lnB>
                    <a:lnTlToBr w="0">
                      <a:noFill/>
                    </a:lnTlToBr>
                    <a:lnBlToTr w="0">
                      <a:noFill/>
                    </a:lnBlToTr>
                    <a:solidFill>
                      <a:schemeClr val="accent6">
                        <a:lumMod val="20000"/>
                        <a:lumOff val="80000"/>
                      </a:schemeClr>
                    </a:solidFill>
                  </a:tcPr>
                </a:tc>
                <a:tc gridSpan="2">
                  <a:txBody>
                    <a:bodyPr/>
                    <a:lstStyle/>
                    <a:p>
                      <a:pPr marL="0" marR="0" lvl="0" indent="0" algn="l" rtl="0">
                        <a:lnSpc>
                          <a:spcPct val="100000"/>
                        </a:lnSpc>
                        <a:spcBef>
                          <a:spcPts val="0"/>
                        </a:spcBef>
                        <a:spcAft>
                          <a:spcPts val="0"/>
                        </a:spcAft>
                        <a:buClrTx/>
                        <a:buSzTx/>
                        <a:buFontTx/>
                        <a:buNone/>
                      </a:pPr>
                      <a:r>
                        <a:rPr lang="zh-CN" sz="1400" b="0" i="0" u="non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10:30–10:40</a:t>
                      </a:r>
                      <a:endParaRPr lang="zh-CN" dirty="0">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rtl="0">
                        <a:lnSpc>
                          <a:spcPct val="100000"/>
                        </a:lnSpc>
                        <a:spcBef>
                          <a:spcPts val="0"/>
                        </a:spcBef>
                        <a:spcAft>
                          <a:spcPts val="0"/>
                        </a:spcAft>
                        <a:buClrTx/>
                        <a:buSzTx/>
                        <a:buFontTx/>
                        <a:buNone/>
                      </a:pPr>
                      <a:r>
                        <a:rPr lang="zh-CN" sz="1400" b="1" i="0" u="non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利亚齐扎·萨比罗娃（Lyaziza Sabyrova）女士</a:t>
                      </a:r>
                      <a:r>
                        <a:rPr lang="zh-CN" sz="1400" b="0" i="0" u="non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zh-CN" dirty="0">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rtl="0">
                        <a:lnSpc>
                          <a:spcPct val="100000"/>
                        </a:lnSpc>
                        <a:spcBef>
                          <a:spcPts val="0"/>
                        </a:spcBef>
                        <a:spcAft>
                          <a:spcPts val="0"/>
                        </a:spcAft>
                        <a:buClrTx/>
                        <a:buSzTx/>
                        <a:buFontTx/>
                        <a:buNone/>
                      </a:pPr>
                      <a:r>
                        <a:rPr lang="zh-CN" sz="1400" b="0" i="0" u="non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亚行中西亚局区域合作与业务协调处处长</a:t>
                      </a:r>
                      <a:endParaRPr lang="zh-CN" altLang="en-US" dirty="0"/>
                    </a:p>
                  </a:txBody>
                  <a:tcPr>
                    <a:lnL w="12700" cap="flat" cmpd="sng" algn="ctr">
                      <a:solidFill>
                        <a:schemeClr val="bg1"/>
                      </a:solidFill>
                      <a:prstDash val="sysDot"/>
                      <a:round/>
                      <a:headEnd type="none" w="med" len="med"/>
                      <a:tailEnd type="none" w="med" len="med"/>
                    </a:lnL>
                    <a:lnR w="12700">
                      <a:solidFill>
                        <a:schemeClr val="bg1"/>
                      </a:solidFill>
                    </a:lnR>
                    <a:lnB w="0">
                      <a:noFill/>
                    </a:lnB>
                    <a:lnTlToBr w="0">
                      <a:noFill/>
                    </a:lnTlToBr>
                    <a:lnBlToTr w="0">
                      <a:noFill/>
                    </a:lnBlToTr>
                    <a:solidFill>
                      <a:schemeClr val="accent6">
                        <a:lumMod val="20000"/>
                        <a:lumOff val="80000"/>
                      </a:schemeClr>
                    </a:solidFill>
                  </a:tcPr>
                </a:tc>
                <a:tc hMerge="1">
                  <a:txBody>
                    <a:bodyPr/>
                    <a:lstStyle/>
                    <a:p>
                      <a:pPr marL="0" marR="0" lvl="0" indent="0" algn="l" rtl="0" eaLnBrk="1" fontAlgn="auto" latinLnBrk="0" hangingPunct="1">
                        <a:lnSpc>
                          <a:spcPct val="100000"/>
                        </a:lnSpc>
                        <a:spcBef>
                          <a:spcPts val="0"/>
                        </a:spcBef>
                        <a:spcAft>
                          <a:spcPts val="0"/>
                        </a:spcAft>
                        <a:buClrTx/>
                        <a:buSzTx/>
                        <a:buFontTx/>
                        <a:buNone/>
                      </a:pPr>
                      <a:r>
                        <a:rPr lang="zh-CN" b="1" i="0" u="none" kern="1200" baseline="0">
                          <a:solidFill>
                            <a:schemeClr val="dk1"/>
                          </a:solidFill>
                          <a:effectLst/>
                          <a:latin typeface="Arial"/>
                          <a:ea typeface="+mn-ea"/>
                          <a:cs typeface="Arial"/>
                        </a:rPr>
                        <a:t>利亚齐扎·萨比罗娃（Lyaziza Sabyrova）女士</a:t>
                      </a:r>
                    </a:p>
                    <a:p>
                      <a:pPr marL="0" marR="0" lvl="0" indent="0" algn="l" rtl="0" eaLnBrk="1" fontAlgn="auto" latinLnBrk="0" hangingPunct="1">
                        <a:lnSpc>
                          <a:spcPct val="100000"/>
                        </a:lnSpc>
                        <a:spcBef>
                          <a:spcPts val="0"/>
                        </a:spcBef>
                        <a:spcAft>
                          <a:spcPts val="0"/>
                        </a:spcAft>
                        <a:buClrTx/>
                        <a:buSzTx/>
                        <a:buFontTx/>
                        <a:buNone/>
                      </a:pPr>
                      <a:r>
                        <a:rPr lang="zh-CN" sz="1000" b="0" i="0" u="none" kern="1200" baseline="0">
                          <a:solidFill>
                            <a:schemeClr val="dk1"/>
                          </a:solidFill>
                          <a:effectLst/>
                          <a:latin typeface="Arial"/>
                          <a:ea typeface="+mn-ea"/>
                          <a:cs typeface="Arial"/>
                        </a:rPr>
                        <a:t>亚行中西亚局区域合作与业务协调处处长</a:t>
                      </a: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400" b="0" i="0" u="non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10:40–12:30</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400" b="1" i="0" u="none" kern="1200" baseline="0" dirty="0">
                          <a:solidFill>
                            <a:schemeClr val="dk1"/>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代表团团长 </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400" b="0" i="0" u="non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（4分钟干预）</a:t>
                      </a:r>
                      <a:endParaRPr lang="zh-CN" sz="1400" b="1"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400" b="1" i="0" u="none" kern="1200" baseline="0">
                          <a:solidFill>
                            <a:schemeClr val="dk1"/>
                          </a:solidFill>
                          <a:effectLst/>
                          <a:latin typeface="Arial"/>
                          <a:ea typeface="+mn-ea"/>
                          <a:cs typeface="Arial"/>
                        </a:rPr>
                        <a:t>主持人：陈诗新先生</a:t>
                      </a:r>
                      <a:endParaRPr lang="zh-CN" sz="1100" b="1" kern="1200">
                        <a:solidFill>
                          <a:schemeClr val="dk1"/>
                        </a:solidFill>
                        <a:effectLst/>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kern="1200" baseline="0">
                          <a:solidFill>
                            <a:schemeClr val="dk1"/>
                          </a:solidFill>
                          <a:effectLst/>
                          <a:latin typeface="Arial"/>
                          <a:ea typeface="+mn-ea"/>
                          <a:cs typeface="Arial"/>
                        </a:rPr>
                        <a:t>亚行副行长（主管南亚局和中西亚局事务） </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sz="1000" kern="1200">
                        <a:solidFill>
                          <a:schemeClr val="dk1"/>
                        </a:solidFill>
                        <a:effectLst/>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400" b="1" i="0" u="none" kern="1200" baseline="0">
                          <a:solidFill>
                            <a:schemeClr val="dk1"/>
                          </a:solidFill>
                          <a:effectLst/>
                          <a:highlight>
                            <a:srgbClr val="FFFF00"/>
                          </a:highlight>
                          <a:latin typeface="Arial"/>
                          <a:ea typeface="+mn-ea"/>
                          <a:cs typeface="Arial"/>
                        </a:rPr>
                        <a:t>代表团团长 </a:t>
                      </a:r>
                      <a:endParaRPr lang="zh-CN" sz="1200" b="1" kern="1200">
                        <a:solidFill>
                          <a:schemeClr val="dk1"/>
                        </a:solidFill>
                        <a:effectLst/>
                        <a:highlight>
                          <a:srgbClr val="FFFF00"/>
                        </a:highlight>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200" b="0" i="0" u="none" kern="1200" baseline="0">
                          <a:solidFill>
                            <a:schemeClr val="dk1"/>
                          </a:solidFill>
                          <a:effectLst/>
                          <a:latin typeface="Arial"/>
                          <a:ea typeface="+mn-ea"/>
                          <a:cs typeface="Arial"/>
                        </a:rPr>
                        <a:t>（4分钟干预）</a:t>
                      </a:r>
                    </a:p>
                  </a:txBody>
                  <a:tcPr>
                    <a:lnL w="12700"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48449663"/>
                  </a:ext>
                </a:extLst>
              </a:tr>
            </a:tbl>
          </a:graphicData>
        </a:graphic>
      </p:graphicFrame>
    </p:spTree>
    <p:extLst>
      <p:ext uri="{BB962C8B-B14F-4D97-AF65-F5344CB8AC3E}">
        <p14:creationId xmlns:p14="http://schemas.microsoft.com/office/powerpoint/2010/main" val="1182222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00EB971-2B00-087A-1457-7BB26300B3B9}"/>
              </a:ext>
            </a:extLst>
          </p:cNvPr>
          <p:cNvSpPr>
            <a:spLocks noGrp="1"/>
          </p:cNvSpPr>
          <p:nvPr>
            <p:ph type="title"/>
          </p:nvPr>
        </p:nvSpPr>
        <p:spPr>
          <a:xfrm>
            <a:off x="278296" y="121094"/>
            <a:ext cx="10515600" cy="610495"/>
          </a:xfrm>
        </p:spPr>
        <p:txBody>
          <a:bodyPr>
            <a:noAutofit/>
          </a:bodyPr>
          <a:lstStyle/>
          <a:p>
            <a:pPr algn="l" rtl="0">
              <a:lnSpc>
                <a:spcPct val="100000"/>
              </a:lnSpc>
            </a:pPr>
            <a:r>
              <a:rPr lang="zh-CN" b="1" i="0" u="none" baseline="0" dirty="0">
                <a:latin typeface="Times New Roman" panose="02020603050405020304" pitchFamily="18" charset="0"/>
                <a:ea typeface="宋体" panose="02010600030101010101" pitchFamily="2" charset="-122"/>
                <a:cs typeface="Times New Roman" panose="02020603050405020304" pitchFamily="18" charset="0"/>
              </a:rPr>
              <a:t>第22次部长级会议日程</a:t>
            </a:r>
            <a:r>
              <a:rPr lang="zh-CN" sz="2000" b="1" i="0" u="none" baseline="0" dirty="0">
                <a:latin typeface="Times New Roman" panose="02020603050405020304" pitchFamily="18" charset="0"/>
                <a:ea typeface="宋体" panose="02010600030101010101" pitchFamily="2" charset="-122"/>
                <a:cs typeface="Times New Roman" panose="02020603050405020304" pitchFamily="18" charset="0"/>
              </a:rPr>
              <a:t>（下午）       比尔特莫尔酒店</a:t>
            </a:r>
            <a:endParaRPr lang="zh-CN" sz="2000" b="1" dirty="0">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2" name="Table 2">
            <a:extLst>
              <a:ext uri="{FF2B5EF4-FFF2-40B4-BE49-F238E27FC236}">
                <a16:creationId xmlns:a16="http://schemas.microsoft.com/office/drawing/2014/main" id="{A344AB9A-8F72-D5E2-750E-E635F4757F00}"/>
              </a:ext>
            </a:extLst>
          </p:cNvPr>
          <p:cNvGraphicFramePr>
            <a:graphicFrameLocks noGrp="1"/>
          </p:cNvGraphicFramePr>
          <p:nvPr/>
        </p:nvGraphicFramePr>
        <p:xfrm>
          <a:off x="278296" y="810563"/>
          <a:ext cx="11809080" cy="3116640"/>
        </p:xfrm>
        <a:graphic>
          <a:graphicData uri="http://schemas.openxmlformats.org/drawingml/2006/table">
            <a:tbl>
              <a:tblPr>
                <a:tableStyleId>{5C22544A-7EE6-4342-B048-85BDC9FD1C3A}</a:tableStyleId>
              </a:tblPr>
              <a:tblGrid>
                <a:gridCol w="1364974">
                  <a:extLst>
                    <a:ext uri="{9D8B030D-6E8A-4147-A177-3AD203B41FA5}">
                      <a16:colId xmlns:a16="http://schemas.microsoft.com/office/drawing/2014/main" val="1116675463"/>
                    </a:ext>
                  </a:extLst>
                </a:gridCol>
                <a:gridCol w="5110106">
                  <a:extLst>
                    <a:ext uri="{9D8B030D-6E8A-4147-A177-3AD203B41FA5}">
                      <a16:colId xmlns:a16="http://schemas.microsoft.com/office/drawing/2014/main" val="1729889060"/>
                    </a:ext>
                  </a:extLst>
                </a:gridCol>
                <a:gridCol w="5334000">
                  <a:extLst>
                    <a:ext uri="{9D8B030D-6E8A-4147-A177-3AD203B41FA5}">
                      <a16:colId xmlns:a16="http://schemas.microsoft.com/office/drawing/2014/main" val="996352853"/>
                    </a:ext>
                  </a:extLst>
                </a:gridCol>
              </a:tblGrid>
              <a:tr h="373440">
                <a:tc rowSpan="2">
                  <a:txBody>
                    <a:bodyPr/>
                    <a:lstStyle/>
                    <a:p>
                      <a:pPr algn="l" rtl="0">
                        <a:lnSpc>
                          <a:spcPct val="100000"/>
                        </a:lnSpc>
                      </a:pPr>
                      <a:r>
                        <a:rPr lang="zh-CN" sz="1800" b="1" i="0" u="none" baseline="0">
                          <a:solidFill>
                            <a:srgbClr val="00B050"/>
                          </a:solidFill>
                          <a:latin typeface="Times New Roman" panose="02020603050405020304" pitchFamily="18" charset="0"/>
                          <a:ea typeface="宋体" panose="02010600030101010101" pitchFamily="2" charset="-122"/>
                          <a:cs typeface="Times New Roman" panose="02020603050405020304" pitchFamily="18" charset="0"/>
                        </a:rPr>
                        <a:t>第2场会议</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400" b="0"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14:00–15:30 </a:t>
                      </a:r>
                    </a:p>
                    <a:p>
                      <a:pPr>
                        <a:lnSpc>
                          <a:spcPct val="100000"/>
                        </a:lnSpc>
                      </a:pPr>
                      <a:endParaRPr lang="zh-CN" sz="1800" b="1">
                        <a:solidFill>
                          <a:srgbClr val="00B050"/>
                        </a:solidFill>
                        <a:latin typeface="Times New Roman" panose="02020603050405020304" pitchFamily="18" charset="0"/>
                        <a:ea typeface="宋体" panose="02010600030101010101" pitchFamily="2" charset="-122"/>
                        <a:cs typeface="Times New Roman" panose="02020603050405020304" pitchFamily="18" charset="0"/>
                      </a:endParaRPr>
                    </a:p>
                  </a:txBody>
                  <a:tcPr>
                    <a:lnL w="12700" cmpd="sng">
                      <a:noFill/>
                    </a:lnL>
                    <a:lnR w="12700" cmpd="sng">
                      <a:noFill/>
                    </a:lnR>
                    <a:lnT w="12700" cap="flat" cmpd="sng" algn="ctr">
                      <a:solidFill>
                        <a:srgbClr val="00B050"/>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gridSpan="2">
                  <a:txBody>
                    <a:bodyPr/>
                    <a:lstStyle/>
                    <a:p>
                      <a:pPr algn="l" rtl="0">
                        <a:lnSpc>
                          <a:spcPct val="100000"/>
                        </a:lnSpc>
                      </a:pPr>
                      <a:r>
                        <a:rPr lang="zh-CN" sz="1600" b="1" i="0" u="none" kern="1200" baseline="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CAREC地区贸易流动重新定向及备用路线 </a:t>
                      </a:r>
                      <a:endParaRPr lang="zh-CN" sz="1600" b="1" kern="120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a:lnL w="12700" cmpd="sng">
                      <a:noFill/>
                    </a:lnL>
                    <a:lnR w="12700" cmpd="sng">
                      <a:noFill/>
                    </a:lnR>
                    <a:lnT w="12700" cap="flat" cmpd="sng" algn="ctr">
                      <a:solidFill>
                        <a:srgbClr val="00B050"/>
                      </a:solidFill>
                      <a:prstDash val="sysDot"/>
                      <a:round/>
                      <a:headEnd type="none" w="med" len="med"/>
                      <a:tailEnd type="none" w="med" len="med"/>
                    </a:lnT>
                    <a:lnB w="12700" cmpd="sng">
                      <a:noFill/>
                    </a:lnB>
                    <a:lnTlToBr w="12700" cmpd="sng">
                      <a:noFill/>
                      <a:prstDash val="solid"/>
                    </a:lnTlToBr>
                    <a:lnBlToTr w="12700" cmpd="sng">
                      <a:noFill/>
                      <a:prstDash val="solid"/>
                    </a:lnBlToTr>
                    <a:solidFill>
                      <a:srgbClr val="00B050"/>
                    </a:solidFill>
                  </a:tcPr>
                </a:tc>
                <a:tc hMerge="1">
                  <a:txBody>
                    <a:bodyPr/>
                    <a:lstStyle/>
                    <a:p>
                      <a:endParaRPr lang="zh-CN" sz="1600" b="1">
                        <a:latin typeface="Arial" panose="020B0604020202020204" pitchFamily="34" charset="0"/>
                        <a:cs typeface="Arial" panose="020B0604020202020204" pitchFamily="34" charset="0"/>
                      </a:endParaRPr>
                    </a:p>
                    <a:p>
                      <a:endParaRPr lang="zh-CN" sz="300" b="1">
                        <a:latin typeface="Arial" panose="020B0604020202020204" pitchFamily="34" charset="0"/>
                        <a:cs typeface="Arial" panose="020B0604020202020204" pitchFamily="34" charset="0"/>
                      </a:endParaRPr>
                    </a:p>
                    <a:p>
                      <a:pPr algn="l" rtl="0"/>
                      <a:r>
                        <a:rPr lang="zh-CN" sz="1000" b="0" i="0" u="none" kern="1200" baseline="0">
                          <a:solidFill>
                            <a:schemeClr val="dk1"/>
                          </a:solidFill>
                          <a:effectLst/>
                          <a:latin typeface="Arial" panose="020B0604020202020204" pitchFamily="34" charset="0"/>
                          <a:ea typeface="+mn-ea"/>
                          <a:cs typeface="Arial" panose="020B0604020202020204" pitchFamily="34" charset="0"/>
                        </a:rPr>
                        <a:t>09:15–09:25 </a:t>
                      </a:r>
                      <a:endParaRPr lang="zh-CN" sz="1000" b="1">
                        <a:latin typeface="Arial" panose="020B0604020202020204" pitchFamily="34" charset="0"/>
                        <a:cs typeface="Arial" panose="020B0604020202020204" pitchFamily="34" charset="0"/>
                      </a:endParaRPr>
                    </a:p>
                  </a:txBody>
                  <a:tcPr>
                    <a:lnL w="12700" cmpd="sng">
                      <a:noFill/>
                    </a:lnL>
                  </a:tcPr>
                </a:tc>
                <a:extLst>
                  <a:ext uri="{0D108BD9-81ED-4DB2-BD59-A6C34878D82A}">
                    <a16:rowId xmlns:a16="http://schemas.microsoft.com/office/drawing/2014/main" val="4010157256"/>
                  </a:ext>
                </a:extLst>
              </a:tr>
              <a:tr h="429141">
                <a:tc vMerge="1">
                  <a:txBody>
                    <a:bodyPr/>
                    <a:lstStyle/>
                    <a:p>
                      <a:endParaRPr lang="zh-CN" sz="110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l" rtl="0">
                        <a:lnSpc>
                          <a:spcPct val="100000"/>
                        </a:lnSpc>
                      </a:pPr>
                      <a:r>
                        <a:rPr lang="zh-CN" sz="1400" b="1" i="0" u="non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主持人：叶夫根尼·朱可夫（Yevgeniy Zhukov）先生</a:t>
                      </a:r>
                    </a:p>
                    <a:p>
                      <a:pPr algn="l" rtl="0">
                        <a:lnSpc>
                          <a:spcPct val="100000"/>
                        </a:lnSpc>
                      </a:pPr>
                      <a:r>
                        <a:rPr lang="zh-CN" sz="1400" b="0" i="0" u="non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亚行中西亚局局长</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sz="1400" b="1" kern="1200">
                        <a:solidFill>
                          <a:schemeClr val="dk1"/>
                        </a:solidFill>
                        <a:effectLst/>
                        <a:latin typeface="Arial" panose="020B0604020202020204" pitchFamily="34" charset="0"/>
                        <a:ea typeface="+mn-ea"/>
                        <a:cs typeface="Arial" panose="020B0604020202020204" pitchFamily="34" charset="0"/>
                      </a:endParaRPr>
                    </a:p>
                  </a:txBody>
                  <a:tcPr>
                    <a:lnL w="12700"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113308055"/>
                  </a:ext>
                </a:extLst>
              </a:tr>
              <a:tr h="1928479">
                <a:tc>
                  <a:txBody>
                    <a:bodyPr/>
                    <a:lstStyle/>
                    <a:p>
                      <a:pPr>
                        <a:lnSpc>
                          <a:spcPct val="100000"/>
                        </a:lnSpc>
                      </a:pPr>
                      <a:endParaRPr lang="zh-CN" sz="1100">
                        <a:latin typeface="Times New Roman" panose="02020603050405020304" pitchFamily="18" charset="0"/>
                        <a:ea typeface="宋体" panose="02010600030101010101" pitchFamily="2" charset="-122"/>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sz="1400" b="1" dirty="0">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rtl="0" eaLnBrk="1" fontAlgn="auto" latinLnBrk="0" hangingPunct="1">
                        <a:lnSpc>
                          <a:spcPct val="100000"/>
                        </a:lnSpc>
                        <a:spcBef>
                          <a:spcPts val="0"/>
                        </a:spcBef>
                        <a:spcAft>
                          <a:spcPts val="0"/>
                        </a:spcAft>
                        <a:buClrTx/>
                        <a:buSzTx/>
                        <a:buFontTx/>
                        <a:buNone/>
                      </a:pPr>
                      <a:r>
                        <a:rPr lang="zh-CN" sz="1400" b="1" i="0" u="none" baseline="0" dirty="0">
                          <a:latin typeface="Times New Roman" panose="02020603050405020304" pitchFamily="18" charset="0"/>
                          <a:ea typeface="宋体" panose="02010600030101010101" pitchFamily="2" charset="-122"/>
                          <a:cs typeface="Times New Roman" panose="02020603050405020304" pitchFamily="18" charset="0"/>
                        </a:rPr>
                        <a:t>CAREC研究：外部冲击下的贸易流动重新定向以及CAREC地区的备用过境路线 </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sz="1400" b="1" dirty="0">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400" b="0" i="0" u="non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14:00–14:20</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400" b="1" i="0" u="none" baseline="0" dirty="0">
                          <a:latin typeface="Times New Roman" panose="02020603050405020304" pitchFamily="18" charset="0"/>
                          <a:ea typeface="宋体" panose="02010600030101010101" pitchFamily="2" charset="-122"/>
                          <a:cs typeface="Times New Roman" panose="02020603050405020304" pitchFamily="18" charset="0"/>
                        </a:rPr>
                        <a:t>罗曼·莫吉廖夫斯基（Roman Mogilevskii）先生</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400" b="0" i="0" u="none" baseline="0" dirty="0">
                          <a:latin typeface="Times New Roman" panose="02020603050405020304" pitchFamily="18" charset="0"/>
                          <a:ea typeface="宋体" panose="02010600030101010101" pitchFamily="2" charset="-122"/>
                          <a:cs typeface="Times New Roman" panose="02020603050405020304" pitchFamily="18" charset="0"/>
                        </a:rPr>
                        <a:t>亚行中西亚局区域合作与业务协调处高级经济学家</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sz="1400" b="1" dirty="0">
                        <a:latin typeface="Times New Roman" panose="02020603050405020304" pitchFamily="18" charset="0"/>
                        <a:ea typeface="宋体" panose="02010600030101010101" pitchFamily="2" charset="-122"/>
                        <a:cs typeface="Times New Roman" panose="02020603050405020304" pitchFamily="18" charset="0"/>
                      </a:endParaRPr>
                    </a:p>
                  </a:txBody>
                  <a:tcPr>
                    <a:lnL w="12700" cmpd="sng">
                      <a:noFill/>
                    </a:lnL>
                    <a:lnR w="12700"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sz="1400" b="1" dirty="0">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400" b="1" i="0" u="none" baseline="0" dirty="0">
                          <a:latin typeface="Times New Roman" panose="02020603050405020304" pitchFamily="18" charset="0"/>
                          <a:ea typeface="宋体" panose="02010600030101010101" pitchFamily="2" charset="-122"/>
                          <a:cs typeface="Times New Roman" panose="02020603050405020304" pitchFamily="18" charset="0"/>
                        </a:rPr>
                        <a:t>开放式讨论</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sz="1400" b="1" dirty="0">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400" b="0" i="0" u="non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14:20–15:30</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400" b="1" i="0" u="non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世界银行[待定]</a:t>
                      </a:r>
                    </a:p>
                    <a:p>
                      <a:pPr marL="0" marR="0" lvl="0" indent="0" algn="l" rtl="0" eaLnBrk="1" fontAlgn="auto" latinLnBrk="0" hangingPunct="1">
                        <a:lnSpc>
                          <a:spcPct val="100000"/>
                        </a:lnSpc>
                        <a:spcBef>
                          <a:spcPts val="0"/>
                        </a:spcBef>
                        <a:spcAft>
                          <a:spcPts val="0"/>
                        </a:spcAft>
                        <a:buClrTx/>
                        <a:buSzTx/>
                        <a:buFontTx/>
                        <a:buNone/>
                      </a:pPr>
                      <a:r>
                        <a:rPr lang="zh-CN" sz="1400" b="1" i="0" u="non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欧洲复兴开发银行[待定] </a:t>
                      </a:r>
                    </a:p>
                    <a:p>
                      <a:pPr marL="0" marR="0" lvl="0" indent="0" algn="l" rtl="0" eaLnBrk="1" fontAlgn="auto" latinLnBrk="0" hangingPunct="1">
                        <a:lnSpc>
                          <a:spcPct val="100000"/>
                        </a:lnSpc>
                        <a:spcBef>
                          <a:spcPts val="0"/>
                        </a:spcBef>
                        <a:spcAft>
                          <a:spcPts val="0"/>
                        </a:spcAft>
                        <a:buClrTx/>
                        <a:buSzTx/>
                        <a:buFontTx/>
                        <a:buNone/>
                      </a:pPr>
                      <a:r>
                        <a:rPr lang="zh-CN" sz="1400" b="1" i="0" u="non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跨里海国际运输走廊国际协会 </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400" b="1" i="0" u="non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私营部门代表[待定]</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sz="1400" b="1"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rtl="0" eaLnBrk="1" fontAlgn="auto" latinLnBrk="0" hangingPunct="1">
                        <a:lnSpc>
                          <a:spcPct val="100000"/>
                        </a:lnSpc>
                        <a:spcBef>
                          <a:spcPts val="0"/>
                        </a:spcBef>
                        <a:spcAft>
                          <a:spcPts val="0"/>
                        </a:spcAft>
                        <a:buClrTx/>
                        <a:buSzTx/>
                        <a:buFontTx/>
                        <a:buNone/>
                      </a:pPr>
                      <a:r>
                        <a:rPr lang="zh-CN" sz="1400" b="1" i="0" u="none" kern="1200" baseline="0" dirty="0">
                          <a:solidFill>
                            <a:schemeClr val="dk1"/>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欢迎国别代表和其他发展伙伴进行干预（可选）。 </a:t>
                      </a:r>
                    </a:p>
                  </a:txBody>
                  <a:tcPr>
                    <a:lnL w="12700"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548640864"/>
                  </a:ext>
                </a:extLst>
              </a:tr>
            </a:tbl>
          </a:graphicData>
        </a:graphic>
      </p:graphicFrame>
      <p:graphicFrame>
        <p:nvGraphicFramePr>
          <p:cNvPr id="6" name="Table 2">
            <a:extLst>
              <a:ext uri="{FF2B5EF4-FFF2-40B4-BE49-F238E27FC236}">
                <a16:creationId xmlns:a16="http://schemas.microsoft.com/office/drawing/2014/main" id="{364F3B1E-B577-C13B-5BAB-B7FB37DBBC5C}"/>
              </a:ext>
            </a:extLst>
          </p:cNvPr>
          <p:cNvGraphicFramePr>
            <a:graphicFrameLocks noGrp="1"/>
          </p:cNvGraphicFramePr>
          <p:nvPr/>
        </p:nvGraphicFramePr>
        <p:xfrm>
          <a:off x="172279" y="4298510"/>
          <a:ext cx="11904983" cy="2577876"/>
        </p:xfrm>
        <a:graphic>
          <a:graphicData uri="http://schemas.openxmlformats.org/drawingml/2006/table">
            <a:tbl>
              <a:tblPr>
                <a:tableStyleId>{5C22544A-7EE6-4342-B048-85BDC9FD1C3A}</a:tableStyleId>
              </a:tblPr>
              <a:tblGrid>
                <a:gridCol w="1491325">
                  <a:extLst>
                    <a:ext uri="{9D8B030D-6E8A-4147-A177-3AD203B41FA5}">
                      <a16:colId xmlns:a16="http://schemas.microsoft.com/office/drawing/2014/main" val="1116675463"/>
                    </a:ext>
                  </a:extLst>
                </a:gridCol>
                <a:gridCol w="2583946">
                  <a:extLst>
                    <a:ext uri="{9D8B030D-6E8A-4147-A177-3AD203B41FA5}">
                      <a16:colId xmlns:a16="http://schemas.microsoft.com/office/drawing/2014/main" val="1729889060"/>
                    </a:ext>
                  </a:extLst>
                </a:gridCol>
                <a:gridCol w="2473005">
                  <a:extLst>
                    <a:ext uri="{9D8B030D-6E8A-4147-A177-3AD203B41FA5}">
                      <a16:colId xmlns:a16="http://schemas.microsoft.com/office/drawing/2014/main" val="684020109"/>
                    </a:ext>
                  </a:extLst>
                </a:gridCol>
                <a:gridCol w="2746803">
                  <a:extLst>
                    <a:ext uri="{9D8B030D-6E8A-4147-A177-3AD203B41FA5}">
                      <a16:colId xmlns:a16="http://schemas.microsoft.com/office/drawing/2014/main" val="996352853"/>
                    </a:ext>
                  </a:extLst>
                </a:gridCol>
                <a:gridCol w="2609904">
                  <a:extLst>
                    <a:ext uri="{9D8B030D-6E8A-4147-A177-3AD203B41FA5}">
                      <a16:colId xmlns:a16="http://schemas.microsoft.com/office/drawing/2014/main" val="26062890"/>
                    </a:ext>
                  </a:extLst>
                </a:gridCol>
              </a:tblGrid>
              <a:tr h="354323">
                <a:tc rowSpan="3">
                  <a:txBody>
                    <a:bodyPr/>
                    <a:lstStyle/>
                    <a:p>
                      <a:pPr algn="l" rtl="0"/>
                      <a:r>
                        <a:rPr lang="zh-CN" sz="1800" b="1" i="0" u="none" baseline="0">
                          <a:solidFill>
                            <a:srgbClr val="00B050"/>
                          </a:solidFill>
                          <a:latin typeface="Times New Roman" panose="02020603050405020304" pitchFamily="18" charset="0"/>
                          <a:ea typeface="宋体" panose="02010600030101010101" pitchFamily="2" charset="-122"/>
                          <a:cs typeface="Times New Roman" panose="02020603050405020304" pitchFamily="18" charset="0"/>
                        </a:rPr>
                        <a:t>闭幕会议</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400" b="0"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15:50–16:25 </a:t>
                      </a:r>
                    </a:p>
                    <a:p>
                      <a:endParaRPr lang="zh-CN" sz="1800" b="1">
                        <a:solidFill>
                          <a:srgbClr val="00B050"/>
                        </a:solidFill>
                        <a:latin typeface="Times New Roman" panose="02020603050405020304" pitchFamily="18" charset="0"/>
                        <a:ea typeface="宋体" panose="02010600030101010101" pitchFamily="2" charset="-122"/>
                        <a:cs typeface="Times New Roman" panose="02020603050405020304" pitchFamily="18" charset="0"/>
                      </a:endParaRPr>
                    </a:p>
                  </a:txBody>
                  <a:tcPr>
                    <a:lnL w="12700" cmpd="sng">
                      <a:noFill/>
                    </a:lnL>
                    <a:lnR w="12700" cmpd="sng">
                      <a:noFill/>
                    </a:lnR>
                    <a:lnT w="12700" cap="flat" cmpd="sng" algn="ctr">
                      <a:solidFill>
                        <a:srgbClr val="00B050"/>
                      </a:solidFill>
                      <a:prstDash val="sysDot"/>
                      <a:round/>
                      <a:headEnd type="none" w="med" len="med"/>
                      <a:tailEnd type="none" w="med" len="med"/>
                    </a:lnT>
                    <a:lnB w="12700" cap="flat" cmpd="sng" algn="ctr">
                      <a:solidFill>
                        <a:srgbClr val="00B05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rtl="0"/>
                      <a:r>
                        <a:rPr lang="zh-CN" sz="1600" b="1" i="0" u="none" baseline="0">
                          <a:solidFill>
                            <a:schemeClr val="bg1"/>
                          </a:solidFill>
                          <a:latin typeface="Times New Roman" panose="02020603050405020304" pitchFamily="18" charset="0"/>
                          <a:ea typeface="宋体" panose="02010600030101010101" pitchFamily="2" charset="-122"/>
                          <a:cs typeface="Times New Roman" panose="02020603050405020304" pitchFamily="18" charset="0"/>
                        </a:rPr>
                        <a:t>通过《部长联合声明》 </a:t>
                      </a:r>
                    </a:p>
                    <a:p>
                      <a:endParaRPr lang="zh-CN" sz="300" b="1" kern="120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a:lnL w="12700" cmpd="sng">
                      <a:noFill/>
                    </a:lnL>
                    <a:lnR w="12700" cap="flat" cmpd="sng" algn="ctr">
                      <a:solidFill>
                        <a:schemeClr val="bg1"/>
                      </a:solidFill>
                      <a:prstDash val="sysDot"/>
                      <a:round/>
                      <a:headEnd type="none" w="med" len="med"/>
                      <a:tailEnd type="none" w="med" len="med"/>
                    </a:lnR>
                    <a:lnT w="12700" cap="flat" cmpd="sng" algn="ctr">
                      <a:solidFill>
                        <a:srgbClr val="00B050"/>
                      </a:solidFill>
                      <a:prstDash val="sysDot"/>
                      <a:round/>
                      <a:headEnd type="none" w="med" len="med"/>
                      <a:tailEnd type="none" w="med" len="med"/>
                    </a:lnT>
                    <a:lnB w="12700" cmpd="sng">
                      <a:noFill/>
                    </a:lnB>
                    <a:lnTlToBr w="12700" cmpd="sng">
                      <a:noFill/>
                      <a:prstDash val="solid"/>
                    </a:lnTlToBr>
                    <a:lnBlToTr w="12700" cmpd="sng">
                      <a:noFill/>
                      <a:prstDash val="solid"/>
                    </a:lnBlToTr>
                    <a:solidFill>
                      <a:srgbClr val="00B050"/>
                    </a:solidFill>
                  </a:tcPr>
                </a:tc>
                <a:tc>
                  <a:txBody>
                    <a:bodyPr/>
                    <a:lstStyle/>
                    <a:p>
                      <a:pPr algn="l" rtl="0"/>
                      <a:r>
                        <a:rPr lang="zh-CN" sz="1600" b="1" i="0" u="none" baseline="0">
                          <a:solidFill>
                            <a:schemeClr val="bg1"/>
                          </a:solidFill>
                          <a:latin typeface="Times New Roman" panose="02020603050405020304" pitchFamily="18" charset="0"/>
                          <a:ea typeface="宋体" panose="02010600030101010101" pitchFamily="2" charset="-122"/>
                          <a:cs typeface="Times New Roman" panose="02020603050405020304" pitchFamily="18" charset="0"/>
                        </a:rPr>
                        <a:t>2024年CAREC轮值主席国声明</a:t>
                      </a:r>
                    </a:p>
                    <a:p>
                      <a:endParaRPr lang="zh-CN" sz="300" b="1">
                        <a:latin typeface="Times New Roman" panose="02020603050405020304" pitchFamily="18" charset="0"/>
                        <a:ea typeface="宋体" panose="02010600030101010101" pitchFamily="2" charset="-122"/>
                        <a:cs typeface="Times New Roman" panose="02020603050405020304" pitchFamily="18" charset="0"/>
                      </a:endParaRPr>
                    </a:p>
                  </a:txBody>
                  <a:tcPr>
                    <a:lnL w="12700" cap="flat" cmpd="sng" algn="ctr">
                      <a:solidFill>
                        <a:schemeClr val="bg1"/>
                      </a:solidFill>
                      <a:prstDash val="sysDot"/>
                      <a:round/>
                      <a:headEnd type="none" w="med" len="med"/>
                      <a:tailEnd type="none" w="med" len="med"/>
                    </a:lnL>
                    <a:lnR w="12700" cmpd="sng">
                      <a:noFill/>
                    </a:lnR>
                    <a:lnT w="12700" cap="flat" cmpd="sng" algn="ctr">
                      <a:solidFill>
                        <a:srgbClr val="00B050"/>
                      </a:solidFill>
                      <a:prstDash val="sysDot"/>
                      <a:round/>
                      <a:headEnd type="none" w="med" len="med"/>
                      <a:tailEnd type="none" w="med" len="med"/>
                    </a:lnT>
                    <a:lnB w="12700" cmpd="sng">
                      <a:noFill/>
                    </a:lnB>
                    <a:lnTlToBr w="12700" cmpd="sng">
                      <a:noFill/>
                      <a:prstDash val="solid"/>
                    </a:lnTlToBr>
                    <a:lnBlToTr w="12700" cmpd="sng">
                      <a:noFill/>
                      <a:prstDash val="solid"/>
                    </a:lnBlToTr>
                    <a:solidFill>
                      <a:srgbClr val="00B050"/>
                    </a:solidFill>
                  </a:tcPr>
                </a:tc>
                <a:tc>
                  <a:txBody>
                    <a:bodyPr/>
                    <a:lstStyle/>
                    <a:p>
                      <a:pPr algn="l" rtl="0"/>
                      <a:r>
                        <a:rPr lang="zh-CN" sz="1600" b="1" i="0" u="none" baseline="0">
                          <a:solidFill>
                            <a:schemeClr val="bg1"/>
                          </a:solidFill>
                          <a:latin typeface="Times New Roman" panose="02020603050405020304" pitchFamily="18" charset="0"/>
                          <a:ea typeface="宋体" panose="02010600030101010101" pitchFamily="2" charset="-122"/>
                          <a:cs typeface="Times New Roman" panose="02020603050405020304" pitchFamily="18" charset="0"/>
                        </a:rPr>
                        <a:t>闭幕致辞 </a:t>
                      </a:r>
                    </a:p>
                    <a:p>
                      <a:endParaRPr lang="zh-CN" sz="1600" b="1">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a:p>
                      <a:endParaRPr lang="zh-CN" sz="300" b="1">
                        <a:latin typeface="Times New Roman" panose="02020603050405020304" pitchFamily="18" charset="0"/>
                        <a:ea typeface="宋体" panose="02010600030101010101" pitchFamily="2" charset="-122"/>
                        <a:cs typeface="Times New Roman" panose="02020603050405020304" pitchFamily="18" charset="0"/>
                      </a:endParaRPr>
                    </a:p>
                  </a:txBody>
                  <a:tcPr>
                    <a:lnL w="12700" cmpd="sng">
                      <a:noFill/>
                    </a:lnL>
                    <a:lnR w="12700" cmpd="sng">
                      <a:noFill/>
                    </a:lnR>
                    <a:lnT w="12700" cap="flat" cmpd="sng" algn="ctr">
                      <a:solidFill>
                        <a:srgbClr val="00B050"/>
                      </a:solidFill>
                      <a:prstDash val="sysDot"/>
                      <a:round/>
                      <a:headEnd type="none" w="med" len="med"/>
                      <a:tailEnd type="none" w="med" len="med"/>
                    </a:lnT>
                    <a:lnB w="12700" cmpd="sng">
                      <a:noFill/>
                    </a:lnB>
                    <a:lnTlToBr w="12700" cmpd="sng">
                      <a:noFill/>
                      <a:prstDash val="solid"/>
                    </a:lnTlToBr>
                    <a:lnBlToTr w="12700" cmpd="sng">
                      <a:noFill/>
                      <a:prstDash val="solid"/>
                    </a:lnBlToTr>
                    <a:solidFill>
                      <a:srgbClr val="00B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600" b="1" i="1" u="none" baseline="0">
                          <a:solidFill>
                            <a:schemeClr val="bg1"/>
                          </a:solidFill>
                          <a:latin typeface="Times New Roman" panose="02020603050405020304" pitchFamily="18" charset="0"/>
                          <a:ea typeface="宋体" panose="02010600030101010101" pitchFamily="2" charset="-122"/>
                          <a:cs typeface="Times New Roman" panose="02020603050405020304" pitchFamily="18" charset="0"/>
                        </a:rPr>
                        <a:t>晚宴 </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sz="1600" b="1" i="1" u="none" kern="120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a:lnL w="12700" cmpd="sng">
                      <a:noFill/>
                    </a:lnL>
                    <a:lnR w="12700" cmpd="sng">
                      <a:noFill/>
                    </a:lnR>
                    <a:lnT w="12700" cap="flat" cmpd="sng" algn="ctr">
                      <a:solidFill>
                        <a:srgbClr val="00B050"/>
                      </a:solidFill>
                      <a:prstDash val="sysDot"/>
                      <a:round/>
                      <a:headEnd type="none" w="med" len="med"/>
                      <a:tailEnd type="none" w="med" len="med"/>
                    </a:lnT>
                    <a:lnB w="12700" cmpd="sng">
                      <a:no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761794439"/>
                  </a:ext>
                </a:extLst>
              </a:tr>
              <a:tr h="789642">
                <a:tc vMerge="1">
                  <a:txBody>
                    <a:bodyPr/>
                    <a:lstStyle/>
                    <a:p>
                      <a:endParaRPr lang="zh-CN" sz="110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zh-CN" sz="1400" b="0"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15:50–16:05 </a:t>
                      </a:r>
                      <a:endParaRPr lang="zh-CN" sz="1400" b="1" kern="120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endParaRPr>
                    </a:p>
                    <a:p>
                      <a:pPr algn="l" rtl="0"/>
                      <a:r>
                        <a:rPr lang="zh-CN" sz="1400" b="1"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莱万·达维塔什维利（Levan Davitashvili）先生</a:t>
                      </a:r>
                      <a:endParaRPr lang="zh-CN" sz="1400" b="1" kern="120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endParaRPr>
                    </a:p>
                    <a:p>
                      <a:pPr algn="l" rtl="0"/>
                      <a:r>
                        <a:rPr lang="zh-CN" sz="1400" b="0"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  </a:t>
                      </a:r>
                    </a:p>
                    <a:p>
                      <a:pPr algn="l" rtl="0"/>
                      <a:r>
                        <a:rPr lang="zh-CN" sz="1400" b="0"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格鲁吉亚经济与可持续发展部副部长</a:t>
                      </a:r>
                      <a:endParaRPr lang="zh-CN" sz="1400">
                        <a:latin typeface="Times New Roman" panose="02020603050405020304" pitchFamily="18" charset="0"/>
                        <a:ea typeface="宋体" panose="02010600030101010101" pitchFamily="2" charset="-122"/>
                        <a:cs typeface="Times New Roman" panose="02020603050405020304" pitchFamily="18" charset="0"/>
                      </a:endParaRPr>
                    </a:p>
                  </a:txBody>
                  <a:tcPr>
                    <a:lnL w="12700" cmpd="sng">
                      <a:noFill/>
                    </a:lnL>
                    <a:lnR w="12700" cap="flat" cmpd="sng" algn="ctr">
                      <a:solidFill>
                        <a:schemeClr val="bg1"/>
                      </a:solidFill>
                      <a:prstDash val="sysDot"/>
                      <a:round/>
                      <a:headEnd type="none" w="med" len="med"/>
                      <a:tailEnd type="none" w="med" len="med"/>
                    </a:lnR>
                    <a:lnT w="12700" cmpd="sng">
                      <a:noFill/>
                    </a:lnT>
                    <a:lnB w="12700" cap="flat" cmpd="sng" algn="ctr">
                      <a:solidFill>
                        <a:srgbClr val="00B050"/>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l" defTabSz="914400" rtl="0" eaLnBrk="1" latinLnBrk="0" hangingPunct="1"/>
                      <a:r>
                        <a:rPr lang="zh-CN" sz="1400" b="0" i="0" u="non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16:05–16:10</a:t>
                      </a:r>
                    </a:p>
                    <a:p>
                      <a:pPr marL="0" algn="l" rtl="0" eaLnBrk="1" latinLnBrk="0" hangingPunct="1"/>
                      <a:endParaRPr lang="zh-CN" sz="140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endParaRPr>
                    </a:p>
                    <a:p>
                      <a:pPr algn="l" rtl="0"/>
                      <a:r>
                        <a:rPr lang="zh-CN" sz="1400" b="0" i="0" u="non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CAREC哈萨克斯坦高级官员/国别联络人 </a:t>
                      </a:r>
                    </a:p>
                  </a:txBody>
                  <a:tcPr>
                    <a:lnL w="12700"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400" b="0"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16:10–16:25</a:t>
                      </a:r>
                      <a:endParaRPr lang="zh-CN" sz="1400" b="1" kern="120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400" b="1"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盖纳迪·阿维拉泽（Genadi Arveladze）先生</a:t>
                      </a:r>
                      <a:endParaRPr lang="zh-CN" sz="1400" b="1" kern="120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endParaRPr>
                    </a:p>
                    <a:p>
                      <a:pPr algn="l" rtl="0"/>
                      <a:r>
                        <a:rPr lang="zh-CN" sz="1400" b="0"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格鲁吉亚经济与可持续发展部副部长、中亚区域经济合作格鲁吉亚国别联络人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400" b="0" i="0" u="none" kern="1200" baseline="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19:00–21:00</a:t>
                      </a:r>
                    </a:p>
                    <a:p>
                      <a:pPr algn="l" rtl="0"/>
                      <a:r>
                        <a:rPr lang="zh-CN" sz="1400" b="1" i="0" u="none" kern="1200" baseline="0">
                          <a:solidFill>
                            <a:schemeClr val="dk1"/>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邀请国别代表和发展伙伴 </a:t>
                      </a:r>
                    </a:p>
                    <a:p>
                      <a:endParaRPr lang="zh-CN" sz="1400" kern="120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400" b="1" i="0" u="none" baseline="0">
                          <a:solidFill>
                            <a:schemeClr val="tx1"/>
                          </a:solidFill>
                          <a:latin typeface="Times New Roman" panose="02020603050405020304" pitchFamily="18" charset="0"/>
                          <a:ea typeface="宋体" panose="02010600030101010101" pitchFamily="2" charset="-122"/>
                          <a:cs typeface="Times New Roman" panose="02020603050405020304" pitchFamily="18" charset="0"/>
                        </a:rPr>
                        <a:t>主办单位：格鲁吉亚政府</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900613337"/>
                  </a:ext>
                </a:extLst>
              </a:tr>
              <a:tr h="581436">
                <a:tc vMerge="1">
                  <a:txBody>
                    <a:bodyPr/>
                    <a:lstStyle/>
                    <a:p>
                      <a:endParaRPr lang="zh-CN" sz="1600" b="1">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rgbClr val="00B050"/>
                      </a:solidFill>
                      <a:prstDash val="sysDot"/>
                      <a:round/>
                      <a:headEnd type="none" w="med" len="med"/>
                      <a:tailEnd type="none" w="med" len="med"/>
                    </a:lnB>
                    <a:lnTlToBr w="12700" cmpd="sng">
                      <a:noFill/>
                      <a:prstDash val="solid"/>
                    </a:lnTlToBr>
                    <a:lnBlToTr w="12700" cmpd="sng">
                      <a:noFill/>
                      <a:prstDash val="solid"/>
                    </a:lnBlToTr>
                    <a:noFill/>
                  </a:tcPr>
                </a:tc>
                <a:tc gridSpan="4">
                  <a:txBody>
                    <a:bodyPr/>
                    <a:lstStyle/>
                    <a:p>
                      <a:endParaRPr lang="zh-CN" sz="1400" b="1"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a:lnL w="12700" cmpd="sng">
                      <a:noFill/>
                    </a:lnL>
                    <a:lnR w="12700" cmpd="sng">
                      <a:noFill/>
                    </a:lnR>
                    <a:lnT w="12700" cap="flat" cmpd="sng" algn="ctr">
                      <a:solidFill>
                        <a:srgbClr val="00B050"/>
                      </a:solidFill>
                      <a:prstDash val="sysDot"/>
                      <a:round/>
                      <a:headEnd type="none" w="med" len="med"/>
                      <a:tailEnd type="none" w="med" len="med"/>
                    </a:lnT>
                    <a:lnB w="12700" cap="flat" cmpd="sng" algn="ctr">
                      <a:solidFill>
                        <a:srgbClr val="00B050"/>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lnL w="12700" cmpd="sng">
                      <a:noFill/>
                    </a:lnL>
                    <a:lnT w="12700" cmpd="sng">
                      <a:noFill/>
                    </a:lnT>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688832756"/>
                  </a:ext>
                </a:extLst>
              </a:tr>
            </a:tbl>
          </a:graphicData>
        </a:graphic>
      </p:graphicFrame>
    </p:spTree>
    <p:extLst>
      <p:ext uri="{BB962C8B-B14F-4D97-AF65-F5344CB8AC3E}">
        <p14:creationId xmlns:p14="http://schemas.microsoft.com/office/powerpoint/2010/main" val="25310646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944F97D-7F10-D404-B761-F5B8446BC76D}"/>
              </a:ext>
            </a:extLst>
          </p:cNvPr>
          <p:cNvSpPr>
            <a:spLocks noGrp="1"/>
          </p:cNvSpPr>
          <p:nvPr>
            <p:ph type="title"/>
          </p:nvPr>
        </p:nvSpPr>
        <p:spPr>
          <a:xfrm>
            <a:off x="578224" y="225469"/>
            <a:ext cx="10515600" cy="1129553"/>
          </a:xfrm>
        </p:spPr>
        <p:txBody>
          <a:bodyPr>
            <a:normAutofit/>
          </a:bodyPr>
          <a:lstStyle/>
          <a:p>
            <a:pPr algn="l" rtl="0"/>
            <a:r>
              <a:rPr lang="zh-CN" sz="3600" b="1" i="0" u="none" baseline="0">
                <a:latin typeface="Times New Roman" panose="02020603050405020304" pitchFamily="18" charset="0"/>
                <a:ea typeface="宋体" panose="02010600030101010101" pitchFamily="2" charset="-122"/>
                <a:cs typeface="Times New Roman" panose="02020603050405020304" pitchFamily="18" charset="0"/>
              </a:rPr>
              <a:t>关键成果及文件 </a:t>
            </a:r>
            <a:endParaRPr lang="zh-CN" sz="3600" b="1">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6" name="Table 2">
            <a:extLst>
              <a:ext uri="{FF2B5EF4-FFF2-40B4-BE49-F238E27FC236}">
                <a16:creationId xmlns:a16="http://schemas.microsoft.com/office/drawing/2014/main" id="{42E99D49-CB88-8529-AE4E-D6F1227CF945}"/>
              </a:ext>
            </a:extLst>
          </p:cNvPr>
          <p:cNvGraphicFramePr>
            <a:graphicFrameLocks noGrp="1"/>
          </p:cNvGraphicFramePr>
          <p:nvPr/>
        </p:nvGraphicFramePr>
        <p:xfrm>
          <a:off x="409222" y="1227666"/>
          <a:ext cx="11437818" cy="1034484"/>
        </p:xfrm>
        <a:graphic>
          <a:graphicData uri="http://schemas.openxmlformats.org/drawingml/2006/table">
            <a:tbl>
              <a:tblPr>
                <a:tableStyleId>{5C22544A-7EE6-4342-B048-85BDC9FD1C3A}</a:tableStyleId>
              </a:tblPr>
              <a:tblGrid>
                <a:gridCol w="2328333">
                  <a:extLst>
                    <a:ext uri="{9D8B030D-6E8A-4147-A177-3AD203B41FA5}">
                      <a16:colId xmlns:a16="http://schemas.microsoft.com/office/drawing/2014/main" val="1116675463"/>
                    </a:ext>
                  </a:extLst>
                </a:gridCol>
                <a:gridCol w="9109485">
                  <a:extLst>
                    <a:ext uri="{9D8B030D-6E8A-4147-A177-3AD203B41FA5}">
                      <a16:colId xmlns:a16="http://schemas.microsoft.com/office/drawing/2014/main" val="1729889060"/>
                    </a:ext>
                  </a:extLst>
                </a:gridCol>
              </a:tblGrid>
              <a:tr h="1034484">
                <a:tc>
                  <a:txBody>
                    <a:bodyPr/>
                    <a:lstStyle/>
                    <a:p>
                      <a:pPr algn="l" rtl="0"/>
                      <a:r>
                        <a:rPr lang="zh-CN" sz="2000" b="1" i="0" u="none" baseline="0">
                          <a:solidFill>
                            <a:srgbClr val="00B050"/>
                          </a:solidFill>
                          <a:latin typeface="Times New Roman" panose="02020603050405020304" pitchFamily="18" charset="0"/>
                          <a:ea typeface="宋体" panose="02010600030101010101" pitchFamily="2" charset="-122"/>
                          <a:cs typeface="Times New Roman" panose="02020603050405020304" pitchFamily="18" charset="0"/>
                        </a:rPr>
                        <a:t>提请各国部长批准的文件</a:t>
                      </a:r>
                    </a:p>
                  </a:txBody>
                  <a:tcPr>
                    <a:lnL w="12700" cmpd="sng">
                      <a:noFill/>
                    </a:lnL>
                    <a:lnR w="12700" cmpd="sng">
                      <a:noFill/>
                    </a:lnR>
                    <a:lnT w="12700" cap="flat" cmpd="sng" algn="ctr">
                      <a:solidFill>
                        <a:srgbClr val="00B050"/>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285750" lvl="0" indent="-285750" algn="l" rtl="0">
                        <a:buFont typeface="Wingdings" panose="020B0604020202020204" pitchFamily="34" charset="0"/>
                        <a:buChar char="q"/>
                      </a:pPr>
                      <a:r>
                        <a:rPr lang="zh-CN" sz="2000" b="1" i="0" u="none" baseline="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CAREC气候变化愿景</a:t>
                      </a:r>
                      <a:endParaRPr lang="zh-CN" sz="20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a:p>
                      <a:pPr marL="285750" lvl="0" indent="-285750" algn="l" rtl="0">
                        <a:buFont typeface="Wingdings"/>
                        <a:buChar char="q"/>
                      </a:pPr>
                      <a:endParaRPr lang="zh-CN" sz="105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a:p>
                      <a:pPr marL="285750" lvl="0" indent="-285750" algn="l" rtl="0">
                        <a:buFont typeface="Wingdings" panose="020B0604020202020204" pitchFamily="34" charset="0"/>
                        <a:buChar char="q"/>
                      </a:pPr>
                      <a:r>
                        <a:rPr lang="zh-CN" sz="2000" b="1" i="0" u="none" baseline="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《中亚区域经济合作第22次部长级会议联合声明》 </a:t>
                      </a:r>
                    </a:p>
                  </a:txBody>
                  <a:tcPr>
                    <a:lnL w="12700" cmpd="sng">
                      <a:noFill/>
                    </a:lnL>
                    <a:lnR w="12700" cmpd="sng">
                      <a:noFill/>
                    </a:lnR>
                    <a:lnT w="12700" cap="flat" cmpd="sng" algn="ctr">
                      <a:solidFill>
                        <a:srgbClr val="00B050"/>
                      </a:solidFill>
                      <a:prstDash val="sysDot"/>
                      <a:round/>
                      <a:headEnd type="none" w="med" len="med"/>
                      <a:tailEnd type="none" w="med" len="med"/>
                    </a:lnT>
                    <a:lnB w="12700" cmpd="sng">
                      <a:no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4010157256"/>
                  </a:ext>
                </a:extLst>
              </a:tr>
            </a:tbl>
          </a:graphicData>
        </a:graphic>
      </p:graphicFrame>
      <p:graphicFrame>
        <p:nvGraphicFramePr>
          <p:cNvPr id="8" name="Table 2">
            <a:extLst>
              <a:ext uri="{FF2B5EF4-FFF2-40B4-BE49-F238E27FC236}">
                <a16:creationId xmlns:a16="http://schemas.microsoft.com/office/drawing/2014/main" id="{79CAEAC4-804A-6B12-5994-CD060A7F5C4C}"/>
              </a:ext>
            </a:extLst>
          </p:cNvPr>
          <p:cNvGraphicFramePr>
            <a:graphicFrameLocks noGrp="1"/>
          </p:cNvGraphicFramePr>
          <p:nvPr/>
        </p:nvGraphicFramePr>
        <p:xfrm>
          <a:off x="437444" y="2363611"/>
          <a:ext cx="11405179" cy="4247712"/>
        </p:xfrm>
        <a:graphic>
          <a:graphicData uri="http://schemas.openxmlformats.org/drawingml/2006/table">
            <a:tbl>
              <a:tblPr>
                <a:tableStyleId>{5C22544A-7EE6-4342-B048-85BDC9FD1C3A}</a:tableStyleId>
              </a:tblPr>
              <a:tblGrid>
                <a:gridCol w="2300229">
                  <a:extLst>
                    <a:ext uri="{9D8B030D-6E8A-4147-A177-3AD203B41FA5}">
                      <a16:colId xmlns:a16="http://schemas.microsoft.com/office/drawing/2014/main" val="1116675463"/>
                    </a:ext>
                  </a:extLst>
                </a:gridCol>
                <a:gridCol w="9104950">
                  <a:extLst>
                    <a:ext uri="{9D8B030D-6E8A-4147-A177-3AD203B41FA5}">
                      <a16:colId xmlns:a16="http://schemas.microsoft.com/office/drawing/2014/main" val="1729889060"/>
                    </a:ext>
                  </a:extLst>
                </a:gridCol>
              </a:tblGrid>
              <a:tr h="4247712">
                <a:tc>
                  <a:txBody>
                    <a:bodyPr/>
                    <a:lstStyle/>
                    <a:p>
                      <a:pPr algn="l" rtl="0"/>
                      <a:r>
                        <a:rPr lang="zh-CN" sz="2000" b="1" i="0" u="none" baseline="0">
                          <a:solidFill>
                            <a:srgbClr val="00B050"/>
                          </a:solidFill>
                          <a:latin typeface="Times New Roman" panose="02020603050405020304" pitchFamily="18" charset="0"/>
                          <a:ea typeface="宋体" panose="02010600030101010101" pitchFamily="2" charset="-122"/>
                          <a:cs typeface="Times New Roman" panose="02020603050405020304" pitchFamily="18" charset="0"/>
                        </a:rPr>
                        <a:t>其他成果</a:t>
                      </a:r>
                    </a:p>
                  </a:txBody>
                  <a:tcPr>
                    <a:lnL w="12700" cmpd="sng">
                      <a:noFill/>
                    </a:lnL>
                    <a:lnR w="12700" cmpd="sng">
                      <a:noFill/>
                    </a:lnR>
                    <a:lnT w="12700" cap="flat" cmpd="sng" algn="ctr">
                      <a:solidFill>
                        <a:srgbClr val="00B050"/>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20B0604020202020204" pitchFamily="34" charset="0"/>
                        <a:buChar char="q"/>
                        <a:tabLst/>
                        <a:defRPr/>
                      </a:pPr>
                      <a:r>
                        <a:rPr lang="zh-CN" sz="2000" b="1" i="0" u="none" baseline="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CAREC气候与可持续发展项目筹备基金</a:t>
                      </a:r>
                    </a:p>
                    <a:p>
                      <a:pPr marL="285750" marR="0" lvl="0" indent="-285750" algn="l" defTabSz="914400" rtl="0">
                        <a:buClrTx/>
                        <a:buSzTx/>
                        <a:buFont typeface="Wingdings" panose="020B0604020202020204" pitchFamily="34" charset="0"/>
                        <a:buChar char="q"/>
                        <a:tabLst/>
                        <a:defRPr/>
                      </a:pPr>
                      <a:endParaRPr lang="zh-CN" sz="10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285750" lvl="0" indent="-285750" algn="l" rtl="0">
                        <a:spcBef>
                          <a:spcPts val="0"/>
                        </a:spcBef>
                        <a:spcAft>
                          <a:spcPts val="0"/>
                        </a:spcAft>
                        <a:buClr>
                          <a:srgbClr val="000000"/>
                        </a:buClr>
                        <a:buSzTx/>
                        <a:buFont typeface="Wingdings" panose="020B0604020202020204" pitchFamily="34" charset="0"/>
                        <a:buChar char="q"/>
                      </a:pPr>
                      <a:r>
                        <a:rPr lang="zh-CN" sz="2000" b="1" i="0" u="none" kern="1200" baseline="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关于建立CAREC地区灾害风险转移机制的联合声明</a:t>
                      </a:r>
                      <a:endParaRPr lang="zh-CN" sz="2000" b="1"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l" rtl="0" eaLnBrk="1" fontAlgn="auto" latinLnBrk="0" hangingPunct="1">
                        <a:lnSpc>
                          <a:spcPct val="100000"/>
                        </a:lnSpc>
                        <a:spcBef>
                          <a:spcPts val="0"/>
                        </a:spcBef>
                        <a:spcAft>
                          <a:spcPts val="0"/>
                        </a:spcAft>
                        <a:buClrTx/>
                        <a:buSzTx/>
                        <a:buFont typeface="Wingdings" panose="020B0604020202020204" pitchFamily="34" charset="0"/>
                        <a:buChar char="q"/>
                      </a:pPr>
                      <a:endParaRPr lang="zh-CN" sz="10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285750" lvl="0" indent="-285750" algn="l" rtl="0">
                        <a:buFont typeface="Wingdings" panose="020B0604020202020204" pitchFamily="34" charset="0"/>
                        <a:buChar char="q"/>
                      </a:pPr>
                      <a:r>
                        <a:rPr lang="zh-CN" sz="2000" b="1" i="0" u="none" baseline="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外部冲击下的贸易流动重新定向研究以及CAREC地区的备用过境路线</a:t>
                      </a:r>
                    </a:p>
                    <a:p>
                      <a:pPr marL="285750" lvl="0" indent="-285750" algn="l" rtl="0">
                        <a:buFont typeface="Wingdings" panose="020B0604020202020204" pitchFamily="34" charset="0"/>
                        <a:buChar char="q"/>
                      </a:pPr>
                      <a:endParaRPr lang="zh-CN" sz="10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285750" lvl="0" indent="-285750" algn="l" rtl="0">
                        <a:buFont typeface="Wingdings" panose="020B0604020202020204" pitchFamily="34" charset="0"/>
                        <a:buChar char="q"/>
                      </a:pPr>
                      <a:r>
                        <a:rPr lang="zh-CN" sz="2000" b="1" i="0" u="none" baseline="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中亚区域经济合作能源投资论坛</a:t>
                      </a:r>
                    </a:p>
                    <a:p>
                      <a:pPr marL="285750" lvl="0" indent="-285750" algn="l" rtl="0">
                        <a:buFont typeface="Wingdings" panose="020B0604020202020204" pitchFamily="34" charset="0"/>
                        <a:buChar char="q"/>
                      </a:pPr>
                      <a:endParaRPr lang="zh-CN" sz="10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285750" lvl="0" indent="-285750" algn="l" rtl="0">
                        <a:buClr>
                          <a:srgbClr val="000000"/>
                        </a:buClr>
                        <a:buFont typeface="Wingdings" panose="020B0604020202020204" pitchFamily="34" charset="0"/>
                        <a:buChar char="q"/>
                      </a:pPr>
                      <a:r>
                        <a:rPr lang="zh-CN" sz="2000" b="1" i="0" u="none" strike="noStrike" baseline="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CAREC促进性别平等奖项</a:t>
                      </a:r>
                      <a:endParaRPr lang="zh-CN" sz="2000" b="0" i="0" u="none" strike="noStrike" noProof="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marL="285750" lvl="0" indent="-285750" algn="l" rtl="0">
                        <a:buFont typeface="Wingdings" panose="020B0604020202020204" pitchFamily="34" charset="0"/>
                        <a:buChar char="q"/>
                      </a:pPr>
                      <a:endParaRPr lang="zh-CN" sz="10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285750" lvl="0" indent="-285750" algn="l" rtl="0">
                        <a:buFont typeface="Wingdings" panose="020B0604020202020204" pitchFamily="34" charset="0"/>
                        <a:buChar char="q"/>
                      </a:pPr>
                      <a:r>
                        <a:rPr lang="zh-CN" sz="2000" b="1" i="0" u="none" baseline="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CAREC旅游门户网站“VisitSilkRoad”</a:t>
                      </a:r>
                      <a:endParaRPr lang="zh-CN" sz="2000" dirty="0">
                        <a:latin typeface="Times New Roman" panose="02020603050405020304" pitchFamily="18" charset="0"/>
                        <a:ea typeface="宋体" panose="02010600030101010101" pitchFamily="2" charset="-122"/>
                        <a:cs typeface="Times New Roman" panose="02020603050405020304" pitchFamily="18" charset="0"/>
                      </a:endParaRPr>
                    </a:p>
                    <a:p>
                      <a:pPr marL="285750" lvl="0" indent="-285750" algn="l" rtl="0">
                        <a:buFont typeface="Wingdings" panose="020B0604020202020204" pitchFamily="34" charset="0"/>
                        <a:buChar char="q"/>
                      </a:pPr>
                      <a:endParaRPr lang="zh-CN" sz="10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285750" lvl="0" indent="-285750" algn="l" rtl="0">
                        <a:buFont typeface="Wingdings" panose="020B0604020202020204" pitchFamily="34" charset="0"/>
                        <a:buChar char="q"/>
                      </a:pPr>
                      <a:r>
                        <a:rPr lang="zh-CN" sz="2000" b="1" i="0" u="none" baseline="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《CAREC 2030进展报告》，包括知识产品与活动</a:t>
                      </a:r>
                    </a:p>
                  </a:txBody>
                  <a:tcPr>
                    <a:lnL w="12700" cmpd="sng">
                      <a:noFill/>
                    </a:lnL>
                    <a:lnR w="12700" cmpd="sng">
                      <a:noFill/>
                    </a:lnR>
                    <a:lnT w="12700" cap="flat" cmpd="sng" algn="ctr">
                      <a:solidFill>
                        <a:srgbClr val="00B050"/>
                      </a:solidFill>
                      <a:prstDash val="sysDot"/>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10157256"/>
                  </a:ext>
                </a:extLst>
              </a:tr>
            </a:tbl>
          </a:graphicData>
        </a:graphic>
      </p:graphicFrame>
    </p:spTree>
    <p:extLst>
      <p:ext uri="{BB962C8B-B14F-4D97-AF65-F5344CB8AC3E}">
        <p14:creationId xmlns:p14="http://schemas.microsoft.com/office/powerpoint/2010/main" val="37852562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0B7AF4-6A57-F1F3-268E-A91103EAB903}"/>
              </a:ext>
            </a:extLst>
          </p:cNvPr>
          <p:cNvSpPr/>
          <p:nvPr/>
        </p:nvSpPr>
        <p:spPr>
          <a:xfrm>
            <a:off x="311354" y="1362405"/>
            <a:ext cx="7494365" cy="554885"/>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Title 6">
            <a:extLst>
              <a:ext uri="{FF2B5EF4-FFF2-40B4-BE49-F238E27FC236}">
                <a16:creationId xmlns:a16="http://schemas.microsoft.com/office/drawing/2014/main" id="{2944F97D-7F10-D404-B761-F5B8446BC76D}"/>
              </a:ext>
            </a:extLst>
          </p:cNvPr>
          <p:cNvSpPr>
            <a:spLocks noGrp="1"/>
          </p:cNvSpPr>
          <p:nvPr>
            <p:ph type="title"/>
          </p:nvPr>
        </p:nvSpPr>
        <p:spPr>
          <a:xfrm>
            <a:off x="311354" y="184367"/>
            <a:ext cx="10515600" cy="1129553"/>
          </a:xfrm>
        </p:spPr>
        <p:txBody>
          <a:bodyPr>
            <a:normAutofit fontScale="90000"/>
          </a:bodyPr>
          <a:lstStyle/>
          <a:p>
            <a:pPr algn="l" rtl="0">
              <a:lnSpc>
                <a:spcPct val="100000"/>
              </a:lnSpc>
            </a:pPr>
            <a:r>
              <a:rPr lang="zh-CN" sz="3600" b="1" i="0" u="none" baseline="0">
                <a:latin typeface="Times New Roman" panose="02020603050405020304" pitchFamily="18" charset="0"/>
                <a:ea typeface="宋体" panose="02010600030101010101" pitchFamily="2" charset="-122"/>
                <a:cs typeface="Times New Roman" panose="02020603050405020304" pitchFamily="18" charset="0"/>
              </a:rPr>
              <a:t>CAREC第22次部长级会议《部长联合声明》纲要</a:t>
            </a:r>
            <a:br>
              <a:rPr lang="zh-CN" sz="3600" b="1">
                <a:latin typeface="Times New Roman" panose="02020603050405020304" pitchFamily="18" charset="0"/>
                <a:ea typeface="宋体" panose="02010600030101010101" pitchFamily="2" charset="-122"/>
                <a:cs typeface="Times New Roman" panose="02020603050405020304" pitchFamily="18" charset="0"/>
              </a:rPr>
            </a:br>
            <a:r>
              <a:rPr lang="zh-CN" sz="3600" b="0" i="0" u="none" baseline="0">
                <a:latin typeface="Times New Roman" panose="02020603050405020304" pitchFamily="18" charset="0"/>
                <a:ea typeface="宋体" panose="02010600030101010101" pitchFamily="2" charset="-122"/>
                <a:cs typeface="Times New Roman" panose="02020603050405020304" pitchFamily="18" charset="0"/>
              </a:rPr>
              <a:t> </a:t>
            </a:r>
            <a:endParaRPr lang="zh-CN">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Content Placeholder 2">
            <a:extLst>
              <a:ext uri="{FF2B5EF4-FFF2-40B4-BE49-F238E27FC236}">
                <a16:creationId xmlns:a16="http://schemas.microsoft.com/office/drawing/2014/main" id="{68B8D226-CBFB-3B82-D3CA-0996DE245512}"/>
              </a:ext>
            </a:extLst>
          </p:cNvPr>
          <p:cNvSpPr>
            <a:spLocks noGrp="1"/>
          </p:cNvSpPr>
          <p:nvPr>
            <p:ph idx="1"/>
          </p:nvPr>
        </p:nvSpPr>
        <p:spPr>
          <a:xfrm>
            <a:off x="226422" y="1459375"/>
            <a:ext cx="8500988" cy="5113973"/>
          </a:xfrm>
        </p:spPr>
        <p:txBody>
          <a:bodyPr vert="horz" lIns="91440" tIns="45720" rIns="91440" bIns="45720" rtlCol="0" anchor="t">
            <a:noAutofit/>
          </a:bodyPr>
          <a:lstStyle/>
          <a:p>
            <a:pPr marL="0" indent="0" algn="l" rtl="0">
              <a:lnSpc>
                <a:spcPct val="100000"/>
              </a:lnSpc>
              <a:buNone/>
            </a:pPr>
            <a:r>
              <a:rPr lang="zh-CN" sz="2000" b="0" i="1" u="none" baseline="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主题：拥抱时代变革，重振区域合作</a:t>
            </a:r>
          </a:p>
          <a:p>
            <a:pPr marL="0" indent="0" algn="l" rtl="0">
              <a:lnSpc>
                <a:spcPct val="100000"/>
              </a:lnSpc>
              <a:buNone/>
            </a:pPr>
            <a:endParaRPr 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marL="0" indent="0" algn="l" rtl="0">
              <a:lnSpc>
                <a:spcPct val="100000"/>
              </a:lnSpc>
              <a:buNone/>
            </a:pPr>
            <a:r>
              <a:rPr lang="zh-CN" sz="2000" b="0" i="0" u="none" baseline="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《部长联合声明》草案包含部长们发表的以下声明：</a:t>
            </a:r>
          </a:p>
          <a:p>
            <a:pPr algn="l" rtl="0">
              <a:lnSpc>
                <a:spcPct val="100000"/>
              </a:lnSpc>
            </a:pPr>
            <a:r>
              <a:rPr lang="zh-CN" sz="2000" b="1" i="0" u="none" baseline="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批准</a:t>
            </a:r>
            <a:r>
              <a:rPr lang="zh-CN" sz="2000" b="0" i="0" u="none" baseline="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CAREC气候变化愿景 </a:t>
            </a:r>
            <a:endParaRPr lang="zh-CN" sz="2000" dirty="0">
              <a:latin typeface="Times New Roman" panose="02020603050405020304" pitchFamily="18" charset="0"/>
              <a:ea typeface="宋体" panose="02010600030101010101" pitchFamily="2" charset="-122"/>
              <a:cs typeface="Times New Roman" panose="02020603050405020304" pitchFamily="18" charset="0"/>
            </a:endParaRPr>
          </a:p>
          <a:p>
            <a:pPr algn="l" rtl="0">
              <a:lnSpc>
                <a:spcPct val="100000"/>
              </a:lnSpc>
            </a:pPr>
            <a:r>
              <a:rPr lang="zh-CN" sz="2000" b="1" i="0" u="none" baseline="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欢迎</a:t>
            </a:r>
            <a:r>
              <a:rPr lang="zh-CN" sz="2000" b="0" i="0" u="none" baseline="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提出CAREC气候与可持续发展项目筹备基金（CSPPF）概念，期待CSPPF基金的建立</a:t>
            </a:r>
          </a:p>
          <a:p>
            <a:pPr algn="l" rtl="0">
              <a:lnSpc>
                <a:spcPct val="100000"/>
              </a:lnSpc>
            </a:pPr>
            <a:r>
              <a:rPr lang="zh-CN" sz="2000" b="1" i="0" u="none" baseline="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注意</a:t>
            </a:r>
            <a:r>
              <a:rPr lang="zh-CN" sz="2000" b="0" i="0" u="none" baseline="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到在CAREC优先领域和跨领域主题方面取得的令人满意的进展。 </a:t>
            </a:r>
          </a:p>
          <a:p>
            <a:pPr algn="l" rtl="0">
              <a:lnSpc>
                <a:spcPct val="100000"/>
              </a:lnSpc>
            </a:pPr>
            <a:r>
              <a:rPr lang="zh-CN" sz="2000" b="1" i="0" u="none" baseline="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支持</a:t>
            </a:r>
            <a:r>
              <a:rPr lang="zh-CN" sz="2000" b="0" i="0" u="none" baseline="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《关于建立CAREC地区灾害风险转移机制的联合声明》中概述的各项行动</a:t>
            </a:r>
          </a:p>
          <a:p>
            <a:pPr algn="l" rtl="0">
              <a:lnSpc>
                <a:spcPct val="100000"/>
              </a:lnSpc>
            </a:pPr>
            <a:r>
              <a:rPr lang="zh-CN" sz="2000" b="1" i="0" u="none" baseline="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赞赏</a:t>
            </a:r>
            <a:r>
              <a:rPr lang="zh-CN" sz="2000" b="0" i="0" u="none" baseline="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正在进行的《中亚学院战略2021-2025》中期检查</a:t>
            </a:r>
          </a:p>
          <a:p>
            <a:pPr algn="l" rtl="0">
              <a:lnSpc>
                <a:spcPct val="100000"/>
              </a:lnSpc>
            </a:pPr>
            <a:r>
              <a:rPr lang="zh-CN" sz="2000" b="1" i="0" u="none" baseline="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呼吁</a:t>
            </a:r>
            <a:r>
              <a:rPr lang="zh-CN" sz="2000" b="0" i="0" u="none" baseline="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作出更多努力，扩大财政和技术资源，敦促所有合作伙伴确定和制定进一步调动私营部门兴趣和资金的解决方案</a:t>
            </a:r>
            <a:endParaRPr 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Picture 3" descr="A screenshot of a computer&#10;&#10;Description automatically generated">
            <a:extLst>
              <a:ext uri="{FF2B5EF4-FFF2-40B4-BE49-F238E27FC236}">
                <a16:creationId xmlns:a16="http://schemas.microsoft.com/office/drawing/2014/main" id="{4D311A78-6D42-E321-5C49-AA1976630320}"/>
              </a:ext>
            </a:extLst>
          </p:cNvPr>
          <p:cNvPicPr>
            <a:picLocks noChangeAspect="1"/>
          </p:cNvPicPr>
          <p:nvPr/>
        </p:nvPicPr>
        <p:blipFill>
          <a:blip r:embed="rId2"/>
          <a:stretch>
            <a:fillRect/>
          </a:stretch>
        </p:blipFill>
        <p:spPr>
          <a:xfrm>
            <a:off x="8670631" y="2158446"/>
            <a:ext cx="3302500" cy="3174816"/>
          </a:xfrm>
          <a:prstGeom prst="rect">
            <a:avLst/>
          </a:prstGeom>
        </p:spPr>
      </p:pic>
      <p:sp>
        <p:nvSpPr>
          <p:cNvPr id="12" name="文本框 11">
            <a:extLst>
              <a:ext uri="{FF2B5EF4-FFF2-40B4-BE49-F238E27FC236}">
                <a16:creationId xmlns:a16="http://schemas.microsoft.com/office/drawing/2014/main" id="{600AAE63-5F88-F298-6DED-E8088575DDD9}"/>
              </a:ext>
            </a:extLst>
          </p:cNvPr>
          <p:cNvSpPr txBox="1"/>
          <p:nvPr/>
        </p:nvSpPr>
        <p:spPr>
          <a:xfrm>
            <a:off x="8880273" y="2968765"/>
            <a:ext cx="913810" cy="663897"/>
          </a:xfrm>
          <a:prstGeom prst="rect">
            <a:avLst/>
          </a:prstGeom>
          <a:solidFill>
            <a:schemeClr val="bg1"/>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经济和金融稳定</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集群</a:t>
            </a: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D5AFDF67-5DCA-EB20-6FFA-EAF91B38D041}"/>
              </a:ext>
            </a:extLst>
          </p:cNvPr>
          <p:cNvSpPr txBox="1"/>
          <p:nvPr/>
        </p:nvSpPr>
        <p:spPr>
          <a:xfrm>
            <a:off x="9893365" y="2956418"/>
            <a:ext cx="913810" cy="663897"/>
          </a:xfrm>
          <a:prstGeom prst="rect">
            <a:avLst/>
          </a:prstGeom>
          <a:solidFill>
            <a:schemeClr val="bg1"/>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贸易、旅游和经济走廊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集群</a:t>
            </a: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1C8ADF5D-F6D0-A2D2-F3B1-4D07B4B0DD9A}"/>
              </a:ext>
            </a:extLst>
          </p:cNvPr>
          <p:cNvSpPr txBox="1"/>
          <p:nvPr/>
        </p:nvSpPr>
        <p:spPr>
          <a:xfrm>
            <a:off x="10904964" y="2948798"/>
            <a:ext cx="1018399" cy="661732"/>
          </a:xfrm>
          <a:prstGeom prst="rect">
            <a:avLst/>
          </a:prstGeom>
          <a:solidFill>
            <a:schemeClr val="bg1"/>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基础设施与经济互联互通</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集群</a:t>
            </a: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文本框 14">
            <a:extLst>
              <a:ext uri="{FF2B5EF4-FFF2-40B4-BE49-F238E27FC236}">
                <a16:creationId xmlns:a16="http://schemas.microsoft.com/office/drawing/2014/main" id="{38A1683E-BDD4-6D1E-44B4-3C21806E7746}"/>
              </a:ext>
            </a:extLst>
          </p:cNvPr>
          <p:cNvSpPr txBox="1"/>
          <p:nvPr/>
        </p:nvSpPr>
        <p:spPr>
          <a:xfrm>
            <a:off x="9337178" y="4096268"/>
            <a:ext cx="991499" cy="553998"/>
          </a:xfrm>
          <a:prstGeom prst="rect">
            <a:avLst/>
          </a:prstGeom>
          <a:solidFill>
            <a:schemeClr val="bg1"/>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农业和水资源</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集群</a:t>
            </a: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4</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文本框 15">
            <a:extLst>
              <a:ext uri="{FF2B5EF4-FFF2-40B4-BE49-F238E27FC236}">
                <a16:creationId xmlns:a16="http://schemas.microsoft.com/office/drawing/2014/main" id="{0DE895D3-33A1-ECC1-A637-F703A40CD75E}"/>
              </a:ext>
            </a:extLst>
          </p:cNvPr>
          <p:cNvSpPr txBox="1"/>
          <p:nvPr/>
        </p:nvSpPr>
        <p:spPr>
          <a:xfrm>
            <a:off x="10448059" y="4141604"/>
            <a:ext cx="913810" cy="469333"/>
          </a:xfrm>
          <a:prstGeom prst="rect">
            <a:avLst/>
          </a:prstGeom>
          <a:solidFill>
            <a:schemeClr val="bg1"/>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人类发展</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集群</a:t>
            </a: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5</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文本框 16">
            <a:extLst>
              <a:ext uri="{FF2B5EF4-FFF2-40B4-BE49-F238E27FC236}">
                <a16:creationId xmlns:a16="http://schemas.microsoft.com/office/drawing/2014/main" id="{BA26D7EB-F5BC-3998-5420-687380CFDC66}"/>
              </a:ext>
            </a:extLst>
          </p:cNvPr>
          <p:cNvSpPr txBox="1"/>
          <p:nvPr/>
        </p:nvSpPr>
        <p:spPr>
          <a:xfrm>
            <a:off x="8930639" y="4871047"/>
            <a:ext cx="2966269" cy="153888"/>
          </a:xfrm>
          <a:prstGeom prst="rect">
            <a:avLst/>
          </a:prstGeom>
          <a:solidFill>
            <a:schemeClr val="bg1"/>
          </a:solid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气候变化、性别平等、信息与通信技术</a:t>
            </a:r>
            <a:r>
              <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（跨领域）</a:t>
            </a:r>
          </a:p>
        </p:txBody>
      </p:sp>
    </p:spTree>
    <p:extLst>
      <p:ext uri="{BB962C8B-B14F-4D97-AF65-F5344CB8AC3E}">
        <p14:creationId xmlns:p14="http://schemas.microsoft.com/office/powerpoint/2010/main" val="3996689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E5892-10AB-5D27-2EEA-D7EFA61EF966}"/>
              </a:ext>
            </a:extLst>
          </p:cNvPr>
          <p:cNvSpPr>
            <a:spLocks noGrp="1"/>
          </p:cNvSpPr>
          <p:nvPr>
            <p:ph type="title"/>
          </p:nvPr>
        </p:nvSpPr>
        <p:spPr>
          <a:xfrm>
            <a:off x="838200" y="0"/>
            <a:ext cx="10515600" cy="939568"/>
          </a:xfrm>
        </p:spPr>
        <p:txBody>
          <a:bodyPr>
            <a:normAutofit/>
          </a:bodyPr>
          <a:lstStyle/>
          <a:p>
            <a:pPr algn="l" rtl="0">
              <a:lnSpc>
                <a:spcPct val="100000"/>
              </a:lnSpc>
            </a:pPr>
            <a:r>
              <a:rPr lang="zh-CN" sz="3600" b="1" i="0" u="none" baseline="0">
                <a:latin typeface="Times New Roman" panose="02020603050405020304" pitchFamily="18" charset="0"/>
                <a:ea typeface="宋体" panose="02010600030101010101" pitchFamily="2" charset="-122"/>
                <a:cs typeface="Times New Roman" panose="02020603050405020304" pitchFamily="18" charset="0"/>
              </a:rPr>
              <a:t>信息：中亚区域经济合作第22次部长级会议边会</a:t>
            </a:r>
          </a:p>
        </p:txBody>
      </p:sp>
      <p:sp>
        <p:nvSpPr>
          <p:cNvPr id="3" name="Content Placeholder 2">
            <a:extLst>
              <a:ext uri="{FF2B5EF4-FFF2-40B4-BE49-F238E27FC236}">
                <a16:creationId xmlns:a16="http://schemas.microsoft.com/office/drawing/2014/main" id="{A9835466-AFFD-6350-E0D9-3B94AA71E454}"/>
              </a:ext>
            </a:extLst>
          </p:cNvPr>
          <p:cNvSpPr>
            <a:spLocks noGrp="1"/>
          </p:cNvSpPr>
          <p:nvPr>
            <p:ph idx="1"/>
          </p:nvPr>
        </p:nvSpPr>
        <p:spPr>
          <a:xfrm>
            <a:off x="1064558" y="2739973"/>
            <a:ext cx="10193443" cy="3482321"/>
          </a:xfrm>
        </p:spPr>
        <p:txBody>
          <a:bodyPr vert="horz" lIns="91440" tIns="45720" rIns="91440" bIns="45720" rtlCol="0" anchor="t">
            <a:normAutofit fontScale="92500" lnSpcReduction="20000"/>
          </a:bodyPr>
          <a:lstStyle/>
          <a:p>
            <a:pPr marL="0" indent="0" rtl="0">
              <a:lnSpc>
                <a:spcPct val="110000"/>
              </a:lnSpc>
              <a:buNone/>
            </a:pPr>
            <a:r>
              <a:rPr lang="zh-CN" sz="3600" b="1" i="0" u="none" baseline="0" dirty="0">
                <a:solidFill>
                  <a:schemeClr val="accent2"/>
                </a:solidFill>
                <a:latin typeface="Times New Roman" panose="02020603050405020304" pitchFamily="18" charset="0"/>
                <a:ea typeface="宋体" panose="02010600030101010101" pitchFamily="2" charset="-122"/>
                <a:cs typeface="Times New Roman" panose="02020603050405020304" pitchFamily="18" charset="0"/>
                <a:hlinkClick r:id="rId2">
                  <a:extLst>
                    <a:ext uri="{A12FA001-AC4F-418D-AE19-62706E023703}">
                      <ahyp:hlinkClr xmlns:ahyp="http://schemas.microsoft.com/office/drawing/2018/hyperlinkcolor" val="tx"/>
                    </a:ext>
                  </a:extLst>
                </a:hlinkClick>
              </a:rPr>
              <a:t>中亚区域经济合作能源投资论坛</a:t>
            </a:r>
            <a:r>
              <a:rPr lang="en-US" altLang="zh-CN" sz="3600" b="1" i="0" u="none" baseline="0" dirty="0">
                <a:solidFill>
                  <a:schemeClr val="accent2"/>
                </a:solidFill>
                <a:latin typeface="Times New Roman" panose="02020603050405020304" pitchFamily="18" charset="0"/>
                <a:ea typeface="宋体" panose="02010600030101010101" pitchFamily="2" charset="-122"/>
                <a:cs typeface="Times New Roman" panose="02020603050405020304" pitchFamily="18" charset="0"/>
              </a:rPr>
              <a:t> </a:t>
            </a:r>
            <a:r>
              <a:rPr lang="zh-CN" sz="3600" b="1" i="0" u="none" baseline="0" dirty="0">
                <a:solidFill>
                  <a:schemeClr val="accent2"/>
                </a:solidFill>
                <a:latin typeface="Times New Roman" panose="02020603050405020304" pitchFamily="18" charset="0"/>
                <a:ea typeface="宋体" panose="02010600030101010101" pitchFamily="2" charset="-122"/>
                <a:cs typeface="Times New Roman" panose="02020603050405020304" pitchFamily="18" charset="0"/>
              </a:rPr>
              <a:t>| </a:t>
            </a:r>
            <a:r>
              <a:rPr lang="zh-CN" sz="2400" b="1" i="1" u="none" baseline="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2023年11月28—29日，</a:t>
            </a:r>
            <a:br>
              <a:rPr lang="en-US" altLang="zh-CN" sz="2400" b="1" i="1" u="none" baseline="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br>
            <a:r>
              <a:rPr lang="zh-CN" sz="2400" b="1" i="1" u="none" baseline="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第比利斯 </a:t>
            </a:r>
            <a:r>
              <a:rPr lang="zh-CN" sz="2400" b="1" i="1" u="none" baseline="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hlinkClick r:id="rId3"/>
              </a:rPr>
              <a:t>斯坦巴酒店</a:t>
            </a:r>
            <a:endParaRPr lang="zh-CN" sz="3600" dirty="0">
              <a:latin typeface="Times New Roman" panose="02020603050405020304" pitchFamily="18" charset="0"/>
              <a:ea typeface="宋体" panose="02010600030101010101" pitchFamily="2" charset="-122"/>
              <a:cs typeface="Times New Roman" panose="02020603050405020304" pitchFamily="18" charset="0"/>
            </a:endParaRPr>
          </a:p>
          <a:p>
            <a:pPr algn="just" rtl="0">
              <a:lnSpc>
                <a:spcPct val="110000"/>
              </a:lnSpc>
            </a:pPr>
            <a:r>
              <a:rPr lang="zh-CN" sz="2400" b="0" i="0" u="none" baseline="0" dirty="0">
                <a:latin typeface="Times New Roman" panose="02020603050405020304" pitchFamily="18" charset="0"/>
                <a:ea typeface="宋体" panose="02010600030101010101" pitchFamily="2" charset="-122"/>
                <a:cs typeface="Times New Roman" panose="02020603050405020304" pitchFamily="18" charset="0"/>
              </a:rPr>
              <a:t>论坛的首要目标是促进各方之间的对话，加快启动新的可持续能源项目，并为这些项目进行融资</a:t>
            </a:r>
          </a:p>
          <a:p>
            <a:pPr algn="just" rtl="0">
              <a:lnSpc>
                <a:spcPct val="110000"/>
              </a:lnSpc>
            </a:pPr>
            <a:r>
              <a:rPr lang="zh-CN" sz="2400" b="0" i="0" u="none" baseline="0" dirty="0">
                <a:latin typeface="Times New Roman" panose="02020603050405020304" pitchFamily="18" charset="0"/>
                <a:ea typeface="宋体" panose="02010600030101010101" pitchFamily="2" charset="-122"/>
                <a:cs typeface="Times New Roman" panose="02020603050405020304" pitchFamily="18" charset="0"/>
              </a:rPr>
              <a:t>参会人员：CAREC成员国能源官、开发银行、私营部门开发商以及关键区域利益相关方</a:t>
            </a:r>
          </a:p>
          <a:p>
            <a:pPr algn="just" rtl="0">
              <a:lnSpc>
                <a:spcPct val="110000"/>
              </a:lnSpc>
            </a:pPr>
            <a:r>
              <a:rPr lang="zh-CN" sz="2400" b="0" i="0" u="none" baseline="0" dirty="0">
                <a:latin typeface="Times New Roman" panose="02020603050405020304" pitchFamily="18" charset="0"/>
                <a:ea typeface="宋体" panose="02010600030101010101" pitchFamily="2" charset="-122"/>
                <a:cs typeface="Times New Roman" panose="02020603050405020304" pitchFamily="18" charset="0"/>
              </a:rPr>
              <a:t>演讲嘉宾：亚行能源行业中心、国际可再生能源机构、格鲁吉亚可再生能源发展协会等机构高级主管</a:t>
            </a:r>
          </a:p>
          <a:p>
            <a:pPr algn="just" rtl="0">
              <a:lnSpc>
                <a:spcPct val="110000"/>
              </a:lnSpc>
            </a:pPr>
            <a:r>
              <a:rPr lang="zh-CN" sz="2400" b="0" i="0" u="none" baseline="0" dirty="0">
                <a:latin typeface="Times New Roman" panose="02020603050405020304" pitchFamily="18" charset="0"/>
                <a:ea typeface="宋体" panose="02010600030101010101" pitchFamily="2" charset="-122"/>
                <a:cs typeface="Times New Roman" panose="02020603050405020304" pitchFamily="18" charset="0"/>
              </a:rPr>
              <a:t>主持人：尼莎·皮莱（Nisha Pillai），英国广播公司（BBC）前主持人 </a:t>
            </a:r>
          </a:p>
        </p:txBody>
      </p:sp>
      <p:sp>
        <p:nvSpPr>
          <p:cNvPr id="6" name="Slide Number Placeholder 5">
            <a:extLst>
              <a:ext uri="{FF2B5EF4-FFF2-40B4-BE49-F238E27FC236}">
                <a16:creationId xmlns:a16="http://schemas.microsoft.com/office/drawing/2014/main" id="{CE1536A2-35D8-8C23-AE01-61635E886E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529B93-2171-4743-9770-E2B16911C1C6}" type="slidenum">
              <a:rPr kumimoji="0"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Picture 3" descr="A logo with text on it&#10;&#10;Description automatically generated">
            <a:extLst>
              <a:ext uri="{FF2B5EF4-FFF2-40B4-BE49-F238E27FC236}">
                <a16:creationId xmlns:a16="http://schemas.microsoft.com/office/drawing/2014/main" id="{EB6628DB-C28C-0405-46AE-5846D52172D5}"/>
              </a:ext>
            </a:extLst>
          </p:cNvPr>
          <p:cNvPicPr>
            <a:picLocks noChangeAspect="1"/>
          </p:cNvPicPr>
          <p:nvPr/>
        </p:nvPicPr>
        <p:blipFill>
          <a:blip r:embed="rId4"/>
          <a:stretch>
            <a:fillRect/>
          </a:stretch>
        </p:blipFill>
        <p:spPr>
          <a:xfrm>
            <a:off x="6558264" y="1066948"/>
            <a:ext cx="2495550" cy="1238250"/>
          </a:xfrm>
          <a:prstGeom prst="rect">
            <a:avLst/>
          </a:prstGeom>
        </p:spPr>
      </p:pic>
      <p:pic>
        <p:nvPicPr>
          <p:cNvPr id="5" name="Picture 4" descr="A logo with orange and yellow colors&#10;&#10;Description automatically generated">
            <a:extLst>
              <a:ext uri="{FF2B5EF4-FFF2-40B4-BE49-F238E27FC236}">
                <a16:creationId xmlns:a16="http://schemas.microsoft.com/office/drawing/2014/main" id="{FF0F726B-204D-FE62-AC8D-D8225D2DCA50}"/>
              </a:ext>
            </a:extLst>
          </p:cNvPr>
          <p:cNvPicPr>
            <a:picLocks noChangeAspect="1"/>
          </p:cNvPicPr>
          <p:nvPr/>
        </p:nvPicPr>
        <p:blipFill>
          <a:blip r:embed="rId5"/>
          <a:stretch>
            <a:fillRect/>
          </a:stretch>
        </p:blipFill>
        <p:spPr>
          <a:xfrm>
            <a:off x="3873670" y="1211996"/>
            <a:ext cx="2457450" cy="942975"/>
          </a:xfrm>
          <a:prstGeom prst="rect">
            <a:avLst/>
          </a:prstGeom>
        </p:spPr>
      </p:pic>
    </p:spTree>
    <p:extLst>
      <p:ext uri="{BB962C8B-B14F-4D97-AF65-F5344CB8AC3E}">
        <p14:creationId xmlns:p14="http://schemas.microsoft.com/office/powerpoint/2010/main" val="644812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835466-AFFD-6350-E0D9-3B94AA71E454}"/>
              </a:ext>
            </a:extLst>
          </p:cNvPr>
          <p:cNvSpPr>
            <a:spLocks noGrp="1"/>
          </p:cNvSpPr>
          <p:nvPr>
            <p:ph idx="1"/>
          </p:nvPr>
        </p:nvSpPr>
        <p:spPr>
          <a:xfrm>
            <a:off x="202736" y="1204782"/>
            <a:ext cx="11736653" cy="5698664"/>
          </a:xfrm>
        </p:spPr>
        <p:txBody>
          <a:bodyPr vert="horz" lIns="91440" tIns="45720" rIns="91440" bIns="45720" rtlCol="0" anchor="t">
            <a:normAutofit/>
          </a:bodyPr>
          <a:lstStyle/>
          <a:p>
            <a:pPr marL="0" indent="0" algn="just" rtl="0">
              <a:lnSpc>
                <a:spcPct val="100000"/>
              </a:lnSpc>
              <a:buNone/>
            </a:pPr>
            <a:endParaRPr lang="zh-CN" sz="2400" b="1" i="1" dirty="0">
              <a:latin typeface="Times New Roman" panose="02020603050405020304" pitchFamily="18" charset="0"/>
              <a:ea typeface="宋体" panose="02010600030101010101" pitchFamily="2" charset="-122"/>
              <a:cs typeface="Times New Roman" panose="02020603050405020304" pitchFamily="18" charset="0"/>
            </a:endParaRPr>
          </a:p>
          <a:p>
            <a:pPr marL="0" indent="0" algn="just" rtl="0">
              <a:lnSpc>
                <a:spcPct val="100000"/>
              </a:lnSpc>
              <a:buNone/>
            </a:pPr>
            <a:r>
              <a:rPr lang="zh-CN" sz="3600" b="1" i="0" u="none" baseline="0" dirty="0">
                <a:latin typeface="Times New Roman" panose="02020603050405020304" pitchFamily="18" charset="0"/>
                <a:ea typeface="宋体" panose="02010600030101010101" pitchFamily="2" charset="-122"/>
                <a:cs typeface="Times New Roman" panose="02020603050405020304" pitchFamily="18" charset="0"/>
                <a:hlinkClick r:id="rId3"/>
              </a:rPr>
              <a:t>CAREC促进性别平等活动</a:t>
            </a:r>
            <a:r>
              <a:rPr lang="en-US" altLang="zh-CN" sz="3600" b="1" i="0" u="none" baseline="0" dirty="0">
                <a:latin typeface="Times New Roman" panose="02020603050405020304" pitchFamily="18" charset="0"/>
                <a:ea typeface="宋体" panose="02010600030101010101" pitchFamily="2" charset="-122"/>
                <a:cs typeface="Times New Roman" panose="02020603050405020304" pitchFamily="18" charset="0"/>
              </a:rPr>
              <a:t> </a:t>
            </a:r>
            <a:r>
              <a:rPr lang="zh-CN" sz="3600" b="1" i="0" u="none" baseline="0" dirty="0">
                <a:solidFill>
                  <a:schemeClr val="accent2"/>
                </a:solidFill>
                <a:latin typeface="Times New Roman" panose="02020603050405020304" pitchFamily="18" charset="0"/>
                <a:ea typeface="宋体" panose="02010600030101010101" pitchFamily="2" charset="-122"/>
                <a:cs typeface="Times New Roman" panose="02020603050405020304" pitchFamily="18" charset="0"/>
              </a:rPr>
              <a:t>| </a:t>
            </a:r>
            <a:r>
              <a:rPr lang="zh-CN" sz="2400" b="1" i="1" u="none" baseline="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2023年11月28-29日，比尔特莫尔酒店</a:t>
            </a:r>
          </a:p>
          <a:p>
            <a:pPr marL="342900" indent="-342900" algn="just" rtl="0">
              <a:lnSpc>
                <a:spcPct val="100000"/>
              </a:lnSpc>
              <a:buFont typeface="+mj-lt"/>
              <a:buAutoNum type="arabicPeriod"/>
            </a:pPr>
            <a:r>
              <a:rPr lang="zh-CN" sz="2400" b="1" i="0" u="none" baseline="0" dirty="0">
                <a:effectLst/>
                <a:latin typeface="Times New Roman" panose="02020603050405020304" pitchFamily="18" charset="0"/>
                <a:ea typeface="宋体" panose="02010600030101010101" pitchFamily="2" charset="-122"/>
                <a:cs typeface="Times New Roman" panose="02020603050405020304" pitchFamily="18" charset="0"/>
              </a:rPr>
              <a:t>CAREC区域性别专家组（RGEG）第二次会议，11月28日</a:t>
            </a:r>
          </a:p>
          <a:p>
            <a:pPr lvl="1" algn="just" rtl="0">
              <a:lnSpc>
                <a:spcPct val="100000"/>
              </a:lnSpc>
            </a:pPr>
            <a:r>
              <a:rPr lang="zh-CN" b="0" i="0" u="none" baseline="0" dirty="0">
                <a:effectLst/>
                <a:latin typeface="Times New Roman" panose="02020603050405020304" pitchFamily="18" charset="0"/>
                <a:ea typeface="宋体" panose="02010600030101010101" pitchFamily="2" charset="-122"/>
                <a:cs typeface="Times New Roman" panose="02020603050405020304" pitchFamily="18" charset="0"/>
              </a:rPr>
              <a:t>讨论《CAREC性别战略2023》的进展以及实施该项战略的后续行动</a:t>
            </a:r>
          </a:p>
          <a:p>
            <a:pPr marL="342900" indent="-342900" algn="just" rtl="0">
              <a:lnSpc>
                <a:spcPct val="100000"/>
              </a:lnSpc>
              <a:buFont typeface="+mj-lt"/>
              <a:buAutoNum type="arabicPeriod"/>
            </a:pPr>
            <a:r>
              <a:rPr lang="zh-CN" sz="2400" b="1" i="0" u="none" baseline="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CAREC女性商业论坛，</a:t>
            </a:r>
            <a:r>
              <a:rPr lang="zh-CN" sz="2400" b="1" i="0" u="none" baseline="0" dirty="0">
                <a:latin typeface="Times New Roman" panose="02020603050405020304" pitchFamily="18" charset="0"/>
                <a:ea typeface="宋体" panose="02010600030101010101" pitchFamily="2" charset="-122"/>
                <a:cs typeface="Times New Roman" panose="02020603050405020304" pitchFamily="18" charset="0"/>
              </a:rPr>
              <a:t>11月29日</a:t>
            </a:r>
          </a:p>
          <a:p>
            <a:pPr lvl="1" algn="just" rtl="0">
              <a:lnSpc>
                <a:spcPct val="100000"/>
              </a:lnSpc>
            </a:pP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区域性别专家组成员、CAREC促进性别平等获奖者、演讲嘉宾和发展伙伴将探讨通过知识交流和建立参与者网络来增强技能，推动CAREC成员国女性经济和社会赋权的机会。 </a:t>
            </a:r>
          </a:p>
          <a:p>
            <a:pPr marL="342900" indent="-342900" algn="just" rtl="0">
              <a:lnSpc>
                <a:spcPct val="100000"/>
              </a:lnSpc>
              <a:buFont typeface="+mj-lt"/>
              <a:buAutoNum type="arabicPeriod"/>
            </a:pPr>
            <a:r>
              <a:rPr lang="zh-CN" sz="2400" b="1" i="0" u="none" baseline="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hlinkClick r:id="rId4"/>
              </a:rPr>
              <a:t>CAREC促进性别平等奖</a:t>
            </a:r>
            <a:r>
              <a:rPr lang="zh-CN" sz="2400" b="1" i="0" u="none" baseline="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颁奖典礼和晚宴，11月29日</a:t>
            </a:r>
            <a:r>
              <a:rPr lang="zh-CN" sz="2400" b="0" i="0" u="none" baseline="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p>
          <a:p>
            <a:pPr lvl="1" algn="just" rtl="0">
              <a:lnSpc>
                <a:spcPct val="100000"/>
              </a:lnSpc>
            </a:pPr>
            <a:r>
              <a:rPr lang="zh-CN" b="0" i="0" u="none" baseline="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颁奖典礼旨在表彰那些为促进性别平等而贡献时间、资源和才能的个人和组织。 </a:t>
            </a:r>
          </a:p>
        </p:txBody>
      </p:sp>
      <p:sp>
        <p:nvSpPr>
          <p:cNvPr id="6" name="Slide Number Placeholder 5">
            <a:extLst>
              <a:ext uri="{FF2B5EF4-FFF2-40B4-BE49-F238E27FC236}">
                <a16:creationId xmlns:a16="http://schemas.microsoft.com/office/drawing/2014/main" id="{CE1536A2-35D8-8C23-AE01-61635E886E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529B93-2171-4743-9770-E2B16911C1C6}" type="slidenum">
              <a:rPr kumimoji="0"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Title 1">
            <a:extLst>
              <a:ext uri="{FF2B5EF4-FFF2-40B4-BE49-F238E27FC236}">
                <a16:creationId xmlns:a16="http://schemas.microsoft.com/office/drawing/2014/main" id="{DF26DA4E-BBA5-B26A-7C6E-44012C10B331}"/>
              </a:ext>
            </a:extLst>
          </p:cNvPr>
          <p:cNvSpPr txBox="1">
            <a:spLocks/>
          </p:cNvSpPr>
          <p:nvPr/>
        </p:nvSpPr>
        <p:spPr>
          <a:xfrm>
            <a:off x="252611" y="308782"/>
            <a:ext cx="10515600" cy="9395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36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信息：中亚区域经济合作第</a:t>
            </a:r>
            <a:r>
              <a:rPr kumimoji="0" lang="en-US" altLang="zh-CN" sz="36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22</a:t>
            </a:r>
            <a:r>
              <a:rPr kumimoji="0" lang="zh-CN" altLang="en-US" sz="36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次部长级会议边会</a:t>
            </a:r>
          </a:p>
        </p:txBody>
      </p:sp>
      <p:pic>
        <p:nvPicPr>
          <p:cNvPr id="4" name="Picture 3" descr="image">
            <a:extLst>
              <a:ext uri="{FF2B5EF4-FFF2-40B4-BE49-F238E27FC236}">
                <a16:creationId xmlns:a16="http://schemas.microsoft.com/office/drawing/2014/main" id="{7159B452-F237-393D-5103-74ABACC70FFF}"/>
              </a:ext>
            </a:extLst>
          </p:cNvPr>
          <p:cNvPicPr>
            <a:picLocks noChangeAspect="1"/>
          </p:cNvPicPr>
          <p:nvPr/>
        </p:nvPicPr>
        <p:blipFill>
          <a:blip r:embed="rId5"/>
          <a:stretch>
            <a:fillRect/>
          </a:stretch>
        </p:blipFill>
        <p:spPr>
          <a:xfrm>
            <a:off x="10527382" y="299357"/>
            <a:ext cx="1664618" cy="1611351"/>
          </a:xfrm>
          <a:prstGeom prst="rect">
            <a:avLst/>
          </a:prstGeom>
        </p:spPr>
      </p:pic>
    </p:spTree>
    <p:extLst>
      <p:ext uri="{BB962C8B-B14F-4D97-AF65-F5344CB8AC3E}">
        <p14:creationId xmlns:p14="http://schemas.microsoft.com/office/powerpoint/2010/main" val="802875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E87E53B-AE64-DB8A-40AE-0962DAFC27DD}"/>
              </a:ext>
            </a:extLst>
          </p:cNvPr>
          <p:cNvSpPr/>
          <p:nvPr/>
        </p:nvSpPr>
        <p:spPr>
          <a:xfrm>
            <a:off x="-37564" y="-48388"/>
            <a:ext cx="5296029" cy="6694130"/>
          </a:xfrm>
          <a:custGeom>
            <a:avLst/>
            <a:gdLst>
              <a:gd name="connsiteX0" fmla="*/ 0 w 8399253"/>
              <a:gd name="connsiteY0" fmla="*/ 0 h 6858000"/>
              <a:gd name="connsiteX1" fmla="*/ 7825993 w 8399253"/>
              <a:gd name="connsiteY1" fmla="*/ 0 h 6858000"/>
              <a:gd name="connsiteX2" fmla="*/ 8399253 w 8399253"/>
              <a:gd name="connsiteY2" fmla="*/ 573260 h 6858000"/>
              <a:gd name="connsiteX3" fmla="*/ 8399253 w 8399253"/>
              <a:gd name="connsiteY3" fmla="*/ 6284740 h 6858000"/>
              <a:gd name="connsiteX4" fmla="*/ 7825993 w 8399253"/>
              <a:gd name="connsiteY4" fmla="*/ 6858000 h 6858000"/>
              <a:gd name="connsiteX5" fmla="*/ 0 w 839925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9253" h="6858000">
                <a:moveTo>
                  <a:pt x="0" y="0"/>
                </a:moveTo>
                <a:lnTo>
                  <a:pt x="7825993" y="0"/>
                </a:lnTo>
                <a:cubicBezTo>
                  <a:pt x="8142596" y="0"/>
                  <a:pt x="8399253" y="256657"/>
                  <a:pt x="8399253" y="573260"/>
                </a:cubicBezTo>
                <a:lnTo>
                  <a:pt x="8399253" y="6284740"/>
                </a:lnTo>
                <a:cubicBezTo>
                  <a:pt x="8399253" y="6601343"/>
                  <a:pt x="8142596" y="6858000"/>
                  <a:pt x="7825993" y="6858000"/>
                </a:cubicBezTo>
                <a:lnTo>
                  <a:pt x="0" y="6858000"/>
                </a:lnTo>
                <a:close/>
              </a:path>
            </a:pathLst>
          </a:custGeom>
          <a:solidFill>
            <a:srgbClr val="00B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zh-CN">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TextBox 10">
            <a:extLst>
              <a:ext uri="{FF2B5EF4-FFF2-40B4-BE49-F238E27FC236}">
                <a16:creationId xmlns:a16="http://schemas.microsoft.com/office/drawing/2014/main" id="{A0CC3192-AB66-7CA8-B4E5-744835332D16}"/>
              </a:ext>
            </a:extLst>
          </p:cNvPr>
          <p:cNvSpPr txBox="1"/>
          <p:nvPr/>
        </p:nvSpPr>
        <p:spPr>
          <a:xfrm>
            <a:off x="233927" y="2694964"/>
            <a:ext cx="4964925" cy="1754326"/>
          </a:xfrm>
          <a:prstGeom prst="rect">
            <a:avLst/>
          </a:prstGeom>
          <a:noFill/>
        </p:spPr>
        <p:txBody>
          <a:bodyPr wrap="square" lIns="91440" tIns="45720" rIns="91440" bIns="45720" rtlCol="0" anchor="t">
            <a:spAutoFit/>
          </a:bodyPr>
          <a:lstStyle/>
          <a:p>
            <a:pPr algn="l" rtl="0"/>
            <a:r>
              <a:rPr lang="zh-CN" sz="3600" b="1" i="1" u="none" baseline="0" dirty="0">
                <a:solidFill>
                  <a:schemeClr val="bg1"/>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“打造可持续发展、 </a:t>
            </a:r>
            <a:endParaRPr lang="zh-CN" sz="3600" b="1" i="1" dirty="0">
              <a:solidFill>
                <a:schemeClr val="bg1"/>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endParaRPr>
          </a:p>
          <a:p>
            <a:pPr algn="l" rtl="0"/>
            <a:r>
              <a:rPr lang="zh-CN" sz="3600" b="1" i="1" u="none" baseline="0" dirty="0">
                <a:solidFill>
                  <a:schemeClr val="bg1"/>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共同繁荣和具有出色气候应对能力的地区”。</a:t>
            </a:r>
            <a:r>
              <a:rPr lang="zh-CN" sz="3600" b="1" i="0" u="none" baseline="0" dirty="0">
                <a:solidFill>
                  <a:schemeClr val="bg1"/>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 </a:t>
            </a:r>
            <a:endParaRPr lang="zh-CN" sz="3600" b="1" dirty="0">
              <a:solidFill>
                <a:schemeClr val="bg1"/>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TextBox 11">
            <a:extLst>
              <a:ext uri="{FF2B5EF4-FFF2-40B4-BE49-F238E27FC236}">
                <a16:creationId xmlns:a16="http://schemas.microsoft.com/office/drawing/2014/main" id="{8CE94B79-E8FA-F6E1-5C62-7EDB00E2EB37}"/>
              </a:ext>
            </a:extLst>
          </p:cNvPr>
          <p:cNvSpPr txBox="1"/>
          <p:nvPr/>
        </p:nvSpPr>
        <p:spPr>
          <a:xfrm>
            <a:off x="367425" y="1701213"/>
            <a:ext cx="4486050" cy="584775"/>
          </a:xfrm>
          <a:prstGeom prst="rect">
            <a:avLst/>
          </a:prstGeom>
          <a:noFill/>
        </p:spPr>
        <p:txBody>
          <a:bodyPr wrap="square" rtlCol="0">
            <a:spAutoFit/>
          </a:bodyPr>
          <a:lstStyle/>
          <a:p>
            <a:pPr algn="l" rtl="0"/>
            <a:r>
              <a:rPr lang="zh-CN" sz="3200" b="1" i="0" u="none" baseline="0">
                <a:solidFill>
                  <a:schemeClr val="bg1">
                    <a:lumMod val="85000"/>
                  </a:schemeClr>
                </a:solidFill>
                <a:latin typeface="Times New Roman" panose="02020603050405020304" pitchFamily="18" charset="0"/>
                <a:ea typeface="宋体" panose="02010600030101010101" pitchFamily="2" charset="-122"/>
                <a:cs typeface="Times New Roman" panose="02020603050405020304" pitchFamily="18" charset="0"/>
              </a:rPr>
              <a:t>CAREC气候愿景声明： </a:t>
            </a:r>
          </a:p>
        </p:txBody>
      </p:sp>
      <p:sp>
        <p:nvSpPr>
          <p:cNvPr id="13" name="Rectangle: Rounded Corners 12">
            <a:extLst>
              <a:ext uri="{FF2B5EF4-FFF2-40B4-BE49-F238E27FC236}">
                <a16:creationId xmlns:a16="http://schemas.microsoft.com/office/drawing/2014/main" id="{1FCB0323-9034-2891-EA97-96892E5FF4EC}"/>
              </a:ext>
            </a:extLst>
          </p:cNvPr>
          <p:cNvSpPr/>
          <p:nvPr/>
        </p:nvSpPr>
        <p:spPr>
          <a:xfrm>
            <a:off x="5649278" y="283965"/>
            <a:ext cx="6222235" cy="2448994"/>
          </a:xfrm>
          <a:prstGeom prst="roundRect">
            <a:avLst>
              <a:gd name="adj" fmla="val 9111"/>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zh-CN">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5" name="Picture 14" descr="A logo with a red and yellow circle&#10;&#10;Description automatically generated">
            <a:extLst>
              <a:ext uri="{FF2B5EF4-FFF2-40B4-BE49-F238E27FC236}">
                <a16:creationId xmlns:a16="http://schemas.microsoft.com/office/drawing/2014/main" id="{1948D317-1E92-A712-6F8B-DA1EAF16DE25}"/>
              </a:ext>
            </a:extLst>
          </p:cNvPr>
          <p:cNvPicPr>
            <a:picLocks noChangeAspect="1"/>
          </p:cNvPicPr>
          <p:nvPr/>
        </p:nvPicPr>
        <p:blipFill>
          <a:blip r:embed="rId3"/>
          <a:stretch>
            <a:fillRect/>
          </a:stretch>
        </p:blipFill>
        <p:spPr>
          <a:xfrm>
            <a:off x="3931243" y="389265"/>
            <a:ext cx="1173191" cy="1173191"/>
          </a:xfrm>
          <a:prstGeom prst="rect">
            <a:avLst/>
          </a:prstGeom>
        </p:spPr>
      </p:pic>
      <p:sp>
        <p:nvSpPr>
          <p:cNvPr id="16" name="TextBox 15">
            <a:extLst>
              <a:ext uri="{FF2B5EF4-FFF2-40B4-BE49-F238E27FC236}">
                <a16:creationId xmlns:a16="http://schemas.microsoft.com/office/drawing/2014/main" id="{4E794829-4A05-CA34-F6A6-50722CC6C4F5}"/>
              </a:ext>
            </a:extLst>
          </p:cNvPr>
          <p:cNvSpPr txBox="1"/>
          <p:nvPr/>
        </p:nvSpPr>
        <p:spPr>
          <a:xfrm>
            <a:off x="6342923" y="839439"/>
            <a:ext cx="5261041" cy="1938992"/>
          </a:xfrm>
          <a:prstGeom prst="rect">
            <a:avLst/>
          </a:prstGeom>
          <a:noFill/>
        </p:spPr>
        <p:txBody>
          <a:bodyPr wrap="square" lIns="91440" tIns="45720" rIns="91440" bIns="45720" rtlCol="0" anchor="t">
            <a:spAutoFit/>
          </a:bodyPr>
          <a:lstStyle/>
          <a:p>
            <a:pPr algn="l" rtl="0"/>
            <a:r>
              <a:rPr lang="zh-CN" sz="3200" b="0" i="0" u="none" baseline="0" dirty="0">
                <a:solidFill>
                  <a:srgbClr val="00B05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减缓</a:t>
            </a:r>
            <a:r>
              <a:rPr lang="zh-CN" sz="3200" b="0" i="0" u="none" baseline="0" dirty="0">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气候变化</a:t>
            </a:r>
          </a:p>
          <a:p>
            <a:pPr algn="l" rtl="0"/>
            <a:r>
              <a:rPr lang="zh-CN" sz="3200" b="0" i="0" u="none" baseline="0" dirty="0">
                <a:solidFill>
                  <a:srgbClr val="00B05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适应</a:t>
            </a:r>
            <a:r>
              <a:rPr lang="zh-CN" sz="3200" b="0" i="0" u="none" baseline="0" dirty="0">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气候变化</a:t>
            </a:r>
          </a:p>
          <a:p>
            <a:pPr algn="l" rtl="0"/>
            <a:r>
              <a:rPr lang="zh-CN" sz="3200" b="0" i="0" u="none" baseline="0" dirty="0">
                <a:solidFill>
                  <a:srgbClr val="00B05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跨界</a:t>
            </a:r>
            <a:r>
              <a:rPr lang="zh-CN" sz="3200" b="0" i="0" u="none" baseline="0" dirty="0">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合作</a:t>
            </a:r>
          </a:p>
          <a:p>
            <a:endParaRPr lang="zh-CN" sz="24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TextBox 17">
            <a:extLst>
              <a:ext uri="{FF2B5EF4-FFF2-40B4-BE49-F238E27FC236}">
                <a16:creationId xmlns:a16="http://schemas.microsoft.com/office/drawing/2014/main" id="{9DD75059-9BD7-3495-BEE1-4D1BB49A8021}"/>
              </a:ext>
            </a:extLst>
          </p:cNvPr>
          <p:cNvSpPr txBox="1"/>
          <p:nvPr/>
        </p:nvSpPr>
        <p:spPr>
          <a:xfrm>
            <a:off x="6316152" y="282014"/>
            <a:ext cx="1909482" cy="584775"/>
          </a:xfrm>
          <a:prstGeom prst="rect">
            <a:avLst/>
          </a:prstGeom>
          <a:noFill/>
        </p:spPr>
        <p:txBody>
          <a:bodyPr wrap="square" rtlCol="0">
            <a:spAutoFit/>
          </a:bodyPr>
          <a:lstStyle/>
          <a:p>
            <a:pPr algn="l" rtl="0"/>
            <a:r>
              <a:rPr lang="zh-CN" sz="3200" b="1" i="0" u="none" baseline="0">
                <a:solidFill>
                  <a:schemeClr val="accent2"/>
                </a:solidFill>
                <a:latin typeface="Times New Roman" panose="02020603050405020304" pitchFamily="18" charset="0"/>
                <a:ea typeface="宋体" panose="02010600030101010101" pitchFamily="2" charset="-122"/>
                <a:cs typeface="Times New Roman" panose="02020603050405020304" pitchFamily="18" charset="0"/>
              </a:rPr>
              <a:t>三大目标</a:t>
            </a:r>
          </a:p>
        </p:txBody>
      </p:sp>
      <p:sp>
        <p:nvSpPr>
          <p:cNvPr id="20" name="Rectangle: Rounded Corners 19">
            <a:extLst>
              <a:ext uri="{FF2B5EF4-FFF2-40B4-BE49-F238E27FC236}">
                <a16:creationId xmlns:a16="http://schemas.microsoft.com/office/drawing/2014/main" id="{6C7F7931-FE15-A468-F1B5-F128120F5E15}"/>
              </a:ext>
            </a:extLst>
          </p:cNvPr>
          <p:cNvSpPr/>
          <p:nvPr/>
        </p:nvSpPr>
        <p:spPr>
          <a:xfrm>
            <a:off x="5640811" y="3210881"/>
            <a:ext cx="6353967" cy="3434861"/>
          </a:xfrm>
          <a:prstGeom prst="roundRect">
            <a:avLst>
              <a:gd name="adj" fmla="val 9111"/>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zh-CN">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TextBox 20">
            <a:extLst>
              <a:ext uri="{FF2B5EF4-FFF2-40B4-BE49-F238E27FC236}">
                <a16:creationId xmlns:a16="http://schemas.microsoft.com/office/drawing/2014/main" id="{557B82F0-A51B-0019-5736-71AB3A6383E8}"/>
              </a:ext>
            </a:extLst>
          </p:cNvPr>
          <p:cNvSpPr txBox="1"/>
          <p:nvPr/>
        </p:nvSpPr>
        <p:spPr>
          <a:xfrm>
            <a:off x="6370974" y="3931766"/>
            <a:ext cx="5232991" cy="2616101"/>
          </a:xfrm>
          <a:prstGeom prst="rect">
            <a:avLst/>
          </a:prstGeom>
          <a:noFill/>
        </p:spPr>
        <p:txBody>
          <a:bodyPr wrap="square" lIns="91440" tIns="45720" rIns="91440" bIns="45720" rtlCol="0" anchor="t">
            <a:spAutoFit/>
          </a:bodyPr>
          <a:lstStyle/>
          <a:p>
            <a:pPr algn="l" rtl="0"/>
            <a:r>
              <a:rPr lang="zh-CN" sz="2800" b="0" i="0" u="none" baseline="0" dirty="0">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与国家战略</a:t>
            </a:r>
            <a:r>
              <a:rPr lang="zh-CN" sz="2800" b="0" i="0" u="none" baseline="0" dirty="0">
                <a:solidFill>
                  <a:srgbClr val="00B05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保持一致</a:t>
            </a:r>
          </a:p>
          <a:p>
            <a:pPr algn="l" rtl="0"/>
            <a:r>
              <a:rPr lang="zh-CN" sz="2800" b="0" i="0" u="none" baseline="0" dirty="0">
                <a:solidFill>
                  <a:srgbClr val="00B05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深化</a:t>
            </a:r>
            <a:r>
              <a:rPr lang="zh-CN" sz="2800" b="0" i="0" u="none" baseline="0" dirty="0">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区域合作</a:t>
            </a:r>
          </a:p>
          <a:p>
            <a:pPr algn="l" rtl="0"/>
            <a:r>
              <a:rPr lang="zh-CN" sz="2800" b="0" i="0" u="none" baseline="0" dirty="0">
                <a:solidFill>
                  <a:srgbClr val="00B05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拓宽</a:t>
            </a:r>
            <a:r>
              <a:rPr lang="zh-CN" sz="2800" b="0" i="0" u="none" baseline="0" dirty="0">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与发展伙伴的协调领域</a:t>
            </a:r>
          </a:p>
          <a:p>
            <a:pPr algn="l" rtl="0"/>
            <a:r>
              <a:rPr lang="zh-CN" sz="2800" b="0" i="0" u="none" baseline="0" dirty="0">
                <a:solidFill>
                  <a:srgbClr val="00B05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纳入</a:t>
            </a:r>
            <a:r>
              <a:rPr lang="zh-CN" sz="2800" b="0" i="0" u="none" baseline="0" dirty="0">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私营部门和民间社会组织</a:t>
            </a:r>
          </a:p>
          <a:p>
            <a:pPr algn="l" rtl="0"/>
            <a:r>
              <a:rPr lang="zh-CN" sz="2800" b="0" i="0" u="none" baseline="0" dirty="0">
                <a:solidFill>
                  <a:srgbClr val="00B05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打造</a:t>
            </a:r>
            <a:r>
              <a:rPr lang="zh-CN" sz="2800" b="0" i="0" u="none" baseline="0" dirty="0">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开放区域平台</a:t>
            </a:r>
          </a:p>
          <a:p>
            <a:endParaRPr lang="zh-CN" sz="2400" dirty="0">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TextBox 21">
            <a:extLst>
              <a:ext uri="{FF2B5EF4-FFF2-40B4-BE49-F238E27FC236}">
                <a16:creationId xmlns:a16="http://schemas.microsoft.com/office/drawing/2014/main" id="{6BA8E95F-69D7-AC4D-D789-9F6DB699FCC4}"/>
              </a:ext>
            </a:extLst>
          </p:cNvPr>
          <p:cNvSpPr txBox="1"/>
          <p:nvPr/>
        </p:nvSpPr>
        <p:spPr>
          <a:xfrm>
            <a:off x="6342923" y="3346991"/>
            <a:ext cx="3276599" cy="584775"/>
          </a:xfrm>
          <a:prstGeom prst="rect">
            <a:avLst/>
          </a:prstGeom>
          <a:noFill/>
        </p:spPr>
        <p:txBody>
          <a:bodyPr wrap="square" rtlCol="0">
            <a:spAutoFit/>
          </a:bodyPr>
          <a:lstStyle/>
          <a:p>
            <a:pPr algn="l" rtl="0"/>
            <a:r>
              <a:rPr lang="zh-CN" sz="3200" b="1" i="0" u="none" baseline="0">
                <a:solidFill>
                  <a:schemeClr val="accent2"/>
                </a:solidFill>
                <a:latin typeface="Times New Roman" panose="02020603050405020304" pitchFamily="18" charset="0"/>
                <a:ea typeface="宋体" panose="02010600030101010101" pitchFamily="2" charset="-122"/>
                <a:cs typeface="Times New Roman" panose="02020603050405020304" pitchFamily="18" charset="0"/>
              </a:rPr>
              <a:t>五项原则</a:t>
            </a:r>
          </a:p>
        </p:txBody>
      </p:sp>
    </p:spTree>
    <p:extLst>
      <p:ext uri="{BB962C8B-B14F-4D97-AF65-F5344CB8AC3E}">
        <p14:creationId xmlns:p14="http://schemas.microsoft.com/office/powerpoint/2010/main" val="601451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835466-AFFD-6350-E0D9-3B94AA71E454}"/>
              </a:ext>
            </a:extLst>
          </p:cNvPr>
          <p:cNvSpPr>
            <a:spLocks noGrp="1"/>
          </p:cNvSpPr>
          <p:nvPr>
            <p:ph idx="1"/>
          </p:nvPr>
        </p:nvSpPr>
        <p:spPr>
          <a:xfrm>
            <a:off x="189571" y="1020830"/>
            <a:ext cx="11541512" cy="5113973"/>
          </a:xfrm>
        </p:spPr>
        <p:txBody>
          <a:bodyPr vert="horz" lIns="91440" tIns="45720" rIns="91440" bIns="45720" rtlCol="0" anchor="t">
            <a:normAutofit/>
          </a:bodyPr>
          <a:lstStyle/>
          <a:p>
            <a:pPr marL="0" indent="0" algn="l" rtl="0">
              <a:lnSpc>
                <a:spcPct val="100000"/>
              </a:lnSpc>
              <a:buNone/>
            </a:pPr>
            <a:r>
              <a:rPr lang="zh-CN" b="1" i="0" u="none" baseline="0" dirty="0">
                <a:latin typeface="Times New Roman" panose="02020603050405020304" pitchFamily="18" charset="0"/>
                <a:ea typeface="宋体" panose="02010600030101010101" pitchFamily="2" charset="-122"/>
                <a:cs typeface="Times New Roman" panose="02020603050405020304" pitchFamily="18" charset="0"/>
              </a:rPr>
              <a:t>中亚学院第14次理事会会议</a:t>
            </a:r>
            <a:r>
              <a:rPr lang="en-US" altLang="zh-CN" b="1" i="0" u="none" baseline="0" dirty="0">
                <a:solidFill>
                  <a:schemeClr val="accent2">
                    <a:lumMod val="7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zh-CN" b="1" i="0" u="none" baseline="0" dirty="0">
                <a:solidFill>
                  <a:schemeClr val="accent2">
                    <a:lumMod val="75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b="1" i="0" u="none" baseline="0" dirty="0">
                <a:solidFill>
                  <a:schemeClr val="accent2">
                    <a:lumMod val="7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zh-CN" sz="2200" b="1" i="0" u="none" baseline="0" dirty="0">
                <a:latin typeface="Times New Roman" panose="02020603050405020304" pitchFamily="18" charset="0"/>
                <a:ea typeface="宋体" panose="02010600030101010101" pitchFamily="2" charset="-122"/>
                <a:cs typeface="Times New Roman" panose="02020603050405020304" pitchFamily="18" charset="0"/>
              </a:rPr>
              <a:t>2023年12月1日，比尔特莫尔酒店</a:t>
            </a:r>
          </a:p>
          <a:p>
            <a:pPr marL="0" indent="0" algn="l" rtl="0">
              <a:lnSpc>
                <a:spcPct val="100000"/>
              </a:lnSpc>
              <a:buNone/>
            </a:pPr>
            <a:endParaRPr lang="zh-CN" sz="900" b="1" i="1" u="none" strike="noStrike" baseline="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rtl="0">
              <a:lnSpc>
                <a:spcPct val="100000"/>
              </a:lnSpc>
            </a:pPr>
            <a:r>
              <a:rPr lang="zh-CN" sz="2200" b="0" i="0" u="none" baseline="0" dirty="0">
                <a:latin typeface="Times New Roman" panose="02020603050405020304" pitchFamily="18" charset="0"/>
                <a:ea typeface="宋体" panose="02010600030101010101" pitchFamily="2" charset="-122"/>
                <a:cs typeface="Times New Roman" panose="02020603050405020304" pitchFamily="18" charset="0"/>
              </a:rPr>
              <a:t>理事会（GC）是中亚区域经济合作学院（中亚学院）的最高决策机构，负责审查学院工作进展，批准学院工作计划、预算以及机构规则和政策等。 </a:t>
            </a:r>
          </a:p>
          <a:p>
            <a:pPr algn="just" rtl="0">
              <a:lnSpc>
                <a:spcPct val="100000"/>
              </a:lnSpc>
            </a:pPr>
            <a:r>
              <a:rPr lang="zh-CN" sz="2200" b="0" i="0" u="none" baseline="0" dirty="0">
                <a:latin typeface="Times New Roman" panose="02020603050405020304" pitchFamily="18" charset="0"/>
                <a:ea typeface="宋体" panose="02010600030101010101" pitchFamily="2" charset="-122"/>
                <a:cs typeface="Times New Roman" panose="02020603050405020304" pitchFamily="18" charset="0"/>
              </a:rPr>
              <a:t>理事会成员由CAREC计划的国别联络人担任。 </a:t>
            </a:r>
          </a:p>
          <a:p>
            <a:pPr algn="just" rtl="0">
              <a:lnSpc>
                <a:spcPct val="100000"/>
              </a:lnSpc>
            </a:pPr>
            <a:r>
              <a:rPr lang="zh-CN" sz="2200" b="0" i="0" u="none" baseline="0" dirty="0">
                <a:latin typeface="Times New Roman" panose="02020603050405020304" pitchFamily="18" charset="0"/>
                <a:ea typeface="宋体" panose="02010600030101010101" pitchFamily="2" charset="-122"/>
                <a:cs typeface="Times New Roman" panose="02020603050405020304" pitchFamily="18" charset="0"/>
              </a:rPr>
              <a:t>哈萨克斯坦为理事会主席国。 </a:t>
            </a:r>
          </a:p>
          <a:p>
            <a:pPr algn="just" rtl="0">
              <a:lnSpc>
                <a:spcPct val="100000"/>
              </a:lnSpc>
            </a:pPr>
            <a:r>
              <a:rPr lang="zh-CN" sz="2200" b="0" i="0" u="none" baseline="0" dirty="0">
                <a:latin typeface="Times New Roman" panose="02020603050405020304" pitchFamily="18" charset="0"/>
                <a:ea typeface="宋体" panose="02010600030101010101" pitchFamily="2" charset="-122"/>
                <a:cs typeface="Times New Roman" panose="02020603050405020304" pitchFamily="18" charset="0"/>
              </a:rPr>
              <a:t>预计将有30位左右的参会人员，包括</a:t>
            </a:r>
            <a:r>
              <a:rPr lang="zh-CN" sz="2200" b="1" i="0" u="none" baseline="0" dirty="0">
                <a:latin typeface="Times New Roman" panose="02020603050405020304" pitchFamily="18" charset="0"/>
                <a:ea typeface="宋体" panose="02010600030101010101" pitchFamily="2" charset="-122"/>
                <a:cs typeface="Times New Roman" panose="02020603050405020304" pitchFamily="18" charset="0"/>
              </a:rPr>
              <a:t>国别联络人</a:t>
            </a:r>
            <a:r>
              <a:rPr lang="zh-CN" sz="2200" b="0" i="0" u="none" baseline="0" dirty="0">
                <a:latin typeface="Times New Roman" panose="02020603050405020304" pitchFamily="18" charset="0"/>
                <a:ea typeface="宋体" panose="02010600030101010101" pitchFamily="2" charset="-122"/>
                <a:cs typeface="Times New Roman" panose="02020603050405020304" pitchFamily="18" charset="0"/>
              </a:rPr>
              <a:t>、国别联络人咨询顾问、中亚学院和亚行（作为观察机构）。 </a:t>
            </a:r>
            <a:endParaRPr lang="zh-CN" sz="2200" dirty="0">
              <a:latin typeface="Times New Roman" panose="02020603050405020304" pitchFamily="18" charset="0"/>
              <a:ea typeface="宋体" panose="02010600030101010101" pitchFamily="2" charset="-122"/>
              <a:cs typeface="Times New Roman" panose="02020603050405020304" pitchFamily="18" charset="0"/>
            </a:endParaRPr>
          </a:p>
          <a:p>
            <a:pPr algn="just" rtl="0">
              <a:lnSpc>
                <a:spcPct val="100000"/>
              </a:lnSpc>
            </a:pPr>
            <a:r>
              <a:rPr lang="zh-CN" sz="2200" b="0" i="0" u="none" baseline="0" dirty="0">
                <a:latin typeface="Times New Roman" panose="02020603050405020304" pitchFamily="18" charset="0"/>
                <a:ea typeface="宋体" panose="02010600030101010101" pitchFamily="2" charset="-122"/>
                <a:cs typeface="Times New Roman" panose="02020603050405020304" pitchFamily="18" charset="0"/>
              </a:rPr>
              <a:t>会议日程包括：（i）批准《2023年中亚学院进展报告》、《2024—2025年中亚学院滚动业务计划》和《2024年中亚学院预算计划》；（ii）讨论2021—2025年中亚学院战略中期检查事宜；和（iii）提供有关咨询委员会会议及财务可持续性的最新情况。</a:t>
            </a:r>
            <a:endParaRPr lang="zh-CN" sz="2200" b="1" dirty="0">
              <a:solidFill>
                <a:srgbClr val="8764B8"/>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Title 1">
            <a:extLst>
              <a:ext uri="{FF2B5EF4-FFF2-40B4-BE49-F238E27FC236}">
                <a16:creationId xmlns:a16="http://schemas.microsoft.com/office/drawing/2014/main" id="{C35828F7-7E94-D25C-00B7-2DEDBBCD715E}"/>
              </a:ext>
            </a:extLst>
          </p:cNvPr>
          <p:cNvSpPr txBox="1">
            <a:spLocks/>
          </p:cNvSpPr>
          <p:nvPr/>
        </p:nvSpPr>
        <p:spPr>
          <a:xfrm>
            <a:off x="189571" y="0"/>
            <a:ext cx="11164229" cy="9395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36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信息：中亚区域经济合作第</a:t>
            </a:r>
            <a:r>
              <a:rPr kumimoji="0" lang="en-US" altLang="zh-CN" sz="36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22</a:t>
            </a:r>
            <a:r>
              <a:rPr kumimoji="0" lang="zh-CN" altLang="en-US" sz="36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次部长级会议边会</a:t>
            </a:r>
          </a:p>
        </p:txBody>
      </p:sp>
    </p:spTree>
    <p:extLst>
      <p:ext uri="{BB962C8B-B14F-4D97-AF65-F5344CB8AC3E}">
        <p14:creationId xmlns:p14="http://schemas.microsoft.com/office/powerpoint/2010/main" val="976830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E5892-10AB-5D27-2EEA-D7EFA61EF966}"/>
              </a:ext>
            </a:extLst>
          </p:cNvPr>
          <p:cNvSpPr>
            <a:spLocks noGrp="1"/>
          </p:cNvSpPr>
          <p:nvPr>
            <p:ph type="title"/>
          </p:nvPr>
        </p:nvSpPr>
        <p:spPr>
          <a:xfrm>
            <a:off x="265656" y="-23060"/>
            <a:ext cx="10515600" cy="939568"/>
          </a:xfrm>
        </p:spPr>
        <p:txBody>
          <a:bodyPr>
            <a:normAutofit/>
          </a:bodyPr>
          <a:lstStyle/>
          <a:p>
            <a:pPr algn="l" rtl="0">
              <a:lnSpc>
                <a:spcPct val="100000"/>
              </a:lnSpc>
            </a:pPr>
            <a:r>
              <a:rPr lang="zh-CN" sz="3600" b="1" i="0" u="none" baseline="0">
                <a:latin typeface="Times New Roman" panose="02020603050405020304" pitchFamily="18" charset="0"/>
                <a:ea typeface="宋体" panose="02010600030101010101" pitchFamily="2" charset="-122"/>
                <a:cs typeface="Times New Roman" panose="02020603050405020304" pitchFamily="18" charset="0"/>
              </a:rPr>
              <a:t>国别联络人的指导与支持 </a:t>
            </a:r>
          </a:p>
        </p:txBody>
      </p:sp>
      <p:sp>
        <p:nvSpPr>
          <p:cNvPr id="3" name="Content Placeholder 2">
            <a:extLst>
              <a:ext uri="{FF2B5EF4-FFF2-40B4-BE49-F238E27FC236}">
                <a16:creationId xmlns:a16="http://schemas.microsoft.com/office/drawing/2014/main" id="{A9835466-AFFD-6350-E0D9-3B94AA71E454}"/>
              </a:ext>
            </a:extLst>
          </p:cNvPr>
          <p:cNvSpPr>
            <a:spLocks noGrp="1"/>
          </p:cNvSpPr>
          <p:nvPr>
            <p:ph idx="1"/>
          </p:nvPr>
        </p:nvSpPr>
        <p:spPr>
          <a:xfrm>
            <a:off x="265656" y="1029211"/>
            <a:ext cx="5646900" cy="5435249"/>
          </a:xfrm>
        </p:spPr>
        <p:txBody>
          <a:bodyPr vert="horz" lIns="91440" tIns="45720" rIns="91440" bIns="45720" rtlCol="0" anchor="t">
            <a:noAutofit/>
          </a:bodyPr>
          <a:lstStyle/>
          <a:p>
            <a:pPr marL="0" indent="0" algn="l" rtl="0">
              <a:lnSpc>
                <a:spcPct val="100000"/>
              </a:lnSpc>
              <a:buNone/>
            </a:pPr>
            <a:r>
              <a:rPr lang="zh-CN" sz="2400" b="1" i="0" u="none" baseline="0" dirty="0">
                <a:latin typeface="Times New Roman" panose="02020603050405020304" pitchFamily="18" charset="0"/>
                <a:ea typeface="宋体" panose="02010600030101010101" pitchFamily="2" charset="-122"/>
                <a:cs typeface="Times New Roman" panose="02020603050405020304" pitchFamily="18" charset="0"/>
              </a:rPr>
              <a:t>（1）确认整体方案及第22次部长级会议日程：截止日期：</a:t>
            </a:r>
            <a:r>
              <a:rPr lang="zh-CN" sz="2400" b="1" i="0" u="sng" baseline="0" dirty="0">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2023年10月20日</a:t>
            </a:r>
          </a:p>
          <a:p>
            <a:pPr marL="0" indent="0" algn="l" rtl="0">
              <a:lnSpc>
                <a:spcPct val="100000"/>
              </a:lnSpc>
              <a:buNone/>
            </a:pPr>
            <a:endParaRPr lang="zh-CN" sz="600" b="1" dirty="0">
              <a:latin typeface="Times New Roman" panose="02020603050405020304" pitchFamily="18" charset="0"/>
              <a:ea typeface="宋体" panose="02010600030101010101" pitchFamily="2" charset="-122"/>
              <a:cs typeface="Times New Roman" panose="02020603050405020304" pitchFamily="18" charset="0"/>
            </a:endParaRPr>
          </a:p>
          <a:p>
            <a:pPr marL="0" indent="0" algn="l" rtl="0">
              <a:lnSpc>
                <a:spcPct val="100000"/>
              </a:lnSpc>
              <a:buNone/>
            </a:pPr>
            <a:r>
              <a:rPr lang="zh-CN" sz="2400" b="1" i="0" u="none" baseline="0" dirty="0">
                <a:latin typeface="Times New Roman" panose="02020603050405020304" pitchFamily="18" charset="0"/>
                <a:ea typeface="宋体" panose="02010600030101010101" pitchFamily="2" charset="-122"/>
                <a:cs typeface="Times New Roman" panose="02020603050405020304" pitchFamily="18" charset="0"/>
              </a:rPr>
              <a:t>（2）国别联络人在</a:t>
            </a:r>
            <a:r>
              <a:rPr lang="en-US" altLang="zh-CN" sz="2400" b="1" u="sng" dirty="0">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2023</a:t>
            </a:r>
            <a:r>
              <a:rPr lang="zh-CN" altLang="en-US" sz="2400" b="1" u="sng" dirty="0">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年</a:t>
            </a:r>
            <a:r>
              <a:rPr lang="en-US" altLang="zh-CN" sz="2400" b="1" u="sng" dirty="0">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10</a:t>
            </a:r>
            <a:r>
              <a:rPr lang="zh-CN" altLang="en-US" sz="2400" b="1" u="sng" dirty="0">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月</a:t>
            </a:r>
            <a:r>
              <a:rPr lang="en-US" altLang="zh-CN" sz="2400" b="1" u="sng" dirty="0">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25</a:t>
            </a:r>
            <a:r>
              <a:rPr lang="zh-CN" altLang="en-US" sz="2400" b="1" u="sng" dirty="0">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日</a:t>
            </a:r>
            <a:r>
              <a:rPr lang="zh-CN" sz="2400" b="1" i="0" baseline="0" dirty="0">
                <a:latin typeface="Times New Roman" panose="02020603050405020304" pitchFamily="18" charset="0"/>
                <a:ea typeface="宋体" panose="02010600030101010101" pitchFamily="2" charset="-122"/>
                <a:cs typeface="Times New Roman" panose="02020603050405020304" pitchFamily="18" charset="0"/>
              </a:rPr>
              <a:t>前</a:t>
            </a:r>
            <a:r>
              <a:rPr lang="zh-CN" sz="2400" b="1" i="0" u="none" baseline="0" dirty="0">
                <a:latin typeface="Times New Roman" panose="02020603050405020304" pitchFamily="18" charset="0"/>
                <a:ea typeface="宋体" panose="02010600030101010101" pitchFamily="2" charset="-122"/>
                <a:cs typeface="Times New Roman" panose="02020603050405020304" pitchFamily="18" charset="0"/>
              </a:rPr>
              <a:t>就部长们认可的关键成果发表意见和/或予以批准</a:t>
            </a:r>
            <a:endParaRPr lang="zh-CN" sz="2400" b="1" u="sng" dirty="0">
              <a:solidFill>
                <a:schemeClr val="accent1"/>
              </a:solidFill>
              <a:latin typeface="Times New Roman" panose="02020603050405020304" pitchFamily="18" charset="0"/>
              <a:ea typeface="宋体" panose="02010600030101010101" pitchFamily="2" charset="-122"/>
              <a:cs typeface="Times New Roman" panose="02020603050405020304" pitchFamily="18" charset="0"/>
            </a:endParaRPr>
          </a:p>
          <a:p>
            <a:pPr marL="0" indent="0" algn="l" rtl="0">
              <a:lnSpc>
                <a:spcPct val="100000"/>
              </a:lnSpc>
              <a:buNone/>
            </a:pPr>
            <a:endParaRPr lang="zh-CN" sz="1000" b="1"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lvl="1" algn="l" rtl="0">
              <a:lnSpc>
                <a:spcPct val="100000"/>
              </a:lnSpc>
              <a:spcBef>
                <a:spcPts val="0"/>
              </a:spcBef>
            </a:pPr>
            <a:r>
              <a:rPr lang="zh-CN" sz="1600" b="0" i="0" u="none" baseline="0" dirty="0">
                <a:latin typeface="Times New Roman" panose="02020603050405020304" pitchFamily="18" charset="0"/>
                <a:ea typeface="宋体" panose="02010600030101010101" pitchFamily="2" charset="-122"/>
                <a:cs typeface="Times New Roman" panose="02020603050405020304" pitchFamily="18" charset="0"/>
              </a:rPr>
              <a:t>气候变化愿景 </a:t>
            </a:r>
          </a:p>
          <a:p>
            <a:pPr lvl="1" algn="l" rtl="0">
              <a:lnSpc>
                <a:spcPct val="100000"/>
              </a:lnSpc>
              <a:spcBef>
                <a:spcPts val="0"/>
              </a:spcBef>
            </a:pPr>
            <a:r>
              <a:rPr lang="zh-CN" sz="1600" b="0" i="0" u="none" baseline="0" dirty="0">
                <a:latin typeface="Times New Roman" panose="02020603050405020304" pitchFamily="18" charset="0"/>
                <a:ea typeface="宋体" panose="02010600030101010101" pitchFamily="2" charset="-122"/>
                <a:cs typeface="Times New Roman" panose="02020603050405020304" pitchFamily="18" charset="0"/>
              </a:rPr>
              <a:t>《CAREC部长级会议部长联合声明》，包含部长们对《CAREC气候与可持续发展项目筹备基金概念说明》的支持</a:t>
            </a:r>
          </a:p>
          <a:p>
            <a:pPr lvl="1" algn="l" rtl="0">
              <a:lnSpc>
                <a:spcPct val="100000"/>
              </a:lnSpc>
              <a:spcBef>
                <a:spcPts val="0"/>
              </a:spcBef>
            </a:pPr>
            <a:r>
              <a:rPr lang="zh-CN" sz="1600" b="0" i="0" u="none" baseline="0" dirty="0">
                <a:latin typeface="Times New Roman" panose="02020603050405020304" pitchFamily="18" charset="0"/>
                <a:ea typeface="宋体" panose="02010600030101010101" pitchFamily="2" charset="-122"/>
                <a:cs typeface="Times New Roman" panose="02020603050405020304" pitchFamily="18" charset="0"/>
              </a:rPr>
              <a:t>关于建立CAREC地区灾害风险转移机制的联合声明</a:t>
            </a:r>
          </a:p>
          <a:p>
            <a:pPr lvl="1" algn="l" rtl="0">
              <a:lnSpc>
                <a:spcPct val="100000"/>
              </a:lnSpc>
            </a:pPr>
            <a:endParaRPr lang="zh-CN" sz="600" b="1" dirty="0">
              <a:latin typeface="Times New Roman" panose="02020603050405020304" pitchFamily="18" charset="0"/>
              <a:ea typeface="宋体" panose="02010600030101010101" pitchFamily="2" charset="-122"/>
              <a:cs typeface="Times New Roman" panose="02020603050405020304" pitchFamily="18" charset="0"/>
            </a:endParaRPr>
          </a:p>
          <a:p>
            <a:pPr marL="0" indent="0" algn="l" rtl="0">
              <a:lnSpc>
                <a:spcPct val="100000"/>
              </a:lnSpc>
              <a:buNone/>
            </a:pPr>
            <a:r>
              <a:rPr lang="zh-CN" sz="2400" b="1" i="0" u="none" baseline="0" dirty="0">
                <a:latin typeface="Times New Roman" panose="02020603050405020304" pitchFamily="18" charset="0"/>
                <a:ea typeface="宋体" panose="02010600030101010101" pitchFamily="2" charset="-122"/>
                <a:cs typeface="Times New Roman" panose="02020603050405020304" pitchFamily="18" charset="0"/>
              </a:rPr>
              <a:t>（3）</a:t>
            </a:r>
            <a:r>
              <a:rPr lang="zh-CN" sz="2400" b="1" i="0" u="sng" baseline="0" dirty="0">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2023年10月30日</a:t>
            </a:r>
            <a:r>
              <a:rPr lang="zh-CN" sz="2400" b="1" i="0" u="none" baseline="0" dirty="0">
                <a:latin typeface="Times New Roman" panose="02020603050405020304" pitchFamily="18" charset="0"/>
                <a:ea typeface="宋体" panose="02010600030101010101" pitchFamily="2" charset="-122"/>
                <a:cs typeface="Times New Roman" panose="02020603050405020304" pitchFamily="18" charset="0"/>
              </a:rPr>
              <a:t>前尽早确认CAREC成员国的高层参会人员</a:t>
            </a:r>
          </a:p>
        </p:txBody>
      </p:sp>
      <p:sp>
        <p:nvSpPr>
          <p:cNvPr id="6" name="Slide Number Placeholder 5">
            <a:extLst>
              <a:ext uri="{FF2B5EF4-FFF2-40B4-BE49-F238E27FC236}">
                <a16:creationId xmlns:a16="http://schemas.microsoft.com/office/drawing/2014/main" id="{CE1536A2-35D8-8C23-AE01-61635E886E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529B93-2171-4743-9770-E2B16911C1C6}" type="slidenum">
              <a:rPr kumimoji="0"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Content Placeholder 2">
            <a:extLst>
              <a:ext uri="{FF2B5EF4-FFF2-40B4-BE49-F238E27FC236}">
                <a16:creationId xmlns:a16="http://schemas.microsoft.com/office/drawing/2014/main" id="{466C8CA1-8AAD-63C7-5D4D-E032CE0FA927}"/>
              </a:ext>
            </a:extLst>
          </p:cNvPr>
          <p:cNvSpPr txBox="1">
            <a:spLocks/>
          </p:cNvSpPr>
          <p:nvPr/>
        </p:nvSpPr>
        <p:spPr>
          <a:xfrm>
            <a:off x="6360208" y="576449"/>
            <a:ext cx="5638278" cy="54352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zh-CN" altLang="en-US" sz="2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zh-CN" altLang="en-US" sz="2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）尽早在</a:t>
            </a:r>
            <a:r>
              <a:rPr kumimoji="0" lang="en-US" altLang="zh-CN" sz="2400" b="1" i="0" u="sng" strike="noStrike" kern="1200" cap="none" spc="0" normalizeH="0" baseline="0" noProof="0">
                <a:ln>
                  <a:noFill/>
                </a:ln>
                <a:solidFill>
                  <a:srgbClr val="4472C4"/>
                </a:solidFill>
                <a:effectLst/>
                <a:uLnTx/>
                <a:uFillTx/>
                <a:latin typeface="Times New Roman" panose="02020603050405020304" pitchFamily="18" charset="0"/>
                <a:ea typeface="宋体" panose="02010600030101010101" pitchFamily="2" charset="-122"/>
                <a:cs typeface="Times New Roman" panose="02020603050405020304" pitchFamily="18" charset="0"/>
              </a:rPr>
              <a:t>2023</a:t>
            </a:r>
            <a:r>
              <a:rPr kumimoji="0" lang="zh-CN" altLang="en-US" sz="2400" b="1" i="0" u="sng" strike="noStrike" kern="1200" cap="none" spc="0" normalizeH="0" baseline="0" noProof="0">
                <a:ln>
                  <a:noFill/>
                </a:ln>
                <a:solidFill>
                  <a:srgbClr val="4472C4"/>
                </a:solidFill>
                <a:effectLst/>
                <a:uLnTx/>
                <a:uFillTx/>
                <a:latin typeface="Times New Roman" panose="02020603050405020304" pitchFamily="18" charset="0"/>
                <a:ea typeface="宋体" panose="02010600030101010101" pitchFamily="2" charset="-122"/>
                <a:cs typeface="Times New Roman" panose="02020603050405020304" pitchFamily="18" charset="0"/>
              </a:rPr>
              <a:t>年</a:t>
            </a:r>
            <a:r>
              <a:rPr kumimoji="0" lang="en-US" altLang="zh-CN" sz="2400" b="1" i="0" u="sng" strike="noStrike" kern="1200" cap="none" spc="0" normalizeH="0" baseline="0" noProof="0">
                <a:ln>
                  <a:noFill/>
                </a:ln>
                <a:solidFill>
                  <a:srgbClr val="4472C4"/>
                </a:solidFill>
                <a:effectLst/>
                <a:uLnTx/>
                <a:uFillTx/>
                <a:latin typeface="Times New Roman" panose="02020603050405020304" pitchFamily="18" charset="0"/>
                <a:ea typeface="宋体" panose="02010600030101010101" pitchFamily="2" charset="-122"/>
                <a:cs typeface="Times New Roman" panose="02020603050405020304" pitchFamily="18" charset="0"/>
              </a:rPr>
              <a:t>11</a:t>
            </a:r>
            <a:r>
              <a:rPr kumimoji="0" lang="zh-CN" altLang="en-US" sz="2400" b="1" i="0" u="sng" strike="noStrike" kern="1200" cap="none" spc="0" normalizeH="0" baseline="0" noProof="0">
                <a:ln>
                  <a:noFill/>
                </a:ln>
                <a:solidFill>
                  <a:srgbClr val="4472C4"/>
                </a:solidFill>
                <a:effectLst/>
                <a:uLnTx/>
                <a:uFillTx/>
                <a:latin typeface="Times New Roman" panose="02020603050405020304" pitchFamily="18" charset="0"/>
                <a:ea typeface="宋体" panose="02010600030101010101" pitchFamily="2" charset="-122"/>
                <a:cs typeface="Times New Roman" panose="02020603050405020304" pitchFamily="18" charset="0"/>
              </a:rPr>
              <a:t>月</a:t>
            </a:r>
            <a:r>
              <a:rPr kumimoji="0" lang="en-US" altLang="zh-CN" sz="2400" b="1" i="0" u="sng" strike="noStrike" kern="1200" cap="none" spc="0" normalizeH="0" baseline="0" noProof="0">
                <a:ln>
                  <a:noFill/>
                </a:ln>
                <a:solidFill>
                  <a:srgbClr val="4472C4"/>
                </a:solidFill>
                <a:effectLst/>
                <a:uLnTx/>
                <a:uFillTx/>
                <a:latin typeface="Times New Roman" panose="02020603050405020304" pitchFamily="18" charset="0"/>
                <a:ea typeface="宋体" panose="02010600030101010101" pitchFamily="2" charset="-122"/>
                <a:cs typeface="Times New Roman" panose="02020603050405020304" pitchFamily="18" charset="0"/>
              </a:rPr>
              <a:t>10</a:t>
            </a:r>
            <a:r>
              <a:rPr kumimoji="0" lang="zh-CN" altLang="en-US" sz="2400" b="1" i="0" u="sng" strike="noStrike" kern="1200" cap="none" spc="0" normalizeH="0" baseline="0" noProof="0">
                <a:ln>
                  <a:noFill/>
                </a:ln>
                <a:solidFill>
                  <a:srgbClr val="4472C4"/>
                </a:solidFill>
                <a:effectLst/>
                <a:uLnTx/>
                <a:uFillTx/>
                <a:latin typeface="Times New Roman" panose="02020603050405020304" pitchFamily="18" charset="0"/>
                <a:ea typeface="宋体" panose="02010600030101010101" pitchFamily="2" charset="-122"/>
                <a:cs typeface="Times New Roman" panose="02020603050405020304" pitchFamily="18" charset="0"/>
              </a:rPr>
              <a:t>日</a:t>
            </a:r>
            <a:r>
              <a:rPr kumimoji="0" lang="zh-CN" altLang="en-US" sz="2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前向</a:t>
            </a:r>
            <a:r>
              <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CAREC</a:t>
            </a:r>
            <a:r>
              <a:rPr kumimoji="0" lang="zh-CN" altLang="en-US" sz="2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秘书处提交</a:t>
            </a:r>
            <a:r>
              <a:rPr kumimoji="0" lang="zh-CN" altLang="en-US" sz="2400" b="1" i="0" u="sng"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国别声明</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zh-CN" altLang="en-US" sz="16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zh-CN" altLang="en-US" sz="16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分钟，</a:t>
            </a:r>
            <a:r>
              <a:rPr kumimoji="0" lang="en-US" altLang="zh-CN" sz="16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400</a:t>
            </a:r>
            <a:r>
              <a:rPr kumimoji="0" lang="zh-CN" altLang="en-US" sz="16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字左右</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6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以</a:t>
            </a:r>
            <a:r>
              <a:rPr kumimoji="0" lang="en-US" altLang="zh-CN" sz="16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CAREC</a:t>
            </a:r>
            <a:r>
              <a:rPr kumimoji="0" lang="zh-CN" altLang="en-US" sz="16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关键成果（如气候变化愿景，包括新项目或转型倡议建议书，以及持续开展区域合作的承诺）为重点的各项声明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6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一份鼓舞人心的声明，引用了部长们的卡片或播客内容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br>
              <a:rPr kumimoji="0" lang="zh-CN" altLang="en-US" sz="2400" b="1" i="0" u="sng"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br>
            <a:r>
              <a:rPr kumimoji="0" lang="zh-CN" altLang="en-US" sz="2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zh-CN" altLang="en-US" sz="2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）提高</a:t>
            </a:r>
            <a:r>
              <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CAREC</a:t>
            </a:r>
            <a:r>
              <a:rPr kumimoji="0" lang="zh-CN" altLang="en-US" sz="2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计划在该国的知名度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zh-CN" altLang="en-US" sz="2400" b="1" i="0" u="sng"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6</a:t>
            </a:r>
            <a:r>
              <a:rPr kumimoji="0" lang="zh-CN" altLang="en-US" sz="2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）要求召开双边会议（如有）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zh-CN" altLang="en-US" sz="2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zh-CN" altLang="en-US" sz="2400" b="1" i="0" u="sng"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64009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857823-B825-34D7-E0B7-B0C97C0C2C81}"/>
              </a:ext>
            </a:extLst>
          </p:cNvPr>
          <p:cNvGrpSpPr/>
          <p:nvPr/>
        </p:nvGrpSpPr>
        <p:grpSpPr>
          <a:xfrm>
            <a:off x="16084" y="299818"/>
            <a:ext cx="4837911" cy="4457042"/>
            <a:chOff x="16084" y="299818"/>
            <a:chExt cx="4837911" cy="4457042"/>
          </a:xfrm>
        </p:grpSpPr>
        <p:sp>
          <p:nvSpPr>
            <p:cNvPr id="5" name="Freeform: Shape 4">
              <a:extLst>
                <a:ext uri="{FF2B5EF4-FFF2-40B4-BE49-F238E27FC236}">
                  <a16:creationId xmlns:a16="http://schemas.microsoft.com/office/drawing/2014/main" id="{B6817F81-ECF0-43E5-D0E4-C9B1F5C532B5}"/>
                </a:ext>
              </a:extLst>
            </p:cNvPr>
            <p:cNvSpPr/>
            <p:nvPr/>
          </p:nvSpPr>
          <p:spPr>
            <a:xfrm>
              <a:off x="24328" y="469485"/>
              <a:ext cx="3537888" cy="4206240"/>
            </a:xfrm>
            <a:custGeom>
              <a:avLst/>
              <a:gdLst>
                <a:gd name="connsiteX0" fmla="*/ 1434768 w 3537888"/>
                <a:gd name="connsiteY0" fmla="*/ 0 h 4206240"/>
                <a:gd name="connsiteX1" fmla="*/ 3537888 w 3537888"/>
                <a:gd name="connsiteY1" fmla="*/ 2103120 h 4206240"/>
                <a:gd name="connsiteX2" fmla="*/ 1434768 w 3537888"/>
                <a:gd name="connsiteY2" fmla="*/ 4206240 h 4206240"/>
                <a:gd name="connsiteX3" fmla="*/ 96988 w 3537888"/>
                <a:gd name="connsiteY3" fmla="*/ 3725990 h 4206240"/>
                <a:gd name="connsiteX4" fmla="*/ 0 w 3537888"/>
                <a:gd name="connsiteY4" fmla="*/ 3637841 h 4206240"/>
                <a:gd name="connsiteX5" fmla="*/ 0 w 3537888"/>
                <a:gd name="connsiteY5" fmla="*/ 568400 h 4206240"/>
                <a:gd name="connsiteX6" fmla="*/ 96988 w 3537888"/>
                <a:gd name="connsiteY6" fmla="*/ 480251 h 4206240"/>
                <a:gd name="connsiteX7" fmla="*/ 1434768 w 3537888"/>
                <a:gd name="connsiteY7" fmla="*/ 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7888" h="4206240">
                  <a:moveTo>
                    <a:pt x="1434768" y="0"/>
                  </a:moveTo>
                  <a:cubicBezTo>
                    <a:pt x="2596289" y="0"/>
                    <a:pt x="3537888" y="941599"/>
                    <a:pt x="3537888" y="2103120"/>
                  </a:cubicBezTo>
                  <a:cubicBezTo>
                    <a:pt x="3537888" y="3264641"/>
                    <a:pt x="2596289" y="4206240"/>
                    <a:pt x="1434768" y="4206240"/>
                  </a:cubicBezTo>
                  <a:cubicBezTo>
                    <a:pt x="926603" y="4206240"/>
                    <a:pt x="460532" y="4026012"/>
                    <a:pt x="96988" y="3725990"/>
                  </a:cubicBezTo>
                  <a:lnTo>
                    <a:pt x="0" y="3637841"/>
                  </a:lnTo>
                  <a:lnTo>
                    <a:pt x="0" y="568400"/>
                  </a:lnTo>
                  <a:lnTo>
                    <a:pt x="96988" y="480251"/>
                  </a:lnTo>
                  <a:cubicBezTo>
                    <a:pt x="460532" y="180228"/>
                    <a:pt x="926603" y="0"/>
                    <a:pt x="1434768" y="0"/>
                  </a:cubicBezTo>
                  <a:close/>
                </a:path>
              </a:pathLst>
            </a:cu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zh-CN">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Freeform: Shape 6">
              <a:extLst>
                <a:ext uri="{FF2B5EF4-FFF2-40B4-BE49-F238E27FC236}">
                  <a16:creationId xmlns:a16="http://schemas.microsoft.com/office/drawing/2014/main" id="{599CCACB-0191-48BD-0481-98F3EEAC29AB}"/>
                </a:ext>
              </a:extLst>
            </p:cNvPr>
            <p:cNvSpPr/>
            <p:nvPr/>
          </p:nvSpPr>
          <p:spPr>
            <a:xfrm>
              <a:off x="16084" y="451975"/>
              <a:ext cx="3549206" cy="4208960"/>
            </a:xfrm>
            <a:custGeom>
              <a:avLst/>
              <a:gdLst>
                <a:gd name="connsiteX0" fmla="*/ 1381751 w 3549206"/>
                <a:gd name="connsiteY0" fmla="*/ 944 h 4208960"/>
                <a:gd name="connsiteX1" fmla="*/ 2714848 w 3549206"/>
                <a:gd name="connsiteY1" fmla="*/ 426568 h 4208960"/>
                <a:gd name="connsiteX2" fmla="*/ 3354837 w 3549206"/>
                <a:gd name="connsiteY2" fmla="*/ 2987357 h 4208960"/>
                <a:gd name="connsiteX3" fmla="*/ 989544 w 3549206"/>
                <a:gd name="connsiteY3" fmla="*/ 4158943 h 4208960"/>
                <a:gd name="connsiteX4" fmla="*/ 42509 w 3549206"/>
                <a:gd name="connsiteY4" fmla="*/ 3673674 h 4208960"/>
                <a:gd name="connsiteX5" fmla="*/ 0 w 3549206"/>
                <a:gd name="connsiteY5" fmla="*/ 3632349 h 4208960"/>
                <a:gd name="connsiteX6" fmla="*/ 0 w 3549206"/>
                <a:gd name="connsiteY6" fmla="*/ 670937 h 4208960"/>
                <a:gd name="connsiteX7" fmla="*/ 76478 w 3549206"/>
                <a:gd name="connsiteY7" fmla="*/ 505491 h 4208960"/>
                <a:gd name="connsiteX8" fmla="*/ 1381751 w 3549206"/>
                <a:gd name="connsiteY8" fmla="*/ 944 h 42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9206" h="4208960">
                  <a:moveTo>
                    <a:pt x="1381751" y="944"/>
                  </a:moveTo>
                  <a:cubicBezTo>
                    <a:pt x="1848807" y="-13028"/>
                    <a:pt x="2320501" y="128030"/>
                    <a:pt x="2714848" y="426568"/>
                  </a:cubicBezTo>
                  <a:cubicBezTo>
                    <a:pt x="3503542" y="1023645"/>
                    <a:pt x="3769903" y="2089437"/>
                    <a:pt x="3354837" y="2987357"/>
                  </a:cubicBezTo>
                  <a:cubicBezTo>
                    <a:pt x="2939771" y="3885276"/>
                    <a:pt x="1955343" y="4372887"/>
                    <a:pt x="989544" y="4158943"/>
                  </a:cubicBezTo>
                  <a:cubicBezTo>
                    <a:pt x="627370" y="4078714"/>
                    <a:pt x="304484" y="3907952"/>
                    <a:pt x="42509" y="3673674"/>
                  </a:cubicBezTo>
                  <a:lnTo>
                    <a:pt x="0" y="3632349"/>
                  </a:lnTo>
                  <a:lnTo>
                    <a:pt x="0" y="670937"/>
                  </a:lnTo>
                  <a:lnTo>
                    <a:pt x="76478" y="505491"/>
                  </a:lnTo>
                  <a:cubicBezTo>
                    <a:pt x="452275" y="183915"/>
                    <a:pt x="914694" y="14915"/>
                    <a:pt x="1381751" y="944"/>
                  </a:cubicBezTo>
                  <a:close/>
                </a:path>
              </a:pathLst>
            </a:custGeom>
            <a:ln w="38100" cap="rnd">
              <a:solidFill>
                <a:schemeClr val="bg1">
                  <a:lumMod val="85000"/>
                </a:schemeClr>
              </a:solidFill>
              <a:round/>
            </a:ln>
            <a:effectLst>
              <a:outerShdw blurRad="279400" dist="88900" dir="282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rtl="0"/>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Oval 11">
              <a:extLst>
                <a:ext uri="{FF2B5EF4-FFF2-40B4-BE49-F238E27FC236}">
                  <a16:creationId xmlns:a16="http://schemas.microsoft.com/office/drawing/2014/main" id="{1FAD4137-10DD-374D-68EA-55F9142F9E9F}"/>
                </a:ext>
              </a:extLst>
            </p:cNvPr>
            <p:cNvSpPr>
              <a:spLocks noChangeAspect="1"/>
            </p:cNvSpPr>
            <p:nvPr/>
          </p:nvSpPr>
          <p:spPr>
            <a:xfrm>
              <a:off x="2581836" y="747446"/>
              <a:ext cx="323466" cy="323466"/>
            </a:xfrm>
            <a:prstGeom prst="ellipse">
              <a:avLst/>
            </a:prstGeom>
            <a:solidFill>
              <a:schemeClr val="bg1"/>
            </a:solidFill>
            <a:ln w="254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Oval 13">
              <a:extLst>
                <a:ext uri="{FF2B5EF4-FFF2-40B4-BE49-F238E27FC236}">
                  <a16:creationId xmlns:a16="http://schemas.microsoft.com/office/drawing/2014/main" id="{FA30DC6F-E525-8475-4909-96FBCB428FBE}"/>
                </a:ext>
              </a:extLst>
            </p:cNvPr>
            <p:cNvSpPr>
              <a:spLocks noChangeAspect="1"/>
            </p:cNvSpPr>
            <p:nvPr/>
          </p:nvSpPr>
          <p:spPr>
            <a:xfrm>
              <a:off x="3403395" y="2394618"/>
              <a:ext cx="323466" cy="323466"/>
            </a:xfrm>
            <a:prstGeom prst="ellipse">
              <a:avLst/>
            </a:prstGeom>
            <a:solidFill>
              <a:schemeClr val="bg1"/>
            </a:solidFill>
            <a:ln w="254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Oval 14">
              <a:extLst>
                <a:ext uri="{FF2B5EF4-FFF2-40B4-BE49-F238E27FC236}">
                  <a16:creationId xmlns:a16="http://schemas.microsoft.com/office/drawing/2014/main" id="{86DA5EC3-0907-FD74-04A8-277DE63C0DE0}"/>
                </a:ext>
              </a:extLst>
            </p:cNvPr>
            <p:cNvSpPr>
              <a:spLocks noChangeAspect="1"/>
            </p:cNvSpPr>
            <p:nvPr/>
          </p:nvSpPr>
          <p:spPr>
            <a:xfrm>
              <a:off x="2581836" y="4028343"/>
              <a:ext cx="323466" cy="323466"/>
            </a:xfrm>
            <a:prstGeom prst="ellipse">
              <a:avLst/>
            </a:prstGeom>
            <a:solidFill>
              <a:schemeClr val="bg1"/>
            </a:solidFill>
            <a:ln w="254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Oval 18">
              <a:extLst>
                <a:ext uri="{FF2B5EF4-FFF2-40B4-BE49-F238E27FC236}">
                  <a16:creationId xmlns:a16="http://schemas.microsoft.com/office/drawing/2014/main" id="{2BB54BA9-563B-DB3E-5C55-15D752B88F12}"/>
                </a:ext>
              </a:extLst>
            </p:cNvPr>
            <p:cNvSpPr>
              <a:spLocks noChangeAspect="1"/>
            </p:cNvSpPr>
            <p:nvPr/>
          </p:nvSpPr>
          <p:spPr>
            <a:xfrm>
              <a:off x="3665275" y="1961991"/>
              <a:ext cx="1188720" cy="1188720"/>
            </a:xfrm>
            <a:prstGeom prst="ellipse">
              <a:avLst/>
            </a:prstGeom>
            <a:noFill/>
            <a:ln w="63500" cap="rnd">
              <a:solidFill>
                <a:srgbClr val="F86252"/>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Oval 19">
              <a:extLst>
                <a:ext uri="{FF2B5EF4-FFF2-40B4-BE49-F238E27FC236}">
                  <a16:creationId xmlns:a16="http://schemas.microsoft.com/office/drawing/2014/main" id="{E9E1CE59-35AD-58E9-8F36-164C55322D2F}"/>
                </a:ext>
              </a:extLst>
            </p:cNvPr>
            <p:cNvSpPr>
              <a:spLocks noChangeAspect="1"/>
            </p:cNvSpPr>
            <p:nvPr/>
          </p:nvSpPr>
          <p:spPr>
            <a:xfrm>
              <a:off x="3203850" y="3568140"/>
              <a:ext cx="1188720" cy="1188720"/>
            </a:xfrm>
            <a:prstGeom prst="ellipse">
              <a:avLst/>
            </a:prstGeom>
            <a:noFill/>
            <a:ln w="63500" cap="rnd">
              <a:solidFill>
                <a:srgbClr val="00B0F0"/>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Oval 20">
              <a:extLst>
                <a:ext uri="{FF2B5EF4-FFF2-40B4-BE49-F238E27FC236}">
                  <a16:creationId xmlns:a16="http://schemas.microsoft.com/office/drawing/2014/main" id="{9E6E3D6E-B531-2A5C-0D71-4E700E99E335}"/>
                </a:ext>
              </a:extLst>
            </p:cNvPr>
            <p:cNvSpPr>
              <a:spLocks noChangeAspect="1"/>
            </p:cNvSpPr>
            <p:nvPr/>
          </p:nvSpPr>
          <p:spPr>
            <a:xfrm>
              <a:off x="3125999" y="299818"/>
              <a:ext cx="1188720" cy="1188720"/>
            </a:xfrm>
            <a:prstGeom prst="ellipse">
              <a:avLst/>
            </a:prstGeom>
            <a:noFill/>
            <a:ln w="63500" cap="rnd">
              <a:solidFill>
                <a:srgbClr val="00B050"/>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Oval 21">
              <a:extLst>
                <a:ext uri="{FF2B5EF4-FFF2-40B4-BE49-F238E27FC236}">
                  <a16:creationId xmlns:a16="http://schemas.microsoft.com/office/drawing/2014/main" id="{FA6FF9FF-B614-AF80-7AAF-BC474D725CEE}"/>
                </a:ext>
              </a:extLst>
            </p:cNvPr>
            <p:cNvSpPr/>
            <p:nvPr/>
          </p:nvSpPr>
          <p:spPr>
            <a:xfrm>
              <a:off x="3263159" y="436978"/>
              <a:ext cx="914400" cy="914400"/>
            </a:xfrm>
            <a:prstGeom prst="ellipse">
              <a:avLst/>
            </a:prstGeom>
            <a:solidFill>
              <a:srgbClr val="00B050">
                <a:alpha val="65000"/>
              </a:srgbClr>
            </a:solidFill>
            <a:ln w="25400" cap="rnd">
              <a:noFill/>
              <a:round/>
            </a:ln>
            <a:effectLst>
              <a:outerShdw blurRad="177800" dist="88900" dir="2700000" algn="tl" rotWithShape="0">
                <a:prstClr val="black">
                  <a:alpha val="28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Oval 22">
              <a:extLst>
                <a:ext uri="{FF2B5EF4-FFF2-40B4-BE49-F238E27FC236}">
                  <a16:creationId xmlns:a16="http://schemas.microsoft.com/office/drawing/2014/main" id="{140B35DD-A68C-DDA0-25C1-F2E90FE47F9A}"/>
                </a:ext>
              </a:extLst>
            </p:cNvPr>
            <p:cNvSpPr/>
            <p:nvPr/>
          </p:nvSpPr>
          <p:spPr>
            <a:xfrm>
              <a:off x="3802435" y="2099151"/>
              <a:ext cx="914400" cy="914400"/>
            </a:xfrm>
            <a:prstGeom prst="ellipse">
              <a:avLst/>
            </a:prstGeom>
            <a:solidFill>
              <a:srgbClr val="F86252">
                <a:alpha val="65000"/>
              </a:srgbClr>
            </a:solidFill>
            <a:ln w="25400" cap="rnd">
              <a:noFill/>
              <a:round/>
            </a:ln>
            <a:effectLst>
              <a:outerShdw blurRad="177800" dist="88900" dir="2700000" algn="tl" rotWithShape="0">
                <a:prstClr val="black">
                  <a:alpha val="28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24" name="Oval 23">
              <a:extLst>
                <a:ext uri="{FF2B5EF4-FFF2-40B4-BE49-F238E27FC236}">
                  <a16:creationId xmlns:a16="http://schemas.microsoft.com/office/drawing/2014/main" id="{89671657-6B95-36AC-D702-E4D8E739BDE2}"/>
                </a:ext>
              </a:extLst>
            </p:cNvPr>
            <p:cNvSpPr/>
            <p:nvPr/>
          </p:nvSpPr>
          <p:spPr>
            <a:xfrm>
              <a:off x="3341010" y="3707290"/>
              <a:ext cx="914400" cy="914400"/>
            </a:xfrm>
            <a:prstGeom prst="ellipse">
              <a:avLst/>
            </a:prstGeom>
            <a:solidFill>
              <a:srgbClr val="00B0F0">
                <a:alpha val="65000"/>
              </a:srgbClr>
            </a:solidFill>
            <a:ln w="25400" cap="rnd">
              <a:noFill/>
              <a:round/>
            </a:ln>
            <a:effectLst>
              <a:outerShdw blurRad="177800" dist="88900" dir="2700000" algn="tl" rotWithShape="0">
                <a:prstClr val="black">
                  <a:alpha val="28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TextBox 29">
              <a:extLst>
                <a:ext uri="{FF2B5EF4-FFF2-40B4-BE49-F238E27FC236}">
                  <a16:creationId xmlns:a16="http://schemas.microsoft.com/office/drawing/2014/main" id="{FF4B496C-513B-7E64-3716-5AA810D30342}"/>
                </a:ext>
              </a:extLst>
            </p:cNvPr>
            <p:cNvSpPr txBox="1"/>
            <p:nvPr/>
          </p:nvSpPr>
          <p:spPr>
            <a:xfrm>
              <a:off x="3459088" y="540235"/>
              <a:ext cx="429018" cy="707886"/>
            </a:xfrm>
            <a:prstGeom prst="rect">
              <a:avLst/>
            </a:prstGeom>
            <a:noFill/>
          </p:spPr>
          <p:txBody>
            <a:bodyPr wrap="square" rtlCol="0">
              <a:spAutoFit/>
            </a:bodyPr>
            <a:lstStyle/>
            <a:p>
              <a:pPr algn="l" rtl="0"/>
              <a:r>
                <a:rPr lang="zh-CN" sz="4000" b="1" i="0" u="none" baseline="0">
                  <a:solidFill>
                    <a:schemeClr val="bg1"/>
                  </a:solidFill>
                  <a:latin typeface="Times New Roman" panose="02020603050405020304" pitchFamily="18" charset="0"/>
                  <a:ea typeface="宋体" panose="02010600030101010101" pitchFamily="2" charset="-122"/>
                  <a:cs typeface="Times New Roman" panose="02020603050405020304" pitchFamily="18" charset="0"/>
                </a:rPr>
                <a:t>1</a:t>
              </a:r>
            </a:p>
          </p:txBody>
        </p:sp>
        <p:sp>
          <p:nvSpPr>
            <p:cNvPr id="31" name="TextBox 30">
              <a:extLst>
                <a:ext uri="{FF2B5EF4-FFF2-40B4-BE49-F238E27FC236}">
                  <a16:creationId xmlns:a16="http://schemas.microsoft.com/office/drawing/2014/main" id="{A43D65FA-1444-0201-7704-0E299B0A3F33}"/>
                </a:ext>
              </a:extLst>
            </p:cNvPr>
            <p:cNvSpPr txBox="1"/>
            <p:nvPr/>
          </p:nvSpPr>
          <p:spPr>
            <a:xfrm>
              <a:off x="4008378" y="2201434"/>
              <a:ext cx="429018" cy="707886"/>
            </a:xfrm>
            <a:prstGeom prst="rect">
              <a:avLst/>
            </a:prstGeom>
            <a:noFill/>
          </p:spPr>
          <p:txBody>
            <a:bodyPr wrap="square" rtlCol="0">
              <a:spAutoFit/>
            </a:bodyPr>
            <a:lstStyle/>
            <a:p>
              <a:pPr algn="l" rtl="0"/>
              <a:r>
                <a:rPr lang="zh-CN" sz="4000" b="1" i="0" u="none" baseline="0">
                  <a:solidFill>
                    <a:schemeClr val="bg1"/>
                  </a:solidFill>
                  <a:latin typeface="Times New Roman" panose="02020603050405020304" pitchFamily="18" charset="0"/>
                  <a:ea typeface="宋体" panose="02010600030101010101" pitchFamily="2" charset="-122"/>
                  <a:cs typeface="Times New Roman" panose="02020603050405020304" pitchFamily="18" charset="0"/>
                </a:rPr>
                <a:t>2</a:t>
              </a:r>
            </a:p>
          </p:txBody>
        </p:sp>
        <p:sp>
          <p:nvSpPr>
            <p:cNvPr id="32" name="TextBox 31">
              <a:extLst>
                <a:ext uri="{FF2B5EF4-FFF2-40B4-BE49-F238E27FC236}">
                  <a16:creationId xmlns:a16="http://schemas.microsoft.com/office/drawing/2014/main" id="{7CA71913-92FD-9826-4036-C653F3DC0CFD}"/>
                </a:ext>
              </a:extLst>
            </p:cNvPr>
            <p:cNvSpPr txBox="1"/>
            <p:nvPr/>
          </p:nvSpPr>
          <p:spPr>
            <a:xfrm>
              <a:off x="3556674" y="3798699"/>
              <a:ext cx="429018" cy="707886"/>
            </a:xfrm>
            <a:prstGeom prst="rect">
              <a:avLst/>
            </a:prstGeom>
            <a:noFill/>
          </p:spPr>
          <p:txBody>
            <a:bodyPr wrap="square" rtlCol="0">
              <a:spAutoFit/>
            </a:bodyPr>
            <a:lstStyle/>
            <a:p>
              <a:pPr algn="l" rtl="0"/>
              <a:r>
                <a:rPr lang="zh-CN" sz="4000" b="1" i="0" u="none" baseline="0">
                  <a:solidFill>
                    <a:schemeClr val="bg1"/>
                  </a:solidFill>
                  <a:latin typeface="Times New Roman" panose="02020603050405020304" pitchFamily="18" charset="0"/>
                  <a:ea typeface="宋体" panose="02010600030101010101" pitchFamily="2" charset="-122"/>
                  <a:cs typeface="Times New Roman" panose="02020603050405020304" pitchFamily="18" charset="0"/>
                </a:rPr>
                <a:t>3</a:t>
              </a:r>
            </a:p>
          </p:txBody>
        </p:sp>
      </p:grpSp>
      <p:sp>
        <p:nvSpPr>
          <p:cNvPr id="45" name="Rectangle: Rounded Corners 44">
            <a:extLst>
              <a:ext uri="{FF2B5EF4-FFF2-40B4-BE49-F238E27FC236}">
                <a16:creationId xmlns:a16="http://schemas.microsoft.com/office/drawing/2014/main" id="{BC9B7B6C-3DB0-7317-2A1B-ED9B26435E16}"/>
              </a:ext>
            </a:extLst>
          </p:cNvPr>
          <p:cNvSpPr/>
          <p:nvPr/>
        </p:nvSpPr>
        <p:spPr>
          <a:xfrm>
            <a:off x="4477315" y="825182"/>
            <a:ext cx="2014231" cy="902338"/>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zh-CN" sz="12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TextBox 27">
            <a:extLst>
              <a:ext uri="{FF2B5EF4-FFF2-40B4-BE49-F238E27FC236}">
                <a16:creationId xmlns:a16="http://schemas.microsoft.com/office/drawing/2014/main" id="{B4ADE12E-8E20-39C6-8609-D4B64895ACEC}"/>
              </a:ext>
            </a:extLst>
          </p:cNvPr>
          <p:cNvSpPr txBox="1"/>
          <p:nvPr/>
        </p:nvSpPr>
        <p:spPr>
          <a:xfrm>
            <a:off x="149585" y="1370817"/>
            <a:ext cx="2714599" cy="1815882"/>
          </a:xfrm>
          <a:prstGeom prst="rect">
            <a:avLst/>
          </a:prstGeom>
          <a:noFill/>
        </p:spPr>
        <p:txBody>
          <a:bodyPr wrap="square" lIns="91440" tIns="45720" rIns="91440" bIns="45720" rtlCol="0" anchor="t">
            <a:spAutoFit/>
          </a:bodyPr>
          <a:lstStyle/>
          <a:p>
            <a:pPr algn="l" rtl="0"/>
            <a:r>
              <a:rPr lang="zh-CN" sz="2800" b="1" i="0" u="none" baseline="0" dirty="0">
                <a:solidFill>
                  <a:schemeClr val="bg1"/>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拟议的CAREC路线图 </a:t>
            </a:r>
            <a:endParaRPr lang="zh-CN" sz="2800" b="1" dirty="0">
              <a:solidFill>
                <a:schemeClr val="bg1"/>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endParaRPr>
          </a:p>
          <a:p>
            <a:pPr algn="l" rtl="0"/>
            <a:r>
              <a:rPr lang="zh-CN" sz="2800" b="1" i="0" u="none" baseline="0" dirty="0">
                <a:solidFill>
                  <a:schemeClr val="bg1"/>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rPr>
              <a:t>气候变化愿景</a:t>
            </a:r>
          </a:p>
          <a:p>
            <a:endParaRPr lang="zh-CN" sz="2800" dirty="0">
              <a:solidFill>
                <a:schemeClr val="bg1"/>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9" name="Picture 28" descr="A logo with a red and yellow circle&#10;&#10;Description automatically generated">
            <a:extLst>
              <a:ext uri="{FF2B5EF4-FFF2-40B4-BE49-F238E27FC236}">
                <a16:creationId xmlns:a16="http://schemas.microsoft.com/office/drawing/2014/main" id="{91D88772-FC29-A09A-7177-56C64680ED86}"/>
              </a:ext>
            </a:extLst>
          </p:cNvPr>
          <p:cNvPicPr>
            <a:picLocks noChangeAspect="1"/>
          </p:cNvPicPr>
          <p:nvPr/>
        </p:nvPicPr>
        <p:blipFill>
          <a:blip r:embed="rId3"/>
          <a:stretch>
            <a:fillRect/>
          </a:stretch>
        </p:blipFill>
        <p:spPr>
          <a:xfrm>
            <a:off x="287564" y="5556631"/>
            <a:ext cx="1028221" cy="1028221"/>
          </a:xfrm>
          <a:prstGeom prst="rect">
            <a:avLst/>
          </a:prstGeom>
        </p:spPr>
      </p:pic>
      <p:sp>
        <p:nvSpPr>
          <p:cNvPr id="36" name="TextBox 35">
            <a:extLst>
              <a:ext uri="{FF2B5EF4-FFF2-40B4-BE49-F238E27FC236}">
                <a16:creationId xmlns:a16="http://schemas.microsoft.com/office/drawing/2014/main" id="{57ABF97D-3F7B-B990-83C2-E510467679FC}"/>
              </a:ext>
            </a:extLst>
          </p:cNvPr>
          <p:cNvSpPr txBox="1"/>
          <p:nvPr/>
        </p:nvSpPr>
        <p:spPr>
          <a:xfrm>
            <a:off x="4399461" y="303820"/>
            <a:ext cx="4276942" cy="461665"/>
          </a:xfrm>
          <a:prstGeom prst="rect">
            <a:avLst/>
          </a:prstGeom>
          <a:noFill/>
        </p:spPr>
        <p:txBody>
          <a:bodyPr wrap="square" lIns="91440" tIns="45720" rIns="91440" bIns="45720" rtlCol="0" anchor="t">
            <a:spAutoFit/>
          </a:bodyPr>
          <a:lstStyle/>
          <a:p>
            <a:pPr algn="l" rtl="0"/>
            <a:r>
              <a:rPr lang="zh-CN" sz="2400" b="1" i="0" u="none" baseline="0" dirty="0">
                <a:latin typeface="Times New Roman" panose="02020603050405020304" pitchFamily="18" charset="0"/>
                <a:ea typeface="宋体" panose="02010600030101010101" pitchFamily="2" charset="-122"/>
                <a:cs typeface="Times New Roman" panose="02020603050405020304" pitchFamily="18" charset="0"/>
              </a:rPr>
              <a:t>第一阶段：战略分析</a:t>
            </a:r>
            <a:endParaRPr lang="zh-CN" sz="14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7" name="TextBox 36">
            <a:extLst>
              <a:ext uri="{FF2B5EF4-FFF2-40B4-BE49-F238E27FC236}">
                <a16:creationId xmlns:a16="http://schemas.microsoft.com/office/drawing/2014/main" id="{62C7C53E-FE6A-129F-AE91-B1E603DFF8EF}"/>
              </a:ext>
            </a:extLst>
          </p:cNvPr>
          <p:cNvSpPr txBox="1"/>
          <p:nvPr/>
        </p:nvSpPr>
        <p:spPr>
          <a:xfrm>
            <a:off x="5059938" y="2086620"/>
            <a:ext cx="6320128" cy="461665"/>
          </a:xfrm>
          <a:prstGeom prst="rect">
            <a:avLst/>
          </a:prstGeom>
          <a:noFill/>
        </p:spPr>
        <p:txBody>
          <a:bodyPr wrap="square" lIns="91440" tIns="45720" rIns="91440" bIns="45720" rtlCol="0" anchor="t">
            <a:spAutoFit/>
          </a:bodyPr>
          <a:lstStyle/>
          <a:p>
            <a:pPr algn="l" rtl="0"/>
            <a:r>
              <a:rPr lang="zh-CN" sz="2400" b="1" i="0" u="none" baseline="0" dirty="0">
                <a:latin typeface="Times New Roman" panose="02020603050405020304" pitchFamily="18" charset="0"/>
                <a:ea typeface="宋体" panose="02010600030101010101" pitchFamily="2" charset="-122"/>
                <a:cs typeface="Times New Roman" panose="02020603050405020304" pitchFamily="18" charset="0"/>
              </a:rPr>
              <a:t>第二阶段：行动计划</a:t>
            </a:r>
          </a:p>
        </p:txBody>
      </p:sp>
      <p:sp>
        <p:nvSpPr>
          <p:cNvPr id="38" name="TextBox 37">
            <a:extLst>
              <a:ext uri="{FF2B5EF4-FFF2-40B4-BE49-F238E27FC236}">
                <a16:creationId xmlns:a16="http://schemas.microsoft.com/office/drawing/2014/main" id="{C7138BC0-84D7-6C50-302C-DAD2D5215259}"/>
              </a:ext>
            </a:extLst>
          </p:cNvPr>
          <p:cNvSpPr txBox="1"/>
          <p:nvPr/>
        </p:nvSpPr>
        <p:spPr>
          <a:xfrm>
            <a:off x="4538807" y="3991838"/>
            <a:ext cx="7653077" cy="461665"/>
          </a:xfrm>
          <a:prstGeom prst="rect">
            <a:avLst/>
          </a:prstGeom>
          <a:noFill/>
        </p:spPr>
        <p:txBody>
          <a:bodyPr wrap="square" lIns="91440" tIns="45720" rIns="91440" bIns="45720" rtlCol="0" anchor="t">
            <a:spAutoFit/>
          </a:bodyPr>
          <a:lstStyle/>
          <a:p>
            <a:pPr algn="l" rtl="0"/>
            <a:r>
              <a:rPr lang="zh-CN" sz="2400" b="1" i="0" u="none" baseline="0">
                <a:latin typeface="Times New Roman" panose="02020603050405020304" pitchFamily="18" charset="0"/>
                <a:ea typeface="宋体" panose="02010600030101010101" pitchFamily="2" charset="-122"/>
                <a:cs typeface="Times New Roman" panose="02020603050405020304" pitchFamily="18" charset="0"/>
              </a:rPr>
              <a:t>第三阶段：实施与执行 </a:t>
            </a:r>
            <a:endParaRPr lang="zh-CN" sz="24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41" name="Rectangle: Rounded Corners 40">
            <a:extLst>
              <a:ext uri="{FF2B5EF4-FFF2-40B4-BE49-F238E27FC236}">
                <a16:creationId xmlns:a16="http://schemas.microsoft.com/office/drawing/2014/main" id="{FD8896EA-3A56-1919-2B06-85AAC7D99799}"/>
              </a:ext>
            </a:extLst>
          </p:cNvPr>
          <p:cNvSpPr/>
          <p:nvPr/>
        </p:nvSpPr>
        <p:spPr>
          <a:xfrm>
            <a:off x="5018641" y="2518569"/>
            <a:ext cx="6476359" cy="1213201"/>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lgn="l" rtl="0">
              <a:buFont typeface="Arial" panose="020B0604020202020204" pitchFamily="34" charset="0"/>
              <a:buChar char="•"/>
              <a:tabLst>
                <a:tab pos="169863" algn="l"/>
              </a:tabLst>
            </a:pPr>
            <a:r>
              <a:rPr lang="zh-CN" sz="2000" b="0" i="0" u="none" baseline="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制定</a:t>
            </a:r>
            <a:r>
              <a:rPr lang="zh-CN" sz="2000" b="1" i="0" u="none" baseline="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《CAREC气候变化行动计划和项目规划》</a:t>
            </a:r>
          </a:p>
          <a:p>
            <a:pPr marL="342900" indent="-342900" algn="l" rtl="0">
              <a:buFont typeface="Arial" panose="020B0604020202020204" pitchFamily="34" charset="0"/>
              <a:buChar char="•"/>
              <a:tabLst>
                <a:tab pos="169863" algn="l"/>
              </a:tabLst>
            </a:pPr>
            <a:r>
              <a:rPr lang="zh-CN" sz="2000" b="0" i="0" u="none" baseline="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将气候变化作为一项</a:t>
            </a:r>
            <a:r>
              <a:rPr lang="zh-CN" sz="2000" b="1" i="0" u="none" baseline="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跨领域优先事项</a:t>
            </a:r>
            <a:r>
              <a:rPr lang="zh-CN" sz="2000" b="0" i="0" u="none" baseline="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来执行</a:t>
            </a:r>
            <a:endParaRPr lang="zh-CN"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9C7269D1-C5D6-22C3-B47E-C8AC7DDA19DA}"/>
              </a:ext>
            </a:extLst>
          </p:cNvPr>
          <p:cNvSpPr/>
          <p:nvPr/>
        </p:nvSpPr>
        <p:spPr>
          <a:xfrm>
            <a:off x="4780744" y="827434"/>
            <a:ext cx="1710802" cy="900085"/>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rtl="0"/>
            <a:r>
              <a:rPr lang="zh-CN" sz="1600" b="0" i="0" u="none" baseline="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评估</a:t>
            </a:r>
            <a:r>
              <a:rPr lang="zh-CN" sz="1600" b="1" i="0" u="none" baseline="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国家自主贡献和国家适应气候变化计划</a:t>
            </a:r>
          </a:p>
        </p:txBody>
      </p:sp>
      <p:sp>
        <p:nvSpPr>
          <p:cNvPr id="46" name="TextBox 45">
            <a:extLst>
              <a:ext uri="{FF2B5EF4-FFF2-40B4-BE49-F238E27FC236}">
                <a16:creationId xmlns:a16="http://schemas.microsoft.com/office/drawing/2014/main" id="{7DEE1A5F-84F1-80F3-EC71-D99FC3C639A0}"/>
              </a:ext>
            </a:extLst>
          </p:cNvPr>
          <p:cNvSpPr txBox="1"/>
          <p:nvPr/>
        </p:nvSpPr>
        <p:spPr>
          <a:xfrm rot="16200000">
            <a:off x="4181603" y="1162412"/>
            <a:ext cx="839257" cy="276999"/>
          </a:xfrm>
          <a:prstGeom prst="rect">
            <a:avLst/>
          </a:prstGeom>
          <a:noFill/>
        </p:spPr>
        <p:txBody>
          <a:bodyPr wrap="square" rtlCol="0">
            <a:spAutoFit/>
          </a:bodyPr>
          <a:lstStyle/>
          <a:p>
            <a:pPr algn="ctr" rtl="0"/>
            <a:r>
              <a:rPr lang="zh-CN" sz="1200" b="1" i="0" u="none" baseline="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国家层面</a:t>
            </a:r>
          </a:p>
        </p:txBody>
      </p:sp>
      <p:sp>
        <p:nvSpPr>
          <p:cNvPr id="47" name="Rectangle: Rounded Corners 46">
            <a:extLst>
              <a:ext uri="{FF2B5EF4-FFF2-40B4-BE49-F238E27FC236}">
                <a16:creationId xmlns:a16="http://schemas.microsoft.com/office/drawing/2014/main" id="{4A0B062B-8B05-0257-76F9-54E4F6B47EDD}"/>
              </a:ext>
            </a:extLst>
          </p:cNvPr>
          <p:cNvSpPr/>
          <p:nvPr/>
        </p:nvSpPr>
        <p:spPr>
          <a:xfrm>
            <a:off x="6663887" y="765752"/>
            <a:ext cx="2506008" cy="964513"/>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zh-CN" sz="12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8" name="Rectangle: Rounded Corners 47">
            <a:extLst>
              <a:ext uri="{FF2B5EF4-FFF2-40B4-BE49-F238E27FC236}">
                <a16:creationId xmlns:a16="http://schemas.microsoft.com/office/drawing/2014/main" id="{F1D432EC-D884-E8DA-7F77-5DF95B4A7F8C}"/>
              </a:ext>
            </a:extLst>
          </p:cNvPr>
          <p:cNvSpPr/>
          <p:nvPr/>
        </p:nvSpPr>
        <p:spPr>
          <a:xfrm>
            <a:off x="7009577" y="783448"/>
            <a:ext cx="2253444" cy="937092"/>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l" rtl="0"/>
            <a:r>
              <a:rPr lang="zh-CN" sz="1600" b="0" i="0" u="none" baseline="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审查</a:t>
            </a:r>
            <a:r>
              <a:rPr lang="zh-CN" sz="1600" b="1" i="0" u="none" baseline="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各项战略和规划</a:t>
            </a:r>
            <a:r>
              <a:rPr lang="zh-CN" sz="1600" b="0" i="0" u="none" baseline="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endParaRPr 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TextBox 48">
            <a:extLst>
              <a:ext uri="{FF2B5EF4-FFF2-40B4-BE49-F238E27FC236}">
                <a16:creationId xmlns:a16="http://schemas.microsoft.com/office/drawing/2014/main" id="{26C7C93C-28F3-5400-4CF8-9822EA43D922}"/>
              </a:ext>
            </a:extLst>
          </p:cNvPr>
          <p:cNvSpPr txBox="1"/>
          <p:nvPr/>
        </p:nvSpPr>
        <p:spPr>
          <a:xfrm rot="16200000">
            <a:off x="6444130" y="1058805"/>
            <a:ext cx="937092" cy="276999"/>
          </a:xfrm>
          <a:prstGeom prst="rect">
            <a:avLst/>
          </a:prstGeom>
          <a:noFill/>
        </p:spPr>
        <p:txBody>
          <a:bodyPr wrap="square" rtlCol="0">
            <a:spAutoFit/>
          </a:bodyPr>
          <a:lstStyle/>
          <a:p>
            <a:pPr algn="ctr" rtl="0"/>
            <a:r>
              <a:rPr lang="zh-CN" sz="1200" b="1" i="0" u="none" baseline="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CAREC</a:t>
            </a:r>
          </a:p>
        </p:txBody>
      </p:sp>
      <p:sp>
        <p:nvSpPr>
          <p:cNvPr id="4" name="Rectangle: Rounded Corners 47">
            <a:extLst>
              <a:ext uri="{FF2B5EF4-FFF2-40B4-BE49-F238E27FC236}">
                <a16:creationId xmlns:a16="http://schemas.microsoft.com/office/drawing/2014/main" id="{3D2925F8-551F-84E4-A193-5D9E567B89B5}"/>
              </a:ext>
            </a:extLst>
          </p:cNvPr>
          <p:cNvSpPr/>
          <p:nvPr/>
        </p:nvSpPr>
        <p:spPr>
          <a:xfrm>
            <a:off x="4495307" y="4438520"/>
            <a:ext cx="7450837" cy="2236222"/>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92125" lvl="2" indent="-398145" algn="l" rtl="0">
              <a:buFont typeface="Arial" panose="020B0604020202020204" pitchFamily="34" charset="0"/>
              <a:buChar char="•"/>
            </a:pPr>
            <a:r>
              <a:rPr lang="zh-CN" sz="2000" b="1" i="0" u="none" baseline="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制定气候融资计划和工具</a:t>
            </a:r>
            <a:r>
              <a:rPr lang="zh-CN" sz="2000" b="0" i="0" u="none" baseline="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zh-CN" sz="2000" b="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marL="492125" lvl="2" indent="-398145" algn="l" rtl="0">
              <a:buFont typeface="Arial" panose="020B0604020202020204" pitchFamily="34" charset="0"/>
              <a:buChar char="•"/>
            </a:pPr>
            <a:r>
              <a:rPr lang="zh-CN" sz="2000" b="1" i="0" u="non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加强发展伙伴之间的协调，形成合力</a:t>
            </a:r>
            <a:r>
              <a:rPr lang="zh-CN" sz="2000" b="0" i="0" u="none" baseline="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zh-CN" sz="2000" b="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marL="492125" lvl="2" indent="-398145" algn="l" rtl="0">
              <a:buFont typeface="Arial" panose="020B0604020202020204" pitchFamily="34" charset="0"/>
              <a:buChar char="•"/>
            </a:pPr>
            <a:r>
              <a:rPr lang="zh-CN" sz="2000" b="1" i="0" u="non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提高项目筹备能力</a:t>
            </a:r>
          </a:p>
          <a:p>
            <a:pPr marL="492125" lvl="2" indent="-398145" algn="l" rtl="0">
              <a:buFont typeface="Arial" panose="020B0604020202020204" pitchFamily="34" charset="0"/>
              <a:buChar char="•"/>
            </a:pPr>
            <a:r>
              <a:rPr lang="zh-CN" sz="2000" b="1" i="0" u="none" baseline="0">
                <a:solidFill>
                  <a:srgbClr val="000000"/>
                </a:solidFill>
                <a:latin typeface="Times New Roman" panose="02020603050405020304" pitchFamily="18" charset="0"/>
                <a:ea typeface="宋体" panose="02010600030101010101" pitchFamily="2" charset="-122"/>
                <a:cs typeface="Times New Roman" panose="02020603050405020304" pitchFamily="18" charset="0"/>
              </a:rPr>
              <a:t>促进获得气候融资 </a:t>
            </a:r>
          </a:p>
          <a:p>
            <a:pPr marL="492125" lvl="2" indent="-398145" algn="l" rtl="0">
              <a:buFont typeface="Arial" panose="020B0604020202020204" pitchFamily="34" charset="0"/>
              <a:buChar char="•"/>
            </a:pPr>
            <a:r>
              <a:rPr lang="zh-CN" sz="2000" b="1" i="0" u="none" baseline="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完善灾害风险融资工具</a:t>
            </a:r>
          </a:p>
          <a:p>
            <a:pPr marL="492125" lvl="2" indent="-398145" algn="l" rtl="0">
              <a:buFont typeface="Arial" panose="020B0604020202020204" pitchFamily="34" charset="0"/>
              <a:buChar char="•"/>
            </a:pPr>
            <a:r>
              <a:rPr lang="zh-CN" sz="2000" b="1" i="0" u="none" baseline="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开发创新型区域气候项目</a:t>
            </a:r>
            <a:r>
              <a:rPr lang="zh-CN" sz="2000" b="0" i="0" u="none" baseline="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zh-CN" sz="2000" b="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Picture 5">
            <a:extLst>
              <a:ext uri="{FF2B5EF4-FFF2-40B4-BE49-F238E27FC236}">
                <a16:creationId xmlns:a16="http://schemas.microsoft.com/office/drawing/2014/main" id="{E2EE2090-0866-BB38-57AF-23150D58D7E6}"/>
              </a:ext>
            </a:extLst>
          </p:cNvPr>
          <p:cNvPicPr>
            <a:picLocks noChangeAspect="1"/>
          </p:cNvPicPr>
          <p:nvPr/>
        </p:nvPicPr>
        <p:blipFill>
          <a:blip r:embed="rId4"/>
          <a:stretch>
            <a:fillRect/>
          </a:stretch>
        </p:blipFill>
        <p:spPr>
          <a:xfrm rot="20382706">
            <a:off x="8925734" y="128708"/>
            <a:ext cx="1266995" cy="1647093"/>
          </a:xfrm>
          <a:prstGeom prst="rect">
            <a:avLst/>
          </a:prstGeom>
        </p:spPr>
      </p:pic>
      <p:pic>
        <p:nvPicPr>
          <p:cNvPr id="8" name="Picture 7">
            <a:extLst>
              <a:ext uri="{FF2B5EF4-FFF2-40B4-BE49-F238E27FC236}">
                <a16:creationId xmlns:a16="http://schemas.microsoft.com/office/drawing/2014/main" id="{32AF2852-D85A-F57F-2576-23A495CE6647}"/>
              </a:ext>
            </a:extLst>
          </p:cNvPr>
          <p:cNvPicPr>
            <a:picLocks noChangeAspect="1"/>
          </p:cNvPicPr>
          <p:nvPr/>
        </p:nvPicPr>
        <p:blipFill>
          <a:blip r:embed="rId5"/>
          <a:stretch>
            <a:fillRect/>
          </a:stretch>
        </p:blipFill>
        <p:spPr>
          <a:xfrm rot="21036195">
            <a:off x="9439744" y="36617"/>
            <a:ext cx="1350191" cy="1755248"/>
          </a:xfrm>
          <a:prstGeom prst="rect">
            <a:avLst/>
          </a:prstGeom>
        </p:spPr>
      </p:pic>
      <p:pic>
        <p:nvPicPr>
          <p:cNvPr id="10" name="Picture 9">
            <a:extLst>
              <a:ext uri="{FF2B5EF4-FFF2-40B4-BE49-F238E27FC236}">
                <a16:creationId xmlns:a16="http://schemas.microsoft.com/office/drawing/2014/main" id="{00026DD1-2656-705B-7F2C-D50B38CDBE5B}"/>
              </a:ext>
            </a:extLst>
          </p:cNvPr>
          <p:cNvPicPr>
            <a:picLocks noChangeAspect="1"/>
          </p:cNvPicPr>
          <p:nvPr/>
        </p:nvPicPr>
        <p:blipFill>
          <a:blip r:embed="rId6"/>
          <a:stretch>
            <a:fillRect/>
          </a:stretch>
        </p:blipFill>
        <p:spPr>
          <a:xfrm>
            <a:off x="10071208" y="58421"/>
            <a:ext cx="1308858" cy="1701516"/>
          </a:xfrm>
          <a:prstGeom prst="rect">
            <a:avLst/>
          </a:prstGeom>
        </p:spPr>
      </p:pic>
      <p:pic>
        <p:nvPicPr>
          <p:cNvPr id="13" name="Picture 12">
            <a:extLst>
              <a:ext uri="{FF2B5EF4-FFF2-40B4-BE49-F238E27FC236}">
                <a16:creationId xmlns:a16="http://schemas.microsoft.com/office/drawing/2014/main" id="{115CBE93-7760-2FFD-C2E7-2C2FBF803241}"/>
              </a:ext>
            </a:extLst>
          </p:cNvPr>
          <p:cNvPicPr>
            <a:picLocks noChangeAspect="1"/>
          </p:cNvPicPr>
          <p:nvPr/>
        </p:nvPicPr>
        <p:blipFill>
          <a:blip r:embed="rId7"/>
          <a:stretch>
            <a:fillRect/>
          </a:stretch>
        </p:blipFill>
        <p:spPr>
          <a:xfrm rot="740832">
            <a:off x="10515611" y="112177"/>
            <a:ext cx="1427544" cy="1855807"/>
          </a:xfrm>
          <a:prstGeom prst="rect">
            <a:avLst/>
          </a:prstGeom>
        </p:spPr>
      </p:pic>
      <p:pic>
        <p:nvPicPr>
          <p:cNvPr id="16" name="Picture 15">
            <a:extLst>
              <a:ext uri="{FF2B5EF4-FFF2-40B4-BE49-F238E27FC236}">
                <a16:creationId xmlns:a16="http://schemas.microsoft.com/office/drawing/2014/main" id="{F13381B8-6F56-F255-C6F0-F15E9AC5DE59}"/>
              </a:ext>
            </a:extLst>
          </p:cNvPr>
          <p:cNvPicPr>
            <a:picLocks noChangeAspect="1"/>
          </p:cNvPicPr>
          <p:nvPr/>
        </p:nvPicPr>
        <p:blipFill>
          <a:blip r:embed="rId8"/>
          <a:stretch>
            <a:fillRect/>
          </a:stretch>
        </p:blipFill>
        <p:spPr>
          <a:xfrm rot="1609958">
            <a:off x="11070598" y="338131"/>
            <a:ext cx="1439944" cy="1871928"/>
          </a:xfrm>
          <a:prstGeom prst="rect">
            <a:avLst/>
          </a:prstGeom>
        </p:spPr>
      </p:pic>
    </p:spTree>
    <p:extLst>
      <p:ext uri="{BB962C8B-B14F-4D97-AF65-F5344CB8AC3E}">
        <p14:creationId xmlns:p14="http://schemas.microsoft.com/office/powerpoint/2010/main" val="1501289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C2C6D3A8-5CBF-D040-E6E0-BCE92E8B9836}"/>
              </a:ext>
            </a:extLst>
          </p:cNvPr>
          <p:cNvGrpSpPr/>
          <p:nvPr/>
        </p:nvGrpSpPr>
        <p:grpSpPr>
          <a:xfrm>
            <a:off x="357394" y="1485829"/>
            <a:ext cx="5474701" cy="3571905"/>
            <a:chOff x="7416132" y="4353220"/>
            <a:chExt cx="3474254" cy="2517802"/>
          </a:xfrm>
        </p:grpSpPr>
        <p:sp>
          <p:nvSpPr>
            <p:cNvPr id="21" name="Rectangle: Rounded Corners 16">
              <a:extLst>
                <a:ext uri="{FF2B5EF4-FFF2-40B4-BE49-F238E27FC236}">
                  <a16:creationId xmlns:a16="http://schemas.microsoft.com/office/drawing/2014/main" id="{E4B3EB4A-2192-DB0F-5B46-64D42A767CC0}"/>
                </a:ext>
              </a:extLst>
            </p:cNvPr>
            <p:cNvSpPr/>
            <p:nvPr/>
          </p:nvSpPr>
          <p:spPr>
            <a:xfrm>
              <a:off x="7416132" y="4353220"/>
              <a:ext cx="3473890" cy="434880"/>
            </a:xfrm>
            <a:prstGeom prst="roundRect">
              <a:avLst>
                <a:gd name="adj" fmla="val 34303"/>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rtl="0">
                <a:spcAft>
                  <a:spcPts val="1125"/>
                </a:spcAft>
              </a:pPr>
              <a:r>
                <a:rPr lang="zh-CN" sz="2400" b="1" i="0" u="none" baseline="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CAREC气候变化指导委员会</a:t>
              </a:r>
              <a:endParaRPr lang="zh-CN" sz="20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 name="Rectangle: Rounded Corners 16">
              <a:extLst>
                <a:ext uri="{FF2B5EF4-FFF2-40B4-BE49-F238E27FC236}">
                  <a16:creationId xmlns:a16="http://schemas.microsoft.com/office/drawing/2014/main" id="{B23F3E28-745A-26A5-B826-074DB2B5F31F}"/>
                </a:ext>
              </a:extLst>
            </p:cNvPr>
            <p:cNvSpPr/>
            <p:nvPr/>
          </p:nvSpPr>
          <p:spPr>
            <a:xfrm>
              <a:off x="7426408" y="4797001"/>
              <a:ext cx="3463978" cy="2074021"/>
            </a:xfrm>
            <a:prstGeom prst="roundRect">
              <a:avLst>
                <a:gd name="adj" fmla="val 8228"/>
              </a:avLst>
            </a:prstGeom>
            <a:solidFill>
              <a:schemeClr val="accent6">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rtl="0">
                <a:spcAft>
                  <a:spcPts val="1125"/>
                </a:spcAft>
              </a:pPr>
              <a:endParaRPr lang="zh-CN" sz="1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23" name="TextBox 22">
            <a:extLst>
              <a:ext uri="{FF2B5EF4-FFF2-40B4-BE49-F238E27FC236}">
                <a16:creationId xmlns:a16="http://schemas.microsoft.com/office/drawing/2014/main" id="{B163A329-6720-2B08-A972-109DB3C65678}"/>
              </a:ext>
            </a:extLst>
          </p:cNvPr>
          <p:cNvSpPr txBox="1"/>
          <p:nvPr/>
        </p:nvSpPr>
        <p:spPr>
          <a:xfrm>
            <a:off x="440308" y="341169"/>
            <a:ext cx="11709702" cy="584775"/>
          </a:xfrm>
          <a:prstGeom prst="rect">
            <a:avLst/>
          </a:prstGeom>
          <a:noFill/>
        </p:spPr>
        <p:txBody>
          <a:bodyPr wrap="square" lIns="91440" tIns="45720" rIns="91440" bIns="45720" rtlCol="0" anchor="t">
            <a:spAutoFit/>
          </a:bodyPr>
          <a:lstStyle/>
          <a:p>
            <a:pPr algn="l" rtl="0"/>
            <a:r>
              <a:rPr lang="zh-CN" sz="3200" b="1" i="0" u="none" baseline="0">
                <a:latin typeface="Times New Roman" panose="02020603050405020304" pitchFamily="18" charset="0"/>
                <a:ea typeface="宋体" panose="02010600030101010101" pitchFamily="2" charset="-122"/>
                <a:cs typeface="Times New Roman" panose="02020603050405020304" pitchFamily="18" charset="0"/>
              </a:rPr>
              <a:t>拟议的气候变化愿景治理结构和支持行动 </a:t>
            </a:r>
            <a:endParaRPr lang="zh-CN" sz="3200" b="1">
              <a:solidFill>
                <a:schemeClr val="accent4"/>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TextBox 25">
            <a:extLst>
              <a:ext uri="{FF2B5EF4-FFF2-40B4-BE49-F238E27FC236}">
                <a16:creationId xmlns:a16="http://schemas.microsoft.com/office/drawing/2014/main" id="{2932467E-F7DF-F096-98F9-237BC3B5002A}"/>
              </a:ext>
            </a:extLst>
          </p:cNvPr>
          <p:cNvSpPr txBox="1"/>
          <p:nvPr/>
        </p:nvSpPr>
        <p:spPr>
          <a:xfrm>
            <a:off x="440723" y="2653651"/>
            <a:ext cx="5368279" cy="2123658"/>
          </a:xfrm>
          <a:prstGeom prst="rect">
            <a:avLst/>
          </a:prstGeom>
          <a:noFill/>
        </p:spPr>
        <p:txBody>
          <a:bodyPr wrap="square" lIns="91440" tIns="45720" rIns="91440" bIns="45720" rtlCol="0" anchor="t">
            <a:spAutoFit/>
          </a:bodyPr>
          <a:lstStyle/>
          <a:p>
            <a:pPr marL="168275" indent="-168275" algn="l" rtl="0">
              <a:buFont typeface="Arial" panose="020B0604020202020204" pitchFamily="34" charset="0"/>
              <a:buChar char="•"/>
            </a:pPr>
            <a:r>
              <a:rPr lang="zh-CN" sz="2200" b="0" i="0" u="none" baseline="0" dirty="0">
                <a:latin typeface="Times New Roman" panose="02020603050405020304" pitchFamily="18" charset="0"/>
                <a:ea typeface="宋体" panose="02010600030101010101" pitchFamily="2" charset="-122"/>
                <a:cs typeface="Times New Roman" panose="02020603050405020304" pitchFamily="18" charset="0"/>
              </a:rPr>
              <a:t>与专家组一道监督CAREC在实施气候行动方面所作的工作</a:t>
            </a:r>
          </a:p>
          <a:p>
            <a:pPr marL="168275" indent="-168275" algn="l" rtl="0">
              <a:buFont typeface="Arial" panose="020B0604020202020204" pitchFamily="34" charset="0"/>
              <a:buChar char="•"/>
            </a:pPr>
            <a:r>
              <a:rPr lang="zh-CN" sz="2200" b="0" i="0" u="none" baseline="0" dirty="0">
                <a:latin typeface="Times New Roman" panose="02020603050405020304" pitchFamily="18" charset="0"/>
                <a:ea typeface="宋体" panose="02010600030101010101" pitchFamily="2" charset="-122"/>
                <a:cs typeface="Times New Roman" panose="02020603050405020304" pitchFamily="18" charset="0"/>
              </a:rPr>
              <a:t>审查各项战略和行动计划 </a:t>
            </a:r>
          </a:p>
          <a:p>
            <a:pPr marL="168275" indent="-168275" algn="l" rtl="0">
              <a:buFont typeface="Arial" panose="020B0604020202020204" pitchFamily="34" charset="0"/>
              <a:buChar char="•"/>
            </a:pPr>
            <a:r>
              <a:rPr lang="zh-CN" sz="2200" b="0" i="0" u="none" baseline="0" dirty="0">
                <a:latin typeface="Times New Roman" panose="02020603050405020304" pitchFamily="18" charset="0"/>
                <a:ea typeface="宋体" panose="02010600030101010101" pitchFamily="2" charset="-122"/>
                <a:cs typeface="Times New Roman" panose="02020603050405020304" pitchFamily="18" charset="0"/>
              </a:rPr>
              <a:t>指导气候相关项目和干预措施 </a:t>
            </a:r>
          </a:p>
          <a:p>
            <a:pPr marL="168275" indent="-168275" algn="l" rtl="0">
              <a:buFont typeface="Arial" panose="020B0604020202020204" pitchFamily="34" charset="0"/>
              <a:buChar char="•"/>
            </a:pPr>
            <a:r>
              <a:rPr lang="zh-CN" sz="2200" b="0" i="0" u="none" baseline="0" dirty="0">
                <a:latin typeface="Times New Roman" panose="02020603050405020304" pitchFamily="18" charset="0"/>
                <a:ea typeface="宋体" panose="02010600030101010101" pitchFamily="2" charset="-122"/>
                <a:cs typeface="Times New Roman" panose="02020603050405020304" pitchFamily="18" charset="0"/>
              </a:rPr>
              <a:t>指导促进发展伙伴和部门委员会之间的协调</a:t>
            </a:r>
          </a:p>
        </p:txBody>
      </p:sp>
      <p:pic>
        <p:nvPicPr>
          <p:cNvPr id="29" name="Picture 28" descr="A logo with a red and yellow circle&#10;&#10;Description automatically generated">
            <a:extLst>
              <a:ext uri="{FF2B5EF4-FFF2-40B4-BE49-F238E27FC236}">
                <a16:creationId xmlns:a16="http://schemas.microsoft.com/office/drawing/2014/main" id="{2D15CD6E-E808-013B-B2D2-8C8529F30B6C}"/>
              </a:ext>
            </a:extLst>
          </p:cNvPr>
          <p:cNvPicPr>
            <a:picLocks noChangeAspect="1"/>
          </p:cNvPicPr>
          <p:nvPr/>
        </p:nvPicPr>
        <p:blipFill>
          <a:blip r:embed="rId3"/>
          <a:stretch>
            <a:fillRect/>
          </a:stretch>
        </p:blipFill>
        <p:spPr>
          <a:xfrm>
            <a:off x="10948381" y="5654140"/>
            <a:ext cx="1028221" cy="1028221"/>
          </a:xfrm>
          <a:prstGeom prst="rect">
            <a:avLst/>
          </a:prstGeom>
        </p:spPr>
      </p:pic>
      <p:sp>
        <p:nvSpPr>
          <p:cNvPr id="2" name="Freeform: Shape 6">
            <a:extLst>
              <a:ext uri="{FF2B5EF4-FFF2-40B4-BE49-F238E27FC236}">
                <a16:creationId xmlns:a16="http://schemas.microsoft.com/office/drawing/2014/main" id="{5A8159D7-418B-1FB9-A21C-CEACE29A4518}"/>
              </a:ext>
            </a:extLst>
          </p:cNvPr>
          <p:cNvSpPr/>
          <p:nvPr/>
        </p:nvSpPr>
        <p:spPr>
          <a:xfrm>
            <a:off x="877078" y="5670024"/>
            <a:ext cx="9896513" cy="997901"/>
          </a:xfrm>
          <a:custGeom>
            <a:avLst/>
            <a:gdLst>
              <a:gd name="connsiteX0" fmla="*/ 0 w 4080309"/>
              <a:gd name="connsiteY0" fmla="*/ 0 h 4217115"/>
              <a:gd name="connsiteX1" fmla="*/ 3692249 w 4080309"/>
              <a:gd name="connsiteY1" fmla="*/ 0 h 4217115"/>
              <a:gd name="connsiteX2" fmla="*/ 4080309 w 4080309"/>
              <a:gd name="connsiteY2" fmla="*/ 388060 h 4217115"/>
              <a:gd name="connsiteX3" fmla="*/ 4080309 w 4080309"/>
              <a:gd name="connsiteY3" fmla="*/ 4217115 h 4217115"/>
              <a:gd name="connsiteX4" fmla="*/ 0 w 4080309"/>
              <a:gd name="connsiteY4" fmla="*/ 4217115 h 4217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0309" h="4217115">
                <a:moveTo>
                  <a:pt x="0" y="0"/>
                </a:moveTo>
                <a:lnTo>
                  <a:pt x="3692249" y="0"/>
                </a:lnTo>
                <a:cubicBezTo>
                  <a:pt x="3906569" y="0"/>
                  <a:pt x="4080309" y="173740"/>
                  <a:pt x="4080309" y="388060"/>
                </a:cubicBezTo>
                <a:lnTo>
                  <a:pt x="4080309" y="4217115"/>
                </a:lnTo>
                <a:lnTo>
                  <a:pt x="0" y="4217115"/>
                </a:lnTo>
                <a:close/>
              </a:path>
            </a:pathLst>
          </a:custGeom>
          <a:solidFill>
            <a:srgbClr val="0070C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zh-CN">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TextBox 10">
            <a:extLst>
              <a:ext uri="{FF2B5EF4-FFF2-40B4-BE49-F238E27FC236}">
                <a16:creationId xmlns:a16="http://schemas.microsoft.com/office/drawing/2014/main" id="{404126B5-FBFD-6176-3B89-DCC6552A411D}"/>
              </a:ext>
            </a:extLst>
          </p:cNvPr>
          <p:cNvSpPr txBox="1"/>
          <p:nvPr/>
        </p:nvSpPr>
        <p:spPr>
          <a:xfrm>
            <a:off x="877078" y="5835127"/>
            <a:ext cx="9700126" cy="769441"/>
          </a:xfrm>
          <a:prstGeom prst="rect">
            <a:avLst/>
          </a:prstGeom>
          <a:noFill/>
          <a:ln>
            <a:noFill/>
          </a:ln>
        </p:spPr>
        <p:txBody>
          <a:bodyPr wrap="square" lIns="91440" tIns="45720" rIns="91440" bIns="45720" anchor="t">
            <a:spAutoFit/>
          </a:bodyPr>
          <a:lstStyle>
            <a:defPPr>
              <a:defRPr lang="zh-CN"/>
            </a:defPPr>
            <a:lvl1pPr marL="285750" indent="-285750" algn="just">
              <a:spcAft>
                <a:spcPts val="800"/>
              </a:spcAft>
              <a:buFont typeface="Arial" panose="020B0604020202020204" pitchFamily="34" charset="0"/>
              <a:buChar char="•"/>
              <a:defRPr sz="1600" b="0">
                <a:latin typeface="Arial" panose="020B0604020202020204" pitchFamily="34" charset="0"/>
                <a:cs typeface="Arial" panose="020B0604020202020204" pitchFamily="34" charset="0"/>
              </a:defRPr>
            </a:lvl1pPr>
            <a:lvl2pPr marL="889000" lvl="1" indent="-431800" algn="just">
              <a:spcAft>
                <a:spcPts val="800"/>
              </a:spcAft>
              <a:buFont typeface="Apple Symbols" panose="02000000000000000000" pitchFamily="2" charset="-79"/>
              <a:buChar char="⎯"/>
              <a:defRPr b="0"/>
            </a:lvl2pPr>
            <a:lvl3pPr marL="1346200" lvl="2" indent="-431800" algn="just">
              <a:spcAft>
                <a:spcPts val="800"/>
              </a:spcAft>
              <a:buFont typeface="Wingdings" pitchFamily="2" charset="2"/>
              <a:buChar char="Ø"/>
              <a:defRPr b="0"/>
            </a:lvl3pPr>
          </a:lstStyle>
          <a:p>
            <a:pPr marL="0" indent="0" algn="ctr" rtl="0">
              <a:buNone/>
            </a:pPr>
            <a:r>
              <a:rPr lang="zh-CN" sz="2200" b="1" i="0" u="none" baseline="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“支持CAREC应对气候变化区域行动”的亚行技援项目，</a:t>
            </a:r>
            <a:br>
              <a:rPr lang="en-US" altLang="zh-CN" sz="2200" b="1" i="0" u="none" baseline="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br>
            <a:r>
              <a:rPr lang="zh-CN" sz="2200" b="1" i="0" u="none" baseline="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2023年9月批准（750,000美元）</a:t>
            </a:r>
            <a:endParaRPr lang="zh-CN" sz="22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2" name="Group 11">
            <a:extLst>
              <a:ext uri="{FF2B5EF4-FFF2-40B4-BE49-F238E27FC236}">
                <a16:creationId xmlns:a16="http://schemas.microsoft.com/office/drawing/2014/main" id="{0F1D5906-C69F-EA95-3F9C-165A5A29F272}"/>
              </a:ext>
            </a:extLst>
          </p:cNvPr>
          <p:cNvGrpSpPr/>
          <p:nvPr/>
        </p:nvGrpSpPr>
        <p:grpSpPr>
          <a:xfrm>
            <a:off x="6108239" y="1487002"/>
            <a:ext cx="5665911" cy="3619799"/>
            <a:chOff x="7641153" y="2819645"/>
            <a:chExt cx="3916849" cy="2092813"/>
          </a:xfrm>
        </p:grpSpPr>
        <p:sp>
          <p:nvSpPr>
            <p:cNvPr id="13" name="Rectangle: Rounded Corners 16">
              <a:extLst>
                <a:ext uri="{FF2B5EF4-FFF2-40B4-BE49-F238E27FC236}">
                  <a16:creationId xmlns:a16="http://schemas.microsoft.com/office/drawing/2014/main" id="{3ED35D20-85E5-9EF5-93E6-56A2067BD8AD}"/>
                </a:ext>
              </a:extLst>
            </p:cNvPr>
            <p:cNvSpPr/>
            <p:nvPr/>
          </p:nvSpPr>
          <p:spPr>
            <a:xfrm>
              <a:off x="7641153" y="2819645"/>
              <a:ext cx="3911866" cy="377387"/>
            </a:xfrm>
            <a:prstGeom prst="roundRect">
              <a:avLst>
                <a:gd name="adj" fmla="val 34303"/>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rtl="0"/>
              <a:r>
                <a:rPr lang="zh-CN" sz="2400" b="1" i="0" u="none" baseline="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CAREC气候变化跨部门专家工作组</a:t>
              </a:r>
              <a:endParaRPr lang="zh-CN" sz="24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Rectangle: Rounded Corners 16">
              <a:extLst>
                <a:ext uri="{FF2B5EF4-FFF2-40B4-BE49-F238E27FC236}">
                  <a16:creationId xmlns:a16="http://schemas.microsoft.com/office/drawing/2014/main" id="{A18E9745-A71A-FD3F-CB31-F257CD1BEDC9}"/>
                </a:ext>
              </a:extLst>
            </p:cNvPr>
            <p:cNvSpPr/>
            <p:nvPr/>
          </p:nvSpPr>
          <p:spPr>
            <a:xfrm>
              <a:off x="7713717" y="3203575"/>
              <a:ext cx="3844285" cy="1708883"/>
            </a:xfrm>
            <a:prstGeom prst="roundRect">
              <a:avLst>
                <a:gd name="adj" fmla="val 8228"/>
              </a:avLst>
            </a:prstGeom>
            <a:solidFill>
              <a:schemeClr val="accent6">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rtl="0">
                <a:spcAft>
                  <a:spcPts val="1125"/>
                </a:spcAft>
              </a:pPr>
              <a:endParaRPr lang="zh-CN" sz="110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7" name="TextBox 16">
            <a:extLst>
              <a:ext uri="{FF2B5EF4-FFF2-40B4-BE49-F238E27FC236}">
                <a16:creationId xmlns:a16="http://schemas.microsoft.com/office/drawing/2014/main" id="{C8C7CC44-A80D-1BCB-8A50-E021C1B72851}"/>
              </a:ext>
            </a:extLst>
          </p:cNvPr>
          <p:cNvSpPr txBox="1"/>
          <p:nvPr/>
        </p:nvSpPr>
        <p:spPr>
          <a:xfrm>
            <a:off x="6277924" y="2655241"/>
            <a:ext cx="5549614" cy="1785104"/>
          </a:xfrm>
          <a:prstGeom prst="rect">
            <a:avLst/>
          </a:prstGeom>
          <a:noFill/>
        </p:spPr>
        <p:txBody>
          <a:bodyPr wrap="square" lIns="91440" tIns="45720" rIns="91440" bIns="45720" anchor="t">
            <a:spAutoFit/>
          </a:bodyPr>
          <a:lstStyle/>
          <a:p>
            <a:pPr marL="285750" indent="-285750" algn="l" rtl="0">
              <a:buFont typeface="Arial" panose="020B0604020202020204" pitchFamily="34" charset="0"/>
              <a:buChar char="•"/>
            </a:pPr>
            <a:r>
              <a:rPr lang="zh-CN" sz="2200" b="0" i="0" u="none" baseline="0" dirty="0">
                <a:latin typeface="Times New Roman" panose="02020603050405020304" pitchFamily="18" charset="0"/>
                <a:ea typeface="宋体" panose="02010600030101010101" pitchFamily="2" charset="-122"/>
                <a:cs typeface="Times New Roman" panose="02020603050405020304" pitchFamily="18" charset="0"/>
              </a:rPr>
              <a:t>开发与《巴黎协定》一致的备选项目 </a:t>
            </a:r>
            <a:endParaRPr lang="zh-CN" sz="22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l" rtl="0">
              <a:buFont typeface="Arial" panose="020B0604020202020204" pitchFamily="34" charset="0"/>
              <a:buChar char="•"/>
            </a:pPr>
            <a:r>
              <a:rPr lang="zh-CN" sz="2200" b="0" i="0" u="none" baseline="0" dirty="0">
                <a:latin typeface="Times New Roman" panose="02020603050405020304" pitchFamily="18" charset="0"/>
                <a:ea typeface="宋体" panose="02010600030101010101" pitchFamily="2" charset="-122"/>
                <a:cs typeface="Times New Roman" panose="02020603050405020304" pitchFamily="18" charset="0"/>
              </a:rPr>
              <a:t>根据CAREC气候变化愿景推动与气候相关的倡议</a:t>
            </a:r>
          </a:p>
          <a:p>
            <a:pPr marL="285750" indent="-285750" algn="l" rtl="0">
              <a:buFont typeface="Arial" panose="020B0604020202020204" pitchFamily="34" charset="0"/>
              <a:buChar char="•"/>
            </a:pPr>
            <a:r>
              <a:rPr lang="zh-CN" sz="2200" b="0" i="0" u="none" baseline="0" dirty="0">
                <a:latin typeface="Times New Roman" panose="02020603050405020304" pitchFamily="18" charset="0"/>
                <a:ea typeface="宋体" panose="02010600030101010101" pitchFamily="2" charset="-122"/>
                <a:cs typeface="Times New Roman" panose="02020603050405020304" pitchFamily="18" charset="0"/>
              </a:rPr>
              <a:t>调动气候融资和创新工具 </a:t>
            </a:r>
          </a:p>
          <a:p>
            <a:pPr marL="285750" indent="-285750" algn="l" rtl="0">
              <a:buFont typeface="Arial" panose="020B0604020202020204" pitchFamily="34" charset="0"/>
              <a:buChar char="•"/>
            </a:pPr>
            <a:r>
              <a:rPr lang="zh-CN" sz="2200" b="0" i="0" u="none" baseline="0" dirty="0">
                <a:latin typeface="Times New Roman" panose="02020603050405020304" pitchFamily="18" charset="0"/>
                <a:ea typeface="宋体" panose="02010600030101010101" pitchFamily="2" charset="-122"/>
                <a:cs typeface="Times New Roman" panose="02020603050405020304" pitchFamily="18" charset="0"/>
              </a:rPr>
              <a:t>与发展伙伴和部门委员会进行协调 </a:t>
            </a:r>
          </a:p>
        </p:txBody>
      </p:sp>
    </p:spTree>
    <p:extLst>
      <p:ext uri="{BB962C8B-B14F-4D97-AF65-F5344CB8AC3E}">
        <p14:creationId xmlns:p14="http://schemas.microsoft.com/office/powerpoint/2010/main" val="1512332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9ADC6942-5B49-7822-9811-1ACAE0DA46CE}"/>
              </a:ext>
            </a:extLst>
          </p:cNvPr>
          <p:cNvSpPr/>
          <p:nvPr/>
        </p:nvSpPr>
        <p:spPr>
          <a:xfrm>
            <a:off x="1" y="-9241"/>
            <a:ext cx="8704731" cy="1076042"/>
          </a:xfrm>
          <a:custGeom>
            <a:avLst/>
            <a:gdLst>
              <a:gd name="connsiteX0" fmla="*/ 0 w 8704731"/>
              <a:gd name="connsiteY0" fmla="*/ 0 h 1292923"/>
              <a:gd name="connsiteX1" fmla="*/ 8691119 w 8704731"/>
              <a:gd name="connsiteY1" fmla="*/ 0 h 1292923"/>
              <a:gd name="connsiteX2" fmla="*/ 8704731 w 8704731"/>
              <a:gd name="connsiteY2" fmla="*/ 67422 h 1292923"/>
              <a:gd name="connsiteX3" fmla="*/ 8704731 w 8704731"/>
              <a:gd name="connsiteY3" fmla="*/ 877883 h 1292923"/>
              <a:gd name="connsiteX4" fmla="*/ 8289691 w 8704731"/>
              <a:gd name="connsiteY4" fmla="*/ 1292923 h 1292923"/>
              <a:gd name="connsiteX5" fmla="*/ 0 w 8704731"/>
              <a:gd name="connsiteY5" fmla="*/ 1292923 h 12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04731" h="1292923">
                <a:moveTo>
                  <a:pt x="0" y="0"/>
                </a:moveTo>
                <a:lnTo>
                  <a:pt x="8691119" y="0"/>
                </a:lnTo>
                <a:lnTo>
                  <a:pt x="8704731" y="67422"/>
                </a:lnTo>
                <a:lnTo>
                  <a:pt x="8704731" y="877883"/>
                </a:lnTo>
                <a:cubicBezTo>
                  <a:pt x="8704731" y="1107103"/>
                  <a:pt x="8518911" y="1292923"/>
                  <a:pt x="8289691" y="1292923"/>
                </a:cubicBezTo>
                <a:lnTo>
                  <a:pt x="0" y="1292923"/>
                </a:lnTo>
                <a:close/>
              </a:path>
            </a:pathLst>
          </a:custGeom>
          <a:solidFill>
            <a:srgbClr val="00B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zh-CN">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Title 1">
            <a:extLst>
              <a:ext uri="{FF2B5EF4-FFF2-40B4-BE49-F238E27FC236}">
                <a16:creationId xmlns:a16="http://schemas.microsoft.com/office/drawing/2014/main" id="{2D651B28-4E7B-43CA-3A4D-37732D02BBB0}"/>
              </a:ext>
            </a:extLst>
          </p:cNvPr>
          <p:cNvSpPr>
            <a:spLocks noGrp="1"/>
          </p:cNvSpPr>
          <p:nvPr>
            <p:ph type="title"/>
          </p:nvPr>
        </p:nvSpPr>
        <p:spPr>
          <a:xfrm>
            <a:off x="173340" y="123514"/>
            <a:ext cx="8358051" cy="810532"/>
          </a:xfrm>
        </p:spPr>
        <p:txBody>
          <a:bodyPr>
            <a:normAutofit/>
          </a:bodyPr>
          <a:lstStyle/>
          <a:p>
            <a:pPr algn="ctr" rtl="0">
              <a:lnSpc>
                <a:spcPct val="100000"/>
              </a:lnSpc>
            </a:pPr>
            <a:r>
              <a:rPr lang="zh-CN" sz="4000" b="1" i="0" u="none" baseline="0">
                <a:solidFill>
                  <a:schemeClr val="bg1"/>
                </a:solidFill>
                <a:latin typeface="Times New Roman" panose="02020603050405020304" pitchFamily="18" charset="0"/>
                <a:ea typeface="宋体" panose="02010600030101010101" pitchFamily="2" charset="-122"/>
                <a:cs typeface="Times New Roman" panose="02020603050405020304" pitchFamily="18" charset="0"/>
              </a:rPr>
              <a:t>供CAREC部长审议 </a:t>
            </a:r>
          </a:p>
        </p:txBody>
      </p:sp>
      <p:sp>
        <p:nvSpPr>
          <p:cNvPr id="8" name="Content Placeholder 2">
            <a:extLst>
              <a:ext uri="{FF2B5EF4-FFF2-40B4-BE49-F238E27FC236}">
                <a16:creationId xmlns:a16="http://schemas.microsoft.com/office/drawing/2014/main" id="{166644B0-F253-FEB4-D167-7EA85396C136}"/>
              </a:ext>
            </a:extLst>
          </p:cNvPr>
          <p:cNvSpPr txBox="1">
            <a:spLocks/>
          </p:cNvSpPr>
          <p:nvPr/>
        </p:nvSpPr>
        <p:spPr>
          <a:xfrm>
            <a:off x="227886" y="1512916"/>
            <a:ext cx="11502693" cy="4996039"/>
          </a:xfrm>
          <a:prstGeom prst="rect">
            <a:avLst/>
          </a:prstGeom>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lnSpc>
                <a:spcPct val="100000"/>
              </a:lnSpc>
              <a:spcBef>
                <a:spcPts val="0"/>
              </a:spcBef>
              <a:spcAft>
                <a:spcPts val="1200"/>
              </a:spcAft>
              <a:buFont typeface="Wingdings" pitchFamily="2" charset="2"/>
              <a:buChar char="q"/>
            </a:pPr>
            <a:r>
              <a:rPr lang="en-US" altLang="zh-CN" sz="2400" b="0" i="0" u="none" baseline="0" dirty="0">
                <a:latin typeface="Times New Roman" panose="02020603050405020304" pitchFamily="18" charset="0"/>
                <a:ea typeface="宋体" panose="02010600030101010101" pitchFamily="2" charset="-122"/>
                <a:cs typeface="Times New Roman" panose="02020603050405020304" pitchFamily="18" charset="0"/>
              </a:rPr>
              <a:t>  </a:t>
            </a:r>
            <a:r>
              <a:rPr lang="zh-CN" sz="2400" b="0" i="0" u="none" baseline="0" dirty="0">
                <a:latin typeface="Times New Roman" panose="02020603050405020304" pitchFamily="18" charset="0"/>
                <a:ea typeface="宋体" panose="02010600030101010101" pitchFamily="2" charset="-122"/>
                <a:cs typeface="Times New Roman" panose="02020603050405020304" pitchFamily="18" charset="0"/>
              </a:rPr>
              <a:t>批准</a:t>
            </a:r>
            <a:r>
              <a:rPr lang="zh-CN" sz="2400" b="1" i="0" u="none" baseline="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CAREC气候变化愿景文件</a:t>
            </a:r>
            <a:endParaRPr lang="zh-CN" sz="24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endParaRPr>
          </a:p>
          <a:p>
            <a:pPr algn="l" rtl="0">
              <a:lnSpc>
                <a:spcPct val="100000"/>
              </a:lnSpc>
              <a:spcBef>
                <a:spcPts val="0"/>
              </a:spcBef>
              <a:spcAft>
                <a:spcPts val="1200"/>
              </a:spcAft>
              <a:buFont typeface="Wingdings" pitchFamily="2" charset="2"/>
              <a:buChar char="q"/>
            </a:pPr>
            <a:r>
              <a:rPr lang="zh-CN" sz="2400" b="0" i="0" u="none" baseline="0" dirty="0">
                <a:latin typeface="Times New Roman" panose="02020603050405020304" pitchFamily="18" charset="0"/>
                <a:ea typeface="宋体" panose="02010600030101010101" pitchFamily="2" charset="-122"/>
                <a:cs typeface="Times New Roman" panose="02020603050405020304" pitchFamily="18" charset="0"/>
              </a:rPr>
              <a:t>  支持拟议的</a:t>
            </a:r>
            <a:r>
              <a:rPr lang="zh-CN" sz="2400" b="1" i="0" u="none" baseline="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CAREC气候变化治理结构</a:t>
            </a:r>
            <a:r>
              <a:rPr lang="zh-CN" sz="2400" b="0" i="0" u="none" baseline="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 </a:t>
            </a:r>
            <a:endParaRPr lang="zh-CN" sz="24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endParaRPr>
          </a:p>
          <a:p>
            <a:pPr lvl="1" algn="l" rtl="0" fontAlgn="base">
              <a:lnSpc>
                <a:spcPct val="100000"/>
              </a:lnSpc>
              <a:spcBef>
                <a:spcPts val="0"/>
              </a:spcBef>
              <a:spcAft>
                <a:spcPts val="1200"/>
              </a:spcAft>
              <a:buFont typeface="Wingdings" pitchFamily="2" charset="2"/>
              <a:buChar char="§"/>
            </a:pPr>
            <a:r>
              <a:rPr lang="zh-CN" b="1" i="0" u="none" baseline="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CAREC气候变化指导委员会</a:t>
            </a: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制定</a:t>
            </a:r>
            <a:r>
              <a:rPr lang="zh-CN" b="1" i="0" u="none" baseline="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《CAREC气候变化行动计划》</a:t>
            </a: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，分阶段实施愿景。</a:t>
            </a:r>
            <a:endParaRPr lang="zh-CN" dirty="0">
              <a:latin typeface="Times New Roman" panose="02020603050405020304" pitchFamily="18" charset="0"/>
              <a:ea typeface="宋体" panose="02010600030101010101" pitchFamily="2" charset="-122"/>
              <a:cs typeface="Times New Roman" panose="02020603050405020304" pitchFamily="18" charset="0"/>
            </a:endParaRPr>
          </a:p>
          <a:p>
            <a:pPr lvl="1" algn="l" rtl="0" fontAlgn="base">
              <a:lnSpc>
                <a:spcPct val="100000"/>
              </a:lnSpc>
              <a:spcBef>
                <a:spcPts val="0"/>
              </a:spcBef>
              <a:spcAft>
                <a:spcPts val="1200"/>
              </a:spcAft>
              <a:buFont typeface="Wingdings" pitchFamily="2" charset="2"/>
              <a:buChar char="§"/>
            </a:pPr>
            <a:r>
              <a:rPr lang="zh-CN" b="1" i="0" u="none" baseline="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CAREC秘书处和中亚学院</a:t>
            </a: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协调开展分析和能力建设活动</a:t>
            </a:r>
            <a:endParaRPr lang="zh-CN"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lvl="1" algn="l" rtl="0">
              <a:lnSpc>
                <a:spcPct val="100000"/>
              </a:lnSpc>
              <a:spcBef>
                <a:spcPts val="0"/>
              </a:spcBef>
              <a:spcAft>
                <a:spcPts val="1200"/>
              </a:spcAft>
              <a:buFont typeface="Wingdings" pitchFamily="2" charset="2"/>
              <a:buChar char="§"/>
            </a:pPr>
            <a:r>
              <a:rPr lang="zh-CN" b="1" i="0" u="none" baseline="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CAREC发展伙伴论坛</a:t>
            </a: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致力于就发展伙伴的各项倡议加强与发展伙伴的合作和协同，以推动愿景的实施。</a:t>
            </a:r>
            <a:endParaRPr lang="zh-CN" dirty="0">
              <a:latin typeface="Times New Roman" panose="02020603050405020304" pitchFamily="18" charset="0"/>
              <a:ea typeface="宋体" panose="02010600030101010101" pitchFamily="2" charset="-122"/>
              <a:cs typeface="Times New Roman" panose="02020603050405020304" pitchFamily="18" charset="0"/>
            </a:endParaRPr>
          </a:p>
          <a:p>
            <a:pPr lvl="1" algn="l" rtl="0" fontAlgn="base">
              <a:lnSpc>
                <a:spcPct val="100000"/>
              </a:lnSpc>
              <a:spcBef>
                <a:spcPts val="0"/>
              </a:spcBef>
              <a:spcAft>
                <a:spcPts val="1200"/>
              </a:spcAft>
              <a:buFont typeface="Wingdings" pitchFamily="2" charset="2"/>
              <a:buChar char="§"/>
            </a:pPr>
            <a:r>
              <a:rPr lang="zh-CN" b="1" i="0" u="none" baseline="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CAREC秘书处</a:t>
            </a:r>
            <a:r>
              <a:rPr lang="zh-CN" b="0" i="0" u="none" baseline="0" dirty="0">
                <a:latin typeface="Times New Roman" panose="02020603050405020304" pitchFamily="18" charset="0"/>
                <a:ea typeface="宋体" panose="02010600030101010101" pitchFamily="2" charset="-122"/>
                <a:cs typeface="Times New Roman" panose="02020603050405020304" pitchFamily="18" charset="0"/>
              </a:rPr>
              <a:t>和各国制定有关“CAREC气候变化愿景”的</a:t>
            </a:r>
            <a:r>
              <a:rPr lang="zh-CN" b="1" i="0" u="none" baseline="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宣传和拓展计划</a:t>
            </a:r>
            <a:endParaRPr lang="zh-CN" dirty="0">
              <a:solidFill>
                <a:srgbClr val="00B050"/>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00000"/>
              </a:lnSpc>
            </a:pPr>
            <a:endParaRPr lang="zh-CN" dirty="0">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290360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EA51434-1A55-4B35-A662-6F446881BFF6}"/>
              </a:ext>
            </a:extLst>
          </p:cNvPr>
          <p:cNvSpPr>
            <a:spLocks noGrp="1"/>
          </p:cNvSpPr>
          <p:nvPr>
            <p:ph type="subTitle" idx="1"/>
          </p:nvPr>
        </p:nvSpPr>
        <p:spPr>
          <a:xfrm>
            <a:off x="1523999" y="3595393"/>
            <a:ext cx="9144000" cy="825601"/>
          </a:xfrm>
        </p:spPr>
        <p:txBody>
          <a:bodyPr>
            <a:normAutofit fontScale="85000" lnSpcReduction="20000"/>
          </a:bodyPr>
          <a:lstStyle/>
          <a:p>
            <a:pPr rtl="0">
              <a:lnSpc>
                <a:spcPct val="120000"/>
              </a:lnSpc>
            </a:pPr>
            <a:r>
              <a:rPr lang="zh-CN" sz="2800" b="0" i="0" u="none" baseline="0" dirty="0">
                <a:latin typeface="Times New Roman" panose="02020603050405020304" pitchFamily="18" charset="0"/>
                <a:ea typeface="宋体" panose="02010600030101010101" pitchFamily="2" charset="-122"/>
                <a:cs typeface="Times New Roman" panose="02020603050405020304" pitchFamily="18" charset="0"/>
              </a:rPr>
              <a:t>中亚区域经济合作国别联络人会议 </a:t>
            </a:r>
          </a:p>
          <a:p>
            <a:pPr rtl="0">
              <a:lnSpc>
                <a:spcPct val="120000"/>
              </a:lnSpc>
              <a:spcBef>
                <a:spcPts val="0"/>
              </a:spcBef>
            </a:pPr>
            <a:r>
              <a:rPr lang="zh-CN" sz="2800" b="0" i="0" u="none" baseline="0" dirty="0">
                <a:latin typeface="Times New Roman" panose="02020603050405020304" pitchFamily="18" charset="0"/>
                <a:ea typeface="宋体" panose="02010600030101010101" pitchFamily="2" charset="-122"/>
                <a:cs typeface="Times New Roman" panose="02020603050405020304" pitchFamily="18" charset="0"/>
              </a:rPr>
              <a:t>2023年10月18日</a:t>
            </a:r>
          </a:p>
          <a:p>
            <a:pPr>
              <a:lnSpc>
                <a:spcPct val="120000"/>
              </a:lnSpc>
            </a:pPr>
            <a:endParaRPr lang="zh-CN" sz="28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B449C3CE-5CD1-6584-3A09-6EA1D8AF1EAC}"/>
              </a:ext>
            </a:extLst>
          </p:cNvPr>
          <p:cNvSpPr txBox="1"/>
          <p:nvPr/>
        </p:nvSpPr>
        <p:spPr>
          <a:xfrm>
            <a:off x="1045028" y="1816058"/>
            <a:ext cx="10101943" cy="1446550"/>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CAREC</a:t>
            </a:r>
            <a:r>
              <a:rPr kumimoji="0" lang="zh-CN" altLang="en-US" sz="44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气候与可持续发展项目筹备基金（</a:t>
            </a:r>
            <a:r>
              <a:rPr kumimoji="0" lang="en-US" altLang="zh-CN" sz="44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CSPPF</a:t>
            </a:r>
            <a:r>
              <a:rPr kumimoji="0" lang="zh-CN" altLang="en-US" sz="44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4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Slide Number Placeholder 1">
            <a:extLst>
              <a:ext uri="{FF2B5EF4-FFF2-40B4-BE49-F238E27FC236}">
                <a16:creationId xmlns:a16="http://schemas.microsoft.com/office/drawing/2014/main" id="{744F73CD-83F9-0A06-9CD4-73FD97257E7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132021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05BF79B-8ECC-F223-EDC7-77A36F12D204}"/>
              </a:ext>
            </a:extLst>
          </p:cNvPr>
          <p:cNvSpPr>
            <a:spLocks noGrp="1"/>
          </p:cNvSpPr>
          <p:nvPr>
            <p:ph type="title"/>
          </p:nvPr>
        </p:nvSpPr>
        <p:spPr>
          <a:xfrm>
            <a:off x="372085" y="335398"/>
            <a:ext cx="3116425" cy="2268396"/>
          </a:xfrm>
        </p:spPr>
        <p:txBody>
          <a:bodyPr anchor="b">
            <a:noAutofit/>
          </a:bodyPr>
          <a:lstStyle/>
          <a:p>
            <a:pPr algn="l" rtl="0">
              <a:lnSpc>
                <a:spcPct val="100000"/>
              </a:lnSpc>
            </a:pPr>
            <a:r>
              <a:rPr lang="zh-CN" sz="2800" b="1" i="0" u="none" baseline="0">
                <a:latin typeface="Times New Roman" panose="02020603050405020304" pitchFamily="18" charset="0"/>
                <a:ea typeface="宋体" panose="02010600030101010101" pitchFamily="2" charset="-122"/>
                <a:cs typeface="Times New Roman" panose="02020603050405020304" pitchFamily="18" charset="0"/>
              </a:rPr>
              <a:t>CAREC气候与可持续发展项目筹备基金（CSPPF）</a:t>
            </a:r>
            <a:br>
              <a:rPr lang="zh-CN" sz="2800" b="1" i="1">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br>
            <a:endParaRPr lang="zh-CN" sz="2800" b="1">
              <a:solidFill>
                <a:schemeClr val="accent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Picture 4">
            <a:extLst>
              <a:ext uri="{FF2B5EF4-FFF2-40B4-BE49-F238E27FC236}">
                <a16:creationId xmlns:a16="http://schemas.microsoft.com/office/drawing/2014/main" id="{72CF705E-9A84-C866-F916-28584A100D6F}"/>
              </a:ext>
            </a:extLst>
          </p:cNvPr>
          <p:cNvPicPr>
            <a:picLocks noChangeAspect="1"/>
          </p:cNvPicPr>
          <p:nvPr/>
        </p:nvPicPr>
        <p:blipFill>
          <a:blip r:embed="rId2"/>
          <a:stretch>
            <a:fillRect/>
          </a:stretch>
        </p:blipFill>
        <p:spPr>
          <a:xfrm>
            <a:off x="372085" y="2235821"/>
            <a:ext cx="3116425" cy="2654022"/>
          </a:xfrm>
          <a:prstGeom prst="rect">
            <a:avLst/>
          </a:prstGeom>
        </p:spPr>
      </p:pic>
      <p:sp>
        <p:nvSpPr>
          <p:cNvPr id="6" name="Content Placeholder 2">
            <a:extLst>
              <a:ext uri="{FF2B5EF4-FFF2-40B4-BE49-F238E27FC236}">
                <a16:creationId xmlns:a16="http://schemas.microsoft.com/office/drawing/2014/main" id="{4BEB30A8-3323-71FA-C1C0-542ACEEF3604}"/>
              </a:ext>
            </a:extLst>
          </p:cNvPr>
          <p:cNvSpPr>
            <a:spLocks noGrp="1"/>
          </p:cNvSpPr>
          <p:nvPr>
            <p:ph idx="1"/>
          </p:nvPr>
        </p:nvSpPr>
        <p:spPr>
          <a:xfrm>
            <a:off x="3934846" y="773749"/>
            <a:ext cx="8074279" cy="5765163"/>
          </a:xfrm>
        </p:spPr>
        <p:txBody>
          <a:bodyPr anchor="ctr">
            <a:noAutofit/>
          </a:bodyPr>
          <a:lstStyle/>
          <a:p>
            <a:pPr marL="0" indent="0" algn="just" rtl="0">
              <a:lnSpc>
                <a:spcPct val="100000"/>
              </a:lnSpc>
              <a:buNone/>
            </a:pPr>
            <a:r>
              <a:rPr lang="zh-CN" sz="2400" b="1" i="0" u="sng" baseline="0" dirty="0">
                <a:solidFill>
                  <a:srgbClr val="3960A5"/>
                </a:solidFill>
                <a:latin typeface="Times New Roman" panose="02020603050405020304" pitchFamily="18" charset="0"/>
                <a:ea typeface="宋体" panose="02010600030101010101" pitchFamily="2" charset="-122"/>
                <a:cs typeface="Times New Roman" panose="02020603050405020304" pitchFamily="18" charset="0"/>
              </a:rPr>
              <a:t>《CAREC 2030战略》的背景 </a:t>
            </a:r>
          </a:p>
          <a:p>
            <a:pPr algn="just" rtl="0">
              <a:lnSpc>
                <a:spcPct val="100000"/>
              </a:lnSpc>
            </a:pPr>
            <a:r>
              <a:rPr lang="zh-CN" sz="2400" b="0" i="0" u="none" baseline="0" dirty="0">
                <a:latin typeface="Times New Roman" panose="02020603050405020304" pitchFamily="18" charset="0"/>
                <a:ea typeface="宋体" panose="02010600030101010101" pitchFamily="2" charset="-122"/>
                <a:cs typeface="Times New Roman" panose="02020603050405020304" pitchFamily="18" charset="0"/>
              </a:rPr>
              <a:t>区域宏观经济的稳定性增强，投资环境有所改善，金融一体化 </a:t>
            </a:r>
          </a:p>
          <a:p>
            <a:pPr marL="0" indent="0" algn="just" rtl="0">
              <a:lnSpc>
                <a:spcPct val="100000"/>
              </a:lnSpc>
              <a:buNone/>
            </a:pPr>
            <a:r>
              <a:rPr lang="zh-CN" sz="2400" b="1" i="0" u="sng" baseline="0" dirty="0">
                <a:solidFill>
                  <a:srgbClr val="3960A5"/>
                </a:solidFill>
                <a:latin typeface="Times New Roman" panose="02020603050405020304" pitchFamily="18" charset="0"/>
                <a:ea typeface="宋体" panose="02010600030101010101" pitchFamily="2" charset="-122"/>
                <a:cs typeface="Times New Roman" panose="02020603050405020304" pitchFamily="18" charset="0"/>
              </a:rPr>
              <a:t>CAREC区域气候愿景和行动</a:t>
            </a:r>
          </a:p>
          <a:p>
            <a:pPr algn="just" rtl="0">
              <a:lnSpc>
                <a:spcPct val="100000"/>
              </a:lnSpc>
            </a:pPr>
            <a:r>
              <a:rPr lang="zh-CN" sz="2400" b="0" i="0" u="none" baseline="0" dirty="0">
                <a:latin typeface="Times New Roman" panose="02020603050405020304" pitchFamily="18" charset="0"/>
                <a:ea typeface="宋体" panose="02010600030101010101" pitchFamily="2" charset="-122"/>
                <a:cs typeface="Times New Roman" panose="02020603050405020304" pitchFamily="18" charset="0"/>
              </a:rPr>
              <a:t> </a:t>
            </a:r>
            <a:r>
              <a:rPr lang="zh-CN" sz="2400" b="0" i="0" u="non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CAREC可发挥领导作用，加强成员国之间在气候行动方面的协调。</a:t>
            </a:r>
            <a:endParaRPr lang="zh-CN" sz="2400" b="1" u="sng" dirty="0">
              <a:solidFill>
                <a:srgbClr val="3960A5"/>
              </a:solidFill>
              <a:latin typeface="Times New Roman" panose="02020603050405020304" pitchFamily="18" charset="0"/>
              <a:ea typeface="宋体" panose="02010600030101010101" pitchFamily="2" charset="-122"/>
              <a:cs typeface="Times New Roman" panose="02020603050405020304" pitchFamily="18" charset="0"/>
            </a:endParaRPr>
          </a:p>
          <a:p>
            <a:pPr marL="0" indent="0" algn="just" rtl="0">
              <a:lnSpc>
                <a:spcPct val="100000"/>
              </a:lnSpc>
              <a:buNone/>
            </a:pPr>
            <a:r>
              <a:rPr lang="zh-CN" sz="2400" b="1" i="0" u="sng" baseline="0" dirty="0">
                <a:solidFill>
                  <a:srgbClr val="3960A5"/>
                </a:solidFill>
                <a:latin typeface="Times New Roman" panose="02020603050405020304" pitchFamily="18" charset="0"/>
                <a:ea typeface="宋体" panose="02010600030101010101" pitchFamily="2" charset="-122"/>
                <a:cs typeface="Times New Roman" panose="02020603050405020304" pitchFamily="18" charset="0"/>
              </a:rPr>
              <a:t>建立CAREC CSPPF（原名RIPEF）的理由</a:t>
            </a:r>
          </a:p>
          <a:p>
            <a:pPr algn="just" rtl="0">
              <a:lnSpc>
                <a:spcPct val="100000"/>
              </a:lnSpc>
            </a:pPr>
            <a:r>
              <a:rPr lang="zh-CN" sz="2400" b="0" i="0" u="none" baseline="0" dirty="0">
                <a:latin typeface="Times New Roman" panose="02020603050405020304" pitchFamily="18" charset="0"/>
                <a:ea typeface="宋体" panose="02010600030101010101" pitchFamily="2" charset="-122"/>
                <a:cs typeface="Times New Roman" panose="02020603050405020304" pitchFamily="18" charset="0"/>
              </a:rPr>
              <a:t>帮助应对多项CAREC区域基础设施项目挑战，如基础设施融资缺口扩大、能力不足、未能实现气候变化目标和可持续发展目标、缺乏可供投资的项目、私营部门融资受限、融资来源单一等。 </a:t>
            </a:r>
            <a:endParaRPr lang="zh-CN" sz="2400" dirty="0">
              <a:latin typeface="Times New Roman" panose="02020603050405020304" pitchFamily="18" charset="0"/>
              <a:ea typeface="宋体" panose="02010600030101010101" pitchFamily="2" charset="-122"/>
              <a:cs typeface="Times New Roman" panose="02020603050405020304" pitchFamily="18" charset="0"/>
            </a:endParaRPr>
          </a:p>
          <a:p>
            <a:pPr marL="0" indent="0" algn="just" rtl="0">
              <a:lnSpc>
                <a:spcPct val="100000"/>
              </a:lnSpc>
              <a:buNone/>
            </a:pPr>
            <a:r>
              <a:rPr lang="zh-CN" sz="2400" b="1" i="0" u="sng" baseline="0" dirty="0">
                <a:solidFill>
                  <a:srgbClr val="3960A5"/>
                </a:solidFill>
                <a:latin typeface="Times New Roman" panose="02020603050405020304" pitchFamily="18" charset="0"/>
                <a:ea typeface="宋体" panose="02010600030101010101" pitchFamily="2" charset="-122"/>
                <a:cs typeface="Times New Roman" panose="02020603050405020304" pitchFamily="18" charset="0"/>
              </a:rPr>
              <a:t>目标</a:t>
            </a:r>
          </a:p>
          <a:p>
            <a:pPr algn="just" rtl="0">
              <a:lnSpc>
                <a:spcPct val="100000"/>
              </a:lnSpc>
            </a:pPr>
            <a:r>
              <a:rPr lang="zh-CN" sz="2400" b="0" i="0" u="none" baseline="0" dirty="0">
                <a:latin typeface="Times New Roman" panose="02020603050405020304" pitchFamily="18" charset="0"/>
                <a:ea typeface="宋体" panose="02010600030101010101" pitchFamily="2" charset="-122"/>
                <a:cs typeface="Times New Roman" panose="02020603050405020304" pitchFamily="18" charset="0"/>
              </a:rPr>
              <a:t>建立专门的多捐助方信托基金，从而支持CAREC成员国政府以帮助应对气候变化及可持续的方式有效筹备项目</a:t>
            </a:r>
            <a:endParaRPr lang="zh-CN" sz="2400" b="1" dirty="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00000"/>
              </a:lnSpc>
            </a:pPr>
            <a:endParaRPr lang="zh-CN" sz="2400"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Slide Number Placeholder 1">
            <a:extLst>
              <a:ext uri="{FF2B5EF4-FFF2-40B4-BE49-F238E27FC236}">
                <a16:creationId xmlns:a16="http://schemas.microsoft.com/office/drawing/2014/main" id="{51ECF8DA-0657-CBD7-A6B6-8B92DFDD5C3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CE47BB-7310-46D8-81F3-6ABCEF98FEF2}" type="slidenum">
              <a:rPr kumimoji="0"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7525157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Dornier Consulting">
      <a:dk1>
        <a:srgbClr val="566367"/>
      </a:dk1>
      <a:lt1>
        <a:srgbClr val="FFFFFF"/>
      </a:lt1>
      <a:dk2>
        <a:srgbClr val="566367"/>
      </a:dk2>
      <a:lt2>
        <a:srgbClr val="E7EBF0"/>
      </a:lt2>
      <a:accent1>
        <a:srgbClr val="FBBA00"/>
      </a:accent1>
      <a:accent2>
        <a:srgbClr val="EF7D00"/>
      </a:accent2>
      <a:accent3>
        <a:srgbClr val="006EB7"/>
      </a:accent3>
      <a:accent4>
        <a:srgbClr val="B61F29"/>
      </a:accent4>
      <a:accent5>
        <a:srgbClr val="FFFFFF"/>
      </a:accent5>
      <a:accent6>
        <a:srgbClr val="FFFFFF"/>
      </a:accent6>
      <a:hlink>
        <a:srgbClr val="FFFFFF"/>
      </a:hlink>
      <a:folHlink>
        <a:srgbClr val="FFFFF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blank">
  <a:themeElements>
    <a:clrScheme name="Dornier Consulting">
      <a:dk1>
        <a:srgbClr val="566367"/>
      </a:dk1>
      <a:lt1>
        <a:srgbClr val="FFFFFF"/>
      </a:lt1>
      <a:dk2>
        <a:srgbClr val="566367"/>
      </a:dk2>
      <a:lt2>
        <a:srgbClr val="E7EBF0"/>
      </a:lt2>
      <a:accent1>
        <a:srgbClr val="FBBA00"/>
      </a:accent1>
      <a:accent2>
        <a:srgbClr val="EF7D00"/>
      </a:accent2>
      <a:accent3>
        <a:srgbClr val="006EB7"/>
      </a:accent3>
      <a:accent4>
        <a:srgbClr val="B61F29"/>
      </a:accent4>
      <a:accent5>
        <a:srgbClr val="FFFFFF"/>
      </a:accent5>
      <a:accent6>
        <a:srgbClr val="FFFFFF"/>
      </a:accent6>
      <a:hlink>
        <a:srgbClr val="FFFFFF"/>
      </a:hlink>
      <a:folHlink>
        <a:srgbClr val="FFFFF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d0bf39f-aee5-4194-a8cf-9eb94d977901">
      <Terms xmlns="http://schemas.microsoft.com/office/infopath/2007/PartnerControls"/>
    </lcf76f155ced4ddcb4097134ff3c332f>
    <TaxCatchAll xmlns="c1fdd505-2570-46c2-bd04-3e0f2d874cf5" xsi:nil="true"/>
    <SharedWithUsers xmlns="f668aa56-9285-4561-92d6-d6343913a899">
      <UserInfo>
        <DisplayName>Julius Irving C. Santos</DisplayName>
        <AccountId>168</AccountId>
        <AccountType/>
      </UserInfo>
      <UserInfo>
        <DisplayName>Kenzhekhan Abuov</DisplayName>
        <AccountId>1608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FDAEA74914DCF4CB1BBCF0E2E5EDB11" ma:contentTypeVersion="17" ma:contentTypeDescription="Create a new document." ma:contentTypeScope="" ma:versionID="30482bcb042da94300ab269d05646591">
  <xsd:schema xmlns:xsd="http://www.w3.org/2001/XMLSchema" xmlns:xs="http://www.w3.org/2001/XMLSchema" xmlns:p="http://schemas.microsoft.com/office/2006/metadata/properties" xmlns:ns2="f668aa56-9285-4561-92d6-d6343913a899" xmlns:ns3="4d0bf39f-aee5-4194-a8cf-9eb94d977901" xmlns:ns4="c1fdd505-2570-46c2-bd04-3e0f2d874cf5" targetNamespace="http://schemas.microsoft.com/office/2006/metadata/properties" ma:root="true" ma:fieldsID="43fff43ee8f6aa09ff18a5919b1d8d27" ns2:_="" ns3:_="" ns4:_="">
    <xsd:import namespace="f668aa56-9285-4561-92d6-d6343913a899"/>
    <xsd:import namespace="4d0bf39f-aee5-4194-a8cf-9eb94d977901"/>
    <xsd:import namespace="c1fdd505-2570-46c2-bd04-3e0f2d874cf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4: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68aa56-9285-4561-92d6-d6343913a89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d0bf39f-aee5-4194-a8cf-9eb94d97790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15af50e-efb3-4a0e-b425-875ff625e0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fdd505-2570-46c2-bd04-3e0f2d874cf5"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cf1b58bf-0af3-43f6-8149-3fc5501c152c}" ma:internalName="TaxCatchAll" ma:showField="CatchAllData" ma:web="f668aa56-9285-4561-92d6-d6343913a8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B72933-99C1-4CF7-962A-AD868D751849}">
  <ds:schemaRefs>
    <ds:schemaRef ds:uri="4d0bf39f-aee5-4194-a8cf-9eb94d977901"/>
    <ds:schemaRef ds:uri="c1fdd505-2570-46c2-bd04-3e0f2d874cf5"/>
    <ds:schemaRef ds:uri="f668aa56-9285-4561-92d6-d6343913a89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B812354-EFA7-48FC-BBAE-2C447E349451}">
  <ds:schemaRefs>
    <ds:schemaRef ds:uri="http://schemas.microsoft.com/sharepoint/v3/contenttype/forms"/>
  </ds:schemaRefs>
</ds:datastoreItem>
</file>

<file path=customXml/itemProps3.xml><?xml version="1.0" encoding="utf-8"?>
<ds:datastoreItem xmlns:ds="http://schemas.openxmlformats.org/officeDocument/2006/customXml" ds:itemID="{83318402-CC2A-4516-976C-9146E06E50F1}">
  <ds:schemaRefs>
    <ds:schemaRef ds:uri="4d0bf39f-aee5-4194-a8cf-9eb94d977901"/>
    <ds:schemaRef ds:uri="c1fdd505-2570-46c2-bd04-3e0f2d874cf5"/>
    <ds:schemaRef ds:uri="f668aa56-9285-4561-92d6-d6343913a8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19</TotalTime>
  <Words>7940</Words>
  <Application>Microsoft Office PowerPoint</Application>
  <PresentationFormat>Widescreen</PresentationFormat>
  <Paragraphs>485</Paragraphs>
  <Slides>41</Slides>
  <Notes>16</Notes>
  <HiddenSlides>0</HiddenSlides>
  <MMClips>0</MMClips>
  <ScaleCrop>false</ScaleCrop>
  <HeadingPairs>
    <vt:vector size="8" baseType="variant">
      <vt:variant>
        <vt:lpstr>Fonts Used</vt:lpstr>
      </vt:variant>
      <vt:variant>
        <vt:i4>6</vt:i4>
      </vt:variant>
      <vt:variant>
        <vt:lpstr>Theme</vt:lpstr>
      </vt:variant>
      <vt:variant>
        <vt:i4>7</vt:i4>
      </vt:variant>
      <vt:variant>
        <vt:lpstr>Embedded OLE Servers</vt:lpstr>
      </vt:variant>
      <vt:variant>
        <vt:i4>2</vt:i4>
      </vt:variant>
      <vt:variant>
        <vt:lpstr>Slide Titles</vt:lpstr>
      </vt:variant>
      <vt:variant>
        <vt:i4>41</vt:i4>
      </vt:variant>
    </vt:vector>
  </HeadingPairs>
  <TitlesOfParts>
    <vt:vector size="56" baseType="lpstr">
      <vt:lpstr>Arial</vt:lpstr>
      <vt:lpstr>Calibri</vt:lpstr>
      <vt:lpstr>Calibri Light</vt:lpstr>
      <vt:lpstr>Times New Roman</vt:lpstr>
      <vt:lpstr>Wingdings</vt:lpstr>
      <vt:lpstr>Wingdings 2</vt:lpstr>
      <vt:lpstr>Office Theme</vt:lpstr>
      <vt:lpstr>blank</vt:lpstr>
      <vt:lpstr>1_Office Theme</vt:lpstr>
      <vt:lpstr>2_Office Theme</vt:lpstr>
      <vt:lpstr>3_Office Theme</vt:lpstr>
      <vt:lpstr>1_blank</vt:lpstr>
      <vt:lpstr>4_Office Theme</vt:lpstr>
      <vt:lpstr>think-cell Folie</vt:lpstr>
      <vt:lpstr>think-cell Slide</vt:lpstr>
      <vt:lpstr>气候变化区域行动：CAREC愿景  </vt:lpstr>
      <vt:lpstr>PowerPoint Presentation</vt:lpstr>
      <vt:lpstr>PowerPoint Presentation</vt:lpstr>
      <vt:lpstr>PowerPoint Presentation</vt:lpstr>
      <vt:lpstr>PowerPoint Presentation</vt:lpstr>
      <vt:lpstr>PowerPoint Presentation</vt:lpstr>
      <vt:lpstr>供CAREC部长审议 </vt:lpstr>
      <vt:lpstr>PowerPoint Presentation</vt:lpstr>
      <vt:lpstr>CAREC气候与可持续发展项目筹备基金（CSPPF） </vt:lpstr>
      <vt:lpstr>PowerPoint Presentation</vt:lpstr>
      <vt:lpstr>PowerPoint Presentation</vt:lpstr>
      <vt:lpstr>  </vt:lpstr>
      <vt:lpstr>  即将举办的能源投资论坛 活动更新 2023年11月28—29日，第比利斯</vt:lpstr>
      <vt:lpstr>背景</vt:lpstr>
      <vt:lpstr>会议目标</vt:lpstr>
      <vt:lpstr>第六届中亚区域经济合作能源投资论坛概况</vt:lpstr>
      <vt:lpstr>CAREC成员国政府的期待 </vt:lpstr>
      <vt:lpstr>未来计划</vt:lpstr>
      <vt:lpstr>CAREC研究演讲： 多元化CAREC地区的贸易流向和交通运输和过境路线 </vt:lpstr>
      <vt:lpstr>简介</vt:lpstr>
      <vt:lpstr>受能源价格驱动，货物贸易增长…</vt:lpstr>
      <vt:lpstr>…同时，对俄罗斯联邦出口飙升</vt:lpstr>
      <vt:lpstr>出口增长的构成</vt:lpstr>
      <vt:lpstr>转口贸易</vt:lpstr>
      <vt:lpstr>重新审视跨境路线</vt:lpstr>
      <vt:lpstr>总结</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第22次部长级会议日程（上午）       比尔特莫尔酒店</vt:lpstr>
      <vt:lpstr>第22次部长级会议日程（下午）       比尔特莫尔酒店</vt:lpstr>
      <vt:lpstr>关键成果及文件 </vt:lpstr>
      <vt:lpstr>CAREC第22次部长级会议《部长联合声明》纲要  </vt:lpstr>
      <vt:lpstr>信息：中亚区域经济合作第22次部长级会议边会</vt:lpstr>
      <vt:lpstr>PowerPoint Presentation</vt:lpstr>
      <vt:lpstr>PowerPoint Presentation</vt:lpstr>
      <vt:lpstr>国别联络人的指导与支持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Action  on Climate Change:  A Vision for CAREC in 2050 </dc:title>
  <dc:creator>Johannes Friedrich Linn</dc:creator>
  <cp:lastModifiedBy>Reneli Gloria</cp:lastModifiedBy>
  <cp:revision>9</cp:revision>
  <cp:lastPrinted>2023-10-17T00:07:54Z</cp:lastPrinted>
  <dcterms:created xsi:type="dcterms:W3CDTF">2023-08-31T21:24:35Z</dcterms:created>
  <dcterms:modified xsi:type="dcterms:W3CDTF">2023-10-18T04:22:30Z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17d4574-7375-4d17-b29c-6e4c6df0fcb0_Enabled">
    <vt:lpwstr>true</vt:lpwstr>
  </property>
  <property fmtid="{D5CDD505-2E9C-101B-9397-08002B2CF9AE}" pid="3" name="MSIP_Label_817d4574-7375-4d17-b29c-6e4c6df0fcb0_SetDate">
    <vt:lpwstr>2023-09-04T05:18:45Z</vt:lpwstr>
  </property>
  <property fmtid="{D5CDD505-2E9C-101B-9397-08002B2CF9AE}" pid="4" name="MSIP_Label_817d4574-7375-4d17-b29c-6e4c6df0fcb0_Method">
    <vt:lpwstr>Standard</vt:lpwstr>
  </property>
  <property fmtid="{D5CDD505-2E9C-101B-9397-08002B2CF9AE}" pid="5" name="MSIP_Label_817d4574-7375-4d17-b29c-6e4c6df0fcb0_Name">
    <vt:lpwstr>ADB Internal</vt:lpwstr>
  </property>
  <property fmtid="{D5CDD505-2E9C-101B-9397-08002B2CF9AE}" pid="6" name="MSIP_Label_817d4574-7375-4d17-b29c-6e4c6df0fcb0_SiteId">
    <vt:lpwstr>9495d6bb-41c2-4c58-848f-92e52cf3d640</vt:lpwstr>
  </property>
  <property fmtid="{D5CDD505-2E9C-101B-9397-08002B2CF9AE}" pid="7" name="MSIP_Label_817d4574-7375-4d17-b29c-6e4c6df0fcb0_ActionId">
    <vt:lpwstr>98b369a4-3000-43cd-ae4f-d3f69b48ef43</vt:lpwstr>
  </property>
  <property fmtid="{D5CDD505-2E9C-101B-9397-08002B2CF9AE}" pid="8" name="MSIP_Label_817d4574-7375-4d17-b29c-6e4c6df0fcb0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INTERNAL. This information is accessible to ADB Management and staff. It may be shared outside ADB with appropriate permission.</vt:lpwstr>
  </property>
  <property fmtid="{D5CDD505-2E9C-101B-9397-08002B2CF9AE}" pid="11" name="ContentTypeId">
    <vt:lpwstr>0x0101009FDAEA74914DCF4CB1BBCF0E2E5EDB11</vt:lpwstr>
  </property>
  <property fmtid="{D5CDD505-2E9C-101B-9397-08002B2CF9AE}" pid="12" name="MediaServiceImageTags">
    <vt:lpwstr/>
  </property>
</Properties>
</file>