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2"/>
  </p:notesMasterIdLst>
  <p:sldIdLst>
    <p:sldId id="256" r:id="rId5"/>
    <p:sldId id="2145706036" r:id="rId6"/>
    <p:sldId id="2145706033" r:id="rId7"/>
    <p:sldId id="259" r:id="rId8"/>
    <p:sldId id="2145706038" r:id="rId9"/>
    <p:sldId id="2145706034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7DA700-17DD-1B0D-AC09-DD16C42BD79F}" name="Lyaziza G. Sabyrova" initials="LT" userId="S::lsabyrova@adb.org::ae7fddb7-c893-4522-97e0-04a09d283929" providerId="AD"/>
  <p188:author id="{D8736C9C-6EC0-41E0-6322-4388CBEBFECE}" name="Dorothea C. Lazaro" initials="" userId="S::dlazaro@adb.org::805b2f41-9d5e-4ff4-8a46-e4c17eaa3090" providerId="AD"/>
  <p188:author id="{0B977CAD-25F5-E925-846B-695D80F95BC0}" name="Kenzhekhan Abuov" initials="" userId="S::kabuov@adb.org::902729f0-25f2-45d2-93e1-7080b8c08c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88B5D-82F1-E0D2-3FF6-13C9CFCDEFD8}" v="52" dt="2023-10-17T00:58:12.201"/>
    <p1510:client id="{11383370-9265-1DEE-B3C7-A385BCE10AF1}" v="227" dt="2023-10-16T09:53:31.411"/>
    <p1510:client id="{11A3847C-3CF6-943E-B7FF-F865F8D36640}" v="753" dt="2023-10-16T12:02:39.186"/>
    <p1510:client id="{20DBBF2F-312D-8A23-A980-745019C5A216}" v="2" dt="2023-10-17T03:43:07.721"/>
    <p1510:client id="{55F7477F-B127-963F-4F3B-1F46992886DD}" v="1" dt="2023-10-17T01:39:46.815"/>
    <p1510:client id="{6C51F673-926C-150C-C50A-06AFF9873E24}" v="1191" dt="2023-10-16T08:13:53.897"/>
    <p1510:client id="{7D8452BC-F399-4F4D-941B-3B5D0368D278}" v="7" dt="2023-10-17T03:33:35.450"/>
    <p1510:client id="{883DC0E1-2D3C-950B-F4D0-2A636AD87EC6}" v="218" dt="2023-10-16T08:44:46.917"/>
    <p1510:client id="{8F1C432B-6C07-DCD0-EE8E-B84215514B0D}" v="5" dt="2023-10-16T12:44:00.944"/>
    <p1510:client id="{B84D0A4A-8D56-E183-4A45-4C413BC22453}" v="3" dt="2023-10-17T03:48:00.877"/>
    <p1510:client id="{BDA5E861-823F-6C7D-C4EC-72EA2E5FEFAF}" v="84" dt="2023-10-16T09:04:41.544"/>
    <p1510:client id="{C1581E92-1655-78CA-400C-7512231F97C0}" v="116" dt="2023-10-16T11:02:02.231"/>
    <p1510:client id="{C4FF62B5-3E4A-7467-91B0-39AFD04AA079}" v="346" dt="2023-10-16T08:03:00.027"/>
    <p1510:client id="{D2D98D82-3D10-B297-AFC1-666442C17009}" v="1" dt="2023-10-17T03:41:49.425"/>
    <p1510:client id="{E28F469D-6233-554F-97E8-FB064FBE43BC}" v="616" dt="2023-10-16T12:33:56.267"/>
    <p1510:client id="{E2F41AA9-B4AD-4FF8-9130-732160520DA3}" v="31" vWet="33" dt="2023-10-17T00:14:48.256"/>
    <p1510:client id="{F62CCDA9-A7A2-43E2-908C-3DDE27E0183E}" v="265" dt="2023-10-17T01:58:11.888"/>
    <p1510:client id="{F82A4294-3EBD-E880-51BA-1B3DD4468F95}" v="66" dt="2023-10-16T08:57:20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othea C. Lazaro" userId="S::dlazaro@adb.org::805b2f41-9d5e-4ff4-8a46-e4c17eaa3090" providerId="AD" clId="Web-{2FD1113C-C99C-9702-0005-ABC70867BF31}"/>
    <pc:docChg chg="modSld">
      <pc:chgData name="Dorothea C. Lazaro" userId="S::dlazaro@adb.org::805b2f41-9d5e-4ff4-8a46-e4c17eaa3090" providerId="AD" clId="Web-{2FD1113C-C99C-9702-0005-ABC70867BF31}" dt="2023-10-13T07:40:04.837" v="2" actId="20577"/>
      <pc:docMkLst>
        <pc:docMk/>
      </pc:docMkLst>
      <pc:sldChg chg="modSp modCm">
        <pc:chgData name="Dorothea C. Lazaro" userId="S::dlazaro@adb.org::805b2f41-9d5e-4ff4-8a46-e4c17eaa3090" providerId="AD" clId="Web-{2FD1113C-C99C-9702-0005-ABC70867BF31}" dt="2023-10-13T07:40:04.837" v="2" actId="20577"/>
        <pc:sldMkLst>
          <pc:docMk/>
          <pc:sldMk cId="1512332877" sldId="2145706034"/>
        </pc:sldMkLst>
        <pc:spChg chg="mod">
          <ac:chgData name="Dorothea C. Lazaro" userId="S::dlazaro@adb.org::805b2f41-9d5e-4ff4-8a46-e4c17eaa3090" providerId="AD" clId="Web-{2FD1113C-C99C-9702-0005-ABC70867BF31}" dt="2023-10-13T07:40:04.837" v="2" actId="20577"/>
          <ac:spMkLst>
            <pc:docMk/>
            <pc:sldMk cId="1512332877" sldId="2145706034"/>
            <ac:spMk id="19" creationId="{09AFF0BA-F1B8-CF3B-070C-ACB9EE867C9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orothea C. Lazaro" userId="S::dlazaro@adb.org::805b2f41-9d5e-4ff4-8a46-e4c17eaa3090" providerId="AD" clId="Web-{2FD1113C-C99C-9702-0005-ABC70867BF31}" dt="2023-10-13T07:39:58.446" v="1"/>
              <pc2:cmMkLst xmlns:pc2="http://schemas.microsoft.com/office/powerpoint/2019/9/main/command">
                <pc:docMk/>
                <pc:sldMk cId="1512332877" sldId="2145706034"/>
                <pc2:cmMk id="{A46A307C-9F8F-FD45-92A6-B44789D83507}"/>
              </pc2:cmMkLst>
            </pc226:cmChg>
          </p:ext>
        </pc:extLst>
      </pc:sldChg>
    </pc:docChg>
  </pc:docChgLst>
  <pc:docChgLst>
    <pc:chgData name="Kenzhekhan Abuov" userId="S::kabuov@adb.org::902729f0-25f2-45d2-93e1-7080b8c08c09" providerId="AD" clId="Web-{7614E249-0752-D34A-BC78-AFD0BD46F26D}"/>
    <pc:docChg chg="">
      <pc:chgData name="Kenzhekhan Abuov" userId="S::kabuov@adb.org::902729f0-25f2-45d2-93e1-7080b8c08c09" providerId="AD" clId="Web-{7614E249-0752-D34A-BC78-AFD0BD46F26D}" dt="2023-10-13T07:17:37.888" v="0"/>
      <pc:docMkLst>
        <pc:docMk/>
      </pc:docMkLst>
      <pc:sldChg chg="modCm">
        <pc:chgData name="Kenzhekhan Abuov" userId="S::kabuov@adb.org::902729f0-25f2-45d2-93e1-7080b8c08c09" providerId="AD" clId="Web-{7614E249-0752-D34A-BC78-AFD0BD46F26D}" dt="2023-10-13T07:17:37.888" v="0"/>
        <pc:sldMkLst>
          <pc:docMk/>
          <pc:sldMk cId="1512332877" sldId="21457060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enzhekhan Abuov" userId="S::kabuov@adb.org::902729f0-25f2-45d2-93e1-7080b8c08c09" providerId="AD" clId="Web-{7614E249-0752-D34A-BC78-AFD0BD46F26D}" dt="2023-10-13T07:17:37.888" v="0"/>
              <pc2:cmMkLst xmlns:pc2="http://schemas.microsoft.com/office/powerpoint/2019/9/main/command">
                <pc:docMk/>
                <pc:sldMk cId="1512332877" sldId="2145706034"/>
                <pc2:cmMk id="{A46A307C-9F8F-FD45-92A6-B44789D83507}"/>
              </pc2:cmMkLst>
              <pc226:cmRplyChg chg="add">
                <pc226:chgData name="Kenzhekhan Abuov" userId="S::kabuov@adb.org::902729f0-25f2-45d2-93e1-7080b8c08c09" providerId="AD" clId="Web-{7614E249-0752-D34A-BC78-AFD0BD46F26D}" dt="2023-10-13T07:17:37.888" v="0"/>
                <pc2:cmRplyMkLst xmlns:pc2="http://schemas.microsoft.com/office/powerpoint/2019/9/main/command">
                  <pc:docMk/>
                  <pc:sldMk cId="1512332877" sldId="2145706034"/>
                  <pc2:cmMk id="{A46A307C-9F8F-FD45-92A6-B44789D83507}"/>
                  <pc2:cmRplyMk id="{FDBA1F7C-BF72-49A2-8797-3F5CA7C09887}"/>
                </pc2:cmRplyMkLst>
              </pc226:cmRplyChg>
            </pc226:cmChg>
          </p:ext>
        </pc:extLst>
      </pc:sldChg>
    </pc:docChg>
  </pc:docChgLst>
  <pc:docChgLst>
    <pc:chgData name="Lyaziza G. Sabyrova" userId="ae7fddb7-c893-4522-97e0-04a09d283929" providerId="ADAL" clId="{C61802D3-F84D-4081-AEA2-7AFD450E489A}"/>
    <pc:docChg chg="custSel modSld">
      <pc:chgData name="Lyaziza G. Sabyrova" userId="ae7fddb7-c893-4522-97e0-04a09d283929" providerId="ADAL" clId="{C61802D3-F84D-4081-AEA2-7AFD450E489A}" dt="2023-10-14T01:34:33.238" v="67"/>
      <pc:docMkLst>
        <pc:docMk/>
      </pc:docMkLst>
      <pc:sldChg chg="addCm">
        <pc:chgData name="Lyaziza G. Sabyrova" userId="ae7fddb7-c893-4522-97e0-04a09d283929" providerId="ADAL" clId="{C61802D3-F84D-4081-AEA2-7AFD450E489A}" dt="2023-10-14T01:20:10.914" v="56"/>
        <pc:sldMkLst>
          <pc:docMk/>
          <pc:sldMk cId="60145155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yaziza G. Sabyrova" userId="ae7fddb7-c893-4522-97e0-04a09d283929" providerId="ADAL" clId="{C61802D3-F84D-4081-AEA2-7AFD450E489A}" dt="2023-10-14T01:20:10.914" v="56"/>
              <pc2:cmMkLst xmlns:pc2="http://schemas.microsoft.com/office/powerpoint/2019/9/main/command">
                <pc:docMk/>
                <pc:sldMk cId="601451550" sldId="259"/>
                <pc2:cmMk id="{9645CCA7-FAF1-44C6-9C46-52E84B3EB07A}"/>
              </pc2:cmMkLst>
            </pc226:cmChg>
          </p:ext>
        </pc:extLst>
      </pc:sldChg>
      <pc:sldChg chg="modSp mod addCm">
        <pc:chgData name="Lyaziza G. Sabyrova" userId="ae7fddb7-c893-4522-97e0-04a09d283929" providerId="ADAL" clId="{C61802D3-F84D-4081-AEA2-7AFD450E489A}" dt="2023-10-14T01:26:24.232" v="66"/>
        <pc:sldMkLst>
          <pc:docMk/>
          <pc:sldMk cId="1290360302" sldId="265"/>
        </pc:sldMkLst>
        <pc:spChg chg="mod">
          <ac:chgData name="Lyaziza G. Sabyrova" userId="ae7fddb7-c893-4522-97e0-04a09d283929" providerId="ADAL" clId="{C61802D3-F84D-4081-AEA2-7AFD450E489A}" dt="2023-10-14T01:25:26.353" v="61" actId="1076"/>
          <ac:spMkLst>
            <pc:docMk/>
            <pc:sldMk cId="1290360302" sldId="265"/>
            <ac:spMk id="6" creationId="{2D651B28-4E7B-43CA-3A4D-37732D02BBB0}"/>
          </ac:spMkLst>
        </pc:spChg>
        <pc:spChg chg="mod">
          <ac:chgData name="Lyaziza G. Sabyrova" userId="ae7fddb7-c893-4522-97e0-04a09d283929" providerId="ADAL" clId="{C61802D3-F84D-4081-AEA2-7AFD450E489A}" dt="2023-10-14T01:25:38.400" v="65" actId="27636"/>
          <ac:spMkLst>
            <pc:docMk/>
            <pc:sldMk cId="1290360302" sldId="265"/>
            <ac:spMk id="8" creationId="{166644B0-F253-FEB4-D167-7EA85396C1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yaziza G. Sabyrova" userId="ae7fddb7-c893-4522-97e0-04a09d283929" providerId="ADAL" clId="{C61802D3-F84D-4081-AEA2-7AFD450E489A}" dt="2023-10-14T01:26:24.232" v="66"/>
              <pc2:cmMkLst xmlns:pc2="http://schemas.microsoft.com/office/powerpoint/2019/9/main/command">
                <pc:docMk/>
                <pc:sldMk cId="1290360302" sldId="265"/>
                <pc2:cmMk id="{267E917C-6FA8-4EBB-8B2F-AE91C69DD708}"/>
              </pc2:cmMkLst>
            </pc226:cmChg>
          </p:ext>
        </pc:extLst>
      </pc:sldChg>
      <pc:sldChg chg="modSp mod addCm">
        <pc:chgData name="Lyaziza G. Sabyrova" userId="ae7fddb7-c893-4522-97e0-04a09d283929" providerId="ADAL" clId="{C61802D3-F84D-4081-AEA2-7AFD450E489A}" dt="2023-10-14T01:19:36.759" v="55"/>
        <pc:sldMkLst>
          <pc:docMk/>
          <pc:sldMk cId="2088425732" sldId="2145706033"/>
        </pc:sldMkLst>
        <pc:spChg chg="mod">
          <ac:chgData name="Lyaziza G. Sabyrova" userId="ae7fddb7-c893-4522-97e0-04a09d283929" providerId="ADAL" clId="{C61802D3-F84D-4081-AEA2-7AFD450E489A}" dt="2023-10-14T01:09:24.989" v="54" actId="207"/>
          <ac:spMkLst>
            <pc:docMk/>
            <pc:sldMk cId="2088425732" sldId="2145706033"/>
            <ac:spMk id="27" creationId="{00251347-254E-0D44-8122-B37D94FD14A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yaziza G. Sabyrova" userId="ae7fddb7-c893-4522-97e0-04a09d283929" providerId="ADAL" clId="{C61802D3-F84D-4081-AEA2-7AFD450E489A}" dt="2023-10-14T01:19:36.759" v="55"/>
              <pc2:cmMkLst xmlns:pc2="http://schemas.microsoft.com/office/powerpoint/2019/9/main/command">
                <pc:docMk/>
                <pc:sldMk cId="2088425732" sldId="2145706033"/>
                <pc2:cmMk id="{4E48C9BF-C0C5-460C-B0FD-91A5A4FC954C}"/>
              </pc2:cmMkLst>
            </pc226:cmChg>
          </p:ext>
        </pc:extLst>
      </pc:sldChg>
      <pc:sldChg chg="modSp mod addCm">
        <pc:chgData name="Lyaziza G. Sabyrova" userId="ae7fddb7-c893-4522-97e0-04a09d283929" providerId="ADAL" clId="{C61802D3-F84D-4081-AEA2-7AFD450E489A}" dt="2023-10-14T01:25:10.609" v="59"/>
        <pc:sldMkLst>
          <pc:docMk/>
          <pc:sldMk cId="1512332877" sldId="2145706034"/>
        </pc:sldMkLst>
        <pc:spChg chg="mod">
          <ac:chgData name="Lyaziza G. Sabyrova" userId="ae7fddb7-c893-4522-97e0-04a09d283929" providerId="ADAL" clId="{C61802D3-F84D-4081-AEA2-7AFD450E489A}" dt="2023-10-14T01:24:36.017" v="58" actId="1076"/>
          <ac:spMkLst>
            <pc:docMk/>
            <pc:sldMk cId="1512332877" sldId="2145706034"/>
            <ac:spMk id="23" creationId="{B163A329-6720-2B08-A972-109DB3C6567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yaziza G. Sabyrova" userId="ae7fddb7-c893-4522-97e0-04a09d283929" providerId="ADAL" clId="{C61802D3-F84D-4081-AEA2-7AFD450E489A}" dt="2023-10-14T01:25:10.609" v="59"/>
              <pc2:cmMkLst xmlns:pc2="http://schemas.microsoft.com/office/powerpoint/2019/9/main/command">
                <pc:docMk/>
                <pc:sldMk cId="1512332877" sldId="2145706034"/>
                <pc2:cmMk id="{281086C6-209C-49C2-A5BD-4C2EA0809E7C}"/>
              </pc2:cmMkLst>
            </pc226:cmChg>
          </p:ext>
        </pc:extLst>
      </pc:sldChg>
      <pc:sldChg chg="modSp mod addCm">
        <pc:chgData name="Lyaziza G. Sabyrova" userId="ae7fddb7-c893-4522-97e0-04a09d283929" providerId="ADAL" clId="{C61802D3-F84D-4081-AEA2-7AFD450E489A}" dt="2023-10-14T01:34:33.238" v="67"/>
        <pc:sldMkLst>
          <pc:docMk/>
          <pc:sldMk cId="1946294848" sldId="2145706036"/>
        </pc:sldMkLst>
        <pc:spChg chg="mod">
          <ac:chgData name="Lyaziza G. Sabyrova" userId="ae7fddb7-c893-4522-97e0-04a09d283929" providerId="ADAL" clId="{C61802D3-F84D-4081-AEA2-7AFD450E489A}" dt="2023-10-14T01:06:23.995" v="1" actId="1076"/>
          <ac:spMkLst>
            <pc:docMk/>
            <pc:sldMk cId="1946294848" sldId="2145706036"/>
            <ac:spMk id="2" creationId="{28A73876-B8EB-018F-6D4C-6A0C646F29FD}"/>
          </ac:spMkLst>
        </pc:spChg>
        <pc:spChg chg="mod">
          <ac:chgData name="Lyaziza G. Sabyrova" userId="ae7fddb7-c893-4522-97e0-04a09d283929" providerId="ADAL" clId="{C61802D3-F84D-4081-AEA2-7AFD450E489A}" dt="2023-10-14T01:06:49.909" v="8" actId="255"/>
          <ac:spMkLst>
            <pc:docMk/>
            <pc:sldMk cId="1946294848" sldId="2145706036"/>
            <ac:spMk id="3" creationId="{AB0FD53D-E56A-3BA3-4C18-AB5766F61A66}"/>
          </ac:spMkLst>
        </pc:spChg>
        <pc:spChg chg="mod">
          <ac:chgData name="Lyaziza G. Sabyrova" userId="ae7fddb7-c893-4522-97e0-04a09d283929" providerId="ADAL" clId="{C61802D3-F84D-4081-AEA2-7AFD450E489A}" dt="2023-10-14T01:06:30.868" v="3" actId="14100"/>
          <ac:spMkLst>
            <pc:docMk/>
            <pc:sldMk cId="1946294848" sldId="2145706036"/>
            <ac:spMk id="7" creationId="{3CC530B3-A97B-D3D7-973D-F3800F1A2444}"/>
          </ac:spMkLst>
        </pc:spChg>
        <pc:spChg chg="mod">
          <ac:chgData name="Lyaziza G. Sabyrova" userId="ae7fddb7-c893-4522-97e0-04a09d283929" providerId="ADAL" clId="{C61802D3-F84D-4081-AEA2-7AFD450E489A}" dt="2023-10-14T01:07:10.400" v="10" actId="14100"/>
          <ac:spMkLst>
            <pc:docMk/>
            <pc:sldMk cId="1946294848" sldId="2145706036"/>
            <ac:spMk id="11" creationId="{D6C513CA-655E-CBAC-E2B6-BC0049173198}"/>
          </ac:spMkLst>
        </pc:spChg>
        <pc:spChg chg="mod">
          <ac:chgData name="Lyaziza G. Sabyrova" userId="ae7fddb7-c893-4522-97e0-04a09d283929" providerId="ADAL" clId="{C61802D3-F84D-4081-AEA2-7AFD450E489A}" dt="2023-10-14T01:08:14.141" v="47" actId="20577"/>
          <ac:spMkLst>
            <pc:docMk/>
            <pc:sldMk cId="1946294848" sldId="2145706036"/>
            <ac:spMk id="12" creationId="{080CCF3A-9E7E-A198-EFDE-CC90149AB8A8}"/>
          </ac:spMkLst>
        </pc:spChg>
        <pc:spChg chg="mod">
          <ac:chgData name="Lyaziza G. Sabyrova" userId="ae7fddb7-c893-4522-97e0-04a09d283929" providerId="ADAL" clId="{C61802D3-F84D-4081-AEA2-7AFD450E489A}" dt="2023-10-14T01:07:15.181" v="11" actId="1076"/>
          <ac:spMkLst>
            <pc:docMk/>
            <pc:sldMk cId="1946294848" sldId="2145706036"/>
            <ac:spMk id="13" creationId="{3CBAE97D-CEC0-7A67-C828-81AE2FAFA7EB}"/>
          </ac:spMkLst>
        </pc:spChg>
        <pc:spChg chg="mod">
          <ac:chgData name="Lyaziza G. Sabyrova" userId="ae7fddb7-c893-4522-97e0-04a09d283929" providerId="ADAL" clId="{C61802D3-F84D-4081-AEA2-7AFD450E489A}" dt="2023-10-14T01:08:20.017" v="48" actId="14100"/>
          <ac:spMkLst>
            <pc:docMk/>
            <pc:sldMk cId="1946294848" sldId="2145706036"/>
            <ac:spMk id="14" creationId="{2F8493D3-7846-C0AC-29DB-DE4C8543496E}"/>
          </ac:spMkLst>
        </pc:spChg>
        <pc:spChg chg="mod">
          <ac:chgData name="Lyaziza G. Sabyrova" userId="ae7fddb7-c893-4522-97e0-04a09d283929" providerId="ADAL" clId="{C61802D3-F84D-4081-AEA2-7AFD450E489A}" dt="2023-10-14T01:08:36.780" v="51" actId="1076"/>
          <ac:spMkLst>
            <pc:docMk/>
            <pc:sldMk cId="1946294848" sldId="2145706036"/>
            <ac:spMk id="15" creationId="{B903C28F-C4B1-9F73-46B6-9E3287EC3A80}"/>
          </ac:spMkLst>
        </pc:spChg>
        <pc:spChg chg="mod">
          <ac:chgData name="Lyaziza G. Sabyrova" userId="ae7fddb7-c893-4522-97e0-04a09d283929" providerId="ADAL" clId="{C61802D3-F84D-4081-AEA2-7AFD450E489A}" dt="2023-10-14T01:08:24.843" v="49" actId="1076"/>
          <ac:spMkLst>
            <pc:docMk/>
            <pc:sldMk cId="1946294848" sldId="2145706036"/>
            <ac:spMk id="16" creationId="{15617A2A-C50E-DD39-8D89-1DF38640DB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yaziza G. Sabyrova" userId="ae7fddb7-c893-4522-97e0-04a09d283929" providerId="ADAL" clId="{C61802D3-F84D-4081-AEA2-7AFD450E489A}" dt="2023-10-14T01:34:33.238" v="67"/>
              <pc2:cmMkLst xmlns:pc2="http://schemas.microsoft.com/office/powerpoint/2019/9/main/command">
                <pc:docMk/>
                <pc:sldMk cId="1946294848" sldId="2145706036"/>
                <pc2:cmMk id="{0AC413FA-9E72-4E29-B72D-5F7E759538F8}"/>
              </pc2:cmMkLst>
            </pc226:cmChg>
          </p:ext>
        </pc:extLst>
      </pc:sldChg>
      <pc:sldChg chg="addCm">
        <pc:chgData name="Lyaziza G. Sabyrova" userId="ae7fddb7-c893-4522-97e0-04a09d283929" providerId="ADAL" clId="{C61802D3-F84D-4081-AEA2-7AFD450E489A}" dt="2023-10-14T01:24:22.943" v="57"/>
        <pc:sldMkLst>
          <pc:docMk/>
          <pc:sldMk cId="1501289236" sldId="21457060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yaziza G. Sabyrova" userId="ae7fddb7-c893-4522-97e0-04a09d283929" providerId="ADAL" clId="{C61802D3-F84D-4081-AEA2-7AFD450E489A}" dt="2023-10-14T01:24:22.943" v="57"/>
              <pc2:cmMkLst xmlns:pc2="http://schemas.microsoft.com/office/powerpoint/2019/9/main/command">
                <pc:docMk/>
                <pc:sldMk cId="1501289236" sldId="2145706038"/>
                <pc2:cmMk id="{5C2EA233-0D15-41F9-8EC1-21A39E4F7D13}"/>
              </pc2:cmMkLst>
            </pc226:cmChg>
          </p:ext>
        </pc:extLst>
      </pc:sldChg>
    </pc:docChg>
  </pc:docChgLst>
  <pc:docChgLst>
    <pc:chgData name="Xinglan Hu" userId="S::xinglanhu@adb.org::61035392-b8e6-43fa-b39d-a05287957c90" providerId="AD" clId="Web-{55F7477F-B127-963F-4F3B-1F46992886DD}"/>
    <pc:docChg chg="modSld">
      <pc:chgData name="Xinglan Hu" userId="S::xinglanhu@adb.org::61035392-b8e6-43fa-b39d-a05287957c90" providerId="AD" clId="Web-{55F7477F-B127-963F-4F3B-1F46992886DD}" dt="2023-10-17T01:39:46.815" v="0" actId="14100"/>
      <pc:docMkLst>
        <pc:docMk/>
      </pc:docMkLst>
      <pc:sldChg chg="modSp">
        <pc:chgData name="Xinglan Hu" userId="S::xinglanhu@adb.org::61035392-b8e6-43fa-b39d-a05287957c90" providerId="AD" clId="Web-{55F7477F-B127-963F-4F3B-1F46992886DD}" dt="2023-10-17T01:39:46.815" v="0" actId="14100"/>
        <pc:sldMkLst>
          <pc:docMk/>
          <pc:sldMk cId="601451550" sldId="259"/>
        </pc:sldMkLst>
        <pc:spChg chg="mod">
          <ac:chgData name="Xinglan Hu" userId="S::xinglanhu@adb.org::61035392-b8e6-43fa-b39d-a05287957c90" providerId="AD" clId="Web-{55F7477F-B127-963F-4F3B-1F46992886DD}" dt="2023-10-17T01:39:46.815" v="0" actId="14100"/>
          <ac:spMkLst>
            <pc:docMk/>
            <pc:sldMk cId="601451550" sldId="259"/>
            <ac:spMk id="12" creationId="{8CE94B79-E8FA-F6E1-5C62-7EDB00E2EB37}"/>
          </ac:spMkLst>
        </pc:spChg>
      </pc:sldChg>
    </pc:docChg>
  </pc:docChgLst>
  <pc:docChgLst>
    <pc:chgData name="Carmela C. Espina" userId="4ebb9680-d155-47f2-b2e1-fe33e604b101" providerId="ADAL" clId="{E2F41AA9-B4AD-4FF8-9130-732160520DA3}"/>
    <pc:docChg chg="custSel modSld modNotesMaster">
      <pc:chgData name="Carmela C. Espina" userId="4ebb9680-d155-47f2-b2e1-fe33e604b101" providerId="ADAL" clId="{E2F41AA9-B4AD-4FF8-9130-732160520DA3}" dt="2023-10-17T00:13:39.746" v="41" actId="14100"/>
      <pc:docMkLst>
        <pc:docMk/>
      </pc:docMkLst>
      <pc:sldChg chg="modSp mod">
        <pc:chgData name="Carmela C. Espina" userId="4ebb9680-d155-47f2-b2e1-fe33e604b101" providerId="ADAL" clId="{E2F41AA9-B4AD-4FF8-9130-732160520DA3}" dt="2023-10-17T00:11:54.816" v="19" actId="20577"/>
        <pc:sldMkLst>
          <pc:docMk/>
          <pc:sldMk cId="601451550" sldId="259"/>
        </pc:sldMkLst>
        <pc:spChg chg="mod">
          <ac:chgData name="Carmela C. Espina" userId="4ebb9680-d155-47f2-b2e1-fe33e604b101" providerId="ADAL" clId="{E2F41AA9-B4AD-4FF8-9130-732160520DA3}" dt="2023-10-17T00:11:54.816" v="19" actId="20577"/>
          <ac:spMkLst>
            <pc:docMk/>
            <pc:sldMk cId="601451550" sldId="259"/>
            <ac:spMk id="11" creationId="{A0CC3192-AB66-7CA8-B4E5-744835332D16}"/>
          </ac:spMkLst>
        </pc:spChg>
        <pc:spChg chg="mod">
          <ac:chgData name="Carmela C. Espina" userId="4ebb9680-d155-47f2-b2e1-fe33e604b101" providerId="ADAL" clId="{E2F41AA9-B4AD-4FF8-9130-732160520DA3}" dt="2023-10-17T00:11:32.663" v="18" actId="1076"/>
          <ac:spMkLst>
            <pc:docMk/>
            <pc:sldMk cId="601451550" sldId="259"/>
            <ac:spMk id="12" creationId="{8CE94B79-E8FA-F6E1-5C62-7EDB00E2EB37}"/>
          </ac:spMkLst>
        </pc:spChg>
      </pc:sldChg>
      <pc:sldChg chg="modSp mod">
        <pc:chgData name="Carmela C. Espina" userId="4ebb9680-d155-47f2-b2e1-fe33e604b101" providerId="ADAL" clId="{E2F41AA9-B4AD-4FF8-9130-732160520DA3}" dt="2023-10-17T00:13:39.746" v="41" actId="14100"/>
        <pc:sldMkLst>
          <pc:docMk/>
          <pc:sldMk cId="1290360302" sldId="265"/>
        </pc:sldMkLst>
        <pc:spChg chg="mod">
          <ac:chgData name="Carmela C. Espina" userId="4ebb9680-d155-47f2-b2e1-fe33e604b101" providerId="ADAL" clId="{E2F41AA9-B4AD-4FF8-9130-732160520DA3}" dt="2023-10-17T00:02:03.094" v="13" actId="27636"/>
          <ac:spMkLst>
            <pc:docMk/>
            <pc:sldMk cId="1290360302" sldId="265"/>
            <ac:spMk id="6" creationId="{2D651B28-4E7B-43CA-3A4D-37732D02BBB0}"/>
          </ac:spMkLst>
        </pc:spChg>
        <pc:spChg chg="mod">
          <ac:chgData name="Carmela C. Espina" userId="4ebb9680-d155-47f2-b2e1-fe33e604b101" providerId="ADAL" clId="{E2F41AA9-B4AD-4FF8-9130-732160520DA3}" dt="2023-10-17T00:13:39.746" v="41" actId="14100"/>
          <ac:spMkLst>
            <pc:docMk/>
            <pc:sldMk cId="1290360302" sldId="265"/>
            <ac:spMk id="8" creationId="{166644B0-F253-FEB4-D167-7EA85396C136}"/>
          </ac:spMkLst>
        </pc:spChg>
      </pc:sldChg>
      <pc:sldChg chg="modSp mod">
        <pc:chgData name="Carmela C. Espina" userId="4ebb9680-d155-47f2-b2e1-fe33e604b101" providerId="ADAL" clId="{E2F41AA9-B4AD-4FF8-9130-732160520DA3}" dt="2023-10-17T00:11:16.744" v="17" actId="1076"/>
        <pc:sldMkLst>
          <pc:docMk/>
          <pc:sldMk cId="2088425732" sldId="2145706033"/>
        </pc:sldMkLst>
        <pc:grpChg chg="mod">
          <ac:chgData name="Carmela C. Espina" userId="4ebb9680-d155-47f2-b2e1-fe33e604b101" providerId="ADAL" clId="{E2F41AA9-B4AD-4FF8-9130-732160520DA3}" dt="2023-10-17T00:11:05.326" v="16" actId="1076"/>
          <ac:grpSpMkLst>
            <pc:docMk/>
            <pc:sldMk cId="2088425732" sldId="2145706033"/>
            <ac:grpSpMk id="8" creationId="{3633A389-4059-B6D9-B6E3-A7F7B009C959}"/>
          </ac:grpSpMkLst>
        </pc:grpChg>
        <pc:grpChg chg="mod">
          <ac:chgData name="Carmela C. Espina" userId="4ebb9680-d155-47f2-b2e1-fe33e604b101" providerId="ADAL" clId="{E2F41AA9-B4AD-4FF8-9130-732160520DA3}" dt="2023-10-17T00:11:16.744" v="17" actId="1076"/>
          <ac:grpSpMkLst>
            <pc:docMk/>
            <pc:sldMk cId="2088425732" sldId="2145706033"/>
            <ac:grpSpMk id="9" creationId="{A268FAE8-12E8-DD33-7E9B-986F30E27979}"/>
          </ac:grpSpMkLst>
        </pc:grpChg>
      </pc:sldChg>
      <pc:sldChg chg="modSp mod">
        <pc:chgData name="Carmela C. Espina" userId="4ebb9680-d155-47f2-b2e1-fe33e604b101" providerId="ADAL" clId="{E2F41AA9-B4AD-4FF8-9130-732160520DA3}" dt="2023-10-17T00:12:53.916" v="23" actId="20577"/>
        <pc:sldMkLst>
          <pc:docMk/>
          <pc:sldMk cId="1512332877" sldId="2145706034"/>
        </pc:sldMkLst>
        <pc:spChg chg="mod">
          <ac:chgData name="Carmela C. Espina" userId="4ebb9680-d155-47f2-b2e1-fe33e604b101" providerId="ADAL" clId="{E2F41AA9-B4AD-4FF8-9130-732160520DA3}" dt="2023-10-17T00:12:53.916" v="23" actId="20577"/>
          <ac:spMkLst>
            <pc:docMk/>
            <pc:sldMk cId="1512332877" sldId="2145706034"/>
            <ac:spMk id="17" creationId="{C8C7CC44-A80D-1BCB-8A50-E021C1B72851}"/>
          </ac:spMkLst>
        </pc:spChg>
        <pc:grpChg chg="mod">
          <ac:chgData name="Carmela C. Espina" userId="4ebb9680-d155-47f2-b2e1-fe33e604b101" providerId="ADAL" clId="{E2F41AA9-B4AD-4FF8-9130-732160520DA3}" dt="2023-10-15T23:42:06.083" v="12" actId="14100"/>
          <ac:grpSpMkLst>
            <pc:docMk/>
            <pc:sldMk cId="1512332877" sldId="2145706034"/>
            <ac:grpSpMk id="12" creationId="{0F1D5906-C69F-EA95-3F9C-165A5A29F272}"/>
          </ac:grpSpMkLst>
        </pc:grpChg>
      </pc:sldChg>
      <pc:sldChg chg="modSp mod">
        <pc:chgData name="Carmela C. Espina" userId="4ebb9680-d155-47f2-b2e1-fe33e604b101" providerId="ADAL" clId="{E2F41AA9-B4AD-4FF8-9130-732160520DA3}" dt="2023-10-17T00:10:33.049" v="15" actId="14100"/>
        <pc:sldMkLst>
          <pc:docMk/>
          <pc:sldMk cId="1946294848" sldId="2145706036"/>
        </pc:sldMkLst>
        <pc:spChg chg="mod">
          <ac:chgData name="Carmela C. Espina" userId="4ebb9680-d155-47f2-b2e1-fe33e604b101" providerId="ADAL" clId="{E2F41AA9-B4AD-4FF8-9130-732160520DA3}" dt="2023-10-17T00:10:33.049" v="15" actId="14100"/>
          <ac:spMkLst>
            <pc:docMk/>
            <pc:sldMk cId="1946294848" sldId="2145706036"/>
            <ac:spMk id="10" creationId="{DD6E6468-C20D-1DA2-3AC3-B5D236B5A65D}"/>
          </ac:spMkLst>
        </pc:spChg>
      </pc:sldChg>
      <pc:sldChg chg="modSp mod">
        <pc:chgData name="Carmela C. Espina" userId="4ebb9680-d155-47f2-b2e1-fe33e604b101" providerId="ADAL" clId="{E2F41AA9-B4AD-4FF8-9130-732160520DA3}" dt="2023-10-15T23:41:17.028" v="10" actId="14100"/>
        <pc:sldMkLst>
          <pc:docMk/>
          <pc:sldMk cId="1501289236" sldId="2145706038"/>
        </pc:sldMkLst>
        <pc:spChg chg="mod">
          <ac:chgData name="Carmela C. Espina" userId="4ebb9680-d155-47f2-b2e1-fe33e604b101" providerId="ADAL" clId="{E2F41AA9-B4AD-4FF8-9130-732160520DA3}" dt="2023-10-15T23:39:17.467" v="0" actId="1076"/>
          <ac:spMkLst>
            <pc:docMk/>
            <pc:sldMk cId="1501289236" sldId="2145706038"/>
            <ac:spMk id="4" creationId="{3D2925F8-551F-84E4-A193-5D9E567B89B5}"/>
          </ac:spMkLst>
        </pc:spChg>
        <pc:spChg chg="mod">
          <ac:chgData name="Carmela C. Espina" userId="4ebb9680-d155-47f2-b2e1-fe33e604b101" providerId="ADAL" clId="{E2F41AA9-B4AD-4FF8-9130-732160520DA3}" dt="2023-10-15T23:41:17.028" v="10" actId="14100"/>
          <ac:spMkLst>
            <pc:docMk/>
            <pc:sldMk cId="1501289236" sldId="2145706038"/>
            <ac:spMk id="41" creationId="{FD8896EA-3A56-1919-2B06-85AAC7D99799}"/>
          </ac:spMkLst>
        </pc:spChg>
        <pc:spChg chg="mod">
          <ac:chgData name="Carmela C. Espina" userId="4ebb9680-d155-47f2-b2e1-fe33e604b101" providerId="ADAL" clId="{E2F41AA9-B4AD-4FF8-9130-732160520DA3}" dt="2023-10-15T23:39:59.481" v="3" actId="14100"/>
          <ac:spMkLst>
            <pc:docMk/>
            <pc:sldMk cId="1501289236" sldId="2145706038"/>
            <ac:spMk id="44" creationId="{9C7269D1-C5D6-22C3-B47E-C8AC7DDA19DA}"/>
          </ac:spMkLst>
        </pc:spChg>
        <pc:spChg chg="mod">
          <ac:chgData name="Carmela C. Espina" userId="4ebb9680-d155-47f2-b2e1-fe33e604b101" providerId="ADAL" clId="{E2F41AA9-B4AD-4FF8-9130-732160520DA3}" dt="2023-10-15T23:40:49.711" v="9" actId="14100"/>
          <ac:spMkLst>
            <pc:docMk/>
            <pc:sldMk cId="1501289236" sldId="2145706038"/>
            <ac:spMk id="45" creationId="{BC9B7B6C-3DB0-7317-2A1B-ED9B26435E16}"/>
          </ac:spMkLst>
        </pc:spChg>
        <pc:spChg chg="mod">
          <ac:chgData name="Carmela C. Espina" userId="4ebb9680-d155-47f2-b2e1-fe33e604b101" providerId="ADAL" clId="{E2F41AA9-B4AD-4FF8-9130-732160520DA3}" dt="2023-10-15T23:40:39.043" v="7" actId="14100"/>
          <ac:spMkLst>
            <pc:docMk/>
            <pc:sldMk cId="1501289236" sldId="2145706038"/>
            <ac:spMk id="46" creationId="{7DEE1A5F-84F1-80F3-EC71-D99FC3C639A0}"/>
          </ac:spMkLst>
        </pc:spChg>
        <pc:spChg chg="mod">
          <ac:chgData name="Carmela C. Espina" userId="4ebb9680-d155-47f2-b2e1-fe33e604b101" providerId="ADAL" clId="{E2F41AA9-B4AD-4FF8-9130-732160520DA3}" dt="2023-10-15T23:39:52.931" v="2" actId="14100"/>
          <ac:spMkLst>
            <pc:docMk/>
            <pc:sldMk cId="1501289236" sldId="2145706038"/>
            <ac:spMk id="47" creationId="{4A0B062B-8B05-0257-76F9-54E4F6B47EDD}"/>
          </ac:spMkLst>
        </pc:spChg>
        <pc:spChg chg="mod">
          <ac:chgData name="Carmela C. Espina" userId="4ebb9680-d155-47f2-b2e1-fe33e604b101" providerId="ADAL" clId="{E2F41AA9-B4AD-4FF8-9130-732160520DA3}" dt="2023-10-15T23:39:45.524" v="1" actId="14100"/>
          <ac:spMkLst>
            <pc:docMk/>
            <pc:sldMk cId="1501289236" sldId="2145706038"/>
            <ac:spMk id="48" creationId="{F1D432EC-D884-E8DA-7F77-5DF95B4A7F8C}"/>
          </ac:spMkLst>
        </pc:spChg>
      </pc:sldChg>
    </pc:docChg>
  </pc:docChgLst>
  <pc:docChgLst>
    <pc:chgData name="Kenzhekhan Abuov" userId="S::kabuov@adb.org::902729f0-25f2-45d2-93e1-7080b8c08c09" providerId="AD" clId="Web-{D2D98D82-3D10-B297-AFC1-666442C17009}"/>
    <pc:docChg chg="modSld">
      <pc:chgData name="Kenzhekhan Abuov" userId="S::kabuov@adb.org::902729f0-25f2-45d2-93e1-7080b8c08c09" providerId="AD" clId="Web-{D2D98D82-3D10-B297-AFC1-666442C17009}" dt="2023-10-17T03:41:49.425" v="0"/>
      <pc:docMkLst>
        <pc:docMk/>
      </pc:docMkLst>
      <pc:sldChg chg="delSp">
        <pc:chgData name="Kenzhekhan Abuov" userId="S::kabuov@adb.org::902729f0-25f2-45d2-93e1-7080b8c08c09" providerId="AD" clId="Web-{D2D98D82-3D10-B297-AFC1-666442C17009}" dt="2023-10-17T03:41:49.425" v="0"/>
        <pc:sldMkLst>
          <pc:docMk/>
          <pc:sldMk cId="2088425732" sldId="2145706033"/>
        </pc:sldMkLst>
        <pc:picChg chg="del">
          <ac:chgData name="Kenzhekhan Abuov" userId="S::kabuov@adb.org::902729f0-25f2-45d2-93e1-7080b8c08c09" providerId="AD" clId="Web-{D2D98D82-3D10-B297-AFC1-666442C17009}" dt="2023-10-17T03:41:49.425" v="0"/>
          <ac:picMkLst>
            <pc:docMk/>
            <pc:sldMk cId="2088425732" sldId="2145706033"/>
            <ac:picMk id="10" creationId="{38273D20-8C2E-47F9-2FFE-C2FF03C0191C}"/>
          </ac:picMkLst>
        </pc:picChg>
      </pc:sldChg>
    </pc:docChg>
  </pc:docChgLst>
  <pc:docChgLst>
    <pc:chgData name="Kenzhekhan Abuov" userId="902729f0-25f2-45d2-93e1-7080b8c08c09" providerId="ADAL" clId="{7D8452BC-F399-4F4D-941B-3B5D0368D278}"/>
    <pc:docChg chg="undo custSel modSld">
      <pc:chgData name="Kenzhekhan Abuov" userId="902729f0-25f2-45d2-93e1-7080b8c08c09" providerId="ADAL" clId="{7D8452BC-F399-4F4D-941B-3B5D0368D278}" dt="2023-10-17T03:34:17.522" v="1523" actId="20577"/>
      <pc:docMkLst>
        <pc:docMk/>
      </pc:docMkLst>
      <pc:sldChg chg="modNotesTx">
        <pc:chgData name="Kenzhekhan Abuov" userId="902729f0-25f2-45d2-93e1-7080b8c08c09" providerId="ADAL" clId="{7D8452BC-F399-4F4D-941B-3B5D0368D278}" dt="2023-10-14T08:36:53.858" v="173" actId="6549"/>
        <pc:sldMkLst>
          <pc:docMk/>
          <pc:sldMk cId="1856451125" sldId="256"/>
        </pc:sldMkLst>
      </pc:sldChg>
      <pc:sldChg chg="modSp mod modNotesTx">
        <pc:chgData name="Kenzhekhan Abuov" userId="902729f0-25f2-45d2-93e1-7080b8c08c09" providerId="ADAL" clId="{7D8452BC-F399-4F4D-941B-3B5D0368D278}" dt="2023-10-14T10:01:37.233" v="333" actId="14100"/>
        <pc:sldMkLst>
          <pc:docMk/>
          <pc:sldMk cId="601451550" sldId="259"/>
        </pc:sldMkLst>
        <pc:spChg chg="mod">
          <ac:chgData name="Kenzhekhan Abuov" userId="902729f0-25f2-45d2-93e1-7080b8c08c09" providerId="ADAL" clId="{7D8452BC-F399-4F4D-941B-3B5D0368D278}" dt="2023-10-14T10:01:37.233" v="333" actId="14100"/>
          <ac:spMkLst>
            <pc:docMk/>
            <pc:sldMk cId="601451550" sldId="259"/>
            <ac:spMk id="4" creationId="{AE87E53B-AE64-DB8A-40AE-0962DAFC27DD}"/>
          </ac:spMkLst>
        </pc:spChg>
        <pc:spChg chg="mod">
          <ac:chgData name="Kenzhekhan Abuov" userId="902729f0-25f2-45d2-93e1-7080b8c08c09" providerId="ADAL" clId="{7D8452BC-F399-4F4D-941B-3B5D0368D278}" dt="2023-10-14T10:00:21.965" v="318" actId="1076"/>
          <ac:spMkLst>
            <pc:docMk/>
            <pc:sldMk cId="601451550" sldId="259"/>
            <ac:spMk id="13" creationId="{1FCB0323-9034-2891-EA97-96892E5FF4EC}"/>
          </ac:spMkLst>
        </pc:spChg>
        <pc:spChg chg="mod">
          <ac:chgData name="Kenzhekhan Abuov" userId="902729f0-25f2-45d2-93e1-7080b8c08c09" providerId="ADAL" clId="{7D8452BC-F399-4F4D-941B-3B5D0368D278}" dt="2023-10-14T10:00:43.287" v="323" actId="403"/>
          <ac:spMkLst>
            <pc:docMk/>
            <pc:sldMk cId="601451550" sldId="259"/>
            <ac:spMk id="16" creationId="{4E794829-4A05-CA34-F6A6-50722CC6C4F5}"/>
          </ac:spMkLst>
        </pc:spChg>
        <pc:spChg chg="mod">
          <ac:chgData name="Kenzhekhan Abuov" userId="902729f0-25f2-45d2-93e1-7080b8c08c09" providerId="ADAL" clId="{7D8452BC-F399-4F4D-941B-3B5D0368D278}" dt="2023-10-14T10:00:53.079" v="325" actId="1076"/>
          <ac:spMkLst>
            <pc:docMk/>
            <pc:sldMk cId="601451550" sldId="259"/>
            <ac:spMk id="18" creationId="{9DD75059-9BD7-3495-BEE1-4D1BB49A8021}"/>
          </ac:spMkLst>
        </pc:spChg>
        <pc:spChg chg="mod">
          <ac:chgData name="Kenzhekhan Abuov" userId="902729f0-25f2-45d2-93e1-7080b8c08c09" providerId="ADAL" clId="{7D8452BC-F399-4F4D-941B-3B5D0368D278}" dt="2023-10-14T10:00:37.881" v="321" actId="14100"/>
          <ac:spMkLst>
            <pc:docMk/>
            <pc:sldMk cId="601451550" sldId="259"/>
            <ac:spMk id="20" creationId="{6C7F7931-FE15-A468-F1B5-F128120F5E15}"/>
          </ac:spMkLst>
        </pc:spChg>
        <pc:spChg chg="mod">
          <ac:chgData name="Kenzhekhan Abuov" userId="902729f0-25f2-45d2-93e1-7080b8c08c09" providerId="ADAL" clId="{7D8452BC-F399-4F4D-941B-3B5D0368D278}" dt="2023-10-14T10:01:27.837" v="332" actId="404"/>
          <ac:spMkLst>
            <pc:docMk/>
            <pc:sldMk cId="601451550" sldId="259"/>
            <ac:spMk id="21" creationId="{557B82F0-A51B-0019-5736-71AB3A6383E8}"/>
          </ac:spMkLst>
        </pc:spChg>
        <pc:spChg chg="mod">
          <ac:chgData name="Kenzhekhan Abuov" userId="902729f0-25f2-45d2-93e1-7080b8c08c09" providerId="ADAL" clId="{7D8452BC-F399-4F4D-941B-3B5D0368D278}" dt="2023-10-14T10:00:50.016" v="324" actId="1076"/>
          <ac:spMkLst>
            <pc:docMk/>
            <pc:sldMk cId="601451550" sldId="259"/>
            <ac:spMk id="22" creationId="{6BA8E95F-69D7-AC4D-D789-9F6DB699FCC4}"/>
          </ac:spMkLst>
        </pc:spChg>
      </pc:sldChg>
      <pc:sldChg chg="modSp mod modCm">
        <pc:chgData name="Kenzhekhan Abuov" userId="902729f0-25f2-45d2-93e1-7080b8c08c09" providerId="ADAL" clId="{7D8452BC-F399-4F4D-941B-3B5D0368D278}" dt="2023-10-17T03:33:29.402" v="1500" actId="27636"/>
        <pc:sldMkLst>
          <pc:docMk/>
          <pc:sldMk cId="1290360302" sldId="265"/>
        </pc:sldMkLst>
        <pc:spChg chg="mod">
          <ac:chgData name="Kenzhekhan Abuov" userId="902729f0-25f2-45d2-93e1-7080b8c08c09" providerId="ADAL" clId="{7D8452BC-F399-4F4D-941B-3B5D0368D278}" dt="2023-10-13T02:12:08.269" v="125" actId="20577"/>
          <ac:spMkLst>
            <pc:docMk/>
            <pc:sldMk cId="1290360302" sldId="265"/>
            <ac:spMk id="4" creationId="{6DC313C4-E004-A0A2-5522-1E465D13890C}"/>
          </ac:spMkLst>
        </pc:spChg>
        <pc:spChg chg="mod">
          <ac:chgData name="Kenzhekhan Abuov" userId="902729f0-25f2-45d2-93e1-7080b8c08c09" providerId="ADAL" clId="{7D8452BC-F399-4F4D-941B-3B5D0368D278}" dt="2023-10-17T03:33:29.402" v="1500" actId="27636"/>
          <ac:spMkLst>
            <pc:docMk/>
            <pc:sldMk cId="1290360302" sldId="265"/>
            <ac:spMk id="6" creationId="{2D651B28-4E7B-43CA-3A4D-37732D02BBB0}"/>
          </ac:spMkLst>
        </pc:spChg>
        <pc:spChg chg="mod">
          <ac:chgData name="Kenzhekhan Abuov" userId="902729f0-25f2-45d2-93e1-7080b8c08c09" providerId="ADAL" clId="{7D8452BC-F399-4F4D-941B-3B5D0368D278}" dt="2023-10-16T13:02:20.581" v="1499" actId="20577"/>
          <ac:spMkLst>
            <pc:docMk/>
            <pc:sldMk cId="1290360302" sldId="265"/>
            <ac:spMk id="8" creationId="{166644B0-F253-FEB4-D167-7EA85396C1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nzhekhan Abuov" userId="902729f0-25f2-45d2-93e1-7080b8c08c09" providerId="ADAL" clId="{7D8452BC-F399-4F4D-941B-3B5D0368D278}" dt="2023-10-14T08:35:55.373" v="166" actId="2056"/>
              <pc2:cmMkLst xmlns:pc2="http://schemas.microsoft.com/office/powerpoint/2019/9/main/command">
                <pc:docMk/>
                <pc:sldMk cId="1290360302" sldId="265"/>
                <pc2:cmMk id="{1866A22B-5755-475F-B6B0-D1C3AFA34AE2}"/>
              </pc2:cmMkLst>
              <pc226:cmRplyChg chg="add">
                <pc226:chgData name="Kenzhekhan Abuov" userId="902729f0-25f2-45d2-93e1-7080b8c08c09" providerId="ADAL" clId="{7D8452BC-F399-4F4D-941B-3B5D0368D278}" dt="2023-10-13T02:14:20.886" v="160"/>
                <pc2:cmRplyMkLst xmlns:pc2="http://schemas.microsoft.com/office/powerpoint/2019/9/main/command">
                  <pc:docMk/>
                  <pc:sldMk cId="1290360302" sldId="265"/>
                  <pc2:cmMk id="{1866A22B-5755-475F-B6B0-D1C3AFA34AE2}"/>
                  <pc2:cmRplyMk id="{F9F396D7-FA9A-2540-AA2A-003F86273F77}"/>
                </pc2:cmRplyMkLst>
              </pc226:cmRplyChg>
            </pc226:cmChg>
            <pc226:cmChg xmlns:pc226="http://schemas.microsoft.com/office/powerpoint/2022/06/main/command" chg="mod">
              <pc226:chgData name="Kenzhekhan Abuov" userId="902729f0-25f2-45d2-93e1-7080b8c08c09" providerId="ADAL" clId="{7D8452BC-F399-4F4D-941B-3B5D0368D278}" dt="2023-10-14T08:35:55.373" v="166" actId="2056"/>
              <pc2:cmMkLst xmlns:pc2="http://schemas.microsoft.com/office/powerpoint/2019/9/main/command">
                <pc:docMk/>
                <pc:sldMk cId="1290360302" sldId="265"/>
                <pc2:cmMk id="{A9D178A0-3D03-4AC4-9457-918B2E1DB62E}"/>
              </pc2:cmMkLst>
              <pc226:cmRplyChg chg="add">
                <pc226:chgData name="Kenzhekhan Abuov" userId="902729f0-25f2-45d2-93e1-7080b8c08c09" providerId="ADAL" clId="{7D8452BC-F399-4F4D-941B-3B5D0368D278}" dt="2023-10-13T02:14:38.848" v="161"/>
                <pc2:cmRplyMkLst xmlns:pc2="http://schemas.microsoft.com/office/powerpoint/2019/9/main/command">
                  <pc:docMk/>
                  <pc:sldMk cId="1290360302" sldId="265"/>
                  <pc2:cmMk id="{A9D178A0-3D03-4AC4-9457-918B2E1DB62E}"/>
                  <pc2:cmRplyMk id="{84F30787-0749-2149-A691-DAC185E534DF}"/>
                </pc2:cmRplyMkLst>
              </pc226:cmRplyChg>
            </pc226:cmChg>
          </p:ext>
        </pc:extLst>
      </pc:sldChg>
      <pc:sldChg chg="modSp mod modCm modNotesTx">
        <pc:chgData name="Kenzhekhan Abuov" userId="902729f0-25f2-45d2-93e1-7080b8c08c09" providerId="ADAL" clId="{7D8452BC-F399-4F4D-941B-3B5D0368D278}" dt="2023-10-16T12:58:30.123" v="1471" actId="20577"/>
        <pc:sldMkLst>
          <pc:docMk/>
          <pc:sldMk cId="2088425732" sldId="2145706033"/>
        </pc:sldMkLst>
        <pc:spChg chg="mod">
          <ac:chgData name="Kenzhekhan Abuov" userId="902729f0-25f2-45d2-93e1-7080b8c08c09" providerId="ADAL" clId="{7D8452BC-F399-4F4D-941B-3B5D0368D278}" dt="2023-10-16T12:57:41.867" v="1445" actId="14100"/>
          <ac:spMkLst>
            <pc:docMk/>
            <pc:sldMk cId="2088425732" sldId="2145706033"/>
            <ac:spMk id="2" creationId="{FC9C3C2A-E645-5C3D-E1AE-61E0261B007B}"/>
          </ac:spMkLst>
        </pc:spChg>
        <pc:spChg chg="mod">
          <ac:chgData name="Kenzhekhan Abuov" userId="902729f0-25f2-45d2-93e1-7080b8c08c09" providerId="ADAL" clId="{7D8452BC-F399-4F4D-941B-3B5D0368D278}" dt="2023-10-14T09:58:56.196" v="286" actId="20577"/>
          <ac:spMkLst>
            <pc:docMk/>
            <pc:sldMk cId="2088425732" sldId="2145706033"/>
            <ac:spMk id="31" creationId="{260295CF-5824-EAFF-A3C2-30A1DD7FCB88}"/>
          </ac:spMkLst>
        </pc:spChg>
        <pc:spChg chg="mod">
          <ac:chgData name="Kenzhekhan Abuov" userId="902729f0-25f2-45d2-93e1-7080b8c08c09" providerId="ADAL" clId="{7D8452BC-F399-4F4D-941B-3B5D0368D278}" dt="2023-10-14T09:59:35.182" v="298" actId="1076"/>
          <ac:spMkLst>
            <pc:docMk/>
            <pc:sldMk cId="2088425732" sldId="2145706033"/>
            <ac:spMk id="32" creationId="{AE0D112A-DFEE-B7AD-B804-15FE84071251}"/>
          </ac:spMkLst>
        </pc:spChg>
        <pc:spChg chg="mod">
          <ac:chgData name="Kenzhekhan Abuov" userId="902729f0-25f2-45d2-93e1-7080b8c08c09" providerId="ADAL" clId="{7D8452BC-F399-4F4D-941B-3B5D0368D278}" dt="2023-10-16T12:58:30.123" v="1471" actId="20577"/>
          <ac:spMkLst>
            <pc:docMk/>
            <pc:sldMk cId="2088425732" sldId="2145706033"/>
            <ac:spMk id="33" creationId="{20A2B843-62AC-2E57-D775-9C83FB2FFE71}"/>
          </ac:spMkLst>
        </pc:spChg>
        <pc:spChg chg="mod">
          <ac:chgData name="Kenzhekhan Abuov" userId="902729f0-25f2-45d2-93e1-7080b8c08c09" providerId="ADAL" clId="{7D8452BC-F399-4F4D-941B-3B5D0368D278}" dt="2023-10-14T12:00:28.654" v="1358" actId="1076"/>
          <ac:spMkLst>
            <pc:docMk/>
            <pc:sldMk cId="2088425732" sldId="2145706033"/>
            <ac:spMk id="38" creationId="{7ACDE58D-A3DE-A9B7-69B9-A564081AB836}"/>
          </ac:spMkLst>
        </pc:spChg>
        <pc:spChg chg="mod">
          <ac:chgData name="Kenzhekhan Abuov" userId="902729f0-25f2-45d2-93e1-7080b8c08c09" providerId="ADAL" clId="{7D8452BC-F399-4F4D-941B-3B5D0368D278}" dt="2023-10-14T12:00:34.725" v="1361" actId="404"/>
          <ac:spMkLst>
            <pc:docMk/>
            <pc:sldMk cId="2088425732" sldId="2145706033"/>
            <ac:spMk id="39" creationId="{38BCC5C8-0C55-97A1-92C5-2693BC0EFA27}"/>
          </ac:spMkLst>
        </pc:spChg>
        <pc:spChg chg="mod">
          <ac:chgData name="Kenzhekhan Abuov" userId="902729f0-25f2-45d2-93e1-7080b8c08c09" providerId="ADAL" clId="{7D8452BC-F399-4F4D-941B-3B5D0368D278}" dt="2023-10-14T12:00:44.082" v="1362" actId="255"/>
          <ac:spMkLst>
            <pc:docMk/>
            <pc:sldMk cId="2088425732" sldId="2145706033"/>
            <ac:spMk id="44" creationId="{0E2723FA-A757-2E34-B960-D3045A309861}"/>
          </ac:spMkLst>
        </pc:spChg>
        <pc:spChg chg="mod">
          <ac:chgData name="Kenzhekhan Abuov" userId="902729f0-25f2-45d2-93e1-7080b8c08c09" providerId="ADAL" clId="{7D8452BC-F399-4F4D-941B-3B5D0368D278}" dt="2023-10-14T12:00:56.853" v="1364" actId="1076"/>
          <ac:spMkLst>
            <pc:docMk/>
            <pc:sldMk cId="2088425732" sldId="2145706033"/>
            <ac:spMk id="45" creationId="{89E463A5-C589-BE50-5469-3444E48FCB1D}"/>
          </ac:spMkLst>
        </pc:spChg>
        <pc:spChg chg="mod">
          <ac:chgData name="Kenzhekhan Abuov" userId="902729f0-25f2-45d2-93e1-7080b8c08c09" providerId="ADAL" clId="{7D8452BC-F399-4F4D-941B-3B5D0368D278}" dt="2023-10-14T12:00:08.887" v="1352" actId="1076"/>
          <ac:spMkLst>
            <pc:docMk/>
            <pc:sldMk cId="2088425732" sldId="2145706033"/>
            <ac:spMk id="48" creationId="{157BE34F-8B35-9C22-2B1B-6176EDA7C0F4}"/>
          </ac:spMkLst>
        </pc:spChg>
        <pc:spChg chg="mod">
          <ac:chgData name="Kenzhekhan Abuov" userId="902729f0-25f2-45d2-93e1-7080b8c08c09" providerId="ADAL" clId="{7D8452BC-F399-4F4D-941B-3B5D0368D278}" dt="2023-10-14T12:00:11.034" v="1353" actId="1076"/>
          <ac:spMkLst>
            <pc:docMk/>
            <pc:sldMk cId="2088425732" sldId="2145706033"/>
            <ac:spMk id="49" creationId="{3C3CCD78-43F7-99F9-8380-AC427D20CF1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nzhekhan Abuov" userId="902729f0-25f2-45d2-93e1-7080b8c08c09" providerId="ADAL" clId="{7D8452BC-F399-4F4D-941B-3B5D0368D278}" dt="2023-10-14T08:35:55.373" v="166" actId="2056"/>
              <pc2:cmMkLst xmlns:pc2="http://schemas.microsoft.com/office/powerpoint/2019/9/main/command">
                <pc:docMk/>
                <pc:sldMk cId="2088425732" sldId="2145706033"/>
                <pc2:cmMk id="{D902EF1A-79E7-3244-B89C-4AB98C1E7325}"/>
              </pc2:cmMkLst>
              <pc226:cmRplyChg chg="add">
                <pc226:chgData name="Kenzhekhan Abuov" userId="902729f0-25f2-45d2-93e1-7080b8c08c09" providerId="ADAL" clId="{7D8452BC-F399-4F4D-941B-3B5D0368D278}" dt="2023-10-13T02:16:06.736" v="163"/>
                <pc2:cmRplyMkLst xmlns:pc2="http://schemas.microsoft.com/office/powerpoint/2019/9/main/command">
                  <pc:docMk/>
                  <pc:sldMk cId="2088425732" sldId="2145706033"/>
                  <pc2:cmMk id="{D902EF1A-79E7-3244-B89C-4AB98C1E7325}"/>
                  <pc2:cmRplyMk id="{49C2E668-650E-AA44-A11E-879DEDC99C4E}"/>
                </pc2:cmRplyMkLst>
              </pc226:cmRplyChg>
            </pc226:cmChg>
            <pc226:cmChg xmlns:pc226="http://schemas.microsoft.com/office/powerpoint/2022/06/main/command" chg="mod">
              <pc226:chgData name="Kenzhekhan Abuov" userId="902729f0-25f2-45d2-93e1-7080b8c08c09" providerId="ADAL" clId="{7D8452BC-F399-4F4D-941B-3B5D0368D278}" dt="2023-10-14T08:35:55.373" v="166" actId="2056"/>
              <pc2:cmMkLst xmlns:pc2="http://schemas.microsoft.com/office/powerpoint/2019/9/main/command">
                <pc:docMk/>
                <pc:sldMk cId="2088425732" sldId="2145706033"/>
                <pc2:cmMk id="{13C46E38-F8C3-CB46-A265-104649BE7BE9}"/>
              </pc2:cmMkLst>
              <pc226:cmRplyChg chg="add">
                <pc226:chgData name="Kenzhekhan Abuov" userId="902729f0-25f2-45d2-93e1-7080b8c08c09" providerId="ADAL" clId="{7D8452BC-F399-4F4D-941B-3B5D0368D278}" dt="2023-10-13T02:15:10.924" v="162"/>
                <pc2:cmRplyMkLst xmlns:pc2="http://schemas.microsoft.com/office/powerpoint/2019/9/main/command">
                  <pc:docMk/>
                  <pc:sldMk cId="2088425732" sldId="2145706033"/>
                  <pc2:cmMk id="{13C46E38-F8C3-CB46-A265-104649BE7BE9}"/>
                  <pc2:cmRplyMk id="{4C64F9DE-5B4B-3C40-9F4E-49092F0D8BC1}"/>
                </pc2:cmRplyMkLst>
              </pc226:cmRplyChg>
            </pc226:cmChg>
            <pc226:cmChg xmlns:pc226="http://schemas.microsoft.com/office/powerpoint/2022/06/main/command" chg="mod">
              <pc226:chgData name="Kenzhekhan Abuov" userId="902729f0-25f2-45d2-93e1-7080b8c08c09" providerId="ADAL" clId="{7D8452BC-F399-4F4D-941B-3B5D0368D278}" dt="2023-10-14T09:58:56.196" v="286" actId="20577"/>
              <pc2:cmMkLst xmlns:pc2="http://schemas.microsoft.com/office/powerpoint/2019/9/main/command">
                <pc:docMk/>
                <pc:sldMk cId="2088425732" sldId="2145706033"/>
                <pc2:cmMk id="{3D0EB9C4-C75B-9545-A006-1CE3CD203BF9}"/>
              </pc2:cmMkLst>
            </pc226:cmChg>
          </p:ext>
        </pc:extLst>
      </pc:sldChg>
      <pc:sldChg chg="addSp delSp modSp mod modCm modNotesTx">
        <pc:chgData name="Kenzhekhan Abuov" userId="902729f0-25f2-45d2-93e1-7080b8c08c09" providerId="ADAL" clId="{7D8452BC-F399-4F4D-941B-3B5D0368D278}" dt="2023-10-16T10:29:39.439" v="1403" actId="14100"/>
        <pc:sldMkLst>
          <pc:docMk/>
          <pc:sldMk cId="1512332877" sldId="2145706034"/>
        </pc:sldMkLst>
        <pc:spChg chg="add mod">
          <ac:chgData name="Kenzhekhan Abuov" userId="902729f0-25f2-45d2-93e1-7080b8c08c09" providerId="ADAL" clId="{7D8452BC-F399-4F4D-941B-3B5D0368D278}" dt="2023-10-16T10:29:39.439" v="1403" actId="14100"/>
          <ac:spMkLst>
            <pc:docMk/>
            <pc:sldMk cId="1512332877" sldId="2145706034"/>
            <ac:spMk id="2" creationId="{5A8159D7-418B-1FB9-A21C-CEACE29A4518}"/>
          </ac:spMkLst>
        </pc:spChg>
        <pc:spChg chg="del mod">
          <ac:chgData name="Kenzhekhan Abuov" userId="902729f0-25f2-45d2-93e1-7080b8c08c09" providerId="ADAL" clId="{7D8452BC-F399-4F4D-941B-3B5D0368D278}" dt="2023-10-14T09:54:26.184" v="237" actId="478"/>
          <ac:spMkLst>
            <pc:docMk/>
            <pc:sldMk cId="1512332877" sldId="2145706034"/>
            <ac:spMk id="6" creationId="{3E8E87D9-E21F-49C8-67DE-D270E6AC46C1}"/>
          </ac:spMkLst>
        </pc:spChg>
        <pc:spChg chg="add mod">
          <ac:chgData name="Kenzhekhan Abuov" userId="902729f0-25f2-45d2-93e1-7080b8c08c09" providerId="ADAL" clId="{7D8452BC-F399-4F4D-941B-3B5D0368D278}" dt="2023-10-14T10:44:37.866" v="1188" actId="14100"/>
          <ac:spMkLst>
            <pc:docMk/>
            <pc:sldMk cId="1512332877" sldId="2145706034"/>
            <ac:spMk id="11" creationId="{404126B5-FBFD-6176-3B89-DCC6552A411D}"/>
          </ac:spMkLst>
        </pc:spChg>
        <pc:spChg chg="mod">
          <ac:chgData name="Kenzhekhan Abuov" userId="902729f0-25f2-45d2-93e1-7080b8c08c09" providerId="ADAL" clId="{7D8452BC-F399-4F4D-941B-3B5D0368D278}" dt="2023-10-14T10:43:31.513" v="1175" actId="14100"/>
          <ac:spMkLst>
            <pc:docMk/>
            <pc:sldMk cId="1512332877" sldId="2145706034"/>
            <ac:spMk id="13" creationId="{3ED35D20-85E5-9EF5-93E6-56A2067BD8AD}"/>
          </ac:spMkLst>
        </pc:spChg>
        <pc:spChg chg="mod">
          <ac:chgData name="Kenzhekhan Abuov" userId="902729f0-25f2-45d2-93e1-7080b8c08c09" providerId="ADAL" clId="{7D8452BC-F399-4F4D-941B-3B5D0368D278}" dt="2023-10-14T10:44:25.736" v="1186" actId="14100"/>
          <ac:spMkLst>
            <pc:docMk/>
            <pc:sldMk cId="1512332877" sldId="2145706034"/>
            <ac:spMk id="14" creationId="{A18E9745-A71A-FD3F-CB31-F257CD1BEDC9}"/>
          </ac:spMkLst>
        </pc:spChg>
        <pc:spChg chg="mod">
          <ac:chgData name="Kenzhekhan Abuov" userId="902729f0-25f2-45d2-93e1-7080b8c08c09" providerId="ADAL" clId="{7D8452BC-F399-4F4D-941B-3B5D0368D278}" dt="2023-10-13T02:13:17.406" v="159" actId="20577"/>
          <ac:spMkLst>
            <pc:docMk/>
            <pc:sldMk cId="1512332877" sldId="2145706034"/>
            <ac:spMk id="16" creationId="{5D4AE348-85F3-014D-2DD4-23794AB0A5D1}"/>
          </ac:spMkLst>
        </pc:spChg>
        <pc:spChg chg="add mod">
          <ac:chgData name="Kenzhekhan Abuov" userId="902729f0-25f2-45d2-93e1-7080b8c08c09" providerId="ADAL" clId="{7D8452BC-F399-4F4D-941B-3B5D0368D278}" dt="2023-10-14T10:44:29.662" v="1187" actId="1076"/>
          <ac:spMkLst>
            <pc:docMk/>
            <pc:sldMk cId="1512332877" sldId="2145706034"/>
            <ac:spMk id="17" creationId="{C8C7CC44-A80D-1BCB-8A50-E021C1B72851}"/>
          </ac:spMkLst>
        </pc:spChg>
        <pc:spChg chg="del mod">
          <ac:chgData name="Kenzhekhan Abuov" userId="902729f0-25f2-45d2-93e1-7080b8c08c09" providerId="ADAL" clId="{7D8452BC-F399-4F4D-941B-3B5D0368D278}" dt="2023-10-14T09:54:13.089" v="234" actId="478"/>
          <ac:spMkLst>
            <pc:docMk/>
            <pc:sldMk cId="1512332877" sldId="2145706034"/>
            <ac:spMk id="19" creationId="{09AFF0BA-F1B8-CF3B-070C-ACB9EE867C93}"/>
          </ac:spMkLst>
        </pc:spChg>
        <pc:spChg chg="mod">
          <ac:chgData name="Kenzhekhan Abuov" userId="902729f0-25f2-45d2-93e1-7080b8c08c09" providerId="ADAL" clId="{7D8452BC-F399-4F4D-941B-3B5D0368D278}" dt="2023-10-14T10:43:23.795" v="1173" actId="14100"/>
          <ac:spMkLst>
            <pc:docMk/>
            <pc:sldMk cId="1512332877" sldId="2145706034"/>
            <ac:spMk id="21" creationId="{E4B3EB4A-2192-DB0F-5B46-64D42A767CC0}"/>
          </ac:spMkLst>
        </pc:spChg>
        <pc:spChg chg="mod">
          <ac:chgData name="Kenzhekhan Abuov" userId="902729f0-25f2-45d2-93e1-7080b8c08c09" providerId="ADAL" clId="{7D8452BC-F399-4F4D-941B-3B5D0368D278}" dt="2023-10-14T09:55:23.773" v="246" actId="255"/>
          <ac:spMkLst>
            <pc:docMk/>
            <pc:sldMk cId="1512332877" sldId="2145706034"/>
            <ac:spMk id="23" creationId="{B163A329-6720-2B08-A972-109DB3C65678}"/>
          </ac:spMkLst>
        </pc:spChg>
        <pc:spChg chg="mod">
          <ac:chgData name="Kenzhekhan Abuov" userId="902729f0-25f2-45d2-93e1-7080b8c08c09" providerId="ADAL" clId="{7D8452BC-F399-4F4D-941B-3B5D0368D278}" dt="2023-10-14T10:44:14.080" v="1183" actId="14100"/>
          <ac:spMkLst>
            <pc:docMk/>
            <pc:sldMk cId="1512332877" sldId="2145706034"/>
            <ac:spMk id="25" creationId="{B23F3E28-745A-26A5-B826-074DB2B5F31F}"/>
          </ac:spMkLst>
        </pc:spChg>
        <pc:spChg chg="mod">
          <ac:chgData name="Kenzhekhan Abuov" userId="902729f0-25f2-45d2-93e1-7080b8c08c09" providerId="ADAL" clId="{7D8452BC-F399-4F4D-941B-3B5D0368D278}" dt="2023-10-14T10:44:18.525" v="1184" actId="1076"/>
          <ac:spMkLst>
            <pc:docMk/>
            <pc:sldMk cId="1512332877" sldId="2145706034"/>
            <ac:spMk id="26" creationId="{2932467E-F7DF-F096-98F9-237BC3B5002A}"/>
          </ac:spMkLst>
        </pc:spChg>
        <pc:spChg chg="del">
          <ac:chgData name="Kenzhekhan Abuov" userId="902729f0-25f2-45d2-93e1-7080b8c08c09" providerId="ADAL" clId="{7D8452BC-F399-4F4D-941B-3B5D0368D278}" dt="2023-10-14T08:39:15.336" v="197" actId="478"/>
          <ac:spMkLst>
            <pc:docMk/>
            <pc:sldMk cId="1512332877" sldId="2145706034"/>
            <ac:spMk id="28" creationId="{2340DC28-F221-E113-2D1A-C9582B99AC4E}"/>
          </ac:spMkLst>
        </pc:spChg>
        <pc:grpChg chg="add mod">
          <ac:chgData name="Kenzhekhan Abuov" userId="902729f0-25f2-45d2-93e1-7080b8c08c09" providerId="ADAL" clId="{7D8452BC-F399-4F4D-941B-3B5D0368D278}" dt="2023-10-14T10:43:28.464" v="1174" actId="1076"/>
          <ac:grpSpMkLst>
            <pc:docMk/>
            <pc:sldMk cId="1512332877" sldId="2145706034"/>
            <ac:grpSpMk id="12" creationId="{0F1D5906-C69F-EA95-3F9C-165A5A29F272}"/>
          </ac:grpSpMkLst>
        </pc:grpChg>
        <pc:grpChg chg="mod">
          <ac:chgData name="Kenzhekhan Abuov" userId="902729f0-25f2-45d2-93e1-7080b8c08c09" providerId="ADAL" clId="{7D8452BC-F399-4F4D-941B-3B5D0368D278}" dt="2023-10-14T10:40:59.163" v="1140" actId="1076"/>
          <ac:grpSpMkLst>
            <pc:docMk/>
            <pc:sldMk cId="1512332877" sldId="2145706034"/>
            <ac:grpSpMk id="27" creationId="{C2C6D3A8-5CBF-D040-E6E0-BCE92E8B9836}"/>
          </ac:grpSpMkLst>
        </pc:grpChg>
        <pc:picChg chg="del">
          <ac:chgData name="Kenzhekhan Abuov" userId="902729f0-25f2-45d2-93e1-7080b8c08c09" providerId="ADAL" clId="{7D8452BC-F399-4F4D-941B-3B5D0368D278}" dt="2023-10-14T08:39:12.720" v="195" actId="478"/>
          <ac:picMkLst>
            <pc:docMk/>
            <pc:sldMk cId="1512332877" sldId="2145706034"/>
            <ac:picMk id="3" creationId="{9D6FAC85-A71D-70A9-6BEC-B2CCF0A784C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nzhekhan Abuov" userId="902729f0-25f2-45d2-93e1-7080b8c08c09" providerId="ADAL" clId="{7D8452BC-F399-4F4D-941B-3B5D0368D278}" dt="2023-10-14T09:34:29.047" v="209"/>
              <pc2:cmMkLst xmlns:pc2="http://schemas.microsoft.com/office/powerpoint/2019/9/main/command">
                <pc:docMk/>
                <pc:sldMk cId="1512332877" sldId="2145706034"/>
                <pc2:cmMk id="{A46A307C-9F8F-FD45-92A6-B44789D83507}"/>
              </pc2:cmMkLst>
            </pc226:cmChg>
            <pc226:cmChg xmlns:pc226="http://schemas.microsoft.com/office/powerpoint/2022/06/main/command" chg="mod">
              <pc226:chgData name="Kenzhekhan Abuov" userId="902729f0-25f2-45d2-93e1-7080b8c08c09" providerId="ADAL" clId="{7D8452BC-F399-4F4D-941B-3B5D0368D278}" dt="2023-10-14T08:39:12.765" v="196" actId="2056"/>
              <pc2:cmMkLst xmlns:pc2="http://schemas.microsoft.com/office/powerpoint/2019/9/main/command">
                <pc:docMk/>
                <pc:sldMk cId="1512332877" sldId="2145706034"/>
                <pc2:cmMk id="{281086C6-209C-49C2-A5BD-4C2EA0809E7C}"/>
              </pc2:cmMkLst>
            </pc226:cmChg>
            <pc226:cmChg xmlns:pc226="http://schemas.microsoft.com/office/powerpoint/2022/06/main/command" chg="mod">
              <pc226:chgData name="Kenzhekhan Abuov" userId="902729f0-25f2-45d2-93e1-7080b8c08c09" providerId="ADAL" clId="{7D8452BC-F399-4F4D-941B-3B5D0368D278}" dt="2023-10-14T08:35:55.373" v="166" actId="2056"/>
              <pc2:cmMkLst xmlns:pc2="http://schemas.microsoft.com/office/powerpoint/2019/9/main/command">
                <pc:docMk/>
                <pc:sldMk cId="1512332877" sldId="2145706034"/>
                <pc2:cmMk id="{EFEBA7E6-D699-4EC7-AFEE-3EBB9244B362}"/>
              </pc2:cmMkLst>
            </pc226:cmChg>
          </p:ext>
        </pc:extLst>
      </pc:sldChg>
      <pc:sldChg chg="addSp delSp modSp mod modCm">
        <pc:chgData name="Kenzhekhan Abuov" userId="902729f0-25f2-45d2-93e1-7080b8c08c09" providerId="ADAL" clId="{7D8452BC-F399-4F4D-941B-3B5D0368D278}" dt="2023-10-17T03:34:17.522" v="1523" actId="20577"/>
        <pc:sldMkLst>
          <pc:docMk/>
          <pc:sldMk cId="1946294848" sldId="2145706036"/>
        </pc:sldMkLst>
        <pc:spChg chg="del">
          <ac:chgData name="Kenzhekhan Abuov" userId="902729f0-25f2-45d2-93e1-7080b8c08c09" providerId="ADAL" clId="{7D8452BC-F399-4F4D-941B-3B5D0368D278}" dt="2023-10-14T09:57:04.989" v="258" actId="478"/>
          <ac:spMkLst>
            <pc:docMk/>
            <pc:sldMk cId="1946294848" sldId="2145706036"/>
            <ac:spMk id="2" creationId="{28A73876-B8EB-018F-6D4C-6A0C646F29FD}"/>
          </ac:spMkLst>
        </pc:spChg>
        <pc:spChg chg="del">
          <ac:chgData name="Kenzhekhan Abuov" userId="902729f0-25f2-45d2-93e1-7080b8c08c09" providerId="ADAL" clId="{7D8452BC-F399-4F4D-941B-3B5D0368D278}" dt="2023-10-14T09:51:39.913" v="211" actId="21"/>
          <ac:spMkLst>
            <pc:docMk/>
            <pc:sldMk cId="1946294848" sldId="2145706036"/>
            <ac:spMk id="3" creationId="{AB0FD53D-E56A-3BA3-4C18-AB5766F61A66}"/>
          </ac:spMkLst>
        </pc:spChg>
        <pc:spChg chg="add mod">
          <ac:chgData name="Kenzhekhan Abuov" userId="902729f0-25f2-45d2-93e1-7080b8c08c09" providerId="ADAL" clId="{7D8452BC-F399-4F4D-941B-3B5D0368D278}" dt="2023-10-14T11:02:08.615" v="1200" actId="21"/>
          <ac:spMkLst>
            <pc:docMk/>
            <pc:sldMk cId="1946294848" sldId="2145706036"/>
            <ac:spMk id="4" creationId="{67C57DB1-30AF-6C59-EC37-8250D7040B46}"/>
          </ac:spMkLst>
        </pc:spChg>
        <pc:spChg chg="del">
          <ac:chgData name="Kenzhekhan Abuov" userId="902729f0-25f2-45d2-93e1-7080b8c08c09" providerId="ADAL" clId="{7D8452BC-F399-4F4D-941B-3B5D0368D278}" dt="2023-10-14T09:51:39.913" v="211" actId="21"/>
          <ac:spMkLst>
            <pc:docMk/>
            <pc:sldMk cId="1946294848" sldId="2145706036"/>
            <ac:spMk id="7" creationId="{3CC530B3-A97B-D3D7-973D-F3800F1A2444}"/>
          </ac:spMkLst>
        </pc:spChg>
        <pc:spChg chg="add mod">
          <ac:chgData name="Kenzhekhan Abuov" userId="902729f0-25f2-45d2-93e1-7080b8c08c09" providerId="ADAL" clId="{7D8452BC-F399-4F4D-941B-3B5D0368D278}" dt="2023-10-14T11:02:45.041" v="1207" actId="255"/>
          <ac:spMkLst>
            <pc:docMk/>
            <pc:sldMk cId="1946294848" sldId="2145706036"/>
            <ac:spMk id="10" creationId="{DD6E6468-C20D-1DA2-3AC3-B5D236B5A65D}"/>
          </ac:spMkLst>
        </pc:spChg>
        <pc:spChg chg="mod">
          <ac:chgData name="Kenzhekhan Abuov" userId="902729f0-25f2-45d2-93e1-7080b8c08c09" providerId="ADAL" clId="{7D8452BC-F399-4F4D-941B-3B5D0368D278}" dt="2023-10-14T11:55:15.936" v="1220" actId="1076"/>
          <ac:spMkLst>
            <pc:docMk/>
            <pc:sldMk cId="1946294848" sldId="2145706036"/>
            <ac:spMk id="11" creationId="{D6C513CA-655E-CBAC-E2B6-BC0049173198}"/>
          </ac:spMkLst>
        </pc:spChg>
        <pc:spChg chg="mod">
          <ac:chgData name="Kenzhekhan Abuov" userId="902729f0-25f2-45d2-93e1-7080b8c08c09" providerId="ADAL" clId="{7D8452BC-F399-4F4D-941B-3B5D0368D278}" dt="2023-10-17T03:34:17.522" v="1523" actId="20577"/>
          <ac:spMkLst>
            <pc:docMk/>
            <pc:sldMk cId="1946294848" sldId="2145706036"/>
            <ac:spMk id="12" creationId="{080CCF3A-9E7E-A198-EFDE-CC90149AB8A8}"/>
          </ac:spMkLst>
        </pc:spChg>
        <pc:spChg chg="mod">
          <ac:chgData name="Kenzhekhan Abuov" userId="902729f0-25f2-45d2-93e1-7080b8c08c09" providerId="ADAL" clId="{7D8452BC-F399-4F4D-941B-3B5D0368D278}" dt="2023-10-14T11:55:09.599" v="1218" actId="1076"/>
          <ac:spMkLst>
            <pc:docMk/>
            <pc:sldMk cId="1946294848" sldId="2145706036"/>
            <ac:spMk id="13" creationId="{3CBAE97D-CEC0-7A67-C828-81AE2FAFA7EB}"/>
          </ac:spMkLst>
        </pc:spChg>
        <pc:spChg chg="mod">
          <ac:chgData name="Kenzhekhan Abuov" userId="902729f0-25f2-45d2-93e1-7080b8c08c09" providerId="ADAL" clId="{7D8452BC-F399-4F4D-941B-3B5D0368D278}" dt="2023-10-14T11:55:38.403" v="1226" actId="14100"/>
          <ac:spMkLst>
            <pc:docMk/>
            <pc:sldMk cId="1946294848" sldId="2145706036"/>
            <ac:spMk id="14" creationId="{2F8493D3-7846-C0AC-29DB-DE4C8543496E}"/>
          </ac:spMkLst>
        </pc:spChg>
        <pc:spChg chg="mod">
          <ac:chgData name="Kenzhekhan Abuov" userId="902729f0-25f2-45d2-93e1-7080b8c08c09" providerId="ADAL" clId="{7D8452BC-F399-4F4D-941B-3B5D0368D278}" dt="2023-10-14T11:55:26.485" v="1223" actId="1076"/>
          <ac:spMkLst>
            <pc:docMk/>
            <pc:sldMk cId="1946294848" sldId="2145706036"/>
            <ac:spMk id="15" creationId="{B903C28F-C4B1-9F73-46B6-9E3287EC3A80}"/>
          </ac:spMkLst>
        </pc:spChg>
        <pc:spChg chg="mod">
          <ac:chgData name="Kenzhekhan Abuov" userId="902729f0-25f2-45d2-93e1-7080b8c08c09" providerId="ADAL" clId="{7D8452BC-F399-4F4D-941B-3B5D0368D278}" dt="2023-10-14T11:55:22.499" v="1222" actId="1076"/>
          <ac:spMkLst>
            <pc:docMk/>
            <pc:sldMk cId="1946294848" sldId="2145706036"/>
            <ac:spMk id="16" creationId="{15617A2A-C50E-DD39-8D89-1DF38640DBC1}"/>
          </ac:spMkLst>
        </pc:spChg>
        <pc:spChg chg="add mod">
          <ac:chgData name="Kenzhekhan Abuov" userId="902729f0-25f2-45d2-93e1-7080b8c08c09" providerId="ADAL" clId="{7D8452BC-F399-4F4D-941B-3B5D0368D278}" dt="2023-10-14T11:57:51.470" v="1343" actId="14100"/>
          <ac:spMkLst>
            <pc:docMk/>
            <pc:sldMk cId="1946294848" sldId="2145706036"/>
            <ac:spMk id="17" creationId="{5E250E29-70E9-A4D8-8C94-BBD70A35D769}"/>
          </ac:spMkLst>
        </pc:spChg>
        <pc:spChg chg="add del mod">
          <ac:chgData name="Kenzhekhan Abuov" userId="902729f0-25f2-45d2-93e1-7080b8c08c09" providerId="ADAL" clId="{7D8452BC-F399-4F4D-941B-3B5D0368D278}" dt="2023-10-14T11:56:49.544" v="1318" actId="478"/>
          <ac:spMkLst>
            <pc:docMk/>
            <pc:sldMk cId="1946294848" sldId="2145706036"/>
            <ac:spMk id="18" creationId="{A94EF844-9D6C-8CDB-27D3-C943C16A00A9}"/>
          </ac:spMkLst>
        </pc:spChg>
        <pc:spChg chg="add mod">
          <ac:chgData name="Kenzhekhan Abuov" userId="902729f0-25f2-45d2-93e1-7080b8c08c09" providerId="ADAL" clId="{7D8452BC-F399-4F4D-941B-3B5D0368D278}" dt="2023-10-14T11:58:24.877" v="1350" actId="20577"/>
          <ac:spMkLst>
            <pc:docMk/>
            <pc:sldMk cId="1946294848" sldId="2145706036"/>
            <ac:spMk id="19" creationId="{5DC9DB77-A088-B5B0-E973-0F19D3A7757D}"/>
          </ac:spMkLst>
        </pc:spChg>
        <pc:picChg chg="add mod">
          <ac:chgData name="Kenzhekhan Abuov" userId="902729f0-25f2-45d2-93e1-7080b8c08c09" providerId="ADAL" clId="{7D8452BC-F399-4F4D-941B-3B5D0368D278}" dt="2023-10-14T11:01:07.531" v="1191" actId="1076"/>
          <ac:picMkLst>
            <pc:docMk/>
            <pc:sldMk cId="1946294848" sldId="2145706036"/>
            <ac:picMk id="5" creationId="{AF322524-64DC-7F56-020A-4A0FEFB7B0F5}"/>
          </ac:picMkLst>
        </pc:picChg>
        <pc:picChg chg="add mod">
          <ac:chgData name="Kenzhekhan Abuov" userId="902729f0-25f2-45d2-93e1-7080b8c08c09" providerId="ADAL" clId="{7D8452BC-F399-4F4D-941B-3B5D0368D278}" dt="2023-10-14T11:03:12.915" v="1215" actId="688"/>
          <ac:picMkLst>
            <pc:docMk/>
            <pc:sldMk cId="1946294848" sldId="2145706036"/>
            <ac:picMk id="6" creationId="{4B98C4EC-CA94-7007-0956-AA5CBB0A0C8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enzhekhan Abuov" userId="902729f0-25f2-45d2-93e1-7080b8c08c09" providerId="ADAL" clId="{7D8452BC-F399-4F4D-941B-3B5D0368D278}" dt="2023-10-14T09:51:09.072" v="210"/>
              <pc2:cmMkLst xmlns:pc2="http://schemas.microsoft.com/office/powerpoint/2019/9/main/command">
                <pc:docMk/>
                <pc:sldMk cId="1946294848" sldId="2145706036"/>
                <pc2:cmMk id="{0AC413FA-9E72-4E29-B72D-5F7E759538F8}"/>
              </pc2:cmMkLst>
              <pc226:cmRplyChg chg="add">
                <pc226:chgData name="Kenzhekhan Abuov" userId="902729f0-25f2-45d2-93e1-7080b8c08c09" providerId="ADAL" clId="{7D8452BC-F399-4F4D-941B-3B5D0368D278}" dt="2023-10-14T09:51:09.072" v="210"/>
                <pc2:cmRplyMkLst xmlns:pc2="http://schemas.microsoft.com/office/powerpoint/2019/9/main/command">
                  <pc:docMk/>
                  <pc:sldMk cId="1946294848" sldId="2145706036"/>
                  <pc2:cmMk id="{0AC413FA-9E72-4E29-B72D-5F7E759538F8}"/>
                  <pc2:cmRplyMk id="{63002959-5B37-6941-9C82-977B57A37E3E}"/>
                </pc2:cmRplyMkLst>
              </pc226:cmRplyChg>
            </pc226:cmChg>
          </p:ext>
        </pc:extLst>
      </pc:sldChg>
      <pc:sldChg chg="addSp delSp modSp mod modCm modNotesTx">
        <pc:chgData name="Kenzhekhan Abuov" userId="902729f0-25f2-45d2-93e1-7080b8c08c09" providerId="ADAL" clId="{7D8452BC-F399-4F4D-941B-3B5D0368D278}" dt="2023-10-14T13:00:52.833" v="1401" actId="6549"/>
        <pc:sldMkLst>
          <pc:docMk/>
          <pc:sldMk cId="1501289236" sldId="2145706038"/>
        </pc:sldMkLst>
        <pc:spChg chg="add mod">
          <ac:chgData name="Kenzhekhan Abuov" userId="902729f0-25f2-45d2-93e1-7080b8c08c09" providerId="ADAL" clId="{7D8452BC-F399-4F4D-941B-3B5D0368D278}" dt="2023-10-14T10:22:23.067" v="693" actId="1076"/>
          <ac:spMkLst>
            <pc:docMk/>
            <pc:sldMk cId="1501289236" sldId="2145706038"/>
            <ac:spMk id="4" creationId="{3D2925F8-551F-84E4-A193-5D9E567B89B5}"/>
          </ac:spMkLst>
        </pc:spChg>
        <pc:spChg chg="mod">
          <ac:chgData name="Kenzhekhan Abuov" userId="902729f0-25f2-45d2-93e1-7080b8c08c09" providerId="ADAL" clId="{7D8452BC-F399-4F4D-941B-3B5D0368D278}" dt="2023-10-14T10:10:37.919" v="334" actId="14100"/>
          <ac:spMkLst>
            <pc:docMk/>
            <pc:sldMk cId="1501289236" sldId="2145706038"/>
            <ac:spMk id="37" creationId="{62C7C53E-FE6A-129F-AE91-B1E603DFF8EF}"/>
          </ac:spMkLst>
        </pc:spChg>
        <pc:spChg chg="mod">
          <ac:chgData name="Kenzhekhan Abuov" userId="902729f0-25f2-45d2-93e1-7080b8c08c09" providerId="ADAL" clId="{7D8452BC-F399-4F4D-941B-3B5D0368D278}" dt="2023-10-14T10:22:07.302" v="688" actId="1076"/>
          <ac:spMkLst>
            <pc:docMk/>
            <pc:sldMk cId="1501289236" sldId="2145706038"/>
            <ac:spMk id="38" creationId="{C7138BC0-84D7-6C50-302C-DAD2D5215259}"/>
          </ac:spMkLst>
        </pc:spChg>
        <pc:spChg chg="del mod">
          <ac:chgData name="Kenzhekhan Abuov" userId="902729f0-25f2-45d2-93e1-7080b8c08c09" providerId="ADAL" clId="{7D8452BC-F399-4F4D-941B-3B5D0368D278}" dt="2023-10-14T10:21:50.544" v="684" actId="478"/>
          <ac:spMkLst>
            <pc:docMk/>
            <pc:sldMk cId="1501289236" sldId="2145706038"/>
            <ac:spMk id="39" creationId="{434AF608-47FF-C30E-B65D-6B57E50D4459}"/>
          </ac:spMkLst>
        </pc:spChg>
        <pc:spChg chg="del">
          <ac:chgData name="Kenzhekhan Abuov" userId="902729f0-25f2-45d2-93e1-7080b8c08c09" providerId="ADAL" clId="{7D8452BC-F399-4F4D-941B-3B5D0368D278}" dt="2023-10-14T08:37:44.728" v="174" actId="478"/>
          <ac:spMkLst>
            <pc:docMk/>
            <pc:sldMk cId="1501289236" sldId="2145706038"/>
            <ac:spMk id="40" creationId="{52061015-8110-A3F9-7469-53726A110A9E}"/>
          </ac:spMkLst>
        </pc:spChg>
        <pc:spChg chg="mod">
          <ac:chgData name="Kenzhekhan Abuov" userId="902729f0-25f2-45d2-93e1-7080b8c08c09" providerId="ADAL" clId="{7D8452BC-F399-4F4D-941B-3B5D0368D278}" dt="2023-10-14T13:00:52.833" v="1401" actId="6549"/>
          <ac:spMkLst>
            <pc:docMk/>
            <pc:sldMk cId="1501289236" sldId="2145706038"/>
            <ac:spMk id="41" creationId="{FD8896EA-3A56-1919-2B06-85AAC7D99799}"/>
          </ac:spMkLst>
        </pc:spChg>
        <pc:spChg chg="del mod">
          <ac:chgData name="Kenzhekhan Abuov" userId="902729f0-25f2-45d2-93e1-7080b8c08c09" providerId="ADAL" clId="{7D8452BC-F399-4F4D-941B-3B5D0368D278}" dt="2023-10-14T08:38:02.819" v="178" actId="478"/>
          <ac:spMkLst>
            <pc:docMk/>
            <pc:sldMk cId="1501289236" sldId="2145706038"/>
            <ac:spMk id="43" creationId="{9C00094E-8C96-FFE5-1262-97B6E9B06781}"/>
          </ac:spMkLst>
        </pc:spChg>
        <pc:spChg chg="mod">
          <ac:chgData name="Kenzhekhan Abuov" userId="902729f0-25f2-45d2-93e1-7080b8c08c09" providerId="ADAL" clId="{7D8452BC-F399-4F4D-941B-3B5D0368D278}" dt="2023-10-14T10:27:53.852" v="707" actId="20577"/>
          <ac:spMkLst>
            <pc:docMk/>
            <pc:sldMk cId="1501289236" sldId="2145706038"/>
            <ac:spMk id="44" creationId="{9C7269D1-C5D6-22C3-B47E-C8AC7DDA19DA}"/>
          </ac:spMkLst>
        </pc:spChg>
        <pc:spChg chg="mod">
          <ac:chgData name="Kenzhekhan Abuov" userId="902729f0-25f2-45d2-93e1-7080b8c08c09" providerId="ADAL" clId="{7D8452BC-F399-4F4D-941B-3B5D0368D278}" dt="2023-10-14T10:14:56.552" v="471" actId="14100"/>
          <ac:spMkLst>
            <pc:docMk/>
            <pc:sldMk cId="1501289236" sldId="2145706038"/>
            <ac:spMk id="45" creationId="{BC9B7B6C-3DB0-7317-2A1B-ED9B26435E16}"/>
          </ac:spMkLst>
        </pc:spChg>
        <pc:spChg chg="mod">
          <ac:chgData name="Kenzhekhan Abuov" userId="902729f0-25f2-45d2-93e1-7080b8c08c09" providerId="ADAL" clId="{7D8452BC-F399-4F4D-941B-3B5D0368D278}" dt="2023-10-14T10:21:24.468" v="680" actId="1076"/>
          <ac:spMkLst>
            <pc:docMk/>
            <pc:sldMk cId="1501289236" sldId="2145706038"/>
            <ac:spMk id="47" creationId="{4A0B062B-8B05-0257-76F9-54E4F6B47EDD}"/>
          </ac:spMkLst>
        </pc:spChg>
        <pc:spChg chg="mod">
          <ac:chgData name="Kenzhekhan Abuov" userId="902729f0-25f2-45d2-93e1-7080b8c08c09" providerId="ADAL" clId="{7D8452BC-F399-4F4D-941B-3B5D0368D278}" dt="2023-10-14T10:21:18.471" v="679" actId="14100"/>
          <ac:spMkLst>
            <pc:docMk/>
            <pc:sldMk cId="1501289236" sldId="2145706038"/>
            <ac:spMk id="48" creationId="{F1D432EC-D884-E8DA-7F77-5DF95B4A7F8C}"/>
          </ac:spMkLst>
        </pc:spChg>
        <pc:spChg chg="mod">
          <ac:chgData name="Kenzhekhan Abuov" userId="902729f0-25f2-45d2-93e1-7080b8c08c09" providerId="ADAL" clId="{7D8452BC-F399-4F4D-941B-3B5D0368D278}" dt="2023-10-14T10:16:09.115" v="517" actId="1076"/>
          <ac:spMkLst>
            <pc:docMk/>
            <pc:sldMk cId="1501289236" sldId="2145706038"/>
            <ac:spMk id="49" creationId="{26C7C93C-28F3-5400-4CF8-9822EA43D922}"/>
          </ac:spMkLst>
        </pc:spChg>
        <pc:spChg chg="del mod">
          <ac:chgData name="Kenzhekhan Abuov" userId="902729f0-25f2-45d2-93e1-7080b8c08c09" providerId="ADAL" clId="{7D8452BC-F399-4F4D-941B-3B5D0368D278}" dt="2023-10-14T10:15:46.403" v="513" actId="478"/>
          <ac:spMkLst>
            <pc:docMk/>
            <pc:sldMk cId="1501289236" sldId="2145706038"/>
            <ac:spMk id="50" creationId="{7F3C4841-C25D-BF19-2ACE-4CAF84BD0DD1}"/>
          </ac:spMkLst>
        </pc:spChg>
        <pc:picChg chg="add mod">
          <ac:chgData name="Kenzhekhan Abuov" userId="902729f0-25f2-45d2-93e1-7080b8c08c09" providerId="ADAL" clId="{7D8452BC-F399-4F4D-941B-3B5D0368D278}" dt="2023-10-14T10:34:12.977" v="746" actId="1076"/>
          <ac:picMkLst>
            <pc:docMk/>
            <pc:sldMk cId="1501289236" sldId="2145706038"/>
            <ac:picMk id="6" creationId="{E2EE2090-0866-BB38-57AF-23150D58D7E6}"/>
          </ac:picMkLst>
        </pc:picChg>
        <pc:picChg chg="add mod">
          <ac:chgData name="Kenzhekhan Abuov" userId="902729f0-25f2-45d2-93e1-7080b8c08c09" providerId="ADAL" clId="{7D8452BC-F399-4F4D-941B-3B5D0368D278}" dt="2023-10-14T10:34:34.227" v="751" actId="1076"/>
          <ac:picMkLst>
            <pc:docMk/>
            <pc:sldMk cId="1501289236" sldId="2145706038"/>
            <ac:picMk id="8" creationId="{32AF2852-D85A-F57F-2576-23A495CE6647}"/>
          </ac:picMkLst>
        </pc:picChg>
        <pc:picChg chg="add mod">
          <ac:chgData name="Kenzhekhan Abuov" userId="902729f0-25f2-45d2-93e1-7080b8c08c09" providerId="ADAL" clId="{7D8452BC-F399-4F4D-941B-3B5D0368D278}" dt="2023-10-14T10:34:37.442" v="752" actId="1076"/>
          <ac:picMkLst>
            <pc:docMk/>
            <pc:sldMk cId="1501289236" sldId="2145706038"/>
            <ac:picMk id="10" creationId="{00026DD1-2656-705B-7F2C-D50B38CDBE5B}"/>
          </ac:picMkLst>
        </pc:picChg>
        <pc:picChg chg="add del mod">
          <ac:chgData name="Kenzhekhan Abuov" userId="902729f0-25f2-45d2-93e1-7080b8c08c09" providerId="ADAL" clId="{7D8452BC-F399-4F4D-941B-3B5D0368D278}" dt="2023-10-14T10:33:21.432" v="736" actId="21"/>
          <ac:picMkLst>
            <pc:docMk/>
            <pc:sldMk cId="1501289236" sldId="2145706038"/>
            <ac:picMk id="11" creationId="{73773C4A-7525-37DD-14C9-DA60AD27970F}"/>
          </ac:picMkLst>
        </pc:picChg>
        <pc:picChg chg="add mod">
          <ac:chgData name="Kenzhekhan Abuov" userId="902729f0-25f2-45d2-93e1-7080b8c08c09" providerId="ADAL" clId="{7D8452BC-F399-4F4D-941B-3B5D0368D278}" dt="2023-10-14T10:34:23.811" v="750" actId="1076"/>
          <ac:picMkLst>
            <pc:docMk/>
            <pc:sldMk cId="1501289236" sldId="2145706038"/>
            <ac:picMk id="13" creationId="{115CBE93-7760-2FFD-C2E7-2C2FBF803241}"/>
          </ac:picMkLst>
        </pc:picChg>
        <pc:picChg chg="add mod">
          <ac:chgData name="Kenzhekhan Abuov" userId="902729f0-25f2-45d2-93e1-7080b8c08c09" providerId="ADAL" clId="{7D8452BC-F399-4F4D-941B-3B5D0368D278}" dt="2023-10-14T10:34:22.027" v="749" actId="1076"/>
          <ac:picMkLst>
            <pc:docMk/>
            <pc:sldMk cId="1501289236" sldId="2145706038"/>
            <ac:picMk id="16" creationId="{F13381B8-6F56-F255-C6F0-F15E9AC5DE5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nzhekhan Abuov" userId="902729f0-25f2-45d2-93e1-7080b8c08c09" providerId="ADAL" clId="{7D8452BC-F399-4F4D-941B-3B5D0368D278}" dt="2023-10-14T10:23:33.789" v="699"/>
              <pc2:cmMkLst xmlns:pc2="http://schemas.microsoft.com/office/powerpoint/2019/9/main/command">
                <pc:docMk/>
                <pc:sldMk cId="1501289236" sldId="2145706038"/>
                <pc2:cmMk id="{5C2EA233-0D15-41F9-8EC1-21A39E4F7D13}"/>
              </pc2:cmMkLst>
              <pc226:cmRplyChg chg="add">
                <pc226:chgData name="Kenzhekhan Abuov" userId="902729f0-25f2-45d2-93e1-7080b8c08c09" providerId="ADAL" clId="{7D8452BC-F399-4F4D-941B-3B5D0368D278}" dt="2023-10-14T10:23:33.789" v="699"/>
                <pc2:cmRplyMkLst xmlns:pc2="http://schemas.microsoft.com/office/powerpoint/2019/9/main/command">
                  <pc:docMk/>
                  <pc:sldMk cId="1501289236" sldId="2145706038"/>
                  <pc2:cmMk id="{5C2EA233-0D15-41F9-8EC1-21A39E4F7D13}"/>
                  <pc2:cmRplyMk id="{DBC20C74-590F-B748-AAB4-04516CE49428}"/>
                </pc2:cmRplyMkLst>
              </pc226:cmRplyChg>
              <pc226:cmRplyChg chg="add">
                <pc226:chgData name="Kenzhekhan Abuov" userId="902729f0-25f2-45d2-93e1-7080b8c08c09" providerId="ADAL" clId="{7D8452BC-F399-4F4D-941B-3B5D0368D278}" dt="2023-10-14T10:13:57.029" v="443"/>
                <pc2:cmRplyMkLst xmlns:pc2="http://schemas.microsoft.com/office/powerpoint/2019/9/main/command">
                  <pc:docMk/>
                  <pc:sldMk cId="1501289236" sldId="2145706038"/>
                  <pc2:cmMk id="{5C2EA233-0D15-41F9-8EC1-21A39E4F7D13}"/>
                  <pc2:cmRplyMk id="{39F7DB90-DF5C-9A4A-A649-E65E9F5AD676}"/>
                </pc2:cmRplyMkLst>
              </pc226:cmRplyChg>
            </pc226:cmChg>
          </p:ext>
        </pc:extLst>
      </pc:sldChg>
      <pc:sldChg chg="modSp mod modCm">
        <pc:chgData name="Kenzhekhan Abuov" userId="902729f0-25f2-45d2-93e1-7080b8c08c09" providerId="ADAL" clId="{7D8452BC-F399-4F4D-941B-3B5D0368D278}" dt="2023-10-13T02:05:55.378" v="55" actId="20577"/>
        <pc:sldMkLst>
          <pc:docMk/>
          <pc:sldMk cId="3420840504" sldId="2145706039"/>
        </pc:sldMkLst>
        <pc:spChg chg="mod">
          <ac:chgData name="Kenzhekhan Abuov" userId="902729f0-25f2-45d2-93e1-7080b8c08c09" providerId="ADAL" clId="{7D8452BC-F399-4F4D-941B-3B5D0368D278}" dt="2023-10-13T02:04:08.658" v="5" actId="20577"/>
          <ac:spMkLst>
            <pc:docMk/>
            <pc:sldMk cId="3420840504" sldId="2145706039"/>
            <ac:spMk id="7" creationId="{D32AAD38-507A-C97E-8A41-B16789EE3B9A}"/>
          </ac:spMkLst>
        </pc:spChg>
        <pc:spChg chg="mod">
          <ac:chgData name="Kenzhekhan Abuov" userId="902729f0-25f2-45d2-93e1-7080b8c08c09" providerId="ADAL" clId="{7D8452BC-F399-4F4D-941B-3B5D0368D278}" dt="2023-10-13T02:04:53.001" v="22" actId="20577"/>
          <ac:spMkLst>
            <pc:docMk/>
            <pc:sldMk cId="3420840504" sldId="2145706039"/>
            <ac:spMk id="11" creationId="{64050599-A732-1564-0AF3-B5C8EB06DF03}"/>
          </ac:spMkLst>
        </pc:spChg>
        <pc:spChg chg="mod">
          <ac:chgData name="Kenzhekhan Abuov" userId="902729f0-25f2-45d2-93e1-7080b8c08c09" providerId="ADAL" clId="{7D8452BC-F399-4F4D-941B-3B5D0368D278}" dt="2023-10-13T02:05:55.378" v="55" actId="20577"/>
          <ac:spMkLst>
            <pc:docMk/>
            <pc:sldMk cId="3420840504" sldId="2145706039"/>
            <ac:spMk id="13" creationId="{23099A0B-40B3-F55D-8EEA-CF312ADDA59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nzhekhan Abuov" userId="902729f0-25f2-45d2-93e1-7080b8c08c09" providerId="ADAL" clId="{7D8452BC-F399-4F4D-941B-3B5D0368D278}" dt="2023-10-13T02:05:55.378" v="55" actId="20577"/>
              <pc2:cmMkLst xmlns:pc2="http://schemas.microsoft.com/office/powerpoint/2019/9/main/command">
                <pc:docMk/>
                <pc:sldMk cId="3420840504" sldId="2145706039"/>
                <pc2:cmMk id="{45096E99-8BCE-4C9C-85D6-2FE68EDE3ABF}"/>
              </pc2:cmMkLst>
            </pc226:cmChg>
          </p:ext>
        </pc:extLst>
      </pc:sldChg>
    </pc:docChg>
  </pc:docChgLst>
  <pc:docChgLst>
    <pc:chgData name="Xinglan Hu" userId="S::xinglanhu@adb.org::61035392-b8e6-43fa-b39d-a05287957c90" providerId="AD" clId="Web-{F82A4294-3EBD-E880-51BA-1B3DD4468F95}"/>
    <pc:docChg chg="modSld">
      <pc:chgData name="Xinglan Hu" userId="S::xinglanhu@adb.org::61035392-b8e6-43fa-b39d-a05287957c90" providerId="AD" clId="Web-{F82A4294-3EBD-E880-51BA-1B3DD4468F95}" dt="2023-10-16T08:57:20.244" v="49" actId="20577"/>
      <pc:docMkLst>
        <pc:docMk/>
      </pc:docMkLst>
      <pc:sldChg chg="modSp">
        <pc:chgData name="Xinglan Hu" userId="S::xinglanhu@adb.org::61035392-b8e6-43fa-b39d-a05287957c90" providerId="AD" clId="Web-{F82A4294-3EBD-E880-51BA-1B3DD4468F95}" dt="2023-10-16T08:57:20.244" v="49" actId="20577"/>
        <pc:sldMkLst>
          <pc:docMk/>
          <pc:sldMk cId="1290360302" sldId="265"/>
        </pc:sldMkLst>
        <pc:spChg chg="mod">
          <ac:chgData name="Xinglan Hu" userId="S::xinglanhu@adb.org::61035392-b8e6-43fa-b39d-a05287957c90" providerId="AD" clId="Web-{F82A4294-3EBD-E880-51BA-1B3DD4468F95}" dt="2023-10-16T08:57:20.244" v="49" actId="20577"/>
          <ac:spMkLst>
            <pc:docMk/>
            <pc:sldMk cId="1290360302" sldId="265"/>
            <ac:spMk id="8" creationId="{166644B0-F253-FEB4-D167-7EA85396C136}"/>
          </ac:spMkLst>
        </pc:spChg>
      </pc:sldChg>
      <pc:sldChg chg="modSp">
        <pc:chgData name="Xinglan Hu" userId="S::xinglanhu@adb.org::61035392-b8e6-43fa-b39d-a05287957c90" providerId="AD" clId="Web-{F82A4294-3EBD-E880-51BA-1B3DD4468F95}" dt="2023-10-16T08:53:11.861" v="2" actId="20577"/>
        <pc:sldMkLst>
          <pc:docMk/>
          <pc:sldMk cId="2088425732" sldId="2145706033"/>
        </pc:sldMkLst>
        <pc:spChg chg="mod">
          <ac:chgData name="Xinglan Hu" userId="S::xinglanhu@adb.org::61035392-b8e6-43fa-b39d-a05287957c90" providerId="AD" clId="Web-{F82A4294-3EBD-E880-51BA-1B3DD4468F95}" dt="2023-10-16T08:53:11.861" v="2" actId="20577"/>
          <ac:spMkLst>
            <pc:docMk/>
            <pc:sldMk cId="2088425732" sldId="2145706033"/>
            <ac:spMk id="32" creationId="{AE0D112A-DFEE-B7AD-B804-15FE84071251}"/>
          </ac:spMkLst>
        </pc:spChg>
      </pc:sldChg>
      <pc:sldChg chg="modSp">
        <pc:chgData name="Xinglan Hu" userId="S::xinglanhu@adb.org::61035392-b8e6-43fa-b39d-a05287957c90" providerId="AD" clId="Web-{F82A4294-3EBD-E880-51BA-1B3DD4468F95}" dt="2023-10-16T08:54:01.956" v="16" actId="20577"/>
        <pc:sldMkLst>
          <pc:docMk/>
          <pc:sldMk cId="1512332877" sldId="2145706034"/>
        </pc:sldMkLst>
        <pc:spChg chg="mod">
          <ac:chgData name="Xinglan Hu" userId="S::xinglanhu@adb.org::61035392-b8e6-43fa-b39d-a05287957c90" providerId="AD" clId="Web-{F82A4294-3EBD-E880-51BA-1B3DD4468F95}" dt="2023-10-16T08:54:01.956" v="16" actId="20577"/>
          <ac:spMkLst>
            <pc:docMk/>
            <pc:sldMk cId="1512332877" sldId="2145706034"/>
            <ac:spMk id="11" creationId="{404126B5-FBFD-6176-3B89-DCC6552A411D}"/>
          </ac:spMkLst>
        </pc:spChg>
      </pc:sldChg>
    </pc:docChg>
  </pc:docChgLst>
  <pc:docChgLst>
    <pc:chgData name="Xinglan Hu" userId="S::xinglanhu@adb.org::61035392-b8e6-43fa-b39d-a05287957c90" providerId="AD" clId="Web-{11383370-9265-1DEE-B3C7-A385BCE10AF1}"/>
    <pc:docChg chg="modSld">
      <pc:chgData name="Xinglan Hu" userId="S::xinglanhu@adb.org::61035392-b8e6-43fa-b39d-a05287957c90" providerId="AD" clId="Web-{11383370-9265-1DEE-B3C7-A385BCE10AF1}" dt="2023-10-16T09:53:29.739" v="128" actId="20577"/>
      <pc:docMkLst>
        <pc:docMk/>
      </pc:docMkLst>
      <pc:sldChg chg="modSp">
        <pc:chgData name="Xinglan Hu" userId="S::xinglanhu@adb.org::61035392-b8e6-43fa-b39d-a05287957c90" providerId="AD" clId="Web-{11383370-9265-1DEE-B3C7-A385BCE10AF1}" dt="2023-10-16T09:24:09.187" v="9" actId="20577"/>
        <pc:sldMkLst>
          <pc:docMk/>
          <pc:sldMk cId="601451550" sldId="259"/>
        </pc:sldMkLst>
        <pc:spChg chg="mod">
          <ac:chgData name="Xinglan Hu" userId="S::xinglanhu@adb.org::61035392-b8e6-43fa-b39d-a05287957c90" providerId="AD" clId="Web-{11383370-9265-1DEE-B3C7-A385BCE10AF1}" dt="2023-10-16T09:24:09.187" v="9" actId="20577"/>
          <ac:spMkLst>
            <pc:docMk/>
            <pc:sldMk cId="601451550" sldId="259"/>
            <ac:spMk id="21" creationId="{557B82F0-A51B-0019-5736-71AB3A6383E8}"/>
          </ac:spMkLst>
        </pc:spChg>
      </pc:sldChg>
      <pc:sldChg chg="modSp">
        <pc:chgData name="Xinglan Hu" userId="S::xinglanhu@adb.org::61035392-b8e6-43fa-b39d-a05287957c90" providerId="AD" clId="Web-{11383370-9265-1DEE-B3C7-A385BCE10AF1}" dt="2023-10-16T09:53:29.739" v="128" actId="20577"/>
        <pc:sldMkLst>
          <pc:docMk/>
          <pc:sldMk cId="2088425732" sldId="2145706033"/>
        </pc:sldMkLst>
        <pc:spChg chg="mod">
          <ac:chgData name="Xinglan Hu" userId="S::xinglanhu@adb.org::61035392-b8e6-43fa-b39d-a05287957c90" providerId="AD" clId="Web-{11383370-9265-1DEE-B3C7-A385BCE10AF1}" dt="2023-10-16T09:50:57.689" v="127" actId="20577"/>
          <ac:spMkLst>
            <pc:docMk/>
            <pc:sldMk cId="2088425732" sldId="2145706033"/>
            <ac:spMk id="27" creationId="{00251347-254E-0D44-8122-B37D94FD14A3}"/>
          </ac:spMkLst>
        </pc:spChg>
        <pc:spChg chg="mod">
          <ac:chgData name="Xinglan Hu" userId="S::xinglanhu@adb.org::61035392-b8e6-43fa-b39d-a05287957c90" providerId="AD" clId="Web-{11383370-9265-1DEE-B3C7-A385BCE10AF1}" dt="2023-10-16T09:53:29.739" v="128" actId="20577"/>
          <ac:spMkLst>
            <pc:docMk/>
            <pc:sldMk cId="2088425732" sldId="2145706033"/>
            <ac:spMk id="45" creationId="{89E463A5-C589-BE50-5469-3444E48FCB1D}"/>
          </ac:spMkLst>
        </pc:spChg>
      </pc:sldChg>
      <pc:sldChg chg="modSp">
        <pc:chgData name="Xinglan Hu" userId="S::xinglanhu@adb.org::61035392-b8e6-43fa-b39d-a05287957c90" providerId="AD" clId="Web-{11383370-9265-1DEE-B3C7-A385BCE10AF1}" dt="2023-10-16T09:40:56.489" v="126" actId="20577"/>
        <pc:sldMkLst>
          <pc:docMk/>
          <pc:sldMk cId="1512332877" sldId="2145706034"/>
        </pc:sldMkLst>
        <pc:spChg chg="mod">
          <ac:chgData name="Xinglan Hu" userId="S::xinglanhu@adb.org::61035392-b8e6-43fa-b39d-a05287957c90" providerId="AD" clId="Web-{11383370-9265-1DEE-B3C7-A385BCE10AF1}" dt="2023-10-16T09:38:07.017" v="116" actId="20577"/>
          <ac:spMkLst>
            <pc:docMk/>
            <pc:sldMk cId="1512332877" sldId="2145706034"/>
            <ac:spMk id="11" creationId="{404126B5-FBFD-6176-3B89-DCC6552A411D}"/>
          </ac:spMkLst>
        </pc:spChg>
        <pc:spChg chg="mod">
          <ac:chgData name="Xinglan Hu" userId="S::xinglanhu@adb.org::61035392-b8e6-43fa-b39d-a05287957c90" providerId="AD" clId="Web-{11383370-9265-1DEE-B3C7-A385BCE10AF1}" dt="2023-10-16T09:38:53.158" v="118" actId="14100"/>
          <ac:spMkLst>
            <pc:docMk/>
            <pc:sldMk cId="1512332877" sldId="2145706034"/>
            <ac:spMk id="23" creationId="{B163A329-6720-2B08-A972-109DB3C65678}"/>
          </ac:spMkLst>
        </pc:spChg>
        <pc:spChg chg="mod">
          <ac:chgData name="Xinglan Hu" userId="S::xinglanhu@adb.org::61035392-b8e6-43fa-b39d-a05287957c90" providerId="AD" clId="Web-{11383370-9265-1DEE-B3C7-A385BCE10AF1}" dt="2023-10-16T09:40:56.489" v="126" actId="20577"/>
          <ac:spMkLst>
            <pc:docMk/>
            <pc:sldMk cId="1512332877" sldId="2145706034"/>
            <ac:spMk id="26" creationId="{2932467E-F7DF-F096-98F9-237BC3B5002A}"/>
          </ac:spMkLst>
        </pc:spChg>
      </pc:sldChg>
      <pc:sldChg chg="modSp">
        <pc:chgData name="Xinglan Hu" userId="S::xinglanhu@adb.org::61035392-b8e6-43fa-b39d-a05287957c90" providerId="AD" clId="Web-{11383370-9265-1DEE-B3C7-A385BCE10AF1}" dt="2023-10-16T09:36:03.514" v="113" actId="20577"/>
        <pc:sldMkLst>
          <pc:docMk/>
          <pc:sldMk cId="1501289236" sldId="2145706038"/>
        </pc:sldMkLst>
        <pc:spChg chg="mod">
          <ac:chgData name="Xinglan Hu" userId="S::xinglanhu@adb.org::61035392-b8e6-43fa-b39d-a05287957c90" providerId="AD" clId="Web-{11383370-9265-1DEE-B3C7-A385BCE10AF1}" dt="2023-10-16T09:25:37.079" v="22" actId="14100"/>
          <ac:spMkLst>
            <pc:docMk/>
            <pc:sldMk cId="1501289236" sldId="2145706038"/>
            <ac:spMk id="28" creationId="{B4ADE12E-8E20-39C6-8609-D4B64895ACEC}"/>
          </ac:spMkLst>
        </pc:spChg>
        <pc:spChg chg="mod">
          <ac:chgData name="Xinglan Hu" userId="S::xinglanhu@adb.org::61035392-b8e6-43fa-b39d-a05287957c90" providerId="AD" clId="Web-{11383370-9265-1DEE-B3C7-A385BCE10AF1}" dt="2023-10-16T09:33:22.901" v="43" actId="20577"/>
          <ac:spMkLst>
            <pc:docMk/>
            <pc:sldMk cId="1501289236" sldId="2145706038"/>
            <ac:spMk id="37" creationId="{62C7C53E-FE6A-129F-AE91-B1E603DFF8EF}"/>
          </ac:spMkLst>
        </pc:spChg>
        <pc:spChg chg="mod">
          <ac:chgData name="Xinglan Hu" userId="S::xinglanhu@adb.org::61035392-b8e6-43fa-b39d-a05287957c90" providerId="AD" clId="Web-{11383370-9265-1DEE-B3C7-A385BCE10AF1}" dt="2023-10-16T09:36:03.514" v="113" actId="20577"/>
          <ac:spMkLst>
            <pc:docMk/>
            <pc:sldMk cId="1501289236" sldId="2145706038"/>
            <ac:spMk id="38" creationId="{C7138BC0-84D7-6C50-302C-DAD2D5215259}"/>
          </ac:spMkLst>
        </pc:spChg>
        <pc:spChg chg="mod">
          <ac:chgData name="Xinglan Hu" userId="S::xinglanhu@adb.org::61035392-b8e6-43fa-b39d-a05287957c90" providerId="AD" clId="Web-{11383370-9265-1DEE-B3C7-A385BCE10AF1}" dt="2023-10-16T09:35:12.935" v="61" actId="20577"/>
          <ac:spMkLst>
            <pc:docMk/>
            <pc:sldMk cId="1501289236" sldId="2145706038"/>
            <ac:spMk id="41" creationId="{FD8896EA-3A56-1919-2B06-85AAC7D99799}"/>
          </ac:spMkLst>
        </pc:spChg>
      </pc:sldChg>
    </pc:docChg>
  </pc:docChgLst>
  <pc:docChgLst>
    <pc:chgData name="Reneli Gloria" userId="S::rgloria.consultant@adb.org::37dd7b62-eac8-493c-819c-db9336ef8c23" providerId="AD" clId="Web-{F99E8D8F-051A-F6E4-D807-00F4C453FD57}"/>
    <pc:docChg chg="modSld">
      <pc:chgData name="Reneli Gloria" userId="S::rgloria.consultant@adb.org::37dd7b62-eac8-493c-819c-db9336ef8c23" providerId="AD" clId="Web-{F99E8D8F-051A-F6E4-D807-00F4C453FD57}" dt="2023-10-16T01:50:17.899" v="2" actId="20577"/>
      <pc:docMkLst>
        <pc:docMk/>
      </pc:docMkLst>
      <pc:sldChg chg="modSp">
        <pc:chgData name="Reneli Gloria" userId="S::rgloria.consultant@adb.org::37dd7b62-eac8-493c-819c-db9336ef8c23" providerId="AD" clId="Web-{F99E8D8F-051A-F6E4-D807-00F4C453FD57}" dt="2023-10-16T01:50:17.899" v="2" actId="20577"/>
        <pc:sldMkLst>
          <pc:docMk/>
          <pc:sldMk cId="1290360302" sldId="265"/>
        </pc:sldMkLst>
        <pc:spChg chg="mod">
          <ac:chgData name="Reneli Gloria" userId="S::rgloria.consultant@adb.org::37dd7b62-eac8-493c-819c-db9336ef8c23" providerId="AD" clId="Web-{F99E8D8F-051A-F6E4-D807-00F4C453FD57}" dt="2023-10-16T01:50:17.899" v="2" actId="20577"/>
          <ac:spMkLst>
            <pc:docMk/>
            <pc:sldMk cId="1290360302" sldId="265"/>
            <ac:spMk id="8" creationId="{166644B0-F253-FEB4-D167-7EA85396C136}"/>
          </ac:spMkLst>
        </pc:spChg>
      </pc:sldChg>
    </pc:docChg>
  </pc:docChgLst>
  <pc:docChgLst>
    <pc:chgData name="Dorothea C. Lazaro" userId="805b2f41-9d5e-4ff4-8a46-e4c17eaa3090" providerId="ADAL" clId="{E28F469D-6233-554F-97E8-FB064FBE43BC}"/>
    <pc:docChg chg="undo custSel addSld delSld modSld sldOrd modMainMaster">
      <pc:chgData name="Dorothea C. Lazaro" userId="805b2f41-9d5e-4ff4-8a46-e4c17eaa3090" providerId="ADAL" clId="{E28F469D-6233-554F-97E8-FB064FBE43BC}" dt="2023-10-16T12:41:10.165" v="2999" actId="20577"/>
      <pc:docMkLst>
        <pc:docMk/>
      </pc:docMkLst>
      <pc:sldChg chg="modSp addCm modNotesTx">
        <pc:chgData name="Dorothea C. Lazaro" userId="805b2f41-9d5e-4ff4-8a46-e4c17eaa3090" providerId="ADAL" clId="{E28F469D-6233-554F-97E8-FB064FBE43BC}" dt="2023-10-13T00:33:30.102" v="407"/>
        <pc:sldMkLst>
          <pc:docMk/>
          <pc:sldMk cId="1856451125" sldId="256"/>
        </pc:sldMkLst>
        <pc:spChg chg="mod">
          <ac:chgData name="Dorothea C. Lazaro" userId="805b2f41-9d5e-4ff4-8a46-e4c17eaa3090" providerId="ADAL" clId="{E28F469D-6233-554F-97E8-FB064FBE43BC}" dt="2023-10-12T23:30:35.103" v="0" actId="20577"/>
          <ac:spMkLst>
            <pc:docMk/>
            <pc:sldMk cId="1856451125" sldId="256"/>
            <ac:spMk id="3" creationId="{A9993B09-5704-9AAA-8FD1-AC26C15378F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orothea C. Lazaro" userId="805b2f41-9d5e-4ff4-8a46-e4c17eaa3090" providerId="ADAL" clId="{E28F469D-6233-554F-97E8-FB064FBE43BC}" dt="2023-10-13T00:33:30.102" v="407"/>
              <pc2:cmMkLst xmlns:pc2="http://schemas.microsoft.com/office/powerpoint/2019/9/main/command">
                <pc:docMk/>
                <pc:sldMk cId="1856451125" sldId="256"/>
                <pc2:cmMk id="{816CC3D2-CCD0-8243-BAC5-C3D86467788A}"/>
              </pc2:cmMkLst>
            </pc226:cmChg>
          </p:ext>
        </pc:extLst>
      </pc:sldChg>
      <pc:sldChg chg="modSp mod">
        <pc:chgData name="Dorothea C. Lazaro" userId="805b2f41-9d5e-4ff4-8a46-e4c17eaa3090" providerId="ADAL" clId="{E28F469D-6233-554F-97E8-FB064FBE43BC}" dt="2023-10-16T12:41:10.165" v="2999" actId="20577"/>
        <pc:sldMkLst>
          <pc:docMk/>
          <pc:sldMk cId="601451550" sldId="259"/>
        </pc:sldMkLst>
        <pc:spChg chg="mod">
          <ac:chgData name="Dorothea C. Lazaro" userId="805b2f41-9d5e-4ff4-8a46-e4c17eaa3090" providerId="ADAL" clId="{E28F469D-6233-554F-97E8-FB064FBE43BC}" dt="2023-10-16T00:54:10.608" v="1831" actId="1076"/>
          <ac:spMkLst>
            <pc:docMk/>
            <pc:sldMk cId="601451550" sldId="259"/>
            <ac:spMk id="4" creationId="{AE87E53B-AE64-DB8A-40AE-0962DAFC27DD}"/>
          </ac:spMkLst>
        </pc:spChg>
        <pc:spChg chg="mod">
          <ac:chgData name="Dorothea C. Lazaro" userId="805b2f41-9d5e-4ff4-8a46-e4c17eaa3090" providerId="ADAL" clId="{E28F469D-6233-554F-97E8-FB064FBE43BC}" dt="2023-10-13T00:00:09.636" v="389" actId="120"/>
          <ac:spMkLst>
            <pc:docMk/>
            <pc:sldMk cId="601451550" sldId="259"/>
            <ac:spMk id="5" creationId="{99D84B36-AA02-BCFD-6796-586EF695518F}"/>
          </ac:spMkLst>
        </pc:spChg>
        <pc:spChg chg="mod">
          <ac:chgData name="Dorothea C. Lazaro" userId="805b2f41-9d5e-4ff4-8a46-e4c17eaa3090" providerId="ADAL" clId="{E28F469D-6233-554F-97E8-FB064FBE43BC}" dt="2023-10-16T12:41:10.165" v="2999" actId="20577"/>
          <ac:spMkLst>
            <pc:docMk/>
            <pc:sldMk cId="601451550" sldId="259"/>
            <ac:spMk id="11" creationId="{A0CC3192-AB66-7CA8-B4E5-744835332D16}"/>
          </ac:spMkLst>
        </pc:spChg>
        <pc:spChg chg="mod">
          <ac:chgData name="Dorothea C. Lazaro" userId="805b2f41-9d5e-4ff4-8a46-e4c17eaa3090" providerId="ADAL" clId="{E28F469D-6233-554F-97E8-FB064FBE43BC}" dt="2023-10-16T08:05:54.557" v="1907" actId="1035"/>
          <ac:spMkLst>
            <pc:docMk/>
            <pc:sldMk cId="601451550" sldId="259"/>
            <ac:spMk id="12" creationId="{8CE94B79-E8FA-F6E1-5C62-7EDB00E2EB37}"/>
          </ac:spMkLst>
        </pc:spChg>
        <pc:spChg chg="mod">
          <ac:chgData name="Dorothea C. Lazaro" userId="805b2f41-9d5e-4ff4-8a46-e4c17eaa3090" providerId="ADAL" clId="{E28F469D-6233-554F-97E8-FB064FBE43BC}" dt="2023-10-16T00:54:27.389" v="1838" actId="14100"/>
          <ac:spMkLst>
            <pc:docMk/>
            <pc:sldMk cId="601451550" sldId="259"/>
            <ac:spMk id="13" creationId="{1FCB0323-9034-2891-EA97-96892E5FF4EC}"/>
          </ac:spMkLst>
        </pc:spChg>
        <pc:spChg chg="mod">
          <ac:chgData name="Dorothea C. Lazaro" userId="805b2f41-9d5e-4ff4-8a46-e4c17eaa3090" providerId="ADAL" clId="{E28F469D-6233-554F-97E8-FB064FBE43BC}" dt="2023-10-16T12:40:34.712" v="2997" actId="113"/>
          <ac:spMkLst>
            <pc:docMk/>
            <pc:sldMk cId="601451550" sldId="259"/>
            <ac:spMk id="16" creationId="{4E794829-4A05-CA34-F6A6-50722CC6C4F5}"/>
          </ac:spMkLst>
        </pc:spChg>
        <pc:spChg chg="mod">
          <ac:chgData name="Dorothea C. Lazaro" userId="805b2f41-9d5e-4ff4-8a46-e4c17eaa3090" providerId="ADAL" clId="{E28F469D-6233-554F-97E8-FB064FBE43BC}" dt="2023-10-16T00:55:27.428" v="1854" actId="207"/>
          <ac:spMkLst>
            <pc:docMk/>
            <pc:sldMk cId="601451550" sldId="259"/>
            <ac:spMk id="18" creationId="{9DD75059-9BD7-3495-BEE1-4D1BB49A8021}"/>
          </ac:spMkLst>
        </pc:spChg>
        <pc:spChg chg="mod">
          <ac:chgData name="Dorothea C. Lazaro" userId="805b2f41-9d5e-4ff4-8a46-e4c17eaa3090" providerId="ADAL" clId="{E28F469D-6233-554F-97E8-FB064FBE43BC}" dt="2023-10-16T00:54:33.706" v="1839" actId="14100"/>
          <ac:spMkLst>
            <pc:docMk/>
            <pc:sldMk cId="601451550" sldId="259"/>
            <ac:spMk id="20" creationId="{6C7F7931-FE15-A468-F1B5-F128120F5E15}"/>
          </ac:spMkLst>
        </pc:spChg>
        <pc:spChg chg="mod">
          <ac:chgData name="Dorothea C. Lazaro" userId="805b2f41-9d5e-4ff4-8a46-e4c17eaa3090" providerId="ADAL" clId="{E28F469D-6233-554F-97E8-FB064FBE43BC}" dt="2023-10-16T12:40:37.153" v="2998" actId="113"/>
          <ac:spMkLst>
            <pc:docMk/>
            <pc:sldMk cId="601451550" sldId="259"/>
            <ac:spMk id="21" creationId="{557B82F0-A51B-0019-5736-71AB3A6383E8}"/>
          </ac:spMkLst>
        </pc:spChg>
        <pc:spChg chg="mod">
          <ac:chgData name="Dorothea C. Lazaro" userId="805b2f41-9d5e-4ff4-8a46-e4c17eaa3090" providerId="ADAL" clId="{E28F469D-6233-554F-97E8-FB064FBE43BC}" dt="2023-10-16T00:55:31.992" v="1856" actId="207"/>
          <ac:spMkLst>
            <pc:docMk/>
            <pc:sldMk cId="601451550" sldId="259"/>
            <ac:spMk id="22" creationId="{6BA8E95F-69D7-AC4D-D789-9F6DB699FCC4}"/>
          </ac:spMkLst>
        </pc:spChg>
        <pc:picChg chg="mod">
          <ac:chgData name="Dorothea C. Lazaro" userId="805b2f41-9d5e-4ff4-8a46-e4c17eaa3090" providerId="ADAL" clId="{E28F469D-6233-554F-97E8-FB064FBE43BC}" dt="2023-10-16T00:54:06.807" v="1830" actId="1076"/>
          <ac:picMkLst>
            <pc:docMk/>
            <pc:sldMk cId="601451550" sldId="259"/>
            <ac:picMk id="15" creationId="{1948D317-1E92-A712-6F8B-DA1EAF16DE25}"/>
          </ac:picMkLst>
        </pc:picChg>
      </pc:sldChg>
      <pc:sldChg chg="modSp mod modCm">
        <pc:chgData name="Dorothea C. Lazaro" userId="805b2f41-9d5e-4ff4-8a46-e4c17eaa3090" providerId="ADAL" clId="{E28F469D-6233-554F-97E8-FB064FBE43BC}" dt="2023-10-16T12:33:56.267" v="2992" actId="20577"/>
        <pc:sldMkLst>
          <pc:docMk/>
          <pc:sldMk cId="1290360302" sldId="265"/>
        </pc:sldMkLst>
        <pc:spChg chg="mod">
          <ac:chgData name="Dorothea C. Lazaro" userId="805b2f41-9d5e-4ff4-8a46-e4c17eaa3090" providerId="ADAL" clId="{E28F469D-6233-554F-97E8-FB064FBE43BC}" dt="2023-10-16T08:04:51.906" v="1877" actId="14100"/>
          <ac:spMkLst>
            <pc:docMk/>
            <pc:sldMk cId="1290360302" sldId="265"/>
            <ac:spMk id="5" creationId="{9ADC6942-5B49-7822-9811-1ACAE0DA46CE}"/>
          </ac:spMkLst>
        </pc:spChg>
        <pc:spChg chg="mod">
          <ac:chgData name="Dorothea C. Lazaro" userId="805b2f41-9d5e-4ff4-8a46-e4c17eaa3090" providerId="ADAL" clId="{E28F469D-6233-554F-97E8-FB064FBE43BC}" dt="2023-10-16T08:04:57.888" v="1879" actId="1076"/>
          <ac:spMkLst>
            <pc:docMk/>
            <pc:sldMk cId="1290360302" sldId="265"/>
            <ac:spMk id="6" creationId="{2D651B28-4E7B-43CA-3A4D-37732D02BBB0}"/>
          </ac:spMkLst>
        </pc:spChg>
        <pc:spChg chg="mod">
          <ac:chgData name="Dorothea C. Lazaro" userId="805b2f41-9d5e-4ff4-8a46-e4c17eaa3090" providerId="ADAL" clId="{E28F469D-6233-554F-97E8-FB064FBE43BC}" dt="2023-10-16T12:33:56.267" v="2992" actId="20577"/>
          <ac:spMkLst>
            <pc:docMk/>
            <pc:sldMk cId="1290360302" sldId="265"/>
            <ac:spMk id="8" creationId="{166644B0-F253-FEB4-D167-7EA85396C1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orothea C. Lazaro" userId="805b2f41-9d5e-4ff4-8a46-e4c17eaa3090" providerId="ADAL" clId="{E28F469D-6233-554F-97E8-FB064FBE43BC}" dt="2023-10-13T05:57:43.963" v="1808"/>
              <pc2:cmMkLst xmlns:pc2="http://schemas.microsoft.com/office/powerpoint/2019/9/main/command">
                <pc:docMk/>
                <pc:sldMk cId="1290360302" sldId="265"/>
                <pc2:cmMk id="{1866A22B-5755-475F-B6B0-D1C3AFA34AE2}"/>
              </pc2:cmMkLst>
            </pc226:cmChg>
            <pc226:cmChg xmlns:pc226="http://schemas.microsoft.com/office/powerpoint/2022/06/main/command" chg="mod">
              <pc226:chgData name="Dorothea C. Lazaro" userId="805b2f41-9d5e-4ff4-8a46-e4c17eaa3090" providerId="ADAL" clId="{E28F469D-6233-554F-97E8-FB064FBE43BC}" dt="2023-10-13T05:57:36.464" v="1807"/>
              <pc2:cmMkLst xmlns:pc2="http://schemas.microsoft.com/office/powerpoint/2019/9/main/command">
                <pc:docMk/>
                <pc:sldMk cId="1290360302" sldId="265"/>
                <pc2:cmMk id="{A9D178A0-3D03-4AC4-9457-918B2E1DB62E}"/>
              </pc2:cmMkLst>
            </pc226:cmChg>
          </p:ext>
        </pc:extLst>
      </pc:sldChg>
      <pc:sldChg chg="addSp delSp modSp mod ord addCm modCm">
        <pc:chgData name="Dorothea C. Lazaro" userId="805b2f41-9d5e-4ff4-8a46-e4c17eaa3090" providerId="ADAL" clId="{E28F469D-6233-554F-97E8-FB064FBE43BC}" dt="2023-10-16T12:32:08.907" v="2975" actId="14100"/>
        <pc:sldMkLst>
          <pc:docMk/>
          <pc:sldMk cId="2088425732" sldId="2145706033"/>
        </pc:sldMkLst>
        <pc:spChg chg="add mod">
          <ac:chgData name="Dorothea C. Lazaro" userId="805b2f41-9d5e-4ff4-8a46-e4c17eaa3090" providerId="ADAL" clId="{E28F469D-6233-554F-97E8-FB064FBE43BC}" dt="2023-10-16T12:23:08.481" v="2801" actId="164"/>
          <ac:spMkLst>
            <pc:docMk/>
            <pc:sldMk cId="2088425732" sldId="2145706033"/>
            <ac:spMk id="2" creationId="{FC9C3C2A-E645-5C3D-E1AE-61E0261B007B}"/>
          </ac:spMkLst>
        </pc:spChg>
        <pc:spChg chg="add mod">
          <ac:chgData name="Dorothea C. Lazaro" userId="805b2f41-9d5e-4ff4-8a46-e4c17eaa3090" providerId="ADAL" clId="{E28F469D-6233-554F-97E8-FB064FBE43BC}" dt="2023-10-16T12:32:08.907" v="2975" actId="14100"/>
          <ac:spMkLst>
            <pc:docMk/>
            <pc:sldMk cId="2088425732" sldId="2145706033"/>
            <ac:spMk id="3" creationId="{103E059C-E00B-B9DA-0270-44E23132BE9F}"/>
          </ac:spMkLst>
        </pc:spChg>
        <pc:spChg chg="add mod">
          <ac:chgData name="Dorothea C. Lazaro" userId="805b2f41-9d5e-4ff4-8a46-e4c17eaa3090" providerId="ADAL" clId="{E28F469D-6233-554F-97E8-FB064FBE43BC}" dt="2023-10-13T00:45:19.335" v="515" actId="1076"/>
          <ac:spMkLst>
            <pc:docMk/>
            <pc:sldMk cId="2088425732" sldId="2145706033"/>
            <ac:spMk id="3" creationId="{4A8551EE-A64B-666B-B600-A9929FFB9332}"/>
          </ac:spMkLst>
        </pc:spChg>
        <pc:spChg chg="mod">
          <ac:chgData name="Dorothea C. Lazaro" userId="805b2f41-9d5e-4ff4-8a46-e4c17eaa3090" providerId="ADAL" clId="{E28F469D-6233-554F-97E8-FB064FBE43BC}" dt="2023-10-12T23:55:08.400" v="153" actId="1076"/>
          <ac:spMkLst>
            <pc:docMk/>
            <pc:sldMk cId="2088425732" sldId="2145706033"/>
            <ac:spMk id="4" creationId="{F5B3D622-9EB7-EC8D-D202-AB5647A1C13D}"/>
          </ac:spMkLst>
        </pc:spChg>
        <pc:spChg chg="mod">
          <ac:chgData name="Dorothea C. Lazaro" userId="805b2f41-9d5e-4ff4-8a46-e4c17eaa3090" providerId="ADAL" clId="{E28F469D-6233-554F-97E8-FB064FBE43BC}" dt="2023-10-16T12:26:29.156" v="2889" actId="14100"/>
          <ac:spMkLst>
            <pc:docMk/>
            <pc:sldMk cId="2088425732" sldId="2145706033"/>
            <ac:spMk id="5" creationId="{02664F31-3A8D-A88C-32F1-61D8D62FC17B}"/>
          </ac:spMkLst>
        </pc:spChg>
        <pc:spChg chg="mod">
          <ac:chgData name="Dorothea C. Lazaro" userId="805b2f41-9d5e-4ff4-8a46-e4c17eaa3090" providerId="ADAL" clId="{E28F469D-6233-554F-97E8-FB064FBE43BC}" dt="2023-10-12T23:45:09.163" v="8" actId="2710"/>
          <ac:spMkLst>
            <pc:docMk/>
            <pc:sldMk cId="2088425732" sldId="2145706033"/>
            <ac:spMk id="5" creationId="{A2A156C0-EC2B-9FF9-5197-272781BEA387}"/>
          </ac:spMkLst>
        </pc:spChg>
        <pc:spChg chg="mod">
          <ac:chgData name="Dorothea C. Lazaro" userId="805b2f41-9d5e-4ff4-8a46-e4c17eaa3090" providerId="ADAL" clId="{E28F469D-6233-554F-97E8-FB064FBE43BC}" dt="2023-10-13T00:31:39.634" v="405" actId="20577"/>
          <ac:spMkLst>
            <pc:docMk/>
            <pc:sldMk cId="2088425732" sldId="2145706033"/>
            <ac:spMk id="12" creationId="{D95B4844-1DA5-3DF4-A55F-7BEEBA9762A1}"/>
          </ac:spMkLst>
        </pc:spChg>
        <pc:spChg chg="mod">
          <ac:chgData name="Dorothea C. Lazaro" userId="805b2f41-9d5e-4ff4-8a46-e4c17eaa3090" providerId="ADAL" clId="{E28F469D-6233-554F-97E8-FB064FBE43BC}" dt="2023-10-12T23:54:57.374" v="149" actId="20577"/>
          <ac:spMkLst>
            <pc:docMk/>
            <pc:sldMk cId="2088425732" sldId="2145706033"/>
            <ac:spMk id="18" creationId="{56EE366F-E32B-879F-5AB6-675D268EFBDD}"/>
          </ac:spMkLst>
        </pc:spChg>
        <pc:spChg chg="mod">
          <ac:chgData name="Dorothea C. Lazaro" userId="805b2f41-9d5e-4ff4-8a46-e4c17eaa3090" providerId="ADAL" clId="{E28F469D-6233-554F-97E8-FB064FBE43BC}" dt="2023-10-12T23:45:26.054" v="10" actId="1076"/>
          <ac:spMkLst>
            <pc:docMk/>
            <pc:sldMk cId="2088425732" sldId="2145706033"/>
            <ac:spMk id="19" creationId="{4DE52DC6-BE00-2406-AF02-3470A771E0A4}"/>
          </ac:spMkLst>
        </pc:spChg>
        <pc:spChg chg="mod">
          <ac:chgData name="Dorothea C. Lazaro" userId="805b2f41-9d5e-4ff4-8a46-e4c17eaa3090" providerId="ADAL" clId="{E28F469D-6233-554F-97E8-FB064FBE43BC}" dt="2023-10-13T00:40:27.005" v="411" actId="1076"/>
          <ac:spMkLst>
            <pc:docMk/>
            <pc:sldMk cId="2088425732" sldId="2145706033"/>
            <ac:spMk id="24" creationId="{34EDA4D1-C825-E881-3D21-AE7B10606C2E}"/>
          </ac:spMkLst>
        </pc:spChg>
        <pc:spChg chg="mod">
          <ac:chgData name="Dorothea C. Lazaro" userId="805b2f41-9d5e-4ff4-8a46-e4c17eaa3090" providerId="ADAL" clId="{E28F469D-6233-554F-97E8-FB064FBE43BC}" dt="2023-10-16T09:17:03.461" v="2211" actId="1076"/>
          <ac:spMkLst>
            <pc:docMk/>
            <pc:sldMk cId="2088425732" sldId="2145706033"/>
            <ac:spMk id="27" creationId="{00251347-254E-0D44-8122-B37D94FD14A3}"/>
          </ac:spMkLst>
        </pc:spChg>
        <pc:spChg chg="del mod">
          <ac:chgData name="Dorothea C. Lazaro" userId="805b2f41-9d5e-4ff4-8a46-e4c17eaa3090" providerId="ADAL" clId="{E28F469D-6233-554F-97E8-FB064FBE43BC}" dt="2023-10-16T09:19:56.861" v="2223" actId="478"/>
          <ac:spMkLst>
            <pc:docMk/>
            <pc:sldMk cId="2088425732" sldId="2145706033"/>
            <ac:spMk id="31" creationId="{260295CF-5824-EAFF-A3C2-30A1DD7FCB88}"/>
          </ac:spMkLst>
        </pc:spChg>
        <pc:spChg chg="mod">
          <ac:chgData name="Dorothea C. Lazaro" userId="805b2f41-9d5e-4ff4-8a46-e4c17eaa3090" providerId="ADAL" clId="{E28F469D-6233-554F-97E8-FB064FBE43BC}" dt="2023-10-16T12:27:20.455" v="2891" actId="12"/>
          <ac:spMkLst>
            <pc:docMk/>
            <pc:sldMk cId="2088425732" sldId="2145706033"/>
            <ac:spMk id="32" creationId="{AE0D112A-DFEE-B7AD-B804-15FE84071251}"/>
          </ac:spMkLst>
        </pc:spChg>
        <pc:spChg chg="mod">
          <ac:chgData name="Dorothea C. Lazaro" userId="805b2f41-9d5e-4ff4-8a46-e4c17eaa3090" providerId="ADAL" clId="{E28F469D-6233-554F-97E8-FB064FBE43BC}" dt="2023-10-16T12:27:35.473" v="2893" actId="1076"/>
          <ac:spMkLst>
            <pc:docMk/>
            <pc:sldMk cId="2088425732" sldId="2145706033"/>
            <ac:spMk id="33" creationId="{20A2B843-62AC-2E57-D775-9C83FB2FFE71}"/>
          </ac:spMkLst>
        </pc:spChg>
        <pc:spChg chg="mod">
          <ac:chgData name="Dorothea C. Lazaro" userId="805b2f41-9d5e-4ff4-8a46-e4c17eaa3090" providerId="ADAL" clId="{E28F469D-6233-554F-97E8-FB064FBE43BC}" dt="2023-10-16T12:11:27.549" v="2382" actId="1076"/>
          <ac:spMkLst>
            <pc:docMk/>
            <pc:sldMk cId="2088425732" sldId="2145706033"/>
            <ac:spMk id="37" creationId="{72E39AF3-E8B7-E584-89A2-12B0816CC091}"/>
          </ac:spMkLst>
        </pc:spChg>
        <pc:spChg chg="mod">
          <ac:chgData name="Dorothea C. Lazaro" userId="805b2f41-9d5e-4ff4-8a46-e4c17eaa3090" providerId="ADAL" clId="{E28F469D-6233-554F-97E8-FB064FBE43BC}" dt="2023-10-16T12:23:42.120" v="2830" actId="403"/>
          <ac:spMkLst>
            <pc:docMk/>
            <pc:sldMk cId="2088425732" sldId="2145706033"/>
            <ac:spMk id="38" creationId="{7ACDE58D-A3DE-A9B7-69B9-A564081AB836}"/>
          </ac:spMkLst>
        </pc:spChg>
        <pc:spChg chg="mod">
          <ac:chgData name="Dorothea C. Lazaro" userId="805b2f41-9d5e-4ff4-8a46-e4c17eaa3090" providerId="ADAL" clId="{E28F469D-6233-554F-97E8-FB064FBE43BC}" dt="2023-10-16T12:23:51.075" v="2833" actId="1076"/>
          <ac:spMkLst>
            <pc:docMk/>
            <pc:sldMk cId="2088425732" sldId="2145706033"/>
            <ac:spMk id="39" creationId="{38BCC5C8-0C55-97A1-92C5-2693BC0EFA27}"/>
          </ac:spMkLst>
        </pc:spChg>
        <pc:spChg chg="mod">
          <ac:chgData name="Dorothea C. Lazaro" userId="805b2f41-9d5e-4ff4-8a46-e4c17eaa3090" providerId="ADAL" clId="{E28F469D-6233-554F-97E8-FB064FBE43BC}" dt="2023-10-16T12:23:18.741" v="2803" actId="1076"/>
          <ac:spMkLst>
            <pc:docMk/>
            <pc:sldMk cId="2088425732" sldId="2145706033"/>
            <ac:spMk id="43" creationId="{0EF91F90-88E6-A4CC-9999-79E0E1F2EA87}"/>
          </ac:spMkLst>
        </pc:spChg>
        <pc:spChg chg="del mod">
          <ac:chgData name="Dorothea C. Lazaro" userId="805b2f41-9d5e-4ff4-8a46-e4c17eaa3090" providerId="ADAL" clId="{E28F469D-6233-554F-97E8-FB064FBE43BC}" dt="2023-10-16T12:22:26.136" v="2791" actId="478"/>
          <ac:spMkLst>
            <pc:docMk/>
            <pc:sldMk cId="2088425732" sldId="2145706033"/>
            <ac:spMk id="44" creationId="{0E2723FA-A757-2E34-B960-D3045A309861}"/>
          </ac:spMkLst>
        </pc:spChg>
        <pc:spChg chg="mod">
          <ac:chgData name="Dorothea C. Lazaro" userId="805b2f41-9d5e-4ff4-8a46-e4c17eaa3090" providerId="ADAL" clId="{E28F469D-6233-554F-97E8-FB064FBE43BC}" dt="2023-10-16T12:24:00.003" v="2837" actId="1035"/>
          <ac:spMkLst>
            <pc:docMk/>
            <pc:sldMk cId="2088425732" sldId="2145706033"/>
            <ac:spMk id="45" creationId="{89E463A5-C589-BE50-5469-3444E48FCB1D}"/>
          </ac:spMkLst>
        </pc:spChg>
        <pc:spChg chg="mod">
          <ac:chgData name="Dorothea C. Lazaro" userId="805b2f41-9d5e-4ff4-8a46-e4c17eaa3090" providerId="ADAL" clId="{E28F469D-6233-554F-97E8-FB064FBE43BC}" dt="2023-10-16T12:24:15.563" v="2841" actId="403"/>
          <ac:spMkLst>
            <pc:docMk/>
            <pc:sldMk cId="2088425732" sldId="2145706033"/>
            <ac:spMk id="48" creationId="{157BE34F-8B35-9C22-2B1B-6176EDA7C0F4}"/>
          </ac:spMkLst>
        </pc:spChg>
        <pc:spChg chg="mod">
          <ac:chgData name="Dorothea C. Lazaro" userId="805b2f41-9d5e-4ff4-8a46-e4c17eaa3090" providerId="ADAL" clId="{E28F469D-6233-554F-97E8-FB064FBE43BC}" dt="2023-10-16T12:22:08.514" v="2788" actId="164"/>
          <ac:spMkLst>
            <pc:docMk/>
            <pc:sldMk cId="2088425732" sldId="2145706033"/>
            <ac:spMk id="49" creationId="{3C3CCD78-43F7-99F9-8380-AC427D20CF14}"/>
          </ac:spMkLst>
        </pc:spChg>
        <pc:spChg chg="mod">
          <ac:chgData name="Dorothea C. Lazaro" userId="805b2f41-9d5e-4ff4-8a46-e4c17eaa3090" providerId="ADAL" clId="{E28F469D-6233-554F-97E8-FB064FBE43BC}" dt="2023-10-16T12:23:35.324" v="2829" actId="1076"/>
          <ac:spMkLst>
            <pc:docMk/>
            <pc:sldMk cId="2088425732" sldId="2145706033"/>
            <ac:spMk id="50" creationId="{8931887D-519F-DD7A-63D1-24AEDD2B2D6A}"/>
          </ac:spMkLst>
        </pc:spChg>
        <pc:grpChg chg="add mod">
          <ac:chgData name="Dorothea C. Lazaro" userId="805b2f41-9d5e-4ff4-8a46-e4c17eaa3090" providerId="ADAL" clId="{E28F469D-6233-554F-97E8-FB064FBE43BC}" dt="2023-10-16T12:23:26.931" v="2827" actId="1038"/>
          <ac:grpSpMkLst>
            <pc:docMk/>
            <pc:sldMk cId="2088425732" sldId="2145706033"/>
            <ac:grpSpMk id="7" creationId="{AF9F22A0-67FF-97A1-C03B-9FE54C2E092A}"/>
          </ac:grpSpMkLst>
        </pc:grpChg>
        <pc:grpChg chg="add mod">
          <ac:chgData name="Dorothea C. Lazaro" userId="805b2f41-9d5e-4ff4-8a46-e4c17eaa3090" providerId="ADAL" clId="{E28F469D-6233-554F-97E8-FB064FBE43BC}" dt="2023-10-16T12:24:11.692" v="2840" actId="14100"/>
          <ac:grpSpMkLst>
            <pc:docMk/>
            <pc:sldMk cId="2088425732" sldId="2145706033"/>
            <ac:grpSpMk id="8" creationId="{3633A389-4059-B6D9-B6E3-A7F7B009C959}"/>
          </ac:grpSpMkLst>
        </pc:grpChg>
        <pc:grpChg chg="add mod">
          <ac:chgData name="Dorothea C. Lazaro" userId="805b2f41-9d5e-4ff4-8a46-e4c17eaa3090" providerId="ADAL" clId="{E28F469D-6233-554F-97E8-FB064FBE43BC}" dt="2023-10-16T12:26:21.477" v="2888" actId="1036"/>
          <ac:grpSpMkLst>
            <pc:docMk/>
            <pc:sldMk cId="2088425732" sldId="2145706033"/>
            <ac:grpSpMk id="9" creationId="{A268FAE8-12E8-DD33-7E9B-986F30E27979}"/>
          </ac:grpSpMkLst>
        </pc:grpChg>
        <pc:grpChg chg="mod">
          <ac:chgData name="Dorothea C. Lazaro" userId="805b2f41-9d5e-4ff4-8a46-e4c17eaa3090" providerId="ADAL" clId="{E28F469D-6233-554F-97E8-FB064FBE43BC}" dt="2023-10-13T00:39:43.551" v="410" actId="1076"/>
          <ac:grpSpMkLst>
            <pc:docMk/>
            <pc:sldMk cId="2088425732" sldId="2145706033"/>
            <ac:grpSpMk id="26" creationId="{C9462993-8D52-675B-B40B-E7D66DB88D03}"/>
          </ac:grpSpMkLst>
        </pc:grpChg>
        <pc:picChg chg="del mod">
          <ac:chgData name="Dorothea C. Lazaro" userId="805b2f41-9d5e-4ff4-8a46-e4c17eaa3090" providerId="ADAL" clId="{E28F469D-6233-554F-97E8-FB064FBE43BC}" dt="2023-10-16T12:15:18.266" v="2465" actId="478"/>
          <ac:picMkLst>
            <pc:docMk/>
            <pc:sldMk cId="2088425732" sldId="2145706033"/>
            <ac:picMk id="6" creationId="{0FD42CBF-59D5-FDA7-F6D9-88D25E1561E2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10" creationId="{38273D20-8C2E-47F9-2FFE-C2FF03C0191C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11" creationId="{644FCA67-8C34-20BE-84C7-D13C62C03BD2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13" creationId="{F2D63497-F34D-FACE-A831-0BF8BE78AAC4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15" creationId="{1BE05E31-43BC-5ECC-7E87-82D8D27C7F5A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16" creationId="{A6CE87E6-8135-5329-402F-EA2C4162DD6E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17" creationId="{8D9AB560-4452-67FB-217D-7DA679592EFE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18" creationId="{3CA11079-BD68-DE5B-8D38-57B02691D47F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19" creationId="{4D18B8FA-AF9F-37DD-4CE9-6FDE927C4F89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20" creationId="{9105B915-0117-15AC-AD32-0ED00E517995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21" creationId="{14002CEF-30DB-E94D-964C-57CE10719076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22" creationId="{D8781666-DF6A-6001-C37E-787CF75CCE61}"/>
          </ac:picMkLst>
        </pc:picChg>
        <pc:picChg chg="mod">
          <ac:chgData name="Dorothea C. Lazaro" userId="805b2f41-9d5e-4ff4-8a46-e4c17eaa3090" providerId="ADAL" clId="{E28F469D-6233-554F-97E8-FB064FBE43BC}" dt="2023-10-16T12:21:13.158" v="2776" actId="164"/>
          <ac:picMkLst>
            <pc:docMk/>
            <pc:sldMk cId="2088425732" sldId="2145706033"/>
            <ac:picMk id="23" creationId="{264DCD8B-D466-CF33-C636-5AA412D6E546}"/>
          </ac:picMkLst>
        </pc:picChg>
        <pc:picChg chg="mod">
          <ac:chgData name="Dorothea C. Lazaro" userId="805b2f41-9d5e-4ff4-8a46-e4c17eaa3090" providerId="ADAL" clId="{E28F469D-6233-554F-97E8-FB064FBE43BC}" dt="2023-10-16T12:23:26.931" v="2827" actId="1038"/>
          <ac:picMkLst>
            <pc:docMk/>
            <pc:sldMk cId="2088425732" sldId="2145706033"/>
            <ac:picMk id="47" creationId="{D4158682-A915-9802-D25E-B57A9242AF8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orothea C. Lazaro" userId="805b2f41-9d5e-4ff4-8a46-e4c17eaa3090" providerId="ADAL" clId="{E28F469D-6233-554F-97E8-FB064FBE43BC}" dt="2023-10-13T05:58:08.618" v="1810"/>
              <pc2:cmMkLst xmlns:pc2="http://schemas.microsoft.com/office/powerpoint/2019/9/main/command">
                <pc:docMk/>
                <pc:sldMk cId="2088425732" sldId="2145706033"/>
                <pc2:cmMk id="{D902EF1A-79E7-3244-B89C-4AB98C1E7325}"/>
              </pc2:cmMkLst>
            </pc226:cmChg>
            <pc226:cmChg xmlns:pc226="http://schemas.microsoft.com/office/powerpoint/2022/06/main/command" chg="add mod">
              <pc226:chgData name="Dorothea C. Lazaro" userId="805b2f41-9d5e-4ff4-8a46-e4c17eaa3090" providerId="ADAL" clId="{E28F469D-6233-554F-97E8-FB064FBE43BC}" dt="2023-10-13T05:58:02.164" v="1809"/>
              <pc2:cmMkLst xmlns:pc2="http://schemas.microsoft.com/office/powerpoint/2019/9/main/command">
                <pc:docMk/>
                <pc:sldMk cId="2088425732" sldId="2145706033"/>
                <pc2:cmMk id="{13C46E38-F8C3-CB46-A265-104649BE7BE9}"/>
              </pc2:cmMkLst>
              <pc226:cmRplyChg chg="add del">
                <pc226:chgData name="Dorothea C. Lazaro" userId="805b2f41-9d5e-4ff4-8a46-e4c17eaa3090" providerId="ADAL" clId="{E28F469D-6233-554F-97E8-FB064FBE43BC}" dt="2023-10-13T00:35:17.457" v="409"/>
                <pc2:cmRplyMkLst xmlns:pc2="http://schemas.microsoft.com/office/powerpoint/2019/9/main/command">
                  <pc:docMk/>
                  <pc:sldMk cId="2088425732" sldId="2145706033"/>
                  <pc2:cmMk id="{13C46E38-F8C3-CB46-A265-104649BE7BE9}"/>
                  <pc2:cmRplyMk id="{C2E9B2E1-F761-8D42-BE62-07E6E5D36277}"/>
                </pc2:cmRplyMkLst>
              </pc226:cmRplyChg>
            </pc226:cmChg>
            <pc226:cmChg xmlns:pc226="http://schemas.microsoft.com/office/powerpoint/2022/06/main/command" chg="add mod">
              <pc226:chgData name="Dorothea C. Lazaro" userId="805b2f41-9d5e-4ff4-8a46-e4c17eaa3090" providerId="ADAL" clId="{E28F469D-6233-554F-97E8-FB064FBE43BC}" dt="2023-10-13T05:56:10.759" v="1806" actId="20577"/>
              <pc2:cmMkLst xmlns:pc2="http://schemas.microsoft.com/office/powerpoint/2019/9/main/command">
                <pc:docMk/>
                <pc:sldMk cId="2088425732" sldId="2145706033"/>
                <pc2:cmMk id="{3D0EB9C4-C75B-9545-A006-1CE3CD203BF9}"/>
              </pc2:cmMkLst>
            </pc226:cmChg>
          </p:ext>
        </pc:extLst>
      </pc:sldChg>
      <pc:sldChg chg="modSp mod addCm modCm modNotesTx">
        <pc:chgData name="Dorothea C. Lazaro" userId="805b2f41-9d5e-4ff4-8a46-e4c17eaa3090" providerId="ADAL" clId="{E28F469D-6233-554F-97E8-FB064FBE43BC}" dt="2023-10-16T12:31:41.846" v="2956" actId="14100"/>
        <pc:sldMkLst>
          <pc:docMk/>
          <pc:sldMk cId="1512332877" sldId="2145706034"/>
        </pc:sldMkLst>
        <pc:spChg chg="mod">
          <ac:chgData name="Dorothea C. Lazaro" userId="805b2f41-9d5e-4ff4-8a46-e4c17eaa3090" providerId="ADAL" clId="{E28F469D-6233-554F-97E8-FB064FBE43BC}" dt="2023-10-16T12:31:41.846" v="2956" actId="14100"/>
          <ac:spMkLst>
            <pc:docMk/>
            <pc:sldMk cId="1512332877" sldId="2145706034"/>
            <ac:spMk id="2" creationId="{5A8159D7-418B-1FB9-A21C-CEACE29A4518}"/>
          </ac:spMkLst>
        </pc:spChg>
        <pc:spChg chg="mod">
          <ac:chgData name="Dorothea C. Lazaro" userId="805b2f41-9d5e-4ff4-8a46-e4c17eaa3090" providerId="ADAL" clId="{E28F469D-6233-554F-97E8-FB064FBE43BC}" dt="2023-10-16T12:31:39.183" v="2955" actId="14100"/>
          <ac:spMkLst>
            <pc:docMk/>
            <pc:sldMk cId="1512332877" sldId="2145706034"/>
            <ac:spMk id="11" creationId="{404126B5-FBFD-6176-3B89-DCC6552A411D}"/>
          </ac:spMkLst>
        </pc:spChg>
        <pc:spChg chg="mod">
          <ac:chgData name="Dorothea C. Lazaro" userId="805b2f41-9d5e-4ff4-8a46-e4c17eaa3090" providerId="ADAL" clId="{E28F469D-6233-554F-97E8-FB064FBE43BC}" dt="2023-10-13T01:14:15.373" v="1387" actId="400"/>
          <ac:spMkLst>
            <pc:docMk/>
            <pc:sldMk cId="1512332877" sldId="2145706034"/>
            <ac:spMk id="12" creationId="{B90D4935-44B9-D45D-D126-31A47D1BEC0A}"/>
          </ac:spMkLst>
        </pc:spChg>
        <pc:spChg chg="mod">
          <ac:chgData name="Dorothea C. Lazaro" userId="805b2f41-9d5e-4ff4-8a46-e4c17eaa3090" providerId="ADAL" clId="{E28F469D-6233-554F-97E8-FB064FBE43BC}" dt="2023-10-13T01:14:20.232" v="1389" actId="207"/>
          <ac:spMkLst>
            <pc:docMk/>
            <pc:sldMk cId="1512332877" sldId="2145706034"/>
            <ac:spMk id="13" creationId="{8138CEF5-02CF-F28F-BEAC-461D2AE8BE65}"/>
          </ac:spMkLst>
        </pc:spChg>
        <pc:spChg chg="mod">
          <ac:chgData name="Dorothea C. Lazaro" userId="805b2f41-9d5e-4ff4-8a46-e4c17eaa3090" providerId="ADAL" clId="{E28F469D-6233-554F-97E8-FB064FBE43BC}" dt="2023-10-13T01:19:04.052" v="1755" actId="1076"/>
          <ac:spMkLst>
            <pc:docMk/>
            <pc:sldMk cId="1512332877" sldId="2145706034"/>
            <ac:spMk id="16" creationId="{5D4AE348-85F3-014D-2DD4-23794AB0A5D1}"/>
          </ac:spMkLst>
        </pc:spChg>
        <pc:spChg chg="mod">
          <ac:chgData name="Dorothea C. Lazaro" userId="805b2f41-9d5e-4ff4-8a46-e4c17eaa3090" providerId="ADAL" clId="{E28F469D-6233-554F-97E8-FB064FBE43BC}" dt="2023-10-13T01:14:29.855" v="1391" actId="400"/>
          <ac:spMkLst>
            <pc:docMk/>
            <pc:sldMk cId="1512332877" sldId="2145706034"/>
            <ac:spMk id="17" creationId="{1E912097-6FDB-CC12-15BF-236E34975A93}"/>
          </ac:spMkLst>
        </pc:spChg>
        <pc:cxnChg chg="mod">
          <ac:chgData name="Dorothea C. Lazaro" userId="805b2f41-9d5e-4ff4-8a46-e4c17eaa3090" providerId="ADAL" clId="{E28F469D-6233-554F-97E8-FB064FBE43BC}" dt="2023-10-12T23:47:58.257" v="144" actId="14100"/>
          <ac:cxnSpMkLst>
            <pc:docMk/>
            <pc:sldMk cId="1512332877" sldId="2145706034"/>
            <ac:cxnSpMk id="11" creationId="{F6FC7D3D-D81D-44EA-C955-E2D695EB5BED}"/>
          </ac:cxnSpMkLst>
        </pc:cxnChg>
        <pc:cxnChg chg="mod">
          <ac:chgData name="Dorothea C. Lazaro" userId="805b2f41-9d5e-4ff4-8a46-e4c17eaa3090" providerId="ADAL" clId="{E28F469D-6233-554F-97E8-FB064FBE43BC}" dt="2023-10-13T01:11:07.583" v="1311" actId="20577"/>
          <ac:cxnSpMkLst>
            <pc:docMk/>
            <pc:sldMk cId="1512332877" sldId="2145706034"/>
            <ac:cxnSpMk id="14" creationId="{80D7CFD6-710F-9444-F890-5268D1B2193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orothea C. Lazaro" userId="805b2f41-9d5e-4ff4-8a46-e4c17eaa3090" providerId="ADAL" clId="{E28F469D-6233-554F-97E8-FB064FBE43BC}" dt="2023-10-13T01:23:59.799" v="1757" actId="2056"/>
              <pc2:cmMkLst xmlns:pc2="http://schemas.microsoft.com/office/powerpoint/2019/9/main/command">
                <pc:docMk/>
                <pc:sldMk cId="1512332877" sldId="2145706034"/>
                <pc2:cmMk id="{1BCC8140-D1A1-A443-9FCE-D905391C6AAE}"/>
              </pc2:cmMkLst>
            </pc226:cmChg>
            <pc226:cmChg xmlns:pc226="http://schemas.microsoft.com/office/powerpoint/2022/06/main/command" chg="add mod">
              <pc226:chgData name="Dorothea C. Lazaro" userId="805b2f41-9d5e-4ff4-8a46-e4c17eaa3090" providerId="ADAL" clId="{E28F469D-6233-554F-97E8-FB064FBE43BC}" dt="2023-10-13T02:38:29.425" v="1761" actId="2056"/>
              <pc2:cmMkLst xmlns:pc2="http://schemas.microsoft.com/office/powerpoint/2019/9/main/command">
                <pc:docMk/>
                <pc:sldMk cId="1512332877" sldId="2145706034"/>
                <pc2:cmMk id="{A46A307C-9F8F-FD45-92A6-B44789D83507}"/>
              </pc2:cmMkLst>
            </pc226:cmChg>
            <pc226:cmChg xmlns:pc226="http://schemas.microsoft.com/office/powerpoint/2022/06/main/command" chg="mod">
              <pc226:chgData name="Dorothea C. Lazaro" userId="805b2f41-9d5e-4ff4-8a46-e4c17eaa3090" providerId="ADAL" clId="{E28F469D-6233-554F-97E8-FB064FBE43BC}" dt="2023-10-16T00:52:19.205" v="1826" actId="2056"/>
              <pc2:cmMkLst xmlns:pc2="http://schemas.microsoft.com/office/powerpoint/2019/9/main/command">
                <pc:docMk/>
                <pc:sldMk cId="1512332877" sldId="2145706034"/>
                <pc2:cmMk id="{281086C6-209C-49C2-A5BD-4C2EA0809E7C}"/>
              </pc2:cmMkLst>
            </pc226:cmChg>
            <pc226:cmChg xmlns:pc226="http://schemas.microsoft.com/office/powerpoint/2022/06/main/command" chg="mod">
              <pc226:chgData name="Dorothea C. Lazaro" userId="805b2f41-9d5e-4ff4-8a46-e4c17eaa3090" providerId="ADAL" clId="{E28F469D-6233-554F-97E8-FB064FBE43BC}" dt="2023-10-13T02:38:29.425" v="1761" actId="2056"/>
              <pc2:cmMkLst xmlns:pc2="http://schemas.microsoft.com/office/powerpoint/2019/9/main/command">
                <pc:docMk/>
                <pc:sldMk cId="1512332877" sldId="2145706034"/>
                <pc2:cmMk id="{EFEBA7E6-D699-4EC7-AFEE-3EBB9244B362}"/>
              </pc2:cmMkLst>
            </pc226:cmChg>
          </p:ext>
        </pc:extLst>
      </pc:sldChg>
      <pc:sldChg chg="modSp mod addCm modCm">
        <pc:chgData name="Dorothea C. Lazaro" userId="805b2f41-9d5e-4ff4-8a46-e4c17eaa3090" providerId="ADAL" clId="{E28F469D-6233-554F-97E8-FB064FBE43BC}" dt="2023-10-13T01:09:33.863" v="1097" actId="20577"/>
        <pc:sldMkLst>
          <pc:docMk/>
          <pc:sldMk cId="1591372799" sldId="2145706035"/>
        </pc:sldMkLst>
        <pc:spChg chg="mod">
          <ac:chgData name="Dorothea C. Lazaro" userId="805b2f41-9d5e-4ff4-8a46-e4c17eaa3090" providerId="ADAL" clId="{E28F469D-6233-554F-97E8-FB064FBE43BC}" dt="2023-10-13T00:48:35.570" v="601" actId="20577"/>
          <ac:spMkLst>
            <pc:docMk/>
            <pc:sldMk cId="1591372799" sldId="2145706035"/>
            <ac:spMk id="5" creationId="{38CD7E9F-7704-2560-08A5-7604EBB9061C}"/>
          </ac:spMkLst>
        </pc:spChg>
        <pc:spChg chg="mod">
          <ac:chgData name="Dorothea C. Lazaro" userId="805b2f41-9d5e-4ff4-8a46-e4c17eaa3090" providerId="ADAL" clId="{E28F469D-6233-554F-97E8-FB064FBE43BC}" dt="2023-10-13T00:49:21.556" v="630" actId="20577"/>
          <ac:spMkLst>
            <pc:docMk/>
            <pc:sldMk cId="1591372799" sldId="2145706035"/>
            <ac:spMk id="6" creationId="{64974590-3266-B7FC-1B21-98155736713E}"/>
          </ac:spMkLst>
        </pc:spChg>
        <pc:spChg chg="mod">
          <ac:chgData name="Dorothea C. Lazaro" userId="805b2f41-9d5e-4ff4-8a46-e4c17eaa3090" providerId="ADAL" clId="{E28F469D-6233-554F-97E8-FB064FBE43BC}" dt="2023-10-13T00:52:46.687" v="633" actId="20577"/>
          <ac:spMkLst>
            <pc:docMk/>
            <pc:sldMk cId="1591372799" sldId="2145706035"/>
            <ac:spMk id="7" creationId="{D32AAD38-507A-C97E-8A41-B16789EE3B9A}"/>
          </ac:spMkLst>
        </pc:spChg>
        <pc:spChg chg="mod">
          <ac:chgData name="Dorothea C. Lazaro" userId="805b2f41-9d5e-4ff4-8a46-e4c17eaa3090" providerId="ADAL" clId="{E28F469D-6233-554F-97E8-FB064FBE43BC}" dt="2023-10-13T01:04:04.152" v="882" actId="20577"/>
          <ac:spMkLst>
            <pc:docMk/>
            <pc:sldMk cId="1591372799" sldId="2145706035"/>
            <ac:spMk id="8" creationId="{5B57AC4F-6094-B9B6-4FAA-9F146587CE3D}"/>
          </ac:spMkLst>
        </pc:spChg>
        <pc:spChg chg="mod">
          <ac:chgData name="Dorothea C. Lazaro" userId="805b2f41-9d5e-4ff4-8a46-e4c17eaa3090" providerId="ADAL" clId="{E28F469D-6233-554F-97E8-FB064FBE43BC}" dt="2023-10-13T00:48:49.816" v="613" actId="20577"/>
          <ac:spMkLst>
            <pc:docMk/>
            <pc:sldMk cId="1591372799" sldId="2145706035"/>
            <ac:spMk id="9" creationId="{10054618-B7DF-8759-E39F-3414247743BE}"/>
          </ac:spMkLst>
        </pc:spChg>
        <pc:spChg chg="mod">
          <ac:chgData name="Dorothea C. Lazaro" userId="805b2f41-9d5e-4ff4-8a46-e4c17eaa3090" providerId="ADAL" clId="{E28F469D-6233-554F-97E8-FB064FBE43BC}" dt="2023-10-13T00:49:11.298" v="626" actId="20577"/>
          <ac:spMkLst>
            <pc:docMk/>
            <pc:sldMk cId="1591372799" sldId="2145706035"/>
            <ac:spMk id="10" creationId="{8AE58022-058B-6C6E-32F3-53B6900BBBF5}"/>
          </ac:spMkLst>
        </pc:spChg>
        <pc:spChg chg="mod">
          <ac:chgData name="Dorothea C. Lazaro" userId="805b2f41-9d5e-4ff4-8a46-e4c17eaa3090" providerId="ADAL" clId="{E28F469D-6233-554F-97E8-FB064FBE43BC}" dt="2023-10-13T01:09:33.863" v="1097" actId="20577"/>
          <ac:spMkLst>
            <pc:docMk/>
            <pc:sldMk cId="1591372799" sldId="2145706035"/>
            <ac:spMk id="13" creationId="{23099A0B-40B3-F55D-8EEA-CF312ADDA59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orothea C. Lazaro" userId="805b2f41-9d5e-4ff4-8a46-e4c17eaa3090" providerId="ADAL" clId="{E28F469D-6233-554F-97E8-FB064FBE43BC}" dt="2023-10-13T00:48:49.816" v="613" actId="20577"/>
              <pc2:cmMkLst xmlns:pc2="http://schemas.microsoft.com/office/powerpoint/2019/9/main/command">
                <pc:docMk/>
                <pc:sldMk cId="1591372799" sldId="2145706035"/>
                <pc2:cmMk id="{F2DDD51C-0A44-B446-A750-1302490D758C}"/>
              </pc2:cmMkLst>
            </pc226:cmChg>
            <pc226:cmChg xmlns:pc226="http://schemas.microsoft.com/office/powerpoint/2022/06/main/command" chg="add mod">
              <pc226:chgData name="Dorothea C. Lazaro" userId="805b2f41-9d5e-4ff4-8a46-e4c17eaa3090" providerId="ADAL" clId="{E28F469D-6233-554F-97E8-FB064FBE43BC}" dt="2023-10-13T01:04:04.152" v="882" actId="20577"/>
              <pc2:cmMkLst xmlns:pc2="http://schemas.microsoft.com/office/powerpoint/2019/9/main/command">
                <pc:docMk/>
                <pc:sldMk cId="1591372799" sldId="2145706035"/>
                <pc2:cmMk id="{3F02A927-6F0C-4A4D-8D07-EE850D396103}"/>
              </pc2:cmMkLst>
            </pc226:cmChg>
            <pc226:cmChg xmlns:pc226="http://schemas.microsoft.com/office/powerpoint/2022/06/main/command" chg="add mod">
              <pc226:chgData name="Dorothea C. Lazaro" userId="805b2f41-9d5e-4ff4-8a46-e4c17eaa3090" providerId="ADAL" clId="{E28F469D-6233-554F-97E8-FB064FBE43BC}" dt="2023-10-13T01:09:33.863" v="1097" actId="20577"/>
              <pc2:cmMkLst xmlns:pc2="http://schemas.microsoft.com/office/powerpoint/2019/9/main/command">
                <pc:docMk/>
                <pc:sldMk cId="1591372799" sldId="2145706035"/>
                <pc2:cmMk id="{AA4B1864-B522-914A-9158-D7A3C54E3A7F}"/>
              </pc2:cmMkLst>
            </pc226:cmChg>
            <pc226:cmChg xmlns:pc226="http://schemas.microsoft.com/office/powerpoint/2022/06/main/command" chg="add">
              <pc226:chgData name="Dorothea C. Lazaro" userId="805b2f41-9d5e-4ff4-8a46-e4c17eaa3090" providerId="ADAL" clId="{E28F469D-6233-554F-97E8-FB064FBE43BC}" dt="2023-10-13T01:05:21.214" v="883"/>
              <pc2:cmMkLst xmlns:pc2="http://schemas.microsoft.com/office/powerpoint/2019/9/main/command">
                <pc:docMk/>
                <pc:sldMk cId="1591372799" sldId="2145706035"/>
                <pc2:cmMk id="{C86432D3-0C39-E540-80A7-84EF1ECFEEB0}"/>
              </pc2:cmMkLst>
            </pc226:cmChg>
          </p:ext>
        </pc:extLst>
      </pc:sldChg>
      <pc:sldChg chg="addSp modSp mod">
        <pc:chgData name="Dorothea C. Lazaro" userId="805b2f41-9d5e-4ff4-8a46-e4c17eaa3090" providerId="ADAL" clId="{E28F469D-6233-554F-97E8-FB064FBE43BC}" dt="2023-10-16T12:05:05.472" v="2378" actId="1076"/>
        <pc:sldMkLst>
          <pc:docMk/>
          <pc:sldMk cId="1946294848" sldId="2145706036"/>
        </pc:sldMkLst>
        <pc:spChg chg="mod">
          <ac:chgData name="Dorothea C. Lazaro" userId="805b2f41-9d5e-4ff4-8a46-e4c17eaa3090" providerId="ADAL" clId="{E28F469D-6233-554F-97E8-FB064FBE43BC}" dt="2023-10-13T05:53:51.076" v="1798" actId="20577"/>
          <ac:spMkLst>
            <pc:docMk/>
            <pc:sldMk cId="1946294848" sldId="2145706036"/>
            <ac:spMk id="2" creationId="{28A73876-B8EB-018F-6D4C-6A0C646F29FD}"/>
          </ac:spMkLst>
        </pc:spChg>
        <pc:spChg chg="add mod">
          <ac:chgData name="Dorothea C. Lazaro" userId="805b2f41-9d5e-4ff4-8a46-e4c17eaa3090" providerId="ADAL" clId="{E28F469D-6233-554F-97E8-FB064FBE43BC}" dt="2023-10-16T12:05:05.472" v="2378" actId="1076"/>
          <ac:spMkLst>
            <pc:docMk/>
            <pc:sldMk cId="1946294848" sldId="2145706036"/>
            <ac:spMk id="2" creationId="{CC595D89-4A6E-36B0-D529-55BF1BCCB504}"/>
          </ac:spMkLst>
        </pc:spChg>
        <pc:spChg chg="add mod">
          <ac:chgData name="Dorothea C. Lazaro" userId="805b2f41-9d5e-4ff4-8a46-e4c17eaa3090" providerId="ADAL" clId="{E28F469D-6233-554F-97E8-FB064FBE43BC}" dt="2023-10-16T12:05:02.435" v="2377" actId="1076"/>
          <ac:spMkLst>
            <pc:docMk/>
            <pc:sldMk cId="1946294848" sldId="2145706036"/>
            <ac:spMk id="3" creationId="{58C65798-0CE4-FEE1-2ABE-B336955E4219}"/>
          </ac:spMkLst>
        </pc:spChg>
        <pc:spChg chg="mod">
          <ac:chgData name="Dorothea C. Lazaro" userId="805b2f41-9d5e-4ff4-8a46-e4c17eaa3090" providerId="ADAL" clId="{E28F469D-6233-554F-97E8-FB064FBE43BC}" dt="2023-10-16T09:14:59.677" v="2012" actId="14100"/>
          <ac:spMkLst>
            <pc:docMk/>
            <pc:sldMk cId="1946294848" sldId="2145706036"/>
            <ac:spMk id="4" creationId="{67C57DB1-30AF-6C59-EC37-8250D7040B46}"/>
          </ac:spMkLst>
        </pc:spChg>
        <pc:spChg chg="mod">
          <ac:chgData name="Dorothea C. Lazaro" userId="805b2f41-9d5e-4ff4-8a46-e4c17eaa3090" providerId="ADAL" clId="{E28F469D-6233-554F-97E8-FB064FBE43BC}" dt="2023-10-13T06:20:18.679" v="1816" actId="14100"/>
          <ac:spMkLst>
            <pc:docMk/>
            <pc:sldMk cId="1946294848" sldId="2145706036"/>
            <ac:spMk id="9" creationId="{30F9751C-DDDE-8E4A-E5E3-D36AED1CC0CF}"/>
          </ac:spMkLst>
        </pc:spChg>
        <pc:spChg chg="mod">
          <ac:chgData name="Dorothea C. Lazaro" userId="805b2f41-9d5e-4ff4-8a46-e4c17eaa3090" providerId="ADAL" clId="{E28F469D-6233-554F-97E8-FB064FBE43BC}" dt="2023-10-16T12:04:31.660" v="2370" actId="1076"/>
          <ac:spMkLst>
            <pc:docMk/>
            <pc:sldMk cId="1946294848" sldId="2145706036"/>
            <ac:spMk id="10" creationId="{DD6E6468-C20D-1DA2-3AC3-B5D236B5A65D}"/>
          </ac:spMkLst>
        </pc:spChg>
        <pc:spChg chg="mod">
          <ac:chgData name="Dorothea C. Lazaro" userId="805b2f41-9d5e-4ff4-8a46-e4c17eaa3090" providerId="ADAL" clId="{E28F469D-6233-554F-97E8-FB064FBE43BC}" dt="2023-10-16T09:13:37.396" v="1911" actId="1076"/>
          <ac:spMkLst>
            <pc:docMk/>
            <pc:sldMk cId="1946294848" sldId="2145706036"/>
            <ac:spMk id="11" creationId="{D6C513CA-655E-CBAC-E2B6-BC0049173198}"/>
          </ac:spMkLst>
        </pc:spChg>
        <pc:spChg chg="mod">
          <ac:chgData name="Dorothea C. Lazaro" userId="805b2f41-9d5e-4ff4-8a46-e4c17eaa3090" providerId="ADAL" clId="{E28F469D-6233-554F-97E8-FB064FBE43BC}" dt="2023-10-16T09:13:38.172" v="1912" actId="1076"/>
          <ac:spMkLst>
            <pc:docMk/>
            <pc:sldMk cId="1946294848" sldId="2145706036"/>
            <ac:spMk id="12" creationId="{080CCF3A-9E7E-A198-EFDE-CC90149AB8A8}"/>
          </ac:spMkLst>
        </pc:spChg>
        <pc:spChg chg="mod">
          <ac:chgData name="Dorothea C. Lazaro" userId="805b2f41-9d5e-4ff4-8a46-e4c17eaa3090" providerId="ADAL" clId="{E28F469D-6233-554F-97E8-FB064FBE43BC}" dt="2023-10-16T09:13:38.172" v="1912" actId="1076"/>
          <ac:spMkLst>
            <pc:docMk/>
            <pc:sldMk cId="1946294848" sldId="2145706036"/>
            <ac:spMk id="14" creationId="{2F8493D3-7846-C0AC-29DB-DE4C8543496E}"/>
          </ac:spMkLst>
        </pc:spChg>
        <pc:spChg chg="mod">
          <ac:chgData name="Dorothea C. Lazaro" userId="805b2f41-9d5e-4ff4-8a46-e4c17eaa3090" providerId="ADAL" clId="{E28F469D-6233-554F-97E8-FB064FBE43BC}" dt="2023-10-13T05:49:52" v="1766" actId="14100"/>
          <ac:spMkLst>
            <pc:docMk/>
            <pc:sldMk cId="1946294848" sldId="2145706036"/>
            <ac:spMk id="15" creationId="{B903C28F-C4B1-9F73-46B6-9E3287EC3A80}"/>
          </ac:spMkLst>
        </pc:spChg>
        <pc:spChg chg="mod">
          <ac:chgData name="Dorothea C. Lazaro" userId="805b2f41-9d5e-4ff4-8a46-e4c17eaa3090" providerId="ADAL" clId="{E28F469D-6233-554F-97E8-FB064FBE43BC}" dt="2023-10-16T08:05:28.114" v="1899" actId="20577"/>
          <ac:spMkLst>
            <pc:docMk/>
            <pc:sldMk cId="1946294848" sldId="2145706036"/>
            <ac:spMk id="19" creationId="{5DC9DB77-A088-B5B0-E973-0F19D3A7757D}"/>
          </ac:spMkLst>
        </pc:spChg>
        <pc:picChg chg="mod">
          <ac:chgData name="Dorothea C. Lazaro" userId="805b2f41-9d5e-4ff4-8a46-e4c17eaa3090" providerId="ADAL" clId="{E28F469D-6233-554F-97E8-FB064FBE43BC}" dt="2023-10-16T12:04:33.299" v="2373" actId="1036"/>
          <ac:picMkLst>
            <pc:docMk/>
            <pc:sldMk cId="1946294848" sldId="2145706036"/>
            <ac:picMk id="5" creationId="{AF322524-64DC-7F56-020A-4A0FEFB7B0F5}"/>
          </ac:picMkLst>
        </pc:picChg>
      </pc:sldChg>
      <pc:sldChg chg="del">
        <pc:chgData name="Dorothea C. Lazaro" userId="805b2f41-9d5e-4ff4-8a46-e4c17eaa3090" providerId="ADAL" clId="{E28F469D-6233-554F-97E8-FB064FBE43BC}" dt="2023-10-13T05:51:15.553" v="1769" actId="2696"/>
        <pc:sldMkLst>
          <pc:docMk/>
          <pc:sldMk cId="4015150676" sldId="2145706037"/>
        </pc:sldMkLst>
      </pc:sldChg>
      <pc:sldChg chg="addSp delSp modSp add del mod delCm modCm">
        <pc:chgData name="Dorothea C. Lazaro" userId="805b2f41-9d5e-4ff4-8a46-e4c17eaa3090" providerId="ADAL" clId="{E28F469D-6233-554F-97E8-FB064FBE43BC}" dt="2023-10-16T12:29:44.954" v="2939" actId="20577"/>
        <pc:sldMkLst>
          <pc:docMk/>
          <pc:sldMk cId="1501289236" sldId="2145706038"/>
        </pc:sldMkLst>
        <pc:spChg chg="mod">
          <ac:chgData name="Dorothea C. Lazaro" userId="805b2f41-9d5e-4ff4-8a46-e4c17eaa3090" providerId="ADAL" clId="{E28F469D-6233-554F-97E8-FB064FBE43BC}" dt="2023-10-16T12:29:44.954" v="2939" actId="20577"/>
          <ac:spMkLst>
            <pc:docMk/>
            <pc:sldMk cId="1501289236" sldId="2145706038"/>
            <ac:spMk id="4" creationId="{3D2925F8-551F-84E4-A193-5D9E567B89B5}"/>
          </ac:spMkLst>
        </pc:spChg>
        <pc:spChg chg="add del mod">
          <ac:chgData name="Dorothea C. Lazaro" userId="805b2f41-9d5e-4ff4-8a46-e4c17eaa3090" providerId="ADAL" clId="{E28F469D-6233-554F-97E8-FB064FBE43BC}" dt="2023-10-13T06:10:53.457" v="1813"/>
          <ac:spMkLst>
            <pc:docMk/>
            <pc:sldMk cId="1501289236" sldId="2145706038"/>
            <ac:spMk id="4" creationId="{B9D45DB8-A6B6-A363-FFCE-DF96D313950F}"/>
          </ac:spMkLst>
        </pc:spChg>
        <pc:spChg chg="mod">
          <ac:chgData name="Dorothea C. Lazaro" userId="805b2f41-9d5e-4ff4-8a46-e4c17eaa3090" providerId="ADAL" clId="{E28F469D-6233-554F-97E8-FB064FBE43BC}" dt="2023-10-16T09:25:20.298" v="2365" actId="1076"/>
          <ac:spMkLst>
            <pc:docMk/>
            <pc:sldMk cId="1501289236" sldId="2145706038"/>
            <ac:spMk id="28" creationId="{B4ADE12E-8E20-39C6-8609-D4B64895ACEC}"/>
          </ac:spMkLst>
        </pc:spChg>
        <pc:spChg chg="mod">
          <ac:chgData name="Dorothea C. Lazaro" userId="805b2f41-9d5e-4ff4-8a46-e4c17eaa3090" providerId="ADAL" clId="{E28F469D-6233-554F-97E8-FB064FBE43BC}" dt="2023-10-16T12:29:20.283" v="2916" actId="14100"/>
          <ac:spMkLst>
            <pc:docMk/>
            <pc:sldMk cId="1501289236" sldId="2145706038"/>
            <ac:spMk id="36" creationId="{57ABF97D-3F7B-B990-83C2-E510467679FC}"/>
          </ac:spMkLst>
        </pc:spChg>
        <pc:spChg chg="mod">
          <ac:chgData name="Dorothea C. Lazaro" userId="805b2f41-9d5e-4ff4-8a46-e4c17eaa3090" providerId="ADAL" clId="{E28F469D-6233-554F-97E8-FB064FBE43BC}" dt="2023-10-16T09:24:46.284" v="2363" actId="14100"/>
          <ac:spMkLst>
            <pc:docMk/>
            <pc:sldMk cId="1501289236" sldId="2145706038"/>
            <ac:spMk id="37" creationId="{62C7C53E-FE6A-129F-AE91-B1E603DFF8EF}"/>
          </ac:spMkLst>
        </pc:spChg>
        <pc:spChg chg="mod">
          <ac:chgData name="Dorothea C. Lazaro" userId="805b2f41-9d5e-4ff4-8a46-e4c17eaa3090" providerId="ADAL" clId="{E28F469D-6233-554F-97E8-FB064FBE43BC}" dt="2023-10-13T06:25:40.322" v="1823" actId="404"/>
          <ac:spMkLst>
            <pc:docMk/>
            <pc:sldMk cId="1501289236" sldId="2145706038"/>
            <ac:spMk id="39" creationId="{434AF608-47FF-C30E-B65D-6B57E50D44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orothea C. Lazaro" userId="805b2f41-9d5e-4ff4-8a46-e4c17eaa3090" providerId="ADAL" clId="{E28F469D-6233-554F-97E8-FB064FBE43BC}" dt="2023-10-13T01:31:34.480" v="1758" actId="2056"/>
              <pc2:cmMkLst xmlns:pc2="http://schemas.microsoft.com/office/powerpoint/2019/9/main/command">
                <pc:docMk/>
                <pc:sldMk cId="1501289236" sldId="2145706038"/>
                <pc2:cmMk id="{BF5EEC1D-FB93-47D1-B1F8-0193FFC4DF9C}"/>
              </pc2:cmMkLst>
            </pc226:cmChg>
            <pc226:cmChg xmlns:pc226="http://schemas.microsoft.com/office/powerpoint/2022/06/main/command" chg="del mod">
              <pc226:chgData name="Dorothea C. Lazaro" userId="805b2f41-9d5e-4ff4-8a46-e4c17eaa3090" providerId="ADAL" clId="{E28F469D-6233-554F-97E8-FB064FBE43BC}" dt="2023-10-16T09:27:41.903" v="2366"/>
              <pc2:cmMkLst xmlns:pc2="http://schemas.microsoft.com/office/powerpoint/2019/9/main/command">
                <pc:docMk/>
                <pc:sldMk cId="1501289236" sldId="2145706038"/>
                <pc2:cmMk id="{D6AE1356-83BF-4B2E-83CE-7713441B63D6}"/>
              </pc2:cmMkLst>
            </pc226:cmChg>
            <pc226:cmChg xmlns:pc226="http://schemas.microsoft.com/office/powerpoint/2022/06/main/command" chg="mod">
              <pc226:chgData name="Dorothea C. Lazaro" userId="805b2f41-9d5e-4ff4-8a46-e4c17eaa3090" providerId="ADAL" clId="{E28F469D-6233-554F-97E8-FB064FBE43BC}" dt="2023-10-13T01:31:34.480" v="1758" actId="2056"/>
              <pc2:cmMkLst xmlns:pc2="http://schemas.microsoft.com/office/powerpoint/2019/9/main/command">
                <pc:docMk/>
                <pc:sldMk cId="1501289236" sldId="2145706038"/>
                <pc2:cmMk id="{453DF1C6-33C2-450F-9F62-CC47EDDEA19A}"/>
              </pc2:cmMkLst>
            </pc226:cmChg>
            <pc226:cmChg xmlns:pc226="http://schemas.microsoft.com/office/powerpoint/2022/06/main/command" chg="mod">
              <pc226:chgData name="Dorothea C. Lazaro" userId="805b2f41-9d5e-4ff4-8a46-e4c17eaa3090" providerId="ADAL" clId="{E28F469D-6233-554F-97E8-FB064FBE43BC}" dt="2023-10-13T01:31:34.480" v="1758" actId="2056"/>
              <pc2:cmMkLst xmlns:pc2="http://schemas.microsoft.com/office/powerpoint/2019/9/main/command">
                <pc:docMk/>
                <pc:sldMk cId="1501289236" sldId="2145706038"/>
                <pc2:cmMk id="{AAC93CD8-EC47-4725-9133-E90E2E14FF43}"/>
              </pc2:cmMkLst>
            </pc226:cmChg>
          </p:ext>
        </pc:extLst>
      </pc:sldChg>
      <pc:sldChg chg="del">
        <pc:chgData name="Dorothea C. Lazaro" userId="805b2f41-9d5e-4ff4-8a46-e4c17eaa3090" providerId="ADAL" clId="{E28F469D-6233-554F-97E8-FB064FBE43BC}" dt="2023-10-13T06:25:21.889" v="1819" actId="2696"/>
        <pc:sldMkLst>
          <pc:docMk/>
          <pc:sldMk cId="3420840504" sldId="2145706039"/>
        </pc:sldMkLst>
      </pc:sldChg>
      <pc:sldChg chg="del mod modShow">
        <pc:chgData name="Dorothea C. Lazaro" userId="805b2f41-9d5e-4ff4-8a46-e4c17eaa3090" providerId="ADAL" clId="{E28F469D-6233-554F-97E8-FB064FBE43BC}" dt="2023-10-13T09:22:34.280" v="1825" actId="2696"/>
        <pc:sldMkLst>
          <pc:docMk/>
          <pc:sldMk cId="674502242" sldId="2145706040"/>
        </pc:sldMkLst>
      </pc:sldChg>
      <pc:sldMasterChg chg="modSldLayout">
        <pc:chgData name="Dorothea C. Lazaro" userId="805b2f41-9d5e-4ff4-8a46-e4c17eaa3090" providerId="ADAL" clId="{E28F469D-6233-554F-97E8-FB064FBE43BC}" dt="2023-10-13T00:01:01.865" v="404" actId="1036"/>
        <pc:sldMasterMkLst>
          <pc:docMk/>
          <pc:sldMasterMk cId="4154364779" sldId="2147483720"/>
        </pc:sldMasterMkLst>
        <pc:sldLayoutChg chg="modSp mod">
          <pc:chgData name="Dorothea C. Lazaro" userId="805b2f41-9d5e-4ff4-8a46-e4c17eaa3090" providerId="ADAL" clId="{E28F469D-6233-554F-97E8-FB064FBE43BC}" dt="2023-10-13T00:01:01.865" v="404" actId="1036"/>
          <pc:sldLayoutMkLst>
            <pc:docMk/>
            <pc:sldMasterMk cId="4154364779" sldId="2147483720"/>
            <pc:sldLayoutMk cId="1505881084" sldId="2147483722"/>
          </pc:sldLayoutMkLst>
          <pc:picChg chg="mod">
            <ac:chgData name="Dorothea C. Lazaro" userId="805b2f41-9d5e-4ff4-8a46-e4c17eaa3090" providerId="ADAL" clId="{E28F469D-6233-554F-97E8-FB064FBE43BC}" dt="2023-10-13T00:01:01.865" v="404" actId="1036"/>
            <ac:picMkLst>
              <pc:docMk/>
              <pc:sldMasterMk cId="4154364779" sldId="2147483720"/>
              <pc:sldLayoutMk cId="1505881084" sldId="2147483722"/>
              <ac:picMk id="7" creationId="{9112AE64-DDBF-5A47-C6E4-AFBDE6CEBA8A}"/>
            </ac:picMkLst>
          </pc:picChg>
        </pc:sldLayoutChg>
      </pc:sldMasterChg>
    </pc:docChg>
  </pc:docChgLst>
  <pc:docChgLst>
    <pc:chgData name="Dorothea C. Lazaro" userId="S::dlazaro@adb.org::805b2f41-9d5e-4ff4-8a46-e4c17eaa3090" providerId="AD" clId="Web-{8F1C432B-6C07-DCD0-EE8E-B84215514B0D}"/>
    <pc:docChg chg="modSld">
      <pc:chgData name="Dorothea C. Lazaro" userId="S::dlazaro@adb.org::805b2f41-9d5e-4ff4-8a46-e4c17eaa3090" providerId="AD" clId="Web-{8F1C432B-6C07-DCD0-EE8E-B84215514B0D}" dt="2023-10-16T12:44:00.944" v="4" actId="1076"/>
      <pc:docMkLst>
        <pc:docMk/>
      </pc:docMkLst>
      <pc:sldChg chg="modSp">
        <pc:chgData name="Dorothea C. Lazaro" userId="S::dlazaro@adb.org::805b2f41-9d5e-4ff4-8a46-e4c17eaa3090" providerId="AD" clId="Web-{8F1C432B-6C07-DCD0-EE8E-B84215514B0D}" dt="2023-10-16T12:43:31.865" v="0" actId="14100"/>
        <pc:sldMkLst>
          <pc:docMk/>
          <pc:sldMk cId="601451550" sldId="259"/>
        </pc:sldMkLst>
        <pc:spChg chg="mod">
          <ac:chgData name="Dorothea C. Lazaro" userId="S::dlazaro@adb.org::805b2f41-9d5e-4ff4-8a46-e4c17eaa3090" providerId="AD" clId="Web-{8F1C432B-6C07-DCD0-EE8E-B84215514B0D}" dt="2023-10-16T12:43:31.865" v="0" actId="14100"/>
          <ac:spMkLst>
            <pc:docMk/>
            <pc:sldMk cId="601451550" sldId="259"/>
            <ac:spMk id="4" creationId="{AE87E53B-AE64-DB8A-40AE-0962DAFC27DD}"/>
          </ac:spMkLst>
        </pc:spChg>
      </pc:sldChg>
      <pc:sldChg chg="modSp">
        <pc:chgData name="Dorothea C. Lazaro" userId="S::dlazaro@adb.org::805b2f41-9d5e-4ff4-8a46-e4c17eaa3090" providerId="AD" clId="Web-{8F1C432B-6C07-DCD0-EE8E-B84215514B0D}" dt="2023-10-16T12:44:00.944" v="4" actId="1076"/>
        <pc:sldMkLst>
          <pc:docMk/>
          <pc:sldMk cId="2088425732" sldId="2145706033"/>
        </pc:sldMkLst>
        <pc:spChg chg="mod">
          <ac:chgData name="Dorothea C. Lazaro" userId="S::dlazaro@adb.org::805b2f41-9d5e-4ff4-8a46-e4c17eaa3090" providerId="AD" clId="Web-{8F1C432B-6C07-DCD0-EE8E-B84215514B0D}" dt="2023-10-16T12:43:47.585" v="1" actId="14100"/>
          <ac:spMkLst>
            <pc:docMk/>
            <pc:sldMk cId="2088425732" sldId="2145706033"/>
            <ac:spMk id="5" creationId="{02664F31-3A8D-A88C-32F1-61D8D62FC17B}"/>
          </ac:spMkLst>
        </pc:spChg>
        <pc:spChg chg="mod">
          <ac:chgData name="Dorothea C. Lazaro" userId="S::dlazaro@adb.org::805b2f41-9d5e-4ff4-8a46-e4c17eaa3090" providerId="AD" clId="Web-{8F1C432B-6C07-DCD0-EE8E-B84215514B0D}" dt="2023-10-16T12:44:00.944" v="4" actId="1076"/>
          <ac:spMkLst>
            <pc:docMk/>
            <pc:sldMk cId="2088425732" sldId="2145706033"/>
            <ac:spMk id="33" creationId="{20A2B843-62AC-2E57-D775-9C83FB2FFE71}"/>
          </ac:spMkLst>
        </pc:spChg>
        <pc:grpChg chg="mod">
          <ac:chgData name="Dorothea C. Lazaro" userId="S::dlazaro@adb.org::805b2f41-9d5e-4ff4-8a46-e4c17eaa3090" providerId="AD" clId="Web-{8F1C432B-6C07-DCD0-EE8E-B84215514B0D}" dt="2023-10-16T12:43:57.179" v="3" actId="1076"/>
          <ac:grpSpMkLst>
            <pc:docMk/>
            <pc:sldMk cId="2088425732" sldId="2145706033"/>
            <ac:grpSpMk id="9" creationId="{A268FAE8-12E8-DD33-7E9B-986F30E27979}"/>
          </ac:grpSpMkLst>
        </pc:grpChg>
      </pc:sldChg>
    </pc:docChg>
  </pc:docChgLst>
  <pc:docChgLst>
    <pc:chgData name="Dorothea C. Lazaro" userId="S::dlazaro@adb.org::805b2f41-9d5e-4ff4-8a46-e4c17eaa3090" providerId="AD" clId="Web-{C52B745F-753A-6429-D196-FD5A0EFD6666}"/>
    <pc:docChg chg="modSld sldOrd">
      <pc:chgData name="Dorothea C. Lazaro" userId="S::dlazaro@adb.org::805b2f41-9d5e-4ff4-8a46-e4c17eaa3090" providerId="AD" clId="Web-{C52B745F-753A-6429-D196-FD5A0EFD6666}" dt="2023-10-13T01:50:46.105" v="680" actId="20577"/>
      <pc:docMkLst>
        <pc:docMk/>
      </pc:docMkLst>
      <pc:sldChg chg="modSp addCm modCm">
        <pc:chgData name="Dorothea C. Lazaro" userId="S::dlazaro@adb.org::805b2f41-9d5e-4ff4-8a46-e4c17eaa3090" providerId="AD" clId="Web-{C52B745F-753A-6429-D196-FD5A0EFD6666}" dt="2023-10-13T01:50:46.105" v="680" actId="20577"/>
        <pc:sldMkLst>
          <pc:docMk/>
          <pc:sldMk cId="1290360302" sldId="265"/>
        </pc:sldMkLst>
        <pc:spChg chg="mod">
          <ac:chgData name="Dorothea C. Lazaro" userId="S::dlazaro@adb.org::805b2f41-9d5e-4ff4-8a46-e4c17eaa3090" providerId="AD" clId="Web-{C52B745F-753A-6429-D196-FD5A0EFD6666}" dt="2023-10-13T01:28:52.156" v="68" actId="20577"/>
          <ac:spMkLst>
            <pc:docMk/>
            <pc:sldMk cId="1290360302" sldId="265"/>
            <ac:spMk id="2" creationId="{4F9620D3-C5AB-F680-3302-D516F1E9F11C}"/>
          </ac:spMkLst>
        </pc:spChg>
        <pc:spChg chg="mod">
          <ac:chgData name="Dorothea C. Lazaro" userId="S::dlazaro@adb.org::805b2f41-9d5e-4ff4-8a46-e4c17eaa3090" providerId="AD" clId="Web-{C52B745F-753A-6429-D196-FD5A0EFD6666}" dt="2023-10-13T01:50:46.105" v="680" actId="20577"/>
          <ac:spMkLst>
            <pc:docMk/>
            <pc:sldMk cId="1290360302" sldId="265"/>
            <ac:spMk id="4" creationId="{6DC313C4-E004-A0A2-5522-1E465D13890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orothea C. Lazaro" userId="S::dlazaro@adb.org::805b2f41-9d5e-4ff4-8a46-e4c17eaa3090" providerId="AD" clId="Web-{C52B745F-753A-6429-D196-FD5A0EFD6666}" dt="2023-10-13T01:50:45.089" v="679" actId="20577"/>
              <pc2:cmMkLst xmlns:pc2="http://schemas.microsoft.com/office/powerpoint/2019/9/main/command">
                <pc:docMk/>
                <pc:sldMk cId="1290360302" sldId="265"/>
                <pc2:cmMk id="{1866A22B-5755-475F-B6B0-D1C3AFA34AE2}"/>
              </pc2:cmMkLst>
            </pc226:cmChg>
            <pc226:cmChg xmlns:pc226="http://schemas.microsoft.com/office/powerpoint/2022/06/main/command" chg="add mod">
              <pc226:chgData name="Dorothea C. Lazaro" userId="S::dlazaro@adb.org::805b2f41-9d5e-4ff4-8a46-e4c17eaa3090" providerId="AD" clId="Web-{C52B745F-753A-6429-D196-FD5A0EFD6666}" dt="2023-10-13T01:50:45.089" v="679" actId="20577"/>
              <pc2:cmMkLst xmlns:pc2="http://schemas.microsoft.com/office/powerpoint/2019/9/main/command">
                <pc:docMk/>
                <pc:sldMk cId="1290360302" sldId="265"/>
                <pc2:cmMk id="{A9D178A0-3D03-4AC4-9457-918B2E1DB62E}"/>
              </pc2:cmMkLst>
            </pc226:cmChg>
          </p:ext>
        </pc:extLst>
      </pc:sldChg>
      <pc:sldChg chg="delSp modSp addCm">
        <pc:chgData name="Dorothea C. Lazaro" userId="S::dlazaro@adb.org::805b2f41-9d5e-4ff4-8a46-e4c17eaa3090" providerId="AD" clId="Web-{C52B745F-753A-6429-D196-FD5A0EFD6666}" dt="2023-10-13T01:26:06.090" v="17"/>
        <pc:sldMkLst>
          <pc:docMk/>
          <pc:sldMk cId="1512332877" sldId="2145706034"/>
        </pc:sldMkLst>
        <pc:spChg chg="del">
          <ac:chgData name="Dorothea C. Lazaro" userId="S::dlazaro@adb.org::805b2f41-9d5e-4ff4-8a46-e4c17eaa3090" providerId="AD" clId="Web-{C52B745F-753A-6429-D196-FD5A0EFD6666}" dt="2023-10-13T01:23:49.368" v="3"/>
          <ac:spMkLst>
            <pc:docMk/>
            <pc:sldMk cId="1512332877" sldId="2145706034"/>
            <ac:spMk id="12" creationId="{B90D4935-44B9-D45D-D126-31A47D1BEC0A}"/>
          </ac:spMkLst>
        </pc:spChg>
        <pc:spChg chg="del">
          <ac:chgData name="Dorothea C. Lazaro" userId="S::dlazaro@adb.org::805b2f41-9d5e-4ff4-8a46-e4c17eaa3090" providerId="AD" clId="Web-{C52B745F-753A-6429-D196-FD5A0EFD6666}" dt="2023-10-13T01:23:51.571" v="4"/>
          <ac:spMkLst>
            <pc:docMk/>
            <pc:sldMk cId="1512332877" sldId="2145706034"/>
            <ac:spMk id="13" creationId="{8138CEF5-02CF-F28F-BEAC-461D2AE8BE65}"/>
          </ac:spMkLst>
        </pc:spChg>
        <pc:spChg chg="mod">
          <ac:chgData name="Dorothea C. Lazaro" userId="S::dlazaro@adb.org::805b2f41-9d5e-4ff4-8a46-e4c17eaa3090" providerId="AD" clId="Web-{C52B745F-753A-6429-D196-FD5A0EFD6666}" dt="2023-10-13T01:24:50.369" v="16" actId="20577"/>
          <ac:spMkLst>
            <pc:docMk/>
            <pc:sldMk cId="1512332877" sldId="2145706034"/>
            <ac:spMk id="16" creationId="{5D4AE348-85F3-014D-2DD4-23794AB0A5D1}"/>
          </ac:spMkLst>
        </pc:spChg>
        <pc:spChg chg="del mod">
          <ac:chgData name="Dorothea C. Lazaro" userId="S::dlazaro@adb.org::805b2f41-9d5e-4ff4-8a46-e4c17eaa3090" providerId="AD" clId="Web-{C52B745F-753A-6429-D196-FD5A0EFD6666}" dt="2023-10-13T01:23:56.243" v="6"/>
          <ac:spMkLst>
            <pc:docMk/>
            <pc:sldMk cId="1512332877" sldId="2145706034"/>
            <ac:spMk id="17" creationId="{1E912097-6FDB-CC12-15BF-236E34975A93}"/>
          </ac:spMkLst>
        </pc:spChg>
        <pc:grpChg chg="mod">
          <ac:chgData name="Dorothea C. Lazaro" userId="S::dlazaro@adb.org::805b2f41-9d5e-4ff4-8a46-e4c17eaa3090" providerId="AD" clId="Web-{C52B745F-753A-6429-D196-FD5A0EFD6666}" dt="2023-10-13T01:24:25.697" v="12" actId="1076"/>
          <ac:grpSpMkLst>
            <pc:docMk/>
            <pc:sldMk cId="1512332877" sldId="2145706034"/>
            <ac:grpSpMk id="7" creationId="{6ACE1341-C7B5-E329-50FD-4ABE77767AAF}"/>
          </ac:grpSpMkLst>
        </pc:grpChg>
        <pc:cxnChg chg="del mod">
          <ac:chgData name="Dorothea C. Lazaro" userId="S::dlazaro@adb.org::805b2f41-9d5e-4ff4-8a46-e4c17eaa3090" providerId="AD" clId="Web-{C52B745F-753A-6429-D196-FD5A0EFD6666}" dt="2023-10-13T01:24:00.399" v="8"/>
          <ac:cxnSpMkLst>
            <pc:docMk/>
            <pc:sldMk cId="1512332877" sldId="2145706034"/>
            <ac:cxnSpMk id="11" creationId="{F6FC7D3D-D81D-44EA-C955-E2D695EB5BED}"/>
          </ac:cxnSpMkLst>
        </pc:cxnChg>
        <pc:cxnChg chg="del mod">
          <ac:chgData name="Dorothea C. Lazaro" userId="S::dlazaro@adb.org::805b2f41-9d5e-4ff4-8a46-e4c17eaa3090" providerId="AD" clId="Web-{C52B745F-753A-6429-D196-FD5A0EFD6666}" dt="2023-10-13T01:23:58.274" v="7"/>
          <ac:cxnSpMkLst>
            <pc:docMk/>
            <pc:sldMk cId="1512332877" sldId="2145706034"/>
            <ac:cxnSpMk id="14" creationId="{80D7CFD6-710F-9444-F890-5268D1B21931}"/>
          </ac:cxnSpMkLst>
        </pc:cxnChg>
        <pc:cxnChg chg="del">
          <ac:chgData name="Dorothea C. Lazaro" userId="S::dlazaro@adb.org::805b2f41-9d5e-4ff4-8a46-e4c17eaa3090" providerId="AD" clId="Web-{C52B745F-753A-6429-D196-FD5A0EFD6666}" dt="2023-10-13T01:24:15.478" v="10"/>
          <ac:cxnSpMkLst>
            <pc:docMk/>
            <pc:sldMk cId="1512332877" sldId="2145706034"/>
            <ac:cxnSpMk id="15" creationId="{F4BEE87B-497B-A665-E180-C0C4AA354AD9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orothea C. Lazaro" userId="S::dlazaro@adb.org::805b2f41-9d5e-4ff4-8a46-e4c17eaa3090" providerId="AD" clId="Web-{C52B745F-753A-6429-D196-FD5A0EFD6666}" dt="2023-10-13T01:26:06.090" v="17"/>
              <pc2:cmMkLst xmlns:pc2="http://schemas.microsoft.com/office/powerpoint/2019/9/main/command">
                <pc:docMk/>
                <pc:sldMk cId="1512332877" sldId="2145706034"/>
                <pc2:cmMk id="{EFEBA7E6-D699-4EC7-AFEE-3EBB9244B362}"/>
              </pc2:cmMkLst>
            </pc226:cmChg>
          </p:ext>
        </pc:extLst>
      </pc:sldChg>
      <pc:sldChg chg="modSp ord addCm modCm">
        <pc:chgData name="Dorothea C. Lazaro" userId="S::dlazaro@adb.org::805b2f41-9d5e-4ff4-8a46-e4c17eaa3090" providerId="AD" clId="Web-{C52B745F-753A-6429-D196-FD5A0EFD6666}" dt="2023-10-13T01:48:48.930" v="617"/>
        <pc:sldMkLst>
          <pc:docMk/>
          <pc:sldMk cId="1946294848" sldId="2145706036"/>
        </pc:sldMkLst>
        <pc:spChg chg="mod">
          <ac:chgData name="Dorothea C. Lazaro" userId="S::dlazaro@adb.org::805b2f41-9d5e-4ff4-8a46-e4c17eaa3090" providerId="AD" clId="Web-{C52B745F-753A-6429-D196-FD5A0EFD6666}" dt="2023-10-13T01:48:11.773" v="603" actId="14100"/>
          <ac:spMkLst>
            <pc:docMk/>
            <pc:sldMk cId="1946294848" sldId="2145706036"/>
            <ac:spMk id="4" creationId="{F66A4A0D-E0E8-C94D-24D4-20E1A15D7CFA}"/>
          </ac:spMkLst>
        </pc:spChg>
        <pc:spChg chg="mod">
          <ac:chgData name="Dorothea C. Lazaro" userId="S::dlazaro@adb.org::805b2f41-9d5e-4ff4-8a46-e4c17eaa3090" providerId="AD" clId="Web-{C52B745F-753A-6429-D196-FD5A0EFD6666}" dt="2023-10-13T01:44:07.784" v="499" actId="20577"/>
          <ac:spMkLst>
            <pc:docMk/>
            <pc:sldMk cId="1946294848" sldId="2145706036"/>
            <ac:spMk id="5" creationId="{9446B7EE-8903-F357-DD93-CF49B9C77750}"/>
          </ac:spMkLst>
        </pc:spChg>
        <pc:spChg chg="mod">
          <ac:chgData name="Dorothea C. Lazaro" userId="S::dlazaro@adb.org::805b2f41-9d5e-4ff4-8a46-e4c17eaa3090" providerId="AD" clId="Web-{C52B745F-753A-6429-D196-FD5A0EFD6666}" dt="2023-10-13T01:47:59.226" v="602" actId="14100"/>
          <ac:spMkLst>
            <pc:docMk/>
            <pc:sldMk cId="1946294848" sldId="2145706036"/>
            <ac:spMk id="7" creationId="{B5C18A08-0C5B-84D0-D644-1118D340492A}"/>
          </ac:spMkLst>
        </pc:spChg>
        <pc:spChg chg="mod">
          <ac:chgData name="Dorothea C. Lazaro" userId="S::dlazaro@adb.org::805b2f41-9d5e-4ff4-8a46-e4c17eaa3090" providerId="AD" clId="Web-{C52B745F-753A-6429-D196-FD5A0EFD6666}" dt="2023-10-13T01:47:48.664" v="598" actId="1076"/>
          <ac:spMkLst>
            <pc:docMk/>
            <pc:sldMk cId="1946294848" sldId="2145706036"/>
            <ac:spMk id="8" creationId="{7E3B2AF0-0A6E-A35E-AA0A-F9E10C40A358}"/>
          </ac:spMkLst>
        </pc:spChg>
        <pc:spChg chg="mod">
          <ac:chgData name="Dorothea C. Lazaro" userId="S::dlazaro@adb.org::805b2f41-9d5e-4ff4-8a46-e4c17eaa3090" providerId="AD" clId="Web-{C52B745F-753A-6429-D196-FD5A0EFD6666}" dt="2023-10-13T01:48:21.914" v="616" actId="1076"/>
          <ac:spMkLst>
            <pc:docMk/>
            <pc:sldMk cId="1946294848" sldId="2145706036"/>
            <ac:spMk id="10" creationId="{C842A7E8-0893-C9F5-B59F-876D487BC07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orothea C. Lazaro" userId="S::dlazaro@adb.org::805b2f41-9d5e-4ff4-8a46-e4c17eaa3090" providerId="AD" clId="Web-{C52B745F-753A-6429-D196-FD5A0EFD6666}" dt="2023-10-13T01:48:48.930" v="617"/>
              <pc2:cmMkLst xmlns:pc2="http://schemas.microsoft.com/office/powerpoint/2019/9/main/command">
                <pc:docMk/>
                <pc:sldMk cId="1946294848" sldId="2145706036"/>
                <pc2:cmMk id="{08EA08DF-9679-49E6-93A7-1D665BDF47BC}"/>
              </pc2:cmMkLst>
              <pc226:cmRplyChg chg="add">
                <pc226:chgData name="Dorothea C. Lazaro" userId="S::dlazaro@adb.org::805b2f41-9d5e-4ff4-8a46-e4c17eaa3090" providerId="AD" clId="Web-{C52B745F-753A-6429-D196-FD5A0EFD6666}" dt="2023-10-13T01:45:28.942" v="541"/>
                <pc2:cmRplyMkLst xmlns:pc2="http://schemas.microsoft.com/office/powerpoint/2019/9/main/command">
                  <pc:docMk/>
                  <pc:sldMk cId="1946294848" sldId="2145706036"/>
                  <pc2:cmMk id="{08EA08DF-9679-49E6-93A7-1D665BDF47BC}"/>
                  <pc2:cmRplyMk id="{8A36F246-4E8D-4A89-A0BE-05BA0C66A666}"/>
                </pc2:cmRplyMkLst>
              </pc226:cmRplyChg>
              <pc226:cmRplyChg chg="add">
                <pc226:chgData name="Dorothea C. Lazaro" userId="S::dlazaro@adb.org::805b2f41-9d5e-4ff4-8a46-e4c17eaa3090" providerId="AD" clId="Web-{C52B745F-753A-6429-D196-FD5A0EFD6666}" dt="2023-10-13T01:48:48.930" v="617"/>
                <pc2:cmRplyMkLst xmlns:pc2="http://schemas.microsoft.com/office/powerpoint/2019/9/main/command">
                  <pc:docMk/>
                  <pc:sldMk cId="1946294848" sldId="2145706036"/>
                  <pc2:cmMk id="{08EA08DF-9679-49E6-93A7-1D665BDF47BC}"/>
                  <pc2:cmRplyMk id="{DC428662-6DB4-404C-BFE7-B3D5216AFB87}"/>
                </pc2:cmRplyMkLst>
              </pc226:cmRplyChg>
            </pc226:cmChg>
          </p:ext>
        </pc:extLst>
      </pc:sldChg>
      <pc:sldChg chg="modCm">
        <pc:chgData name="Dorothea C. Lazaro" userId="S::dlazaro@adb.org::805b2f41-9d5e-4ff4-8a46-e4c17eaa3090" providerId="AD" clId="Web-{C52B745F-753A-6429-D196-FD5A0EFD6666}" dt="2023-10-13T01:27:52.029" v="18"/>
        <pc:sldMkLst>
          <pc:docMk/>
          <pc:sldMk cId="1501289236" sldId="21457060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orothea C. Lazaro" userId="S::dlazaro@adb.org::805b2f41-9d5e-4ff4-8a46-e4c17eaa3090" providerId="AD" clId="Web-{C52B745F-753A-6429-D196-FD5A0EFD6666}" dt="2023-10-13T01:27:52.029" v="18"/>
              <pc2:cmMkLst xmlns:pc2="http://schemas.microsoft.com/office/powerpoint/2019/9/main/command">
                <pc:docMk/>
                <pc:sldMk cId="1501289236" sldId="2145706038"/>
                <pc2:cmMk id="{BF5EEC1D-FB93-47D1-B1F8-0193FFC4DF9C}"/>
              </pc2:cmMkLst>
              <pc226:cmRplyChg chg="add">
                <pc226:chgData name="Dorothea C. Lazaro" userId="S::dlazaro@adb.org::805b2f41-9d5e-4ff4-8a46-e4c17eaa3090" providerId="AD" clId="Web-{C52B745F-753A-6429-D196-FD5A0EFD6666}" dt="2023-10-13T01:27:52.029" v="18"/>
                <pc2:cmRplyMkLst xmlns:pc2="http://schemas.microsoft.com/office/powerpoint/2019/9/main/command">
                  <pc:docMk/>
                  <pc:sldMk cId="1501289236" sldId="2145706038"/>
                  <pc2:cmMk id="{BF5EEC1D-FB93-47D1-B1F8-0193FFC4DF9C}"/>
                  <pc2:cmRplyMk id="{815AD933-712F-400E-A876-AC85A9459054}"/>
                </pc2:cmRplyMkLst>
              </pc226:cmRplyChg>
            </pc226:cmChg>
          </p:ext>
        </pc:extLst>
      </pc:sldChg>
    </pc:docChg>
  </pc:docChgLst>
  <pc:docChgLst>
    <pc:chgData name="Dorothea C. Lazaro" userId="S::dlazaro@adb.org::805b2f41-9d5e-4ff4-8a46-e4c17eaa3090" providerId="AD" clId="Web-{F0CB2EC6-22E1-5942-ABC6-CA3A3F11452E}"/>
    <pc:docChg chg="addSld delSld modSld">
      <pc:chgData name="Dorothea C. Lazaro" userId="S::dlazaro@adb.org::805b2f41-9d5e-4ff4-8a46-e4c17eaa3090" providerId="AD" clId="Web-{F0CB2EC6-22E1-5942-ABC6-CA3A3F11452E}" dt="2023-10-13T05:48:12.384" v="90"/>
      <pc:docMkLst>
        <pc:docMk/>
      </pc:docMkLst>
      <pc:sldChg chg="modSp">
        <pc:chgData name="Dorothea C. Lazaro" userId="S::dlazaro@adb.org::805b2f41-9d5e-4ff4-8a46-e4c17eaa3090" providerId="AD" clId="Web-{F0CB2EC6-22E1-5942-ABC6-CA3A3F11452E}" dt="2023-10-13T05:46:03.158" v="43" actId="20577"/>
        <pc:sldMkLst>
          <pc:docMk/>
          <pc:sldMk cId="601451550" sldId="259"/>
        </pc:sldMkLst>
        <pc:spChg chg="mod">
          <ac:chgData name="Dorothea C. Lazaro" userId="S::dlazaro@adb.org::805b2f41-9d5e-4ff4-8a46-e4c17eaa3090" providerId="AD" clId="Web-{F0CB2EC6-22E1-5942-ABC6-CA3A3F11452E}" dt="2023-10-13T05:46:03.158" v="43" actId="20577"/>
          <ac:spMkLst>
            <pc:docMk/>
            <pc:sldMk cId="601451550" sldId="259"/>
            <ac:spMk id="11" creationId="{A0CC3192-AB66-7CA8-B4E5-744835332D16}"/>
          </ac:spMkLst>
        </pc:spChg>
      </pc:sldChg>
      <pc:sldChg chg="modSp">
        <pc:chgData name="Dorothea C. Lazaro" userId="S::dlazaro@adb.org::805b2f41-9d5e-4ff4-8a46-e4c17eaa3090" providerId="AD" clId="Web-{F0CB2EC6-22E1-5942-ABC6-CA3A3F11452E}" dt="2023-10-13T05:44:00.214" v="36" actId="20577"/>
        <pc:sldMkLst>
          <pc:docMk/>
          <pc:sldMk cId="1290360302" sldId="265"/>
        </pc:sldMkLst>
        <pc:spChg chg="mod">
          <ac:chgData name="Dorothea C. Lazaro" userId="S::dlazaro@adb.org::805b2f41-9d5e-4ff4-8a46-e4c17eaa3090" providerId="AD" clId="Web-{F0CB2EC6-22E1-5942-ABC6-CA3A3F11452E}" dt="2023-10-13T05:44:00.214" v="36" actId="20577"/>
          <ac:spMkLst>
            <pc:docMk/>
            <pc:sldMk cId="1290360302" sldId="265"/>
            <ac:spMk id="8" creationId="{166644B0-F253-FEB4-D167-7EA85396C136}"/>
          </ac:spMkLst>
        </pc:spChg>
      </pc:sldChg>
      <pc:sldChg chg="modSp">
        <pc:chgData name="Dorothea C. Lazaro" userId="S::dlazaro@adb.org::805b2f41-9d5e-4ff4-8a46-e4c17eaa3090" providerId="AD" clId="Web-{F0CB2EC6-22E1-5942-ABC6-CA3A3F11452E}" dt="2023-10-13T05:40:34.703" v="22" actId="20577"/>
        <pc:sldMkLst>
          <pc:docMk/>
          <pc:sldMk cId="2088425732" sldId="2145706033"/>
        </pc:sldMkLst>
        <pc:spChg chg="mod">
          <ac:chgData name="Dorothea C. Lazaro" userId="S::dlazaro@adb.org::805b2f41-9d5e-4ff4-8a46-e4c17eaa3090" providerId="AD" clId="Web-{F0CB2EC6-22E1-5942-ABC6-CA3A3F11452E}" dt="2023-10-13T05:40:09.186" v="4" actId="1076"/>
          <ac:spMkLst>
            <pc:docMk/>
            <pc:sldMk cId="2088425732" sldId="2145706033"/>
            <ac:spMk id="27" creationId="{00251347-254E-0D44-8122-B37D94FD14A3}"/>
          </ac:spMkLst>
        </pc:spChg>
        <pc:spChg chg="mod">
          <ac:chgData name="Dorothea C. Lazaro" userId="S::dlazaro@adb.org::805b2f41-9d5e-4ff4-8a46-e4c17eaa3090" providerId="AD" clId="Web-{F0CB2EC6-22E1-5942-ABC6-CA3A3F11452E}" dt="2023-10-13T05:40:34.703" v="22" actId="20577"/>
          <ac:spMkLst>
            <pc:docMk/>
            <pc:sldMk cId="2088425732" sldId="2145706033"/>
            <ac:spMk id="33" creationId="{20A2B843-62AC-2E57-D775-9C83FB2FFE71}"/>
          </ac:spMkLst>
        </pc:spChg>
      </pc:sldChg>
      <pc:sldChg chg="modSp">
        <pc:chgData name="Dorothea C. Lazaro" userId="S::dlazaro@adb.org::805b2f41-9d5e-4ff4-8a46-e4c17eaa3090" providerId="AD" clId="Web-{F0CB2EC6-22E1-5942-ABC6-CA3A3F11452E}" dt="2023-10-13T05:43:07.664" v="33" actId="20577"/>
        <pc:sldMkLst>
          <pc:docMk/>
          <pc:sldMk cId="1512332877" sldId="2145706034"/>
        </pc:sldMkLst>
        <pc:spChg chg="mod">
          <ac:chgData name="Dorothea C. Lazaro" userId="S::dlazaro@adb.org::805b2f41-9d5e-4ff4-8a46-e4c17eaa3090" providerId="AD" clId="Web-{F0CB2EC6-22E1-5942-ABC6-CA3A3F11452E}" dt="2023-10-13T05:43:07.664" v="33" actId="20577"/>
          <ac:spMkLst>
            <pc:docMk/>
            <pc:sldMk cId="1512332877" sldId="2145706034"/>
            <ac:spMk id="26" creationId="{2932467E-F7DF-F096-98F9-237BC3B5002A}"/>
          </ac:spMkLst>
        </pc:spChg>
      </pc:sldChg>
      <pc:sldChg chg="modSp">
        <pc:chgData name="Dorothea C. Lazaro" userId="S::dlazaro@adb.org::805b2f41-9d5e-4ff4-8a46-e4c17eaa3090" providerId="AD" clId="Web-{F0CB2EC6-22E1-5942-ABC6-CA3A3F11452E}" dt="2023-10-13T05:45:26.750" v="42" actId="14100"/>
        <pc:sldMkLst>
          <pc:docMk/>
          <pc:sldMk cId="1501289236" sldId="2145706038"/>
        </pc:sldMkLst>
        <pc:spChg chg="mod">
          <ac:chgData name="Dorothea C. Lazaro" userId="S::dlazaro@adb.org::805b2f41-9d5e-4ff4-8a46-e4c17eaa3090" providerId="AD" clId="Web-{F0CB2EC6-22E1-5942-ABC6-CA3A3F11452E}" dt="2023-10-13T05:45:11.718" v="40" actId="14100"/>
          <ac:spMkLst>
            <pc:docMk/>
            <pc:sldMk cId="1501289236" sldId="2145706038"/>
            <ac:spMk id="36" creationId="{57ABF97D-3F7B-B990-83C2-E510467679FC}"/>
          </ac:spMkLst>
        </pc:spChg>
        <pc:spChg chg="mod">
          <ac:chgData name="Dorothea C. Lazaro" userId="S::dlazaro@adb.org::805b2f41-9d5e-4ff4-8a46-e4c17eaa3090" providerId="AD" clId="Web-{F0CB2EC6-22E1-5942-ABC6-CA3A3F11452E}" dt="2023-10-13T05:45:26.750" v="42" actId="14100"/>
          <ac:spMkLst>
            <pc:docMk/>
            <pc:sldMk cId="1501289236" sldId="2145706038"/>
            <ac:spMk id="44" creationId="{9C7269D1-C5D6-22C3-B47E-C8AC7DDA19DA}"/>
          </ac:spMkLst>
        </pc:spChg>
        <pc:spChg chg="mod">
          <ac:chgData name="Dorothea C. Lazaro" userId="S::dlazaro@adb.org::805b2f41-9d5e-4ff4-8a46-e4c17eaa3090" providerId="AD" clId="Web-{F0CB2EC6-22E1-5942-ABC6-CA3A3F11452E}" dt="2023-10-13T05:45:06.608" v="39" actId="1076"/>
          <ac:spMkLst>
            <pc:docMk/>
            <pc:sldMk cId="1501289236" sldId="2145706038"/>
            <ac:spMk id="46" creationId="{7DEE1A5F-84F1-80F3-EC71-D99FC3C639A0}"/>
          </ac:spMkLst>
        </pc:spChg>
        <pc:spChg chg="mod">
          <ac:chgData name="Dorothea C. Lazaro" userId="S::dlazaro@adb.org::805b2f41-9d5e-4ff4-8a46-e4c17eaa3090" providerId="AD" clId="Web-{F0CB2EC6-22E1-5942-ABC6-CA3A3F11452E}" dt="2023-10-13T05:45:21.578" v="41" actId="14100"/>
          <ac:spMkLst>
            <pc:docMk/>
            <pc:sldMk cId="1501289236" sldId="2145706038"/>
            <ac:spMk id="48" creationId="{F1D432EC-D884-E8DA-7F77-5DF95B4A7F8C}"/>
          </ac:spMkLst>
        </pc:spChg>
      </pc:sldChg>
      <pc:sldChg chg="modSp add replId addCm delCm">
        <pc:chgData name="Dorothea C. Lazaro" userId="S::dlazaro@adb.org::805b2f41-9d5e-4ff4-8a46-e4c17eaa3090" providerId="AD" clId="Web-{F0CB2EC6-22E1-5942-ABC6-CA3A3F11452E}" dt="2023-10-13T05:48:12.384" v="90"/>
        <pc:sldMkLst>
          <pc:docMk/>
          <pc:sldMk cId="674502242" sldId="2145706040"/>
        </pc:sldMkLst>
        <pc:spChg chg="mod">
          <ac:chgData name="Dorothea C. Lazaro" userId="S::dlazaro@adb.org::805b2f41-9d5e-4ff4-8a46-e4c17eaa3090" providerId="AD" clId="Web-{F0CB2EC6-22E1-5942-ABC6-CA3A3F11452E}" dt="2023-10-13T05:47:08.099" v="81" actId="14100"/>
          <ac:spMkLst>
            <pc:docMk/>
            <pc:sldMk cId="674502242" sldId="2145706040"/>
            <ac:spMk id="6" creationId="{2D651B28-4E7B-43CA-3A4D-37732D02BBB0}"/>
          </ac:spMkLst>
        </pc:spChg>
        <pc:spChg chg="mod">
          <ac:chgData name="Dorothea C. Lazaro" userId="S::dlazaro@adb.org::805b2f41-9d5e-4ff4-8a46-e4c17eaa3090" providerId="AD" clId="Web-{F0CB2EC6-22E1-5942-ABC6-CA3A3F11452E}" dt="2023-10-13T05:47:25.100" v="87" actId="20577"/>
          <ac:spMkLst>
            <pc:docMk/>
            <pc:sldMk cId="674502242" sldId="2145706040"/>
            <ac:spMk id="8" creationId="{166644B0-F253-FEB4-D167-7EA85396C1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orothea C. Lazaro" userId="S::dlazaro@adb.org::805b2f41-9d5e-4ff4-8a46-e4c17eaa3090" providerId="AD" clId="Web-{F0CB2EC6-22E1-5942-ABC6-CA3A3F11452E}" dt="2023-10-13T05:48:12.384" v="90"/>
              <pc2:cmMkLst xmlns:pc2="http://schemas.microsoft.com/office/powerpoint/2019/9/main/command">
                <pc:docMk/>
                <pc:sldMk cId="674502242" sldId="2145706040"/>
                <pc2:cmMk id="{4C49EA05-7725-4F28-9C9D-AAA51978A43E}"/>
              </pc2:cmMkLst>
            </pc226:cmChg>
            <pc226:cmChg xmlns:pc226="http://schemas.microsoft.com/office/powerpoint/2022/06/main/command" chg="del">
              <pc226:chgData name="Dorothea C. Lazaro" userId="S::dlazaro@adb.org::805b2f41-9d5e-4ff4-8a46-e4c17eaa3090" providerId="AD" clId="Web-{F0CB2EC6-22E1-5942-ABC6-CA3A3F11452E}" dt="2023-10-13T05:47:36.710" v="88"/>
              <pc2:cmMkLst xmlns:pc2="http://schemas.microsoft.com/office/powerpoint/2019/9/main/command">
                <pc:docMk/>
                <pc:sldMk cId="674502242" sldId="2145706040"/>
                <pc2:cmMk id="{9E9775C9-AD40-484A-BFEC-78A436CFBA07}"/>
              </pc2:cmMkLst>
            </pc226:cmChg>
            <pc226:cmChg xmlns:pc226="http://schemas.microsoft.com/office/powerpoint/2022/06/main/command" chg="del">
              <pc226:chgData name="Dorothea C. Lazaro" userId="S::dlazaro@adb.org::805b2f41-9d5e-4ff4-8a46-e4c17eaa3090" providerId="AD" clId="Web-{F0CB2EC6-22E1-5942-ABC6-CA3A3F11452E}" dt="2023-10-13T05:47:39.007" v="89"/>
              <pc2:cmMkLst xmlns:pc2="http://schemas.microsoft.com/office/powerpoint/2019/9/main/command">
                <pc:docMk/>
                <pc:sldMk cId="674502242" sldId="2145706040"/>
                <pc2:cmMk id="{675BD6DE-C6C8-4E33-BF64-7100E86918D1}"/>
              </pc2:cmMkLst>
            </pc226:cmChg>
          </p:ext>
        </pc:extLst>
      </pc:sldChg>
      <pc:sldChg chg="del">
        <pc:chgData name="Dorothea C. Lazaro" userId="S::dlazaro@adb.org::805b2f41-9d5e-4ff4-8a46-e4c17eaa3090" providerId="AD" clId="Web-{F0CB2EC6-22E1-5942-ABC6-CA3A3F11452E}" dt="2023-10-13T05:39:05.885" v="1"/>
        <pc:sldMkLst>
          <pc:docMk/>
          <pc:sldMk cId="3034727723" sldId="2145706040"/>
        </pc:sldMkLst>
      </pc:sldChg>
      <pc:sldChg chg="del">
        <pc:chgData name="Dorothea C. Lazaro" userId="S::dlazaro@adb.org::805b2f41-9d5e-4ff4-8a46-e4c17eaa3090" providerId="AD" clId="Web-{F0CB2EC6-22E1-5942-ABC6-CA3A3F11452E}" dt="2023-10-13T05:42:40.975" v="31"/>
        <pc:sldMkLst>
          <pc:docMk/>
          <pc:sldMk cId="1166336014" sldId="2145706041"/>
        </pc:sldMkLst>
      </pc:sldChg>
      <pc:sldChg chg="del">
        <pc:chgData name="Dorothea C. Lazaro" userId="S::dlazaro@adb.org::805b2f41-9d5e-4ff4-8a46-e4c17eaa3090" providerId="AD" clId="Web-{F0CB2EC6-22E1-5942-ABC6-CA3A3F11452E}" dt="2023-10-13T05:44:11.402" v="37"/>
        <pc:sldMkLst>
          <pc:docMk/>
          <pc:sldMk cId="1928664450" sldId="2145706042"/>
        </pc:sldMkLst>
      </pc:sldChg>
      <pc:sldChg chg="add del">
        <pc:chgData name="Dorothea C. Lazaro" userId="S::dlazaro@adb.org::805b2f41-9d5e-4ff4-8a46-e4c17eaa3090" providerId="AD" clId="Web-{F0CB2EC6-22E1-5942-ABC6-CA3A3F11452E}" dt="2023-10-13T05:43:10.758" v="34"/>
        <pc:sldMkLst>
          <pc:docMk/>
          <pc:sldMk cId="4184091465" sldId="2145706043"/>
        </pc:sldMkLst>
      </pc:sldChg>
      <pc:sldChg chg="del">
        <pc:chgData name="Dorothea C. Lazaro" userId="S::dlazaro@adb.org::805b2f41-9d5e-4ff4-8a46-e4c17eaa3090" providerId="AD" clId="Web-{F0CB2EC6-22E1-5942-ABC6-CA3A3F11452E}" dt="2023-10-13T05:05:34.756" v="0"/>
        <pc:sldMkLst>
          <pc:docMk/>
          <pc:sldMk cId="2874105561" sldId="2145706044"/>
        </pc:sldMkLst>
      </pc:sldChg>
    </pc:docChg>
  </pc:docChgLst>
  <pc:docChgLst>
    <pc:chgData name="Xinglan Hu" userId="S::xinglanhu@adb.org::61035392-b8e6-43fa-b39d-a05287957c90" providerId="AD" clId="Web-{04488B5D-82F1-E0D2-3FF6-13C9CFCDEFD8}"/>
    <pc:docChg chg="modSld">
      <pc:chgData name="Xinglan Hu" userId="S::xinglanhu@adb.org::61035392-b8e6-43fa-b39d-a05287957c90" providerId="AD" clId="Web-{04488B5D-82F1-E0D2-3FF6-13C9CFCDEFD8}" dt="2023-10-17T00:58:12.201" v="47" actId="14100"/>
      <pc:docMkLst>
        <pc:docMk/>
      </pc:docMkLst>
      <pc:sldChg chg="modSp">
        <pc:chgData name="Xinglan Hu" userId="S::xinglanhu@adb.org::61035392-b8e6-43fa-b39d-a05287957c90" providerId="AD" clId="Web-{04488B5D-82F1-E0D2-3FF6-13C9CFCDEFD8}" dt="2023-10-17T00:15:04.977" v="16" actId="20577"/>
        <pc:sldMkLst>
          <pc:docMk/>
          <pc:sldMk cId="1290360302" sldId="265"/>
        </pc:sldMkLst>
        <pc:spChg chg="mod">
          <ac:chgData name="Xinglan Hu" userId="S::xinglanhu@adb.org::61035392-b8e6-43fa-b39d-a05287957c90" providerId="AD" clId="Web-{04488B5D-82F1-E0D2-3FF6-13C9CFCDEFD8}" dt="2023-10-17T00:15:04.977" v="16" actId="20577"/>
          <ac:spMkLst>
            <pc:docMk/>
            <pc:sldMk cId="1290360302" sldId="265"/>
            <ac:spMk id="8" creationId="{166644B0-F253-FEB4-D167-7EA85396C136}"/>
          </ac:spMkLst>
        </pc:spChg>
      </pc:sldChg>
      <pc:sldChg chg="modSp">
        <pc:chgData name="Xinglan Hu" userId="S::xinglanhu@adb.org::61035392-b8e6-43fa-b39d-a05287957c90" providerId="AD" clId="Web-{04488B5D-82F1-E0D2-3FF6-13C9CFCDEFD8}" dt="2023-10-17T00:58:12.201" v="47" actId="14100"/>
        <pc:sldMkLst>
          <pc:docMk/>
          <pc:sldMk cId="1501289236" sldId="2145706038"/>
        </pc:sldMkLst>
        <pc:spChg chg="mod">
          <ac:chgData name="Xinglan Hu" userId="S::xinglanhu@adb.org::61035392-b8e6-43fa-b39d-a05287957c90" providerId="AD" clId="Web-{04488B5D-82F1-E0D2-3FF6-13C9CFCDEFD8}" dt="2023-10-17T00:58:09.794" v="45" actId="14100"/>
          <ac:spMkLst>
            <pc:docMk/>
            <pc:sldMk cId="1501289236" sldId="2145706038"/>
            <ac:spMk id="47" creationId="{4A0B062B-8B05-0257-76F9-54E4F6B47EDD}"/>
          </ac:spMkLst>
        </pc:spChg>
        <pc:spChg chg="mod">
          <ac:chgData name="Xinglan Hu" userId="S::xinglanhu@adb.org::61035392-b8e6-43fa-b39d-a05287957c90" providerId="AD" clId="Web-{04488B5D-82F1-E0D2-3FF6-13C9CFCDEFD8}" dt="2023-10-17T00:58:12.201" v="47" actId="14100"/>
          <ac:spMkLst>
            <pc:docMk/>
            <pc:sldMk cId="1501289236" sldId="2145706038"/>
            <ac:spMk id="48" creationId="{F1D432EC-D884-E8DA-7F77-5DF95B4A7F8C}"/>
          </ac:spMkLst>
        </pc:spChg>
        <pc:spChg chg="mod">
          <ac:chgData name="Xinglan Hu" userId="S::xinglanhu@adb.org::61035392-b8e6-43fa-b39d-a05287957c90" providerId="AD" clId="Web-{04488B5D-82F1-E0D2-3FF6-13C9CFCDEFD8}" dt="2023-10-17T00:58:08.263" v="44" actId="14100"/>
          <ac:spMkLst>
            <pc:docMk/>
            <pc:sldMk cId="1501289236" sldId="2145706038"/>
            <ac:spMk id="49" creationId="{26C7C93C-28F3-5400-4CF8-9822EA43D922}"/>
          </ac:spMkLst>
        </pc:spChg>
      </pc:sldChg>
    </pc:docChg>
  </pc:docChgLst>
  <pc:docChgLst>
    <pc:chgData name="Xinglan Hu" userId="S::xinglanhu@adb.org::61035392-b8e6-43fa-b39d-a05287957c90" providerId="AD" clId="Web-{883DC0E1-2D3C-950B-F4D0-2A636AD87EC6}"/>
    <pc:docChg chg="modSld">
      <pc:chgData name="Xinglan Hu" userId="S::xinglanhu@adb.org::61035392-b8e6-43fa-b39d-a05287957c90" providerId="AD" clId="Web-{883DC0E1-2D3C-950B-F4D0-2A636AD87EC6}" dt="2023-10-16T08:44:46.917" v="127" actId="20577"/>
      <pc:docMkLst>
        <pc:docMk/>
      </pc:docMkLst>
      <pc:sldChg chg="modSp">
        <pc:chgData name="Xinglan Hu" userId="S::xinglanhu@adb.org::61035392-b8e6-43fa-b39d-a05287957c90" providerId="AD" clId="Web-{883DC0E1-2D3C-950B-F4D0-2A636AD87EC6}" dt="2023-10-16T08:44:25.776" v="122" actId="20577"/>
        <pc:sldMkLst>
          <pc:docMk/>
          <pc:sldMk cId="1290360302" sldId="265"/>
        </pc:sldMkLst>
        <pc:spChg chg="mod">
          <ac:chgData name="Xinglan Hu" userId="S::xinglanhu@adb.org::61035392-b8e6-43fa-b39d-a05287957c90" providerId="AD" clId="Web-{883DC0E1-2D3C-950B-F4D0-2A636AD87EC6}" dt="2023-10-16T08:36:17.589" v="9" actId="20577"/>
          <ac:spMkLst>
            <pc:docMk/>
            <pc:sldMk cId="1290360302" sldId="265"/>
            <ac:spMk id="6" creationId="{2D651B28-4E7B-43CA-3A4D-37732D02BBB0}"/>
          </ac:spMkLst>
        </pc:spChg>
        <pc:spChg chg="mod">
          <ac:chgData name="Xinglan Hu" userId="S::xinglanhu@adb.org::61035392-b8e6-43fa-b39d-a05287957c90" providerId="AD" clId="Web-{883DC0E1-2D3C-950B-F4D0-2A636AD87EC6}" dt="2023-10-16T08:44:25.776" v="122" actId="20577"/>
          <ac:spMkLst>
            <pc:docMk/>
            <pc:sldMk cId="1290360302" sldId="265"/>
            <ac:spMk id="8" creationId="{166644B0-F253-FEB4-D167-7EA85396C136}"/>
          </ac:spMkLst>
        </pc:spChg>
      </pc:sldChg>
      <pc:sldChg chg="modSp">
        <pc:chgData name="Xinglan Hu" userId="S::xinglanhu@adb.org::61035392-b8e6-43fa-b39d-a05287957c90" providerId="AD" clId="Web-{883DC0E1-2D3C-950B-F4D0-2A636AD87EC6}" dt="2023-10-16T08:44:46.917" v="127" actId="20577"/>
        <pc:sldMkLst>
          <pc:docMk/>
          <pc:sldMk cId="2088425732" sldId="2145706033"/>
        </pc:sldMkLst>
        <pc:spChg chg="mod">
          <ac:chgData name="Xinglan Hu" userId="S::xinglanhu@adb.org::61035392-b8e6-43fa-b39d-a05287957c90" providerId="AD" clId="Web-{883DC0E1-2D3C-950B-F4D0-2A636AD87EC6}" dt="2023-10-16T08:44:46.917" v="127" actId="20577"/>
          <ac:spMkLst>
            <pc:docMk/>
            <pc:sldMk cId="2088425732" sldId="2145706033"/>
            <ac:spMk id="27" creationId="{00251347-254E-0D44-8122-B37D94FD14A3}"/>
          </ac:spMkLst>
        </pc:spChg>
        <pc:spChg chg="mod">
          <ac:chgData name="Xinglan Hu" userId="S::xinglanhu@adb.org::61035392-b8e6-43fa-b39d-a05287957c90" providerId="AD" clId="Web-{883DC0E1-2D3C-950B-F4D0-2A636AD87EC6}" dt="2023-10-16T08:42:04.162" v="113" actId="20577"/>
          <ac:spMkLst>
            <pc:docMk/>
            <pc:sldMk cId="2088425732" sldId="2145706033"/>
            <ac:spMk id="32" creationId="{AE0D112A-DFEE-B7AD-B804-15FE84071251}"/>
          </ac:spMkLst>
        </pc:spChg>
        <pc:spChg chg="mod">
          <ac:chgData name="Xinglan Hu" userId="S::xinglanhu@adb.org::61035392-b8e6-43fa-b39d-a05287957c90" providerId="AD" clId="Web-{883DC0E1-2D3C-950B-F4D0-2A636AD87EC6}" dt="2023-10-16T08:41:41.474" v="95" actId="20577"/>
          <ac:spMkLst>
            <pc:docMk/>
            <pc:sldMk cId="2088425732" sldId="2145706033"/>
            <ac:spMk id="39" creationId="{38BCC5C8-0C55-97A1-92C5-2693BC0EFA27}"/>
          </ac:spMkLst>
        </pc:spChg>
      </pc:sldChg>
    </pc:docChg>
  </pc:docChgLst>
  <pc:docChgLst>
    <pc:chgData name="Dorothea C. Lazaro" userId="S::dlazaro@adb.org::805b2f41-9d5e-4ff4-8a46-e4c17eaa3090" providerId="AD" clId="Web-{C4FF62B5-3E4A-7467-91B0-39AFD04AA079}"/>
    <pc:docChg chg="modSld">
      <pc:chgData name="Dorothea C. Lazaro" userId="S::dlazaro@adb.org::805b2f41-9d5e-4ff4-8a46-e4c17eaa3090" providerId="AD" clId="Web-{C4FF62B5-3E4A-7467-91B0-39AFD04AA079}" dt="2023-10-16T08:03:00.027" v="247" actId="20577"/>
      <pc:docMkLst>
        <pc:docMk/>
      </pc:docMkLst>
      <pc:sldChg chg="modSp">
        <pc:chgData name="Dorothea C. Lazaro" userId="S::dlazaro@adb.org::805b2f41-9d5e-4ff4-8a46-e4c17eaa3090" providerId="AD" clId="Web-{C4FF62B5-3E4A-7467-91B0-39AFD04AA079}" dt="2023-10-16T07:50:02.690" v="206" actId="20577"/>
        <pc:sldMkLst>
          <pc:docMk/>
          <pc:sldMk cId="601451550" sldId="259"/>
        </pc:sldMkLst>
        <pc:spChg chg="mod">
          <ac:chgData name="Dorothea C. Lazaro" userId="S::dlazaro@adb.org::805b2f41-9d5e-4ff4-8a46-e4c17eaa3090" providerId="AD" clId="Web-{C4FF62B5-3E4A-7467-91B0-39AFD04AA079}" dt="2023-10-16T07:36:24.618" v="17" actId="14100"/>
          <ac:spMkLst>
            <pc:docMk/>
            <pc:sldMk cId="601451550" sldId="259"/>
            <ac:spMk id="4" creationId="{AE87E53B-AE64-DB8A-40AE-0962DAFC27DD}"/>
          </ac:spMkLst>
        </pc:spChg>
        <pc:spChg chg="mod">
          <ac:chgData name="Dorothea C. Lazaro" userId="S::dlazaro@adb.org::805b2f41-9d5e-4ff4-8a46-e4c17eaa3090" providerId="AD" clId="Web-{C4FF62B5-3E4A-7467-91B0-39AFD04AA079}" dt="2023-10-16T07:36:37.947" v="20" actId="14100"/>
          <ac:spMkLst>
            <pc:docMk/>
            <pc:sldMk cId="601451550" sldId="259"/>
            <ac:spMk id="13" creationId="{1FCB0323-9034-2891-EA97-96892E5FF4EC}"/>
          </ac:spMkLst>
        </pc:spChg>
        <pc:spChg chg="mod">
          <ac:chgData name="Dorothea C. Lazaro" userId="S::dlazaro@adb.org::805b2f41-9d5e-4ff4-8a46-e4c17eaa3090" providerId="AD" clId="Web-{C4FF62B5-3E4A-7467-91B0-39AFD04AA079}" dt="2023-10-16T07:50:02.690" v="206" actId="20577"/>
          <ac:spMkLst>
            <pc:docMk/>
            <pc:sldMk cId="601451550" sldId="259"/>
            <ac:spMk id="16" creationId="{4E794829-4A05-CA34-F6A6-50722CC6C4F5}"/>
          </ac:spMkLst>
        </pc:spChg>
        <pc:spChg chg="mod">
          <ac:chgData name="Dorothea C. Lazaro" userId="S::dlazaro@adb.org::805b2f41-9d5e-4ff4-8a46-e4c17eaa3090" providerId="AD" clId="Web-{C4FF62B5-3E4A-7467-91B0-39AFD04AA079}" dt="2023-10-16T07:36:30.665" v="18" actId="14100"/>
          <ac:spMkLst>
            <pc:docMk/>
            <pc:sldMk cId="601451550" sldId="259"/>
            <ac:spMk id="20" creationId="{6C7F7931-FE15-A468-F1B5-F128120F5E15}"/>
          </ac:spMkLst>
        </pc:spChg>
      </pc:sldChg>
      <pc:sldChg chg="modSp">
        <pc:chgData name="Dorothea C. Lazaro" userId="S::dlazaro@adb.org::805b2f41-9d5e-4ff4-8a46-e4c17eaa3090" providerId="AD" clId="Web-{C4FF62B5-3E4A-7467-91B0-39AFD04AA079}" dt="2023-10-16T08:00:43.601" v="237" actId="20577"/>
        <pc:sldMkLst>
          <pc:docMk/>
          <pc:sldMk cId="1290360302" sldId="265"/>
        </pc:sldMkLst>
        <pc:spChg chg="mod">
          <ac:chgData name="Dorothea C. Lazaro" userId="S::dlazaro@adb.org::805b2f41-9d5e-4ff4-8a46-e4c17eaa3090" providerId="AD" clId="Web-{C4FF62B5-3E4A-7467-91B0-39AFD04AA079}" dt="2023-10-16T08:00:43.601" v="237" actId="20577"/>
          <ac:spMkLst>
            <pc:docMk/>
            <pc:sldMk cId="1290360302" sldId="265"/>
            <ac:spMk id="8" creationId="{166644B0-F253-FEB4-D167-7EA85396C136}"/>
          </ac:spMkLst>
        </pc:spChg>
      </pc:sldChg>
      <pc:sldChg chg="modSp addCm delCm modCm">
        <pc:chgData name="Dorothea C. Lazaro" userId="S::dlazaro@adb.org::805b2f41-9d5e-4ff4-8a46-e4c17eaa3090" providerId="AD" clId="Web-{C4FF62B5-3E4A-7467-91B0-39AFD04AA079}" dt="2023-10-16T08:02:20.557" v="245"/>
        <pc:sldMkLst>
          <pc:docMk/>
          <pc:sldMk cId="2088425732" sldId="2145706033"/>
        </pc:sldMkLst>
        <pc:spChg chg="mod">
          <ac:chgData name="Dorothea C. Lazaro" userId="S::dlazaro@adb.org::805b2f41-9d5e-4ff4-8a46-e4c17eaa3090" providerId="AD" clId="Web-{C4FF62B5-3E4A-7467-91B0-39AFD04AA079}" dt="2023-10-16T07:33:47.597" v="5" actId="20577"/>
          <ac:spMkLst>
            <pc:docMk/>
            <pc:sldMk cId="2088425732" sldId="2145706033"/>
            <ac:spMk id="31" creationId="{260295CF-5824-EAFF-A3C2-30A1DD7FCB88}"/>
          </ac:spMkLst>
        </pc:spChg>
        <pc:spChg chg="mod">
          <ac:chgData name="Dorothea C. Lazaro" userId="S::dlazaro@adb.org::805b2f41-9d5e-4ff4-8a46-e4c17eaa3090" providerId="AD" clId="Web-{C4FF62B5-3E4A-7467-91B0-39AFD04AA079}" dt="2023-10-16T07:49:03.391" v="196" actId="1076"/>
          <ac:spMkLst>
            <pc:docMk/>
            <pc:sldMk cId="2088425732" sldId="2145706033"/>
            <ac:spMk id="38" creationId="{7ACDE58D-A3DE-A9B7-69B9-A564081AB836}"/>
          </ac:spMkLst>
        </pc:spChg>
        <pc:spChg chg="mod">
          <ac:chgData name="Dorothea C. Lazaro" userId="S::dlazaro@adb.org::805b2f41-9d5e-4ff4-8a46-e4c17eaa3090" providerId="AD" clId="Web-{C4FF62B5-3E4A-7467-91B0-39AFD04AA079}" dt="2023-10-16T07:35:45.538" v="16" actId="20577"/>
          <ac:spMkLst>
            <pc:docMk/>
            <pc:sldMk cId="2088425732" sldId="2145706033"/>
            <ac:spMk id="44" creationId="{0E2723FA-A757-2E34-B960-D3045A3098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orothea C. Lazaro" userId="S::dlazaro@adb.org::805b2f41-9d5e-4ff4-8a46-e4c17eaa3090" providerId="AD" clId="Web-{C4FF62B5-3E4A-7467-91B0-39AFD04AA079}" dt="2023-10-16T08:02:20.557" v="245"/>
              <pc2:cmMkLst xmlns:pc2="http://schemas.microsoft.com/office/powerpoint/2019/9/main/command">
                <pc:docMk/>
                <pc:sldMk cId="2088425732" sldId="2145706033"/>
                <pc2:cmMk id="{43BD2C79-E19D-4EB1-B4F0-2E5E7CF18FDC}"/>
              </pc2:cmMkLst>
            </pc226:cmChg>
            <pc226:cmChg xmlns:pc226="http://schemas.microsoft.com/office/powerpoint/2022/06/main/command" chg="del mod">
              <pc226:chgData name="Dorothea C. Lazaro" userId="S::dlazaro@adb.org::805b2f41-9d5e-4ff4-8a46-e4c17eaa3090" providerId="AD" clId="Web-{C4FF62B5-3E4A-7467-91B0-39AFD04AA079}" dt="2023-10-16T07:33:47.800" v="6"/>
              <pc2:cmMkLst xmlns:pc2="http://schemas.microsoft.com/office/powerpoint/2019/9/main/command">
                <pc:docMk/>
                <pc:sldMk cId="2088425732" sldId="2145706033"/>
                <pc2:cmMk id="{3D0EB9C4-C75B-9545-A006-1CE3CD203BF9}"/>
              </pc2:cmMkLst>
            </pc226:cmChg>
          </p:ext>
        </pc:extLst>
      </pc:sldChg>
      <pc:sldChg chg="modSp modCm">
        <pc:chgData name="Dorothea C. Lazaro" userId="S::dlazaro@adb.org::805b2f41-9d5e-4ff4-8a46-e4c17eaa3090" providerId="AD" clId="Web-{C4FF62B5-3E4A-7467-91B0-39AFD04AA079}" dt="2023-10-16T08:03:00.027" v="247" actId="20577"/>
        <pc:sldMkLst>
          <pc:docMk/>
          <pc:sldMk cId="1512332877" sldId="2145706034"/>
        </pc:sldMkLst>
        <pc:spChg chg="mod">
          <ac:chgData name="Dorothea C. Lazaro" userId="S::dlazaro@adb.org::805b2f41-9d5e-4ff4-8a46-e4c17eaa3090" providerId="AD" clId="Web-{C4FF62B5-3E4A-7467-91B0-39AFD04AA079}" dt="2023-10-16T07:44:19.726" v="99" actId="1076"/>
          <ac:spMkLst>
            <pc:docMk/>
            <pc:sldMk cId="1512332877" sldId="2145706034"/>
            <ac:spMk id="2" creationId="{5A8159D7-418B-1FB9-A21C-CEACE29A4518}"/>
          </ac:spMkLst>
        </pc:spChg>
        <pc:spChg chg="mod">
          <ac:chgData name="Dorothea C. Lazaro" userId="S::dlazaro@adb.org::805b2f41-9d5e-4ff4-8a46-e4c17eaa3090" providerId="AD" clId="Web-{C4FF62B5-3E4A-7467-91B0-39AFD04AA079}" dt="2023-10-16T07:44:30.867" v="102"/>
          <ac:spMkLst>
            <pc:docMk/>
            <pc:sldMk cId="1512332877" sldId="2145706034"/>
            <ac:spMk id="11" creationId="{404126B5-FBFD-6176-3B89-DCC6552A411D}"/>
          </ac:spMkLst>
        </pc:spChg>
        <pc:spChg chg="mod">
          <ac:chgData name="Dorothea C. Lazaro" userId="S::dlazaro@adb.org::805b2f41-9d5e-4ff4-8a46-e4c17eaa3090" providerId="AD" clId="Web-{C4FF62B5-3E4A-7467-91B0-39AFD04AA079}" dt="2023-10-16T07:44:47.102" v="104"/>
          <ac:spMkLst>
            <pc:docMk/>
            <pc:sldMk cId="1512332877" sldId="2145706034"/>
            <ac:spMk id="13" creationId="{3ED35D20-85E5-9EF5-93E6-56A2067BD8AD}"/>
          </ac:spMkLst>
        </pc:spChg>
        <pc:spChg chg="mod">
          <ac:chgData name="Dorothea C. Lazaro" userId="S::dlazaro@adb.org::805b2f41-9d5e-4ff4-8a46-e4c17eaa3090" providerId="AD" clId="Web-{C4FF62B5-3E4A-7467-91B0-39AFD04AA079}" dt="2023-10-16T07:43:40.303" v="89" actId="1076"/>
          <ac:spMkLst>
            <pc:docMk/>
            <pc:sldMk cId="1512332877" sldId="2145706034"/>
            <ac:spMk id="14" creationId="{A18E9745-A71A-FD3F-CB31-F257CD1BEDC9}"/>
          </ac:spMkLst>
        </pc:spChg>
        <pc:spChg chg="mod">
          <ac:chgData name="Dorothea C. Lazaro" userId="S::dlazaro@adb.org::805b2f41-9d5e-4ff4-8a46-e4c17eaa3090" providerId="AD" clId="Web-{C4FF62B5-3E4A-7467-91B0-39AFD04AA079}" dt="2023-10-16T08:01:46.665" v="244" actId="20577"/>
          <ac:spMkLst>
            <pc:docMk/>
            <pc:sldMk cId="1512332877" sldId="2145706034"/>
            <ac:spMk id="17" creationId="{C8C7CC44-A80D-1BCB-8A50-E021C1B72851}"/>
          </ac:spMkLst>
        </pc:spChg>
        <pc:spChg chg="mod">
          <ac:chgData name="Dorothea C. Lazaro" userId="S::dlazaro@adb.org::805b2f41-9d5e-4ff4-8a46-e4c17eaa3090" providerId="AD" clId="Web-{C4FF62B5-3E4A-7467-91B0-39AFD04AA079}" dt="2023-10-16T07:39:29.311" v="45" actId="14100"/>
          <ac:spMkLst>
            <pc:docMk/>
            <pc:sldMk cId="1512332877" sldId="2145706034"/>
            <ac:spMk id="21" creationId="{E4B3EB4A-2192-DB0F-5B46-64D42A767CC0}"/>
          </ac:spMkLst>
        </pc:spChg>
        <pc:spChg chg="mod">
          <ac:chgData name="Dorothea C. Lazaro" userId="S::dlazaro@adb.org::805b2f41-9d5e-4ff4-8a46-e4c17eaa3090" providerId="AD" clId="Web-{C4FF62B5-3E4A-7467-91B0-39AFD04AA079}" dt="2023-10-16T08:03:00.027" v="247" actId="20577"/>
          <ac:spMkLst>
            <pc:docMk/>
            <pc:sldMk cId="1512332877" sldId="2145706034"/>
            <ac:spMk id="23" creationId="{B163A329-6720-2B08-A972-109DB3C65678}"/>
          </ac:spMkLst>
        </pc:spChg>
        <pc:spChg chg="mod">
          <ac:chgData name="Dorothea C. Lazaro" userId="S::dlazaro@adb.org::805b2f41-9d5e-4ff4-8a46-e4c17eaa3090" providerId="AD" clId="Web-{C4FF62B5-3E4A-7467-91B0-39AFD04AA079}" dt="2023-10-16T07:40:05.359" v="52" actId="14100"/>
          <ac:spMkLst>
            <pc:docMk/>
            <pc:sldMk cId="1512332877" sldId="2145706034"/>
            <ac:spMk id="25" creationId="{B23F3E28-745A-26A5-B826-074DB2B5F31F}"/>
          </ac:spMkLst>
        </pc:spChg>
        <pc:spChg chg="mod">
          <ac:chgData name="Dorothea C. Lazaro" userId="S::dlazaro@adb.org::805b2f41-9d5e-4ff4-8a46-e4c17eaa3090" providerId="AD" clId="Web-{C4FF62B5-3E4A-7467-91B0-39AFD04AA079}" dt="2023-10-16T07:47:05.528" v="185" actId="1076"/>
          <ac:spMkLst>
            <pc:docMk/>
            <pc:sldMk cId="1512332877" sldId="2145706034"/>
            <ac:spMk id="26" creationId="{2932467E-F7DF-F096-98F9-237BC3B5002A}"/>
          </ac:spMkLst>
        </pc:spChg>
        <pc:grpChg chg="mod">
          <ac:chgData name="Dorothea C. Lazaro" userId="S::dlazaro@adb.org::805b2f41-9d5e-4ff4-8a46-e4c17eaa3090" providerId="AD" clId="Web-{C4FF62B5-3E4A-7467-91B0-39AFD04AA079}" dt="2023-10-16T07:46:39.465" v="179" actId="1076"/>
          <ac:grpSpMkLst>
            <pc:docMk/>
            <pc:sldMk cId="1512332877" sldId="2145706034"/>
            <ac:grpSpMk id="12" creationId="{0F1D5906-C69F-EA95-3F9C-165A5A29F272}"/>
          </ac:grpSpMkLst>
        </pc:grpChg>
        <pc:grpChg chg="mod">
          <ac:chgData name="Dorothea C. Lazaro" userId="S::dlazaro@adb.org::805b2f41-9d5e-4ff4-8a46-e4c17eaa3090" providerId="AD" clId="Web-{C4FF62B5-3E4A-7467-91B0-39AFD04AA079}" dt="2023-10-16T07:46:51.575" v="182" actId="14100"/>
          <ac:grpSpMkLst>
            <pc:docMk/>
            <pc:sldMk cId="1512332877" sldId="2145706034"/>
            <ac:grpSpMk id="27" creationId="{C2C6D3A8-5CBF-D040-E6E0-BCE92E8B9836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orothea C. Lazaro" userId="S::dlazaro@adb.org::805b2f41-9d5e-4ff4-8a46-e4c17eaa3090" providerId="AD" clId="Web-{C4FF62B5-3E4A-7467-91B0-39AFD04AA079}" dt="2023-10-16T08:01:41.540" v="243"/>
              <pc2:cmMkLst xmlns:pc2="http://schemas.microsoft.com/office/powerpoint/2019/9/main/command">
                <pc:docMk/>
                <pc:sldMk cId="1512332877" sldId="2145706034"/>
                <pc2:cmMk id="{A46A307C-9F8F-FD45-92A6-B44789D83507}"/>
              </pc2:cmMkLst>
            </pc226:cmChg>
          </p:ext>
        </pc:extLst>
      </pc:sldChg>
      <pc:sldChg chg="modSp">
        <pc:chgData name="Dorothea C. Lazaro" userId="S::dlazaro@adb.org::805b2f41-9d5e-4ff4-8a46-e4c17eaa3090" providerId="AD" clId="Web-{C4FF62B5-3E4A-7467-91B0-39AFD04AA079}" dt="2023-10-16T07:37:28.307" v="24" actId="1076"/>
        <pc:sldMkLst>
          <pc:docMk/>
          <pc:sldMk cId="1501289236" sldId="2145706038"/>
        </pc:sldMkLst>
        <pc:spChg chg="mod">
          <ac:chgData name="Dorothea C. Lazaro" userId="S::dlazaro@adb.org::805b2f41-9d5e-4ff4-8a46-e4c17eaa3090" providerId="AD" clId="Web-{C4FF62B5-3E4A-7467-91B0-39AFD04AA079}" dt="2023-10-16T07:37:28.307" v="24" actId="1076"/>
          <ac:spMkLst>
            <pc:docMk/>
            <pc:sldMk cId="1501289236" sldId="2145706038"/>
            <ac:spMk id="38" creationId="{C7138BC0-84D7-6C50-302C-DAD2D5215259}"/>
          </ac:spMkLst>
        </pc:spChg>
      </pc:sldChg>
    </pc:docChg>
  </pc:docChgLst>
  <pc:docChgLst>
    <pc:chgData name="Kenzhekhan Abuov" userId="S::kabuov@adb.org::902729f0-25f2-45d2-93e1-7080b8c08c09" providerId="AD" clId="Web-{CD925835-2E1D-FC23-A2B7-4DDBCE9E643C}"/>
    <pc:docChg chg="modSld">
      <pc:chgData name="Kenzhekhan Abuov" userId="S::kabuov@adb.org::902729f0-25f2-45d2-93e1-7080b8c08c09" providerId="AD" clId="Web-{CD925835-2E1D-FC23-A2B7-4DDBCE9E643C}" dt="2023-10-14T08:35:43.927" v="2" actId="14100"/>
      <pc:docMkLst>
        <pc:docMk/>
      </pc:docMkLst>
      <pc:sldChg chg="modSp">
        <pc:chgData name="Kenzhekhan Abuov" userId="S::kabuov@adb.org::902729f0-25f2-45d2-93e1-7080b8c08c09" providerId="AD" clId="Web-{CD925835-2E1D-FC23-A2B7-4DDBCE9E643C}" dt="2023-10-14T08:35:43.927" v="2" actId="14100"/>
        <pc:sldMkLst>
          <pc:docMk/>
          <pc:sldMk cId="1946294848" sldId="2145706036"/>
        </pc:sldMkLst>
        <pc:spChg chg="mod">
          <ac:chgData name="Kenzhekhan Abuov" userId="S::kabuov@adb.org::902729f0-25f2-45d2-93e1-7080b8c08c09" providerId="AD" clId="Web-{CD925835-2E1D-FC23-A2B7-4DDBCE9E643C}" dt="2023-10-14T08:35:38.411" v="1" actId="14100"/>
          <ac:spMkLst>
            <pc:docMk/>
            <pc:sldMk cId="1946294848" sldId="2145706036"/>
            <ac:spMk id="14" creationId="{2F8493D3-7846-C0AC-29DB-DE4C8543496E}"/>
          </ac:spMkLst>
        </pc:spChg>
        <pc:spChg chg="mod">
          <ac:chgData name="Kenzhekhan Abuov" userId="S::kabuov@adb.org::902729f0-25f2-45d2-93e1-7080b8c08c09" providerId="AD" clId="Web-{CD925835-2E1D-FC23-A2B7-4DDBCE9E643C}" dt="2023-10-14T08:35:43.927" v="2" actId="14100"/>
          <ac:spMkLst>
            <pc:docMk/>
            <pc:sldMk cId="1946294848" sldId="2145706036"/>
            <ac:spMk id="15" creationId="{B903C28F-C4B1-9F73-46B6-9E3287EC3A80}"/>
          </ac:spMkLst>
        </pc:spChg>
      </pc:sldChg>
    </pc:docChg>
  </pc:docChgLst>
  <pc:docChgLst>
    <pc:chgData name="Dorothea C. Lazaro" userId="S::dlazaro@adb.org::805b2f41-9d5e-4ff4-8a46-e4c17eaa3090" providerId="AD" clId="Web-{0155D096-91AB-2907-2D33-43A0D3A27AB6}"/>
    <pc:docChg chg="modSld">
      <pc:chgData name="Dorothea C. Lazaro" userId="S::dlazaro@adb.org::805b2f41-9d5e-4ff4-8a46-e4c17eaa3090" providerId="AD" clId="Web-{0155D096-91AB-2907-2D33-43A0D3A27AB6}" dt="2023-10-12T23:52:32.365" v="0" actId="1076"/>
      <pc:docMkLst>
        <pc:docMk/>
      </pc:docMkLst>
      <pc:sldChg chg="modSp">
        <pc:chgData name="Dorothea C. Lazaro" userId="S::dlazaro@adb.org::805b2f41-9d5e-4ff4-8a46-e4c17eaa3090" providerId="AD" clId="Web-{0155D096-91AB-2907-2D33-43A0D3A27AB6}" dt="2023-10-12T23:52:32.365" v="0" actId="1076"/>
        <pc:sldMkLst>
          <pc:docMk/>
          <pc:sldMk cId="2088425732" sldId="2145706033"/>
        </pc:sldMkLst>
        <pc:spChg chg="mod">
          <ac:chgData name="Dorothea C. Lazaro" userId="S::dlazaro@adb.org::805b2f41-9d5e-4ff4-8a46-e4c17eaa3090" providerId="AD" clId="Web-{0155D096-91AB-2907-2D33-43A0D3A27AB6}" dt="2023-10-12T23:52:32.365" v="0" actId="1076"/>
          <ac:spMkLst>
            <pc:docMk/>
            <pc:sldMk cId="2088425732" sldId="2145706033"/>
            <ac:spMk id="19" creationId="{4DE52DC6-BE00-2406-AF02-3470A771E0A4}"/>
          </ac:spMkLst>
        </pc:spChg>
      </pc:sldChg>
    </pc:docChg>
  </pc:docChgLst>
  <pc:docChgLst>
    <pc:chgData name="Dorothea C. Lazaro" userId="S::dlazaro@adb.org::805b2f41-9d5e-4ff4-8a46-e4c17eaa3090" providerId="AD" clId="Web-{7D6FCA68-BB7E-8D12-3394-0107D372185B}"/>
    <pc:docChg chg="modSld">
      <pc:chgData name="Dorothea C. Lazaro" userId="S::dlazaro@adb.org::805b2f41-9d5e-4ff4-8a46-e4c17eaa3090" providerId="AD" clId="Web-{7D6FCA68-BB7E-8D12-3394-0107D372185B}" dt="2023-10-13T07:11:57.682" v="7"/>
      <pc:docMkLst>
        <pc:docMk/>
      </pc:docMkLst>
      <pc:sldChg chg="delAnim modAnim">
        <pc:chgData name="Dorothea C. Lazaro" userId="S::dlazaro@adb.org::805b2f41-9d5e-4ff4-8a46-e4c17eaa3090" providerId="AD" clId="Web-{7D6FCA68-BB7E-8D12-3394-0107D372185B}" dt="2023-10-13T07:11:57.682" v="7"/>
        <pc:sldMkLst>
          <pc:docMk/>
          <pc:sldMk cId="1856451125" sldId="256"/>
        </pc:sldMkLst>
      </pc:sldChg>
    </pc:docChg>
  </pc:docChgLst>
  <pc:docChgLst>
    <pc:chgData name="Dorothea C. Lazaro" userId="S::dlazaro@adb.org::805b2f41-9d5e-4ff4-8a46-e4c17eaa3090" providerId="AD" clId="Web-{11A3847C-3CF6-943E-B7FF-F865F8D36640}"/>
    <pc:docChg chg="modSld">
      <pc:chgData name="Dorothea C. Lazaro" userId="S::dlazaro@adb.org::805b2f41-9d5e-4ff4-8a46-e4c17eaa3090" providerId="AD" clId="Web-{11A3847C-3CF6-943E-B7FF-F865F8D36640}" dt="2023-10-16T12:02:37.967" v="423" actId="20577"/>
      <pc:docMkLst>
        <pc:docMk/>
      </pc:docMkLst>
      <pc:sldChg chg="modSp delCm">
        <pc:chgData name="Dorothea C. Lazaro" userId="S::dlazaro@adb.org::805b2f41-9d5e-4ff4-8a46-e4c17eaa3090" providerId="AD" clId="Web-{11A3847C-3CF6-943E-B7FF-F865F8D36640}" dt="2023-10-16T10:47:13.602" v="414" actId="1076"/>
        <pc:sldMkLst>
          <pc:docMk/>
          <pc:sldMk cId="601451550" sldId="259"/>
        </pc:sldMkLst>
        <pc:spChg chg="mod">
          <ac:chgData name="Dorothea C. Lazaro" userId="S::dlazaro@adb.org::805b2f41-9d5e-4ff4-8a46-e4c17eaa3090" providerId="AD" clId="Web-{11A3847C-3CF6-943E-B7FF-F865F8D36640}" dt="2023-10-16T10:47:13.602" v="414" actId="1076"/>
          <ac:spMkLst>
            <pc:docMk/>
            <pc:sldMk cId="601451550" sldId="259"/>
            <ac:spMk id="11" creationId="{A0CC3192-AB66-7CA8-B4E5-744835332D16}"/>
          </ac:spMkLst>
        </pc:spChg>
        <pc:spChg chg="mod">
          <ac:chgData name="Dorothea C. Lazaro" userId="S::dlazaro@adb.org::805b2f41-9d5e-4ff4-8a46-e4c17eaa3090" providerId="AD" clId="Web-{11A3847C-3CF6-943E-B7FF-F865F8D36640}" dt="2023-10-16T10:15:05.354" v="400" actId="1076"/>
          <ac:spMkLst>
            <pc:docMk/>
            <pc:sldMk cId="601451550" sldId="259"/>
            <ac:spMk id="12" creationId="{8CE94B79-E8FA-F6E1-5C62-7EDB00E2EB37}"/>
          </ac:spMkLst>
        </pc:spChg>
        <pc:spChg chg="mod">
          <ac:chgData name="Dorothea C. Lazaro" userId="S::dlazaro@adb.org::805b2f41-9d5e-4ff4-8a46-e4c17eaa3090" providerId="AD" clId="Web-{11A3847C-3CF6-943E-B7FF-F865F8D36640}" dt="2023-10-16T10:15:19.917" v="403" actId="14100"/>
          <ac:spMkLst>
            <pc:docMk/>
            <pc:sldMk cId="601451550" sldId="259"/>
            <ac:spMk id="20" creationId="{6C7F7931-FE15-A468-F1B5-F128120F5E15}"/>
          </ac:spMkLst>
        </pc:spChg>
        <pc:picChg chg="mod">
          <ac:chgData name="Dorothea C. Lazaro" userId="S::dlazaro@adb.org::805b2f41-9d5e-4ff4-8a46-e4c17eaa3090" providerId="AD" clId="Web-{11A3847C-3CF6-943E-B7FF-F865F8D36640}" dt="2023-10-16T10:15:01.244" v="399" actId="1076"/>
          <ac:picMkLst>
            <pc:docMk/>
            <pc:sldMk cId="601451550" sldId="259"/>
            <ac:picMk id="15" creationId="{1948D317-1E92-A712-6F8B-DA1EAF16DE2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37:03.034" v="7"/>
              <pc2:cmMkLst xmlns:pc2="http://schemas.microsoft.com/office/powerpoint/2019/9/main/command">
                <pc:docMk/>
                <pc:sldMk cId="601451550" sldId="259"/>
                <pc2:cmMk id="{9645CCA7-FAF1-44C6-9C46-52E84B3EB07A}"/>
              </pc2:cmMkLst>
            </pc226:cmChg>
          </p:ext>
        </pc:extLst>
      </pc:sldChg>
      <pc:sldChg chg="modSp delCm">
        <pc:chgData name="Dorothea C. Lazaro" userId="S::dlazaro@adb.org::805b2f41-9d5e-4ff4-8a46-e4c17eaa3090" providerId="AD" clId="Web-{11A3847C-3CF6-943E-B7FF-F865F8D36640}" dt="2023-10-16T09:59:05.628" v="359" actId="20577"/>
        <pc:sldMkLst>
          <pc:docMk/>
          <pc:sldMk cId="1290360302" sldId="265"/>
        </pc:sldMkLst>
        <pc:spChg chg="mod">
          <ac:chgData name="Dorothea C. Lazaro" userId="S::dlazaro@adb.org::805b2f41-9d5e-4ff4-8a46-e4c17eaa3090" providerId="AD" clId="Web-{11A3847C-3CF6-943E-B7FF-F865F8D36640}" dt="2023-10-16T09:59:05.628" v="359" actId="20577"/>
          <ac:spMkLst>
            <pc:docMk/>
            <pc:sldMk cId="1290360302" sldId="265"/>
            <ac:spMk id="8" creationId="{166644B0-F253-FEB4-D167-7EA85396C1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49:11.739" v="345"/>
              <pc2:cmMkLst xmlns:pc2="http://schemas.microsoft.com/office/powerpoint/2019/9/main/command">
                <pc:docMk/>
                <pc:sldMk cId="1290360302" sldId="265"/>
                <pc2:cmMk id="{1866A22B-5755-475F-B6B0-D1C3AFA34AE2}"/>
              </pc2:cmMkLst>
            </pc226:cmChg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49:10.473" v="344"/>
              <pc2:cmMkLst xmlns:pc2="http://schemas.microsoft.com/office/powerpoint/2019/9/main/command">
                <pc:docMk/>
                <pc:sldMk cId="1290360302" sldId="265"/>
                <pc2:cmMk id="{267E917C-6FA8-4EBB-8B2F-AE91C69DD708}"/>
              </pc2:cmMkLst>
            </pc226:cmChg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49:12.473" v="346"/>
              <pc2:cmMkLst xmlns:pc2="http://schemas.microsoft.com/office/powerpoint/2019/9/main/command">
                <pc:docMk/>
                <pc:sldMk cId="1290360302" sldId="265"/>
                <pc2:cmMk id="{A9D178A0-3D03-4AC4-9457-918B2E1DB62E}"/>
              </pc2:cmMkLst>
            </pc226:cmChg>
          </p:ext>
        </pc:extLst>
      </pc:sldChg>
      <pc:sldChg chg="addSp modSp delCm">
        <pc:chgData name="Dorothea C. Lazaro" userId="S::dlazaro@adb.org::805b2f41-9d5e-4ff4-8a46-e4c17eaa3090" providerId="AD" clId="Web-{11A3847C-3CF6-943E-B7FF-F865F8D36640}" dt="2023-10-16T10:51:50.795" v="415" actId="1076"/>
        <pc:sldMkLst>
          <pc:docMk/>
          <pc:sldMk cId="2088425732" sldId="2145706033"/>
        </pc:sldMkLst>
        <pc:spChg chg="add mod ord">
          <ac:chgData name="Dorothea C. Lazaro" userId="S::dlazaro@adb.org::805b2f41-9d5e-4ff4-8a46-e4c17eaa3090" providerId="AD" clId="Web-{11A3847C-3CF6-943E-B7FF-F865F8D36640}" dt="2023-10-16T09:51:36.820" v="350"/>
          <ac:spMkLst>
            <pc:docMk/>
            <pc:sldMk cId="2088425732" sldId="2145706033"/>
            <ac:spMk id="4" creationId="{4584B724-73C2-0A6C-015A-D5595C4D4E3F}"/>
          </ac:spMkLst>
        </pc:spChg>
        <pc:spChg chg="mod">
          <ac:chgData name="Dorothea C. Lazaro" userId="S::dlazaro@adb.org::805b2f41-9d5e-4ff4-8a46-e4c17eaa3090" providerId="AD" clId="Web-{11A3847C-3CF6-943E-B7FF-F865F8D36640}" dt="2023-10-16T09:51:48.930" v="353" actId="1076"/>
          <ac:spMkLst>
            <pc:docMk/>
            <pc:sldMk cId="2088425732" sldId="2145706033"/>
            <ac:spMk id="27" creationId="{00251347-254E-0D44-8122-B37D94FD14A3}"/>
          </ac:spMkLst>
        </pc:spChg>
        <pc:spChg chg="mod">
          <ac:chgData name="Dorothea C. Lazaro" userId="S::dlazaro@adb.org::805b2f41-9d5e-4ff4-8a46-e4c17eaa3090" providerId="AD" clId="Web-{11A3847C-3CF6-943E-B7FF-F865F8D36640}" dt="2023-10-16T09:53:32.167" v="355" actId="20577"/>
          <ac:spMkLst>
            <pc:docMk/>
            <pc:sldMk cId="2088425732" sldId="2145706033"/>
            <ac:spMk id="39" creationId="{38BCC5C8-0C55-97A1-92C5-2693BC0EFA27}"/>
          </ac:spMkLst>
        </pc:spChg>
        <pc:picChg chg="mod">
          <ac:chgData name="Dorothea C. Lazaro" userId="S::dlazaro@adb.org::805b2f41-9d5e-4ff4-8a46-e4c17eaa3090" providerId="AD" clId="Web-{11A3847C-3CF6-943E-B7FF-F865F8D36640}" dt="2023-10-16T10:51:50.795" v="415" actId="1076"/>
          <ac:picMkLst>
            <pc:docMk/>
            <pc:sldMk cId="2088425732" sldId="2145706033"/>
            <ac:picMk id="47" creationId="{D4158682-A915-9802-D25E-B57A9242AF8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36:49.940" v="4"/>
              <pc2:cmMkLst xmlns:pc2="http://schemas.microsoft.com/office/powerpoint/2019/9/main/command">
                <pc:docMk/>
                <pc:sldMk cId="2088425732" sldId="2145706033"/>
                <pc2:cmMk id="{D902EF1A-79E7-3244-B89C-4AB98C1E7325}"/>
              </pc2:cmMkLst>
            </pc226:cmChg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36:49.174" v="3"/>
              <pc2:cmMkLst xmlns:pc2="http://schemas.microsoft.com/office/powerpoint/2019/9/main/command">
                <pc:docMk/>
                <pc:sldMk cId="2088425732" sldId="2145706033"/>
                <pc2:cmMk id="{13C46E38-F8C3-CB46-A265-104649BE7BE9}"/>
              </pc2:cmMkLst>
            </pc226:cmChg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36:57.018" v="6"/>
              <pc2:cmMkLst xmlns:pc2="http://schemas.microsoft.com/office/powerpoint/2019/9/main/command">
                <pc:docMk/>
                <pc:sldMk cId="2088425732" sldId="2145706033"/>
                <pc2:cmMk id="{43BD2C79-E19D-4EB1-B4F0-2E5E7CF18FDC}"/>
              </pc2:cmMkLst>
            </pc226:cmChg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36:52.846" v="5"/>
              <pc2:cmMkLst xmlns:pc2="http://schemas.microsoft.com/office/powerpoint/2019/9/main/command">
                <pc:docMk/>
                <pc:sldMk cId="2088425732" sldId="2145706033"/>
                <pc2:cmMk id="{4E48C9BF-C0C5-460C-B0FD-91A5A4FC954C}"/>
              </pc2:cmMkLst>
            </pc226:cmChg>
          </p:ext>
        </pc:extLst>
      </pc:sldChg>
      <pc:sldChg chg="modSp delCm">
        <pc:chgData name="Dorothea C. Lazaro" userId="S::dlazaro@adb.org::805b2f41-9d5e-4ff4-8a46-e4c17eaa3090" providerId="AD" clId="Web-{11A3847C-3CF6-943E-B7FF-F865F8D36640}" dt="2023-10-16T09:47:20.455" v="327" actId="20577"/>
        <pc:sldMkLst>
          <pc:docMk/>
          <pc:sldMk cId="1512332877" sldId="2145706034"/>
        </pc:sldMkLst>
        <pc:spChg chg="mod">
          <ac:chgData name="Dorothea C. Lazaro" userId="S::dlazaro@adb.org::805b2f41-9d5e-4ff4-8a46-e4c17eaa3090" providerId="AD" clId="Web-{11A3847C-3CF6-943E-B7FF-F865F8D36640}" dt="2023-10-16T09:46:54.095" v="320" actId="14100"/>
          <ac:spMkLst>
            <pc:docMk/>
            <pc:sldMk cId="1512332877" sldId="2145706034"/>
            <ac:spMk id="13" creationId="{3ED35D20-85E5-9EF5-93E6-56A2067BD8AD}"/>
          </ac:spMkLst>
        </pc:spChg>
        <pc:spChg chg="mod">
          <ac:chgData name="Dorothea C. Lazaro" userId="S::dlazaro@adb.org::805b2f41-9d5e-4ff4-8a46-e4c17eaa3090" providerId="AD" clId="Web-{11A3847C-3CF6-943E-B7FF-F865F8D36640}" dt="2023-10-16T09:47:16.220" v="325" actId="20577"/>
          <ac:spMkLst>
            <pc:docMk/>
            <pc:sldMk cId="1512332877" sldId="2145706034"/>
            <ac:spMk id="17" creationId="{C8C7CC44-A80D-1BCB-8A50-E021C1B72851}"/>
          </ac:spMkLst>
        </pc:spChg>
        <pc:spChg chg="mod">
          <ac:chgData name="Dorothea C. Lazaro" userId="S::dlazaro@adb.org::805b2f41-9d5e-4ff4-8a46-e4c17eaa3090" providerId="AD" clId="Web-{11A3847C-3CF6-943E-B7FF-F865F8D36640}" dt="2023-10-16T09:39:02.802" v="23" actId="1076"/>
          <ac:spMkLst>
            <pc:docMk/>
            <pc:sldMk cId="1512332877" sldId="2145706034"/>
            <ac:spMk id="23" creationId="{B163A329-6720-2B08-A972-109DB3C65678}"/>
          </ac:spMkLst>
        </pc:spChg>
        <pc:spChg chg="mod">
          <ac:chgData name="Dorothea C. Lazaro" userId="S::dlazaro@adb.org::805b2f41-9d5e-4ff4-8a46-e4c17eaa3090" providerId="AD" clId="Web-{11A3847C-3CF6-943E-B7FF-F865F8D36640}" dt="2023-10-16T09:47:20.455" v="327" actId="20577"/>
          <ac:spMkLst>
            <pc:docMk/>
            <pc:sldMk cId="1512332877" sldId="2145706034"/>
            <ac:spMk id="26" creationId="{2932467E-F7DF-F096-98F9-237BC3B5002A}"/>
          </ac:spMkLst>
        </pc:spChg>
        <pc:grpChg chg="mod">
          <ac:chgData name="Dorothea C. Lazaro" userId="S::dlazaro@adb.org::805b2f41-9d5e-4ff4-8a46-e4c17eaa3090" providerId="AD" clId="Web-{11A3847C-3CF6-943E-B7FF-F865F8D36640}" dt="2023-10-16T09:46:42.907" v="317" actId="14100"/>
          <ac:grpSpMkLst>
            <pc:docMk/>
            <pc:sldMk cId="1512332877" sldId="2145706034"/>
            <ac:grpSpMk id="12" creationId="{0F1D5906-C69F-EA95-3F9C-165A5A29F272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39:53.382" v="42"/>
              <pc2:cmMkLst xmlns:pc2="http://schemas.microsoft.com/office/powerpoint/2019/9/main/command">
                <pc:docMk/>
                <pc:sldMk cId="1512332877" sldId="2145706034"/>
                <pc2:cmMk id="{1BCC8140-D1A1-A443-9FCE-D905391C6AAE}"/>
              </pc2:cmMkLst>
            </pc226:cmChg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39:55.757" v="43"/>
              <pc2:cmMkLst xmlns:pc2="http://schemas.microsoft.com/office/powerpoint/2019/9/main/command">
                <pc:docMk/>
                <pc:sldMk cId="1512332877" sldId="2145706034"/>
                <pc2:cmMk id="{A46A307C-9F8F-FD45-92A6-B44789D83507}"/>
              </pc2:cmMkLst>
            </pc226:cmChg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39:58.476" v="44"/>
              <pc2:cmMkLst xmlns:pc2="http://schemas.microsoft.com/office/powerpoint/2019/9/main/command">
                <pc:docMk/>
                <pc:sldMk cId="1512332877" sldId="2145706034"/>
                <pc2:cmMk id="{281086C6-209C-49C2-A5BD-4C2EA0809E7C}"/>
              </pc2:cmMkLst>
            </pc226:cmChg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40:00.272" v="45"/>
              <pc2:cmMkLst xmlns:pc2="http://schemas.microsoft.com/office/powerpoint/2019/9/main/command">
                <pc:docMk/>
                <pc:sldMk cId="1512332877" sldId="2145706034"/>
                <pc2:cmMk id="{EFEBA7E6-D699-4EC7-AFEE-3EBB9244B362}"/>
              </pc2:cmMkLst>
            </pc226:cmChg>
          </p:ext>
        </pc:extLst>
      </pc:sldChg>
      <pc:sldChg chg="modSp delCm">
        <pc:chgData name="Dorothea C. Lazaro" userId="S::dlazaro@adb.org::805b2f41-9d5e-4ff4-8a46-e4c17eaa3090" providerId="AD" clId="Web-{11A3847C-3CF6-943E-B7FF-F865F8D36640}" dt="2023-10-16T12:02:37.967" v="423" actId="20577"/>
        <pc:sldMkLst>
          <pc:docMk/>
          <pc:sldMk cId="1946294848" sldId="2145706036"/>
        </pc:sldMkLst>
        <pc:spChg chg="mod">
          <ac:chgData name="Dorothea C. Lazaro" userId="S::dlazaro@adb.org::805b2f41-9d5e-4ff4-8a46-e4c17eaa3090" providerId="AD" clId="Web-{11A3847C-3CF6-943E-B7FF-F865F8D36640}" dt="2023-10-16T12:02:37.967" v="423" actId="20577"/>
          <ac:spMkLst>
            <pc:docMk/>
            <pc:sldMk cId="1946294848" sldId="2145706036"/>
            <ac:spMk id="2" creationId="{CC595D89-4A6E-36B0-D529-55BF1BCCB504}"/>
          </ac:spMkLst>
        </pc:spChg>
        <pc:spChg chg="mod">
          <ac:chgData name="Dorothea C. Lazaro" userId="S::dlazaro@adb.org::805b2f41-9d5e-4ff4-8a46-e4c17eaa3090" providerId="AD" clId="Web-{11A3847C-3CF6-943E-B7FF-F865F8D36640}" dt="2023-10-16T10:13:50.352" v="396" actId="14100"/>
          <ac:spMkLst>
            <pc:docMk/>
            <pc:sldMk cId="1946294848" sldId="2145706036"/>
            <ac:spMk id="4" creationId="{67C57DB1-30AF-6C59-EC37-8250D7040B46}"/>
          </ac:spMkLst>
        </pc:spChg>
        <pc:spChg chg="mod">
          <ac:chgData name="Dorothea C. Lazaro" userId="S::dlazaro@adb.org::805b2f41-9d5e-4ff4-8a46-e4c17eaa3090" providerId="AD" clId="Web-{11A3847C-3CF6-943E-B7FF-F865F8D36640}" dt="2023-10-16T10:13:58.696" v="397" actId="1076"/>
          <ac:spMkLst>
            <pc:docMk/>
            <pc:sldMk cId="1946294848" sldId="2145706036"/>
            <ac:spMk id="10" creationId="{DD6E6468-C20D-1DA2-3AC3-B5D236B5A65D}"/>
          </ac:spMkLst>
        </pc:spChg>
        <pc:spChg chg="mod">
          <ac:chgData name="Dorothea C. Lazaro" userId="S::dlazaro@adb.org::805b2f41-9d5e-4ff4-8a46-e4c17eaa3090" providerId="AD" clId="Web-{11A3847C-3CF6-943E-B7FF-F865F8D36640}" dt="2023-10-16T10:11:52.537" v="380" actId="1076"/>
          <ac:spMkLst>
            <pc:docMk/>
            <pc:sldMk cId="1946294848" sldId="2145706036"/>
            <ac:spMk id="11" creationId="{D6C513CA-655E-CBAC-E2B6-BC0049173198}"/>
          </ac:spMkLst>
        </pc:spChg>
        <pc:spChg chg="mod">
          <ac:chgData name="Dorothea C. Lazaro" userId="S::dlazaro@adb.org::805b2f41-9d5e-4ff4-8a46-e4c17eaa3090" providerId="AD" clId="Web-{11A3847C-3CF6-943E-B7FF-F865F8D36640}" dt="2023-10-16T10:09:37.534" v="367" actId="20577"/>
          <ac:spMkLst>
            <pc:docMk/>
            <pc:sldMk cId="1946294848" sldId="2145706036"/>
            <ac:spMk id="12" creationId="{080CCF3A-9E7E-A198-EFDE-CC90149AB8A8}"/>
          </ac:spMkLst>
        </pc:spChg>
        <pc:spChg chg="mod">
          <ac:chgData name="Dorothea C. Lazaro" userId="S::dlazaro@adb.org::805b2f41-9d5e-4ff4-8a46-e4c17eaa3090" providerId="AD" clId="Web-{11A3847C-3CF6-943E-B7FF-F865F8D36640}" dt="2023-10-16T10:11:58.584" v="381" actId="1076"/>
          <ac:spMkLst>
            <pc:docMk/>
            <pc:sldMk cId="1946294848" sldId="2145706036"/>
            <ac:spMk id="13" creationId="{3CBAE97D-CEC0-7A67-C828-81AE2FAFA7EB}"/>
          </ac:spMkLst>
        </pc:spChg>
        <pc:spChg chg="mod">
          <ac:chgData name="Dorothea C. Lazaro" userId="S::dlazaro@adb.org::805b2f41-9d5e-4ff4-8a46-e4c17eaa3090" providerId="AD" clId="Web-{11A3847C-3CF6-943E-B7FF-F865F8D36640}" dt="2023-10-16T10:12:04.803" v="382" actId="1076"/>
          <ac:spMkLst>
            <pc:docMk/>
            <pc:sldMk cId="1946294848" sldId="2145706036"/>
            <ac:spMk id="14" creationId="{2F8493D3-7846-C0AC-29DB-DE4C8543496E}"/>
          </ac:spMkLst>
        </pc:spChg>
        <pc:spChg chg="mod">
          <ac:chgData name="Dorothea C. Lazaro" userId="S::dlazaro@adb.org::805b2f41-9d5e-4ff4-8a46-e4c17eaa3090" providerId="AD" clId="Web-{11A3847C-3CF6-943E-B7FF-F865F8D36640}" dt="2023-10-16T10:10:09.800" v="376" actId="1076"/>
          <ac:spMkLst>
            <pc:docMk/>
            <pc:sldMk cId="1946294848" sldId="2145706036"/>
            <ac:spMk id="15" creationId="{B903C28F-C4B1-9F73-46B6-9E3287EC3A80}"/>
          </ac:spMkLst>
        </pc:spChg>
        <pc:spChg chg="mod">
          <ac:chgData name="Dorothea C. Lazaro" userId="S::dlazaro@adb.org::805b2f41-9d5e-4ff4-8a46-e4c17eaa3090" providerId="AD" clId="Web-{11A3847C-3CF6-943E-B7FF-F865F8D36640}" dt="2023-10-16T10:10:02.362" v="375" actId="1076"/>
          <ac:spMkLst>
            <pc:docMk/>
            <pc:sldMk cId="1946294848" sldId="2145706036"/>
            <ac:spMk id="16" creationId="{15617A2A-C50E-DD39-8D89-1DF38640DBC1}"/>
          </ac:spMkLst>
        </pc:spChg>
        <pc:picChg chg="mod">
          <ac:chgData name="Dorothea C. Lazaro" userId="S::dlazaro@adb.org::805b2f41-9d5e-4ff4-8a46-e4c17eaa3090" providerId="AD" clId="Web-{11A3847C-3CF6-943E-B7FF-F865F8D36640}" dt="2023-10-16T10:13:19.679" v="394" actId="1076"/>
          <ac:picMkLst>
            <pc:docMk/>
            <pc:sldMk cId="1946294848" sldId="2145706036"/>
            <ac:picMk id="5" creationId="{AF322524-64DC-7F56-020A-4A0FEFB7B0F5}"/>
          </ac:picMkLst>
        </pc:picChg>
        <pc:picChg chg="mod">
          <ac:chgData name="Dorothea C. Lazaro" userId="S::dlazaro@adb.org::805b2f41-9d5e-4ff4-8a46-e4c17eaa3090" providerId="AD" clId="Web-{11A3847C-3CF6-943E-B7FF-F865F8D36640}" dt="2023-10-16T10:14:04.149" v="398" actId="1076"/>
          <ac:picMkLst>
            <pc:docMk/>
            <pc:sldMk cId="1946294848" sldId="2145706036"/>
            <ac:picMk id="6" creationId="{4B98C4EC-CA94-7007-0956-AA5CBB0A0C8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36:42.752" v="2"/>
              <pc2:cmMkLst xmlns:pc2="http://schemas.microsoft.com/office/powerpoint/2019/9/main/command">
                <pc:docMk/>
                <pc:sldMk cId="1946294848" sldId="2145706036"/>
                <pc2:cmMk id="{0AC413FA-9E72-4E29-B72D-5F7E759538F8}"/>
              </pc2:cmMkLst>
            </pc226:cmChg>
          </p:ext>
        </pc:extLst>
      </pc:sldChg>
      <pc:sldChg chg="modSp delCm">
        <pc:chgData name="Dorothea C. Lazaro" userId="S::dlazaro@adb.org::805b2f41-9d5e-4ff4-8a46-e4c17eaa3090" providerId="AD" clId="Web-{11A3847C-3CF6-943E-B7FF-F865F8D36640}" dt="2023-10-16T10:16:20.246" v="413" actId="1076"/>
        <pc:sldMkLst>
          <pc:docMk/>
          <pc:sldMk cId="1501289236" sldId="2145706038"/>
        </pc:sldMkLst>
        <pc:spChg chg="mod">
          <ac:chgData name="Dorothea C. Lazaro" userId="S::dlazaro@adb.org::805b2f41-9d5e-4ff4-8a46-e4c17eaa3090" providerId="AD" clId="Web-{11A3847C-3CF6-943E-B7FF-F865F8D36640}" dt="2023-10-16T10:16:20.246" v="413" actId="1076"/>
          <ac:spMkLst>
            <pc:docMk/>
            <pc:sldMk cId="1501289236" sldId="2145706038"/>
            <ac:spMk id="36" creationId="{57ABF97D-3F7B-B990-83C2-E510467679FC}"/>
          </ac:spMkLst>
        </pc:spChg>
        <pc:spChg chg="mod">
          <ac:chgData name="Dorothea C. Lazaro" userId="S::dlazaro@adb.org::805b2f41-9d5e-4ff4-8a46-e4c17eaa3090" providerId="AD" clId="Web-{11A3847C-3CF6-943E-B7FF-F865F8D36640}" dt="2023-10-16T10:16:03.636" v="407" actId="20577"/>
          <ac:spMkLst>
            <pc:docMk/>
            <pc:sldMk cId="1501289236" sldId="2145706038"/>
            <ac:spMk id="37" creationId="{62C7C53E-FE6A-129F-AE91-B1E603DFF8EF}"/>
          </ac:spMkLst>
        </pc:spChg>
        <pc:spChg chg="mod">
          <ac:chgData name="Dorothea C. Lazaro" userId="S::dlazaro@adb.org::805b2f41-9d5e-4ff4-8a46-e4c17eaa3090" providerId="AD" clId="Web-{11A3847C-3CF6-943E-B7FF-F865F8D36640}" dt="2023-10-16T10:15:58.777" v="405" actId="20577"/>
          <ac:spMkLst>
            <pc:docMk/>
            <pc:sldMk cId="1501289236" sldId="2145706038"/>
            <ac:spMk id="38" creationId="{C7138BC0-84D7-6C50-302C-DAD2D52152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35:15.688" v="1"/>
              <pc2:cmMkLst xmlns:pc2="http://schemas.microsoft.com/office/powerpoint/2019/9/main/command">
                <pc:docMk/>
                <pc:sldMk cId="1501289236" sldId="2145706038"/>
                <pc2:cmMk id="{5C2EA233-0D15-41F9-8EC1-21A39E4F7D13}"/>
              </pc2:cmMkLst>
            </pc226:cmChg>
            <pc226:cmChg xmlns:pc226="http://schemas.microsoft.com/office/powerpoint/2022/06/main/command" chg="del">
              <pc226:chgData name="Dorothea C. Lazaro" userId="S::dlazaro@adb.org::805b2f41-9d5e-4ff4-8a46-e4c17eaa3090" providerId="AD" clId="Web-{11A3847C-3CF6-943E-B7FF-F865F8D36640}" dt="2023-10-16T09:35:12.625" v="0"/>
              <pc2:cmMkLst xmlns:pc2="http://schemas.microsoft.com/office/powerpoint/2019/9/main/command">
                <pc:docMk/>
                <pc:sldMk cId="1501289236" sldId="2145706038"/>
                <pc2:cmMk id="{AAC93CD8-EC47-4725-9133-E90E2E14FF43}"/>
              </pc2:cmMkLst>
            </pc226:cmChg>
          </p:ext>
        </pc:extLst>
      </pc:sldChg>
    </pc:docChg>
  </pc:docChgLst>
  <pc:docChgLst>
    <pc:chgData name="Dorothea C. Lazaro" userId="S::dlazaro@adb.org::805b2f41-9d5e-4ff4-8a46-e4c17eaa3090" providerId="AD" clId="Web-{754F0A63-9D50-7BFC-8DE4-423C92243FA4}"/>
    <pc:docChg chg="">
      <pc:chgData name="Dorothea C. Lazaro" userId="S::dlazaro@adb.org::805b2f41-9d5e-4ff4-8a46-e4c17eaa3090" providerId="AD" clId="Web-{754F0A63-9D50-7BFC-8DE4-423C92243FA4}" dt="2023-10-13T04:48:24.753" v="0"/>
      <pc:docMkLst>
        <pc:docMk/>
      </pc:docMkLst>
      <pc:sldChg chg="delCm">
        <pc:chgData name="Dorothea C. Lazaro" userId="S::dlazaro@adb.org::805b2f41-9d5e-4ff4-8a46-e4c17eaa3090" providerId="AD" clId="Web-{754F0A63-9D50-7BFC-8DE4-423C92243FA4}" dt="2023-10-13T04:48:24.753" v="0"/>
        <pc:sldMkLst>
          <pc:docMk/>
          <pc:sldMk cId="1856451125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orothea C. Lazaro" userId="S::dlazaro@adb.org::805b2f41-9d5e-4ff4-8a46-e4c17eaa3090" providerId="AD" clId="Web-{754F0A63-9D50-7BFC-8DE4-423C92243FA4}" dt="2023-10-13T04:48:24.753" v="0"/>
              <pc2:cmMkLst xmlns:pc2="http://schemas.microsoft.com/office/powerpoint/2019/9/main/command">
                <pc:docMk/>
                <pc:sldMk cId="1856451125" sldId="256"/>
                <pc2:cmMk id="{816CC3D2-CCD0-8243-BAC5-C3D86467788A}"/>
              </pc2:cmMkLst>
            </pc226:cmChg>
          </p:ext>
        </pc:extLst>
      </pc:sldChg>
    </pc:docChg>
  </pc:docChgLst>
  <pc:docChgLst>
    <pc:chgData name="Kenzhekhan Abuov" userId="S::kabuov@adb.org::902729f0-25f2-45d2-93e1-7080b8c08c09" providerId="AD" clId="Web-{DE4E4AE7-4512-FCEB-9629-389A380DB4BE}"/>
    <pc:docChg chg="modSld">
      <pc:chgData name="Kenzhekhan Abuov" userId="S::kabuov@adb.org::902729f0-25f2-45d2-93e1-7080b8c08c09" providerId="AD" clId="Web-{DE4E4AE7-4512-FCEB-9629-389A380DB4BE}" dt="2023-10-13T02:02:34.683" v="67" actId="20577"/>
      <pc:docMkLst>
        <pc:docMk/>
      </pc:docMkLst>
      <pc:sldChg chg="delSp modSp modCm">
        <pc:chgData name="Kenzhekhan Abuov" userId="S::kabuov@adb.org::902729f0-25f2-45d2-93e1-7080b8c08c09" providerId="AD" clId="Web-{DE4E4AE7-4512-FCEB-9629-389A380DB4BE}" dt="2023-10-13T02:01:56.619" v="43"/>
        <pc:sldMkLst>
          <pc:docMk/>
          <pc:sldMk cId="2088425732" sldId="2145706033"/>
        </pc:sldMkLst>
        <pc:spChg chg="del">
          <ac:chgData name="Kenzhekhan Abuov" userId="S::kabuov@adb.org::902729f0-25f2-45d2-93e1-7080b8c08c09" providerId="AD" clId="Web-{DE4E4AE7-4512-FCEB-9629-389A380DB4BE}" dt="2023-10-13T02:01:56.619" v="43"/>
          <ac:spMkLst>
            <pc:docMk/>
            <pc:sldMk cId="2088425732" sldId="2145706033"/>
            <ac:spMk id="3" creationId="{4A8551EE-A64B-666B-B600-A9929FFB9332}"/>
          </ac:spMkLst>
        </pc:spChg>
        <pc:spChg chg="mod">
          <ac:chgData name="Kenzhekhan Abuov" userId="S::kabuov@adb.org::902729f0-25f2-45d2-93e1-7080b8c08c09" providerId="AD" clId="Web-{DE4E4AE7-4512-FCEB-9629-389A380DB4BE}" dt="2023-10-13T02:00:43.507" v="15" actId="20577"/>
          <ac:spMkLst>
            <pc:docMk/>
            <pc:sldMk cId="2088425732" sldId="2145706033"/>
            <ac:spMk id="5" creationId="{A2A156C0-EC2B-9FF9-5197-272781BEA387}"/>
          </ac:spMkLst>
        </pc:spChg>
        <pc:spChg chg="mod">
          <ac:chgData name="Kenzhekhan Abuov" userId="S::kabuov@adb.org::902729f0-25f2-45d2-93e1-7080b8c08c09" providerId="AD" clId="Web-{DE4E4AE7-4512-FCEB-9629-389A380DB4BE}" dt="2023-10-13T02:01:47.338" v="42" actId="20577"/>
          <ac:spMkLst>
            <pc:docMk/>
            <pc:sldMk cId="2088425732" sldId="2145706033"/>
            <ac:spMk id="12" creationId="{D95B4844-1DA5-3DF4-A55F-7BEEBA9762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nzhekhan Abuov" userId="S::kabuov@adb.org::902729f0-25f2-45d2-93e1-7080b8c08c09" providerId="AD" clId="Web-{DE4E4AE7-4512-FCEB-9629-389A380DB4BE}" dt="2023-10-13T02:00:40.882" v="14" actId="20577"/>
              <pc2:cmMkLst xmlns:pc2="http://schemas.microsoft.com/office/powerpoint/2019/9/main/command">
                <pc:docMk/>
                <pc:sldMk cId="2088425732" sldId="2145706033"/>
                <pc2:cmMk id="{13C46E38-F8C3-CB46-A265-104649BE7BE9}"/>
              </pc2:cmMkLst>
            </pc226:cmChg>
          </p:ext>
        </pc:extLst>
      </pc:sldChg>
      <pc:sldChg chg="modCm">
        <pc:chgData name="Kenzhekhan Abuov" userId="S::kabuov@adb.org::902729f0-25f2-45d2-93e1-7080b8c08c09" providerId="AD" clId="Web-{DE4E4AE7-4512-FCEB-9629-389A380DB4BE}" dt="2023-10-13T02:00:14.741" v="0"/>
        <pc:sldMkLst>
          <pc:docMk/>
          <pc:sldMk cId="1946294848" sldId="21457060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enzhekhan Abuov" userId="S::kabuov@adb.org::902729f0-25f2-45d2-93e1-7080b8c08c09" providerId="AD" clId="Web-{DE4E4AE7-4512-FCEB-9629-389A380DB4BE}" dt="2023-10-13T02:00:14.741" v="0"/>
              <pc2:cmMkLst xmlns:pc2="http://schemas.microsoft.com/office/powerpoint/2019/9/main/command">
                <pc:docMk/>
                <pc:sldMk cId="1946294848" sldId="2145706036"/>
                <pc2:cmMk id="{08EA08DF-9679-49E6-93A7-1D665BDF47BC}"/>
              </pc2:cmMkLst>
              <pc226:cmRplyChg chg="add">
                <pc226:chgData name="Kenzhekhan Abuov" userId="S::kabuov@adb.org::902729f0-25f2-45d2-93e1-7080b8c08c09" providerId="AD" clId="Web-{DE4E4AE7-4512-FCEB-9629-389A380DB4BE}" dt="2023-10-13T02:00:14.741" v="0"/>
                <pc2:cmRplyMkLst xmlns:pc2="http://schemas.microsoft.com/office/powerpoint/2019/9/main/command">
                  <pc:docMk/>
                  <pc:sldMk cId="1946294848" sldId="2145706036"/>
                  <pc2:cmMk id="{08EA08DF-9679-49E6-93A7-1D665BDF47BC}"/>
                  <pc2:cmRplyMk id="{0144D7BF-9B11-4EBB-A5D0-3F0B384A5A94}"/>
                </pc2:cmRplyMkLst>
              </pc226:cmRplyChg>
            </pc226:cmChg>
          </p:ext>
        </pc:extLst>
      </pc:sldChg>
      <pc:sldChg chg="modSp">
        <pc:chgData name="Kenzhekhan Abuov" userId="S::kabuov@adb.org::902729f0-25f2-45d2-93e1-7080b8c08c09" providerId="AD" clId="Web-{DE4E4AE7-4512-FCEB-9629-389A380DB4BE}" dt="2023-10-13T02:02:34.683" v="67" actId="20577"/>
        <pc:sldMkLst>
          <pc:docMk/>
          <pc:sldMk cId="1501289236" sldId="2145706038"/>
        </pc:sldMkLst>
        <pc:spChg chg="mod">
          <ac:chgData name="Kenzhekhan Abuov" userId="S::kabuov@adb.org::902729f0-25f2-45d2-93e1-7080b8c08c09" providerId="AD" clId="Web-{DE4E4AE7-4512-FCEB-9629-389A380DB4BE}" dt="2023-10-13T02:02:34.683" v="67" actId="20577"/>
          <ac:spMkLst>
            <pc:docMk/>
            <pc:sldMk cId="1501289236" sldId="2145706038"/>
            <ac:spMk id="44" creationId="{9C7269D1-C5D6-22C3-B47E-C8AC7DDA19DA}"/>
          </ac:spMkLst>
        </pc:spChg>
      </pc:sldChg>
    </pc:docChg>
  </pc:docChgLst>
  <pc:docChgLst>
    <pc:chgData name="Kenzhekhan Abuov" userId="S::kabuov@adb.org::902729f0-25f2-45d2-93e1-7080b8c08c09" providerId="AD" clId="Web-{20DBBF2F-312D-8A23-A980-745019C5A216}"/>
    <pc:docChg chg="modSld">
      <pc:chgData name="Kenzhekhan Abuov" userId="S::kabuov@adb.org::902729f0-25f2-45d2-93e1-7080b8c08c09" providerId="AD" clId="Web-{20DBBF2F-312D-8A23-A980-745019C5A216}" dt="2023-10-17T03:43:07.721" v="1"/>
      <pc:docMkLst>
        <pc:docMk/>
      </pc:docMkLst>
      <pc:sldChg chg="addSp delSp">
        <pc:chgData name="Kenzhekhan Abuov" userId="S::kabuov@adb.org::902729f0-25f2-45d2-93e1-7080b8c08c09" providerId="AD" clId="Web-{20DBBF2F-312D-8A23-A980-745019C5A216}" dt="2023-10-17T03:43:07.721" v="1"/>
        <pc:sldMkLst>
          <pc:docMk/>
          <pc:sldMk cId="2088425732" sldId="2145706033"/>
        </pc:sldMkLst>
        <pc:grpChg chg="add del">
          <ac:chgData name="Kenzhekhan Abuov" userId="S::kabuov@adb.org::902729f0-25f2-45d2-93e1-7080b8c08c09" providerId="AD" clId="Web-{20DBBF2F-312D-8A23-A980-745019C5A216}" dt="2023-10-17T03:43:07.721" v="1"/>
          <ac:grpSpMkLst>
            <pc:docMk/>
            <pc:sldMk cId="2088425732" sldId="2145706033"/>
            <ac:grpSpMk id="6" creationId="{84895B49-CFF8-54C2-AD08-3447601CA998}"/>
          </ac:grpSpMkLst>
        </pc:grpChg>
      </pc:sldChg>
    </pc:docChg>
  </pc:docChgLst>
  <pc:docChgLst>
    <pc:chgData name="Reneli Gloria" userId="S::rgloria.consultant@adb.org::37dd7b62-eac8-493c-819c-db9336ef8c23" providerId="AD" clId="Web-{B5ADD258-87AD-13FF-D88B-966CF23928D9}"/>
    <pc:docChg chg="modSld">
      <pc:chgData name="Reneli Gloria" userId="S::rgloria.consultant@adb.org::37dd7b62-eac8-493c-819c-db9336ef8c23" providerId="AD" clId="Web-{B5ADD258-87AD-13FF-D88B-966CF23928D9}" dt="2023-10-13T09:04:06.613" v="11" actId="20577"/>
      <pc:docMkLst>
        <pc:docMk/>
      </pc:docMkLst>
      <pc:sldChg chg="modSp">
        <pc:chgData name="Reneli Gloria" userId="S::rgloria.consultant@adb.org::37dd7b62-eac8-493c-819c-db9336ef8c23" providerId="AD" clId="Web-{B5ADD258-87AD-13FF-D88B-966CF23928D9}" dt="2023-10-13T09:04:06.613" v="11" actId="20577"/>
        <pc:sldMkLst>
          <pc:docMk/>
          <pc:sldMk cId="1290360302" sldId="265"/>
        </pc:sldMkLst>
        <pc:spChg chg="mod">
          <ac:chgData name="Reneli Gloria" userId="S::rgloria.consultant@adb.org::37dd7b62-eac8-493c-819c-db9336ef8c23" providerId="AD" clId="Web-{B5ADD258-87AD-13FF-D88B-966CF23928D9}" dt="2023-10-13T09:04:06.613" v="11" actId="20577"/>
          <ac:spMkLst>
            <pc:docMk/>
            <pc:sldMk cId="1290360302" sldId="265"/>
            <ac:spMk id="8" creationId="{166644B0-F253-FEB4-D167-7EA85396C136}"/>
          </ac:spMkLst>
        </pc:spChg>
      </pc:sldChg>
    </pc:docChg>
  </pc:docChgLst>
  <pc:docChgLst>
    <pc:chgData name="Reneli Gloria" userId="S::rgloria.consultant@adb.org::37dd7b62-eac8-493c-819c-db9336ef8c23" providerId="AD" clId="Web-{B84D0A4A-8D56-E183-4A45-4C413BC22453}"/>
    <pc:docChg chg="modSld">
      <pc:chgData name="Reneli Gloria" userId="S::rgloria.consultant@adb.org::37dd7b62-eac8-493c-819c-db9336ef8c23" providerId="AD" clId="Web-{B84D0A4A-8D56-E183-4A45-4C413BC22453}" dt="2023-10-17T03:48:00.877" v="2" actId="1076"/>
      <pc:docMkLst>
        <pc:docMk/>
      </pc:docMkLst>
      <pc:sldChg chg="addSp modSp">
        <pc:chgData name="Reneli Gloria" userId="S::rgloria.consultant@adb.org::37dd7b62-eac8-493c-819c-db9336ef8c23" providerId="AD" clId="Web-{B84D0A4A-8D56-E183-4A45-4C413BC22453}" dt="2023-10-17T03:48:00.877" v="2" actId="1076"/>
        <pc:sldMkLst>
          <pc:docMk/>
          <pc:sldMk cId="2088425732" sldId="2145706033"/>
        </pc:sldMkLst>
        <pc:picChg chg="add mod">
          <ac:chgData name="Reneli Gloria" userId="S::rgloria.consultant@adb.org::37dd7b62-eac8-493c-819c-db9336ef8c23" providerId="AD" clId="Web-{B84D0A4A-8D56-E183-4A45-4C413BC22453}" dt="2023-10-17T03:48:00.877" v="2" actId="1076"/>
          <ac:picMkLst>
            <pc:docMk/>
            <pc:sldMk cId="2088425732" sldId="2145706033"/>
            <ac:picMk id="36" creationId="{8957D3EB-28BA-E2C0-1A19-64E0CC461385}"/>
          </ac:picMkLst>
        </pc:picChg>
      </pc:sldChg>
    </pc:docChg>
  </pc:docChgLst>
  <pc:docChgLst>
    <pc:chgData name="Kenzhekhan Abuov" userId="S::kabuov@adb.org::902729f0-25f2-45d2-93e1-7080b8c08c09" providerId="AD" clId="Web-{74A46E0B-00EB-A45A-14A4-D56F95A97D64}"/>
    <pc:docChg chg="modSld">
      <pc:chgData name="Kenzhekhan Abuov" userId="S::kabuov@adb.org::902729f0-25f2-45d2-93e1-7080b8c08c09" providerId="AD" clId="Web-{74A46E0B-00EB-A45A-14A4-D56F95A97D64}" dt="2023-10-13T01:15:26.990" v="51"/>
      <pc:docMkLst>
        <pc:docMk/>
      </pc:docMkLst>
      <pc:sldChg chg="modCm">
        <pc:chgData name="Kenzhekhan Abuov" userId="S::kabuov@adb.org::902729f0-25f2-45d2-93e1-7080b8c08c09" providerId="AD" clId="Web-{74A46E0B-00EB-A45A-14A4-D56F95A97D64}" dt="2023-10-13T01:15:26.990" v="51"/>
        <pc:sldMkLst>
          <pc:docMk/>
          <pc:sldMk cId="1512332877" sldId="21457060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enzhekhan Abuov" userId="S::kabuov@adb.org::902729f0-25f2-45d2-93e1-7080b8c08c09" providerId="AD" clId="Web-{74A46E0B-00EB-A45A-14A4-D56F95A97D64}" dt="2023-10-13T01:15:26.990" v="51"/>
              <pc2:cmMkLst xmlns:pc2="http://schemas.microsoft.com/office/powerpoint/2019/9/main/command">
                <pc:docMk/>
                <pc:sldMk cId="1512332877" sldId="2145706034"/>
                <pc2:cmMk id="{1BCC8140-D1A1-A443-9FCE-D905391C6AAE}"/>
              </pc2:cmMkLst>
              <pc226:cmRplyChg chg="add">
                <pc226:chgData name="Kenzhekhan Abuov" userId="S::kabuov@adb.org::902729f0-25f2-45d2-93e1-7080b8c08c09" providerId="AD" clId="Web-{74A46E0B-00EB-A45A-14A4-D56F95A97D64}" dt="2023-10-13T01:15:26.990" v="51"/>
                <pc2:cmRplyMkLst xmlns:pc2="http://schemas.microsoft.com/office/powerpoint/2019/9/main/command">
                  <pc:docMk/>
                  <pc:sldMk cId="1512332877" sldId="2145706034"/>
                  <pc2:cmMk id="{1BCC8140-D1A1-A443-9FCE-D905391C6AAE}"/>
                  <pc2:cmRplyMk id="{DFF4B6A2-6D29-44D0-AC2D-D7E3BF74B7AF}"/>
                </pc2:cmRplyMkLst>
              </pc226:cmRplyChg>
            </pc226:cmChg>
          </p:ext>
        </pc:extLst>
      </pc:sldChg>
      <pc:sldChg chg="modSp modCm">
        <pc:chgData name="Kenzhekhan Abuov" userId="S::kabuov@adb.org::902729f0-25f2-45d2-93e1-7080b8c08c09" providerId="AD" clId="Web-{74A46E0B-00EB-A45A-14A4-D56F95A97D64}" dt="2023-10-13T01:13:50.799" v="50"/>
        <pc:sldMkLst>
          <pc:docMk/>
          <pc:sldMk cId="1591372799" sldId="2145706035"/>
        </pc:sldMkLst>
        <pc:spChg chg="mod">
          <ac:chgData name="Kenzhekhan Abuov" userId="S::kabuov@adb.org::902729f0-25f2-45d2-93e1-7080b8c08c09" providerId="AD" clId="Web-{74A46E0B-00EB-A45A-14A4-D56F95A97D64}" dt="2023-10-13T01:11:32.763" v="46" actId="20577"/>
          <ac:spMkLst>
            <pc:docMk/>
            <pc:sldMk cId="1591372799" sldId="2145706035"/>
            <ac:spMk id="5" creationId="{38CD7E9F-7704-2560-08A5-7604EBB9061C}"/>
          </ac:spMkLst>
        </pc:spChg>
        <pc:spChg chg="mod">
          <ac:chgData name="Kenzhekhan Abuov" userId="S::kabuov@adb.org::902729f0-25f2-45d2-93e1-7080b8c08c09" providerId="AD" clId="Web-{74A46E0B-00EB-A45A-14A4-D56F95A97D64}" dt="2023-10-13T01:11:20.122" v="44" actId="20577"/>
          <ac:spMkLst>
            <pc:docMk/>
            <pc:sldMk cId="1591372799" sldId="2145706035"/>
            <ac:spMk id="6" creationId="{64974590-3266-B7FC-1B21-98155736713E}"/>
          </ac:spMkLst>
        </pc:spChg>
        <pc:spChg chg="mod">
          <ac:chgData name="Kenzhekhan Abuov" userId="S::kabuov@adb.org::902729f0-25f2-45d2-93e1-7080b8c08c09" providerId="AD" clId="Web-{74A46E0B-00EB-A45A-14A4-D56F95A97D64}" dt="2023-10-13T01:09:41.822" v="27" actId="14100"/>
          <ac:spMkLst>
            <pc:docMk/>
            <pc:sldMk cId="1591372799" sldId="2145706035"/>
            <ac:spMk id="7" creationId="{D32AAD38-507A-C97E-8A41-B16789EE3B9A}"/>
          </ac:spMkLst>
        </pc:spChg>
        <pc:spChg chg="mod">
          <ac:chgData name="Kenzhekhan Abuov" userId="S::kabuov@adb.org::902729f0-25f2-45d2-93e1-7080b8c08c09" providerId="AD" clId="Web-{74A46E0B-00EB-A45A-14A4-D56F95A97D64}" dt="2023-10-13T01:10:52.715" v="38" actId="20577"/>
          <ac:spMkLst>
            <pc:docMk/>
            <pc:sldMk cId="1591372799" sldId="2145706035"/>
            <ac:spMk id="9" creationId="{10054618-B7DF-8759-E39F-3414247743BE}"/>
          </ac:spMkLst>
        </pc:spChg>
        <pc:spChg chg="mod">
          <ac:chgData name="Kenzhekhan Abuov" userId="S::kabuov@adb.org::902729f0-25f2-45d2-93e1-7080b8c08c09" providerId="AD" clId="Web-{74A46E0B-00EB-A45A-14A4-D56F95A97D64}" dt="2023-10-13T01:11:04.966" v="41" actId="20577"/>
          <ac:spMkLst>
            <pc:docMk/>
            <pc:sldMk cId="1591372799" sldId="2145706035"/>
            <ac:spMk id="10" creationId="{8AE58022-058B-6C6E-32F3-53B6900BBBF5}"/>
          </ac:spMkLst>
        </pc:spChg>
        <pc:spChg chg="mod">
          <ac:chgData name="Kenzhekhan Abuov" userId="S::kabuov@adb.org::902729f0-25f2-45d2-93e1-7080b8c08c09" providerId="AD" clId="Web-{74A46E0B-00EB-A45A-14A4-D56F95A97D64}" dt="2023-10-13T01:11:00.434" v="40" actId="20577"/>
          <ac:spMkLst>
            <pc:docMk/>
            <pc:sldMk cId="1591372799" sldId="2145706035"/>
            <ac:spMk id="13" creationId="{23099A0B-40B3-F55D-8EEA-CF312ADDA59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enzhekhan Abuov" userId="S::kabuov@adb.org::902729f0-25f2-45d2-93e1-7080b8c08c09" providerId="AD" clId="Web-{74A46E0B-00EB-A45A-14A4-D56F95A97D64}" dt="2023-10-13T01:13:10.579" v="48"/>
              <pc2:cmMkLst xmlns:pc2="http://schemas.microsoft.com/office/powerpoint/2019/9/main/command">
                <pc:docMk/>
                <pc:sldMk cId="1591372799" sldId="2145706035"/>
                <pc2:cmMk id="{F2DDD51C-0A44-B446-A750-1302490D758C}"/>
              </pc2:cmMkLst>
              <pc226:cmRplyChg chg="add">
                <pc226:chgData name="Kenzhekhan Abuov" userId="S::kabuov@adb.org::902729f0-25f2-45d2-93e1-7080b8c08c09" providerId="AD" clId="Web-{74A46E0B-00EB-A45A-14A4-D56F95A97D64}" dt="2023-10-13T01:13:10.579" v="48"/>
                <pc2:cmRplyMkLst xmlns:pc2="http://schemas.microsoft.com/office/powerpoint/2019/9/main/command">
                  <pc:docMk/>
                  <pc:sldMk cId="1591372799" sldId="2145706035"/>
                  <pc2:cmMk id="{F2DDD51C-0A44-B446-A750-1302490D758C}"/>
                  <pc2:cmRplyMk id="{249B995A-B85A-4C7C-A3B8-65F889BFA8E1}"/>
                </pc2:cmRplyMkLst>
              </pc226:cmRplyChg>
            </pc226:cmChg>
            <pc226:cmChg xmlns:pc226="http://schemas.microsoft.com/office/powerpoint/2022/06/main/command" chg="">
              <pc226:chgData name="Kenzhekhan Abuov" userId="S::kabuov@adb.org::902729f0-25f2-45d2-93e1-7080b8c08c09" providerId="AD" clId="Web-{74A46E0B-00EB-A45A-14A4-D56F95A97D64}" dt="2023-10-13T01:12:05.952" v="47"/>
              <pc2:cmMkLst xmlns:pc2="http://schemas.microsoft.com/office/powerpoint/2019/9/main/command">
                <pc:docMk/>
                <pc:sldMk cId="1591372799" sldId="2145706035"/>
                <pc2:cmMk id="{3F02A927-6F0C-4A4D-8D07-EE850D396103}"/>
              </pc2:cmMkLst>
              <pc226:cmRplyChg chg="add">
                <pc226:chgData name="Kenzhekhan Abuov" userId="S::kabuov@adb.org::902729f0-25f2-45d2-93e1-7080b8c08c09" providerId="AD" clId="Web-{74A46E0B-00EB-A45A-14A4-D56F95A97D64}" dt="2023-10-13T01:12:05.952" v="47"/>
                <pc2:cmRplyMkLst xmlns:pc2="http://schemas.microsoft.com/office/powerpoint/2019/9/main/command">
                  <pc:docMk/>
                  <pc:sldMk cId="1591372799" sldId="2145706035"/>
                  <pc2:cmMk id="{3F02A927-6F0C-4A4D-8D07-EE850D396103}"/>
                  <pc2:cmRplyMk id="{00036FAC-87B9-41FA-AACB-37E12F561068}"/>
                </pc2:cmRplyMkLst>
              </pc226:cmRplyChg>
            </pc226:cmChg>
            <pc226:cmChg xmlns:pc226="http://schemas.microsoft.com/office/powerpoint/2022/06/main/command" chg="mod">
              <pc226:chgData name="Kenzhekhan Abuov" userId="S::kabuov@adb.org::902729f0-25f2-45d2-93e1-7080b8c08c09" providerId="AD" clId="Web-{74A46E0B-00EB-A45A-14A4-D56F95A97D64}" dt="2023-10-13T01:13:50.799" v="50"/>
              <pc2:cmMkLst xmlns:pc2="http://schemas.microsoft.com/office/powerpoint/2019/9/main/command">
                <pc:docMk/>
                <pc:sldMk cId="1591372799" sldId="2145706035"/>
                <pc2:cmMk id="{AA4B1864-B522-914A-9158-D7A3C54E3A7F}"/>
              </pc2:cmMkLst>
              <pc226:cmRplyChg chg="add">
                <pc226:chgData name="Kenzhekhan Abuov" userId="S::kabuov@adb.org::902729f0-25f2-45d2-93e1-7080b8c08c09" providerId="AD" clId="Web-{74A46E0B-00EB-A45A-14A4-D56F95A97D64}" dt="2023-10-13T01:13:50.799" v="50"/>
                <pc2:cmRplyMkLst xmlns:pc2="http://schemas.microsoft.com/office/powerpoint/2019/9/main/command">
                  <pc:docMk/>
                  <pc:sldMk cId="1591372799" sldId="2145706035"/>
                  <pc2:cmMk id="{AA4B1864-B522-914A-9158-D7A3C54E3A7F}"/>
                  <pc2:cmRplyMk id="{6D0B7271-033F-4E39-BB4F-D2A0BDB7567C}"/>
                </pc2:cmRplyMkLst>
              </pc226:cmRplyChg>
            </pc226:cmChg>
            <pc226:cmChg xmlns:pc226="http://schemas.microsoft.com/office/powerpoint/2022/06/main/command" chg="">
              <pc226:chgData name="Kenzhekhan Abuov" userId="S::kabuov@adb.org::902729f0-25f2-45d2-93e1-7080b8c08c09" providerId="AD" clId="Web-{74A46E0B-00EB-A45A-14A4-D56F95A97D64}" dt="2023-10-13T01:13:41.674" v="49"/>
              <pc2:cmMkLst xmlns:pc2="http://schemas.microsoft.com/office/powerpoint/2019/9/main/command">
                <pc:docMk/>
                <pc:sldMk cId="1591372799" sldId="2145706035"/>
                <pc2:cmMk id="{C86432D3-0C39-E540-80A7-84EF1ECFEEB0}"/>
              </pc2:cmMkLst>
              <pc226:cmRplyChg chg="add">
                <pc226:chgData name="Kenzhekhan Abuov" userId="S::kabuov@adb.org::902729f0-25f2-45d2-93e1-7080b8c08c09" providerId="AD" clId="Web-{74A46E0B-00EB-A45A-14A4-D56F95A97D64}" dt="2023-10-13T01:13:41.674" v="49"/>
                <pc2:cmRplyMkLst xmlns:pc2="http://schemas.microsoft.com/office/powerpoint/2019/9/main/command">
                  <pc:docMk/>
                  <pc:sldMk cId="1591372799" sldId="2145706035"/>
                  <pc2:cmMk id="{C86432D3-0C39-E540-80A7-84EF1ECFEEB0}"/>
                  <pc2:cmRplyMk id="{7E35924D-29D4-49E7-9376-582DAD19EC29}"/>
                </pc2:cmRplyMkLst>
              </pc226:cmRplyChg>
            </pc226:cmChg>
          </p:ext>
        </pc:extLst>
      </pc:sldChg>
    </pc:docChg>
  </pc:docChgLst>
  <pc:docChgLst>
    <pc:chgData name="Xinglan Hu" userId="S::xinglanhu@adb.org::61035392-b8e6-43fa-b39d-a05287957c90" providerId="AD" clId="Web-{BDA5E861-823F-6C7D-C4EC-72EA2E5FEFAF}"/>
    <pc:docChg chg="modSld">
      <pc:chgData name="Xinglan Hu" userId="S::xinglanhu@adb.org::61035392-b8e6-43fa-b39d-a05287957c90" providerId="AD" clId="Web-{BDA5E861-823F-6C7D-C4EC-72EA2E5FEFAF}" dt="2023-10-16T09:04:41.544" v="51" actId="20577"/>
      <pc:docMkLst>
        <pc:docMk/>
      </pc:docMkLst>
      <pc:sldChg chg="delSp modSp">
        <pc:chgData name="Xinglan Hu" userId="S::xinglanhu@adb.org::61035392-b8e6-43fa-b39d-a05287957c90" providerId="AD" clId="Web-{BDA5E861-823F-6C7D-C4EC-72EA2E5FEFAF}" dt="2023-10-16T09:02:48.056" v="21" actId="20577"/>
        <pc:sldMkLst>
          <pc:docMk/>
          <pc:sldMk cId="1946294848" sldId="2145706036"/>
        </pc:sldMkLst>
        <pc:spChg chg="mod">
          <ac:chgData name="Xinglan Hu" userId="S::xinglanhu@adb.org::61035392-b8e6-43fa-b39d-a05287957c90" providerId="AD" clId="Web-{BDA5E861-823F-6C7D-C4EC-72EA2E5FEFAF}" dt="2023-10-16T09:02:25.789" v="7" actId="1076"/>
          <ac:spMkLst>
            <pc:docMk/>
            <pc:sldMk cId="1946294848" sldId="2145706036"/>
            <ac:spMk id="11" creationId="{D6C513CA-655E-CBAC-E2B6-BC0049173198}"/>
          </ac:spMkLst>
        </pc:spChg>
        <pc:spChg chg="mod">
          <ac:chgData name="Xinglan Hu" userId="S::xinglanhu@adb.org::61035392-b8e6-43fa-b39d-a05287957c90" providerId="AD" clId="Web-{BDA5E861-823F-6C7D-C4EC-72EA2E5FEFAF}" dt="2023-10-16T09:02:07.507" v="5" actId="14100"/>
          <ac:spMkLst>
            <pc:docMk/>
            <pc:sldMk cId="1946294848" sldId="2145706036"/>
            <ac:spMk id="14" creationId="{2F8493D3-7846-C0AC-29DB-DE4C8543496E}"/>
          </ac:spMkLst>
        </pc:spChg>
        <pc:spChg chg="mod">
          <ac:chgData name="Xinglan Hu" userId="S::xinglanhu@adb.org::61035392-b8e6-43fa-b39d-a05287957c90" providerId="AD" clId="Web-{BDA5E861-823F-6C7D-C4EC-72EA2E5FEFAF}" dt="2023-10-16T09:02:48.056" v="21" actId="20577"/>
          <ac:spMkLst>
            <pc:docMk/>
            <pc:sldMk cId="1946294848" sldId="2145706036"/>
            <ac:spMk id="15" creationId="{B903C28F-C4B1-9F73-46B6-9E3287EC3A80}"/>
          </ac:spMkLst>
        </pc:spChg>
        <pc:spChg chg="mod">
          <ac:chgData name="Xinglan Hu" userId="S::xinglanhu@adb.org::61035392-b8e6-43fa-b39d-a05287957c90" providerId="AD" clId="Web-{BDA5E861-823F-6C7D-C4EC-72EA2E5FEFAF}" dt="2023-10-16T09:02:44.368" v="18" actId="20577"/>
          <ac:spMkLst>
            <pc:docMk/>
            <pc:sldMk cId="1946294848" sldId="2145706036"/>
            <ac:spMk id="16" creationId="{15617A2A-C50E-DD39-8D89-1DF38640DBC1}"/>
          </ac:spMkLst>
        </pc:spChg>
        <pc:spChg chg="del">
          <ac:chgData name="Xinglan Hu" userId="S::xinglanhu@adb.org::61035392-b8e6-43fa-b39d-a05287957c90" providerId="AD" clId="Web-{BDA5E861-823F-6C7D-C4EC-72EA2E5FEFAF}" dt="2023-10-16T09:01:53.913" v="1"/>
          <ac:spMkLst>
            <pc:docMk/>
            <pc:sldMk cId="1946294848" sldId="2145706036"/>
            <ac:spMk id="17" creationId="{5E250E29-70E9-A4D8-8C94-BBD70A35D769}"/>
          </ac:spMkLst>
        </pc:spChg>
        <pc:spChg chg="del">
          <ac:chgData name="Xinglan Hu" userId="S::xinglanhu@adb.org::61035392-b8e6-43fa-b39d-a05287957c90" providerId="AD" clId="Web-{BDA5E861-823F-6C7D-C4EC-72EA2E5FEFAF}" dt="2023-10-16T09:01:49.710" v="0"/>
          <ac:spMkLst>
            <pc:docMk/>
            <pc:sldMk cId="1946294848" sldId="2145706036"/>
            <ac:spMk id="19" creationId="{5DC9DB77-A088-B5B0-E973-0F19D3A7757D}"/>
          </ac:spMkLst>
        </pc:spChg>
      </pc:sldChg>
      <pc:sldChg chg="modSp">
        <pc:chgData name="Xinglan Hu" userId="S::xinglanhu@adb.org::61035392-b8e6-43fa-b39d-a05287957c90" providerId="AD" clId="Web-{BDA5E861-823F-6C7D-C4EC-72EA2E5FEFAF}" dt="2023-10-16T09:04:41.544" v="51" actId="20577"/>
        <pc:sldMkLst>
          <pc:docMk/>
          <pc:sldMk cId="1501289236" sldId="2145706038"/>
        </pc:sldMkLst>
        <pc:spChg chg="mod">
          <ac:chgData name="Xinglan Hu" userId="S::xinglanhu@adb.org::61035392-b8e6-43fa-b39d-a05287957c90" providerId="AD" clId="Web-{BDA5E861-823F-6C7D-C4EC-72EA2E5FEFAF}" dt="2023-10-16T09:04:27.559" v="45" actId="20577"/>
          <ac:spMkLst>
            <pc:docMk/>
            <pc:sldMk cId="1501289236" sldId="2145706038"/>
            <ac:spMk id="28" creationId="{B4ADE12E-8E20-39C6-8609-D4B64895ACEC}"/>
          </ac:spMkLst>
        </pc:spChg>
        <pc:spChg chg="mod">
          <ac:chgData name="Xinglan Hu" userId="S::xinglanhu@adb.org::61035392-b8e6-43fa-b39d-a05287957c90" providerId="AD" clId="Web-{BDA5E861-823F-6C7D-C4EC-72EA2E5FEFAF}" dt="2023-10-16T09:04:41.544" v="51" actId="20577"/>
          <ac:spMkLst>
            <pc:docMk/>
            <pc:sldMk cId="1501289236" sldId="2145706038"/>
            <ac:spMk id="38" creationId="{C7138BC0-84D7-6C50-302C-DAD2D5215259}"/>
          </ac:spMkLst>
        </pc:spChg>
      </pc:sldChg>
    </pc:docChg>
  </pc:docChgLst>
  <pc:docChgLst>
    <pc:chgData name="Mary Ann Magadia" userId="1d9742bb-e3f4-43f2-905f-812d8d1d8b7c" providerId="ADAL" clId="{F62CCDA9-A7A2-43E2-908C-3DDE27E0183E}"/>
    <pc:docChg chg="undo custSel modSld">
      <pc:chgData name="Mary Ann Magadia" userId="1d9742bb-e3f4-43f2-905f-812d8d1d8b7c" providerId="ADAL" clId="{F62CCDA9-A7A2-43E2-908C-3DDE27E0183E}" dt="2023-10-17T01:58:11.888" v="267" actId="20577"/>
      <pc:docMkLst>
        <pc:docMk/>
      </pc:docMkLst>
      <pc:sldChg chg="modSp mod">
        <pc:chgData name="Mary Ann Magadia" userId="1d9742bb-e3f4-43f2-905f-812d8d1d8b7c" providerId="ADAL" clId="{F62CCDA9-A7A2-43E2-908C-3DDE27E0183E}" dt="2023-10-13T06:12:31.641" v="0" actId="14100"/>
        <pc:sldMkLst>
          <pc:docMk/>
          <pc:sldMk cId="1856451125" sldId="256"/>
        </pc:sldMkLst>
        <pc:spChg chg="mod">
          <ac:chgData name="Mary Ann Magadia" userId="1d9742bb-e3f4-43f2-905f-812d8d1d8b7c" providerId="ADAL" clId="{F62CCDA9-A7A2-43E2-908C-3DDE27E0183E}" dt="2023-10-13T06:12:31.641" v="0" actId="14100"/>
          <ac:spMkLst>
            <pc:docMk/>
            <pc:sldMk cId="1856451125" sldId="256"/>
            <ac:spMk id="5" creationId="{15BD69BE-963D-08B1-9BD4-4C24B8EBB86E}"/>
          </ac:spMkLst>
        </pc:spChg>
      </pc:sldChg>
      <pc:sldChg chg="modSp mod">
        <pc:chgData name="Mary Ann Magadia" userId="1d9742bb-e3f4-43f2-905f-812d8d1d8b7c" providerId="ADAL" clId="{F62CCDA9-A7A2-43E2-908C-3DDE27E0183E}" dt="2023-10-17T01:55:20.864" v="19" actId="1076"/>
        <pc:sldMkLst>
          <pc:docMk/>
          <pc:sldMk cId="601451550" sldId="259"/>
        </pc:sldMkLst>
        <pc:spChg chg="mod">
          <ac:chgData name="Mary Ann Magadia" userId="1d9742bb-e3f4-43f2-905f-812d8d1d8b7c" providerId="ADAL" clId="{F62CCDA9-A7A2-43E2-908C-3DDE27E0183E}" dt="2023-10-17T01:54:46.672" v="11" actId="1076"/>
          <ac:spMkLst>
            <pc:docMk/>
            <pc:sldMk cId="601451550" sldId="259"/>
            <ac:spMk id="4" creationId="{AE87E53B-AE64-DB8A-40AE-0962DAFC27DD}"/>
          </ac:spMkLst>
        </pc:spChg>
        <pc:spChg chg="mod">
          <ac:chgData name="Mary Ann Magadia" userId="1d9742bb-e3f4-43f2-905f-812d8d1d8b7c" providerId="ADAL" clId="{F62CCDA9-A7A2-43E2-908C-3DDE27E0183E}" dt="2023-10-17T01:54:51.256" v="13" actId="1076"/>
          <ac:spMkLst>
            <pc:docMk/>
            <pc:sldMk cId="601451550" sldId="259"/>
            <ac:spMk id="11" creationId="{A0CC3192-AB66-7CA8-B4E5-744835332D16}"/>
          </ac:spMkLst>
        </pc:spChg>
        <pc:spChg chg="mod">
          <ac:chgData name="Mary Ann Magadia" userId="1d9742bb-e3f4-43f2-905f-812d8d1d8b7c" providerId="ADAL" clId="{F62CCDA9-A7A2-43E2-908C-3DDE27E0183E}" dt="2023-10-17T01:55:20.864" v="19" actId="1076"/>
          <ac:spMkLst>
            <pc:docMk/>
            <pc:sldMk cId="601451550" sldId="259"/>
            <ac:spMk id="12" creationId="{8CE94B79-E8FA-F6E1-5C62-7EDB00E2EB37}"/>
          </ac:spMkLst>
        </pc:spChg>
      </pc:sldChg>
      <pc:sldChg chg="modSp mod">
        <pc:chgData name="Mary Ann Magadia" userId="1d9742bb-e3f4-43f2-905f-812d8d1d8b7c" providerId="ADAL" clId="{F62CCDA9-A7A2-43E2-908C-3DDE27E0183E}" dt="2023-10-17T01:57:35.092" v="264" actId="20577"/>
        <pc:sldMkLst>
          <pc:docMk/>
          <pc:sldMk cId="1290360302" sldId="265"/>
        </pc:sldMkLst>
        <pc:spChg chg="mod">
          <ac:chgData name="Mary Ann Magadia" userId="1d9742bb-e3f4-43f2-905f-812d8d1d8b7c" providerId="ADAL" clId="{F62CCDA9-A7A2-43E2-908C-3DDE27E0183E}" dt="2023-10-17T01:57:35.092" v="264" actId="20577"/>
          <ac:spMkLst>
            <pc:docMk/>
            <pc:sldMk cId="1290360302" sldId="265"/>
            <ac:spMk id="8" creationId="{166644B0-F253-FEB4-D167-7EA85396C136}"/>
          </ac:spMkLst>
        </pc:spChg>
      </pc:sldChg>
      <pc:sldChg chg="modSp mod">
        <pc:chgData name="Mary Ann Magadia" userId="1d9742bb-e3f4-43f2-905f-812d8d1d8b7c" providerId="ADAL" clId="{F62CCDA9-A7A2-43E2-908C-3DDE27E0183E}" dt="2023-10-17T01:58:11.888" v="267" actId="20577"/>
        <pc:sldMkLst>
          <pc:docMk/>
          <pc:sldMk cId="2088425732" sldId="2145706033"/>
        </pc:sldMkLst>
        <pc:spChg chg="mod">
          <ac:chgData name="Mary Ann Magadia" userId="1d9742bb-e3f4-43f2-905f-812d8d1d8b7c" providerId="ADAL" clId="{F62CCDA9-A7A2-43E2-908C-3DDE27E0183E}" dt="2023-10-17T01:52:36.884" v="8" actId="14100"/>
          <ac:spMkLst>
            <pc:docMk/>
            <pc:sldMk cId="2088425732" sldId="2145706033"/>
            <ac:spMk id="3" creationId="{103E059C-E00B-B9DA-0270-44E23132BE9F}"/>
          </ac:spMkLst>
        </pc:spChg>
        <pc:spChg chg="mod">
          <ac:chgData name="Mary Ann Magadia" userId="1d9742bb-e3f4-43f2-905f-812d8d1d8b7c" providerId="ADAL" clId="{F62CCDA9-A7A2-43E2-908C-3DDE27E0183E}" dt="2023-10-17T01:52:44.328" v="9" actId="207"/>
          <ac:spMkLst>
            <pc:docMk/>
            <pc:sldMk cId="2088425732" sldId="2145706033"/>
            <ac:spMk id="5" creationId="{02664F31-3A8D-A88C-32F1-61D8D62FC17B}"/>
          </ac:spMkLst>
        </pc:spChg>
        <pc:spChg chg="mod">
          <ac:chgData name="Mary Ann Magadia" userId="1d9742bb-e3f4-43f2-905f-812d8d1d8b7c" providerId="ADAL" clId="{F62CCDA9-A7A2-43E2-908C-3DDE27E0183E}" dt="2023-10-17T01:52:53.062" v="10" actId="207"/>
          <ac:spMkLst>
            <pc:docMk/>
            <pc:sldMk cId="2088425732" sldId="2145706033"/>
            <ac:spMk id="32" creationId="{AE0D112A-DFEE-B7AD-B804-15FE84071251}"/>
          </ac:spMkLst>
        </pc:spChg>
        <pc:spChg chg="mod">
          <ac:chgData name="Mary Ann Magadia" userId="1d9742bb-e3f4-43f2-905f-812d8d1d8b7c" providerId="ADAL" clId="{F62CCDA9-A7A2-43E2-908C-3DDE27E0183E}" dt="2023-10-17T01:58:11.888" v="267" actId="20577"/>
          <ac:spMkLst>
            <pc:docMk/>
            <pc:sldMk cId="2088425732" sldId="2145706033"/>
            <ac:spMk id="39" creationId="{38BCC5C8-0C55-97A1-92C5-2693BC0EFA27}"/>
          </ac:spMkLst>
        </pc:spChg>
      </pc:sldChg>
      <pc:sldChg chg="modSp mod">
        <pc:chgData name="Mary Ann Magadia" userId="1d9742bb-e3f4-43f2-905f-812d8d1d8b7c" providerId="ADAL" clId="{F62CCDA9-A7A2-43E2-908C-3DDE27E0183E}" dt="2023-10-17T01:57:52.615" v="265" actId="14100"/>
        <pc:sldMkLst>
          <pc:docMk/>
          <pc:sldMk cId="1946294848" sldId="2145706036"/>
        </pc:sldMkLst>
        <pc:picChg chg="mod">
          <ac:chgData name="Mary Ann Magadia" userId="1d9742bb-e3f4-43f2-905f-812d8d1d8b7c" providerId="ADAL" clId="{F62CCDA9-A7A2-43E2-908C-3DDE27E0183E}" dt="2023-10-17T01:57:52.615" v="265" actId="14100"/>
          <ac:picMkLst>
            <pc:docMk/>
            <pc:sldMk cId="1946294848" sldId="2145706036"/>
            <ac:picMk id="5" creationId="{AF322524-64DC-7F56-020A-4A0FEFB7B0F5}"/>
          </ac:picMkLst>
        </pc:picChg>
      </pc:sldChg>
      <pc:sldChg chg="modCm">
        <pc:chgData name="Mary Ann Magadia" userId="1d9742bb-e3f4-43f2-905f-812d8d1d8b7c" providerId="ADAL" clId="{F62CCDA9-A7A2-43E2-908C-3DDE27E0183E}" dt="2023-10-16T08:22:56.637" v="1" actId="2056"/>
        <pc:sldMkLst>
          <pc:docMk/>
          <pc:sldMk cId="1501289236" sldId="21457060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y Ann Magadia" userId="1d9742bb-e3f4-43f2-905f-812d8d1d8b7c" providerId="ADAL" clId="{F62CCDA9-A7A2-43E2-908C-3DDE27E0183E}" dt="2023-10-16T08:22:56.637" v="1" actId="2056"/>
              <pc2:cmMkLst xmlns:pc2="http://schemas.microsoft.com/office/powerpoint/2019/9/main/command">
                <pc:docMk/>
                <pc:sldMk cId="1501289236" sldId="2145706038"/>
                <pc2:cmMk id="{5C2EA233-0D15-41F9-8EC1-21A39E4F7D13}"/>
              </pc2:cmMkLst>
            </pc226:cmChg>
          </p:ext>
        </pc:extLst>
      </pc:sldChg>
    </pc:docChg>
  </pc:docChgLst>
  <pc:docChgLst>
    <pc:chgData name="Reneli Gloria" userId="S::rgloria.consultant@adb.org::37dd7b62-eac8-493c-819c-db9336ef8c23" providerId="AD" clId="Web-{C1581E92-1655-78CA-400C-7512231F97C0}"/>
    <pc:docChg chg="modSld">
      <pc:chgData name="Reneli Gloria" userId="S::rgloria.consultant@adb.org::37dd7b62-eac8-493c-819c-db9336ef8c23" providerId="AD" clId="Web-{C1581E92-1655-78CA-400C-7512231F97C0}" dt="2023-10-16T11:02:02.231" v="104" actId="1076"/>
      <pc:docMkLst>
        <pc:docMk/>
      </pc:docMkLst>
      <pc:sldChg chg="addSp delSp modSp">
        <pc:chgData name="Reneli Gloria" userId="S::rgloria.consultant@adb.org::37dd7b62-eac8-493c-819c-db9336ef8c23" providerId="AD" clId="Web-{C1581E92-1655-78CA-400C-7512231F97C0}" dt="2023-10-16T11:02:02.231" v="104" actId="1076"/>
        <pc:sldMkLst>
          <pc:docMk/>
          <pc:sldMk cId="2088425732" sldId="2145706033"/>
        </pc:sldMkLst>
        <pc:picChg chg="add del mod">
          <ac:chgData name="Reneli Gloria" userId="S::rgloria.consultant@adb.org::37dd7b62-eac8-493c-819c-db9336ef8c23" providerId="AD" clId="Web-{C1581E92-1655-78CA-400C-7512231F97C0}" dt="2023-10-16T10:06:57.770" v="3"/>
          <ac:picMkLst>
            <pc:docMk/>
            <pc:sldMk cId="2088425732" sldId="2145706033"/>
            <ac:picMk id="3" creationId="{05296596-7DA4-8A60-F787-31A2C9AFDC76}"/>
          </ac:picMkLst>
        </pc:picChg>
        <pc:picChg chg="add del mod">
          <ac:chgData name="Reneli Gloria" userId="S::rgloria.consultant@adb.org::37dd7b62-eac8-493c-819c-db9336ef8c23" providerId="AD" clId="Web-{C1581E92-1655-78CA-400C-7512231F97C0}" dt="2023-10-16T10:41:30.595" v="74"/>
          <ac:picMkLst>
            <pc:docMk/>
            <pc:sldMk cId="2088425732" sldId="2145706033"/>
            <ac:picMk id="3" creationId="{D9FA6170-DAC3-80E4-CE02-EEC0F3FD4857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39:56.405" v="73" actId="1076"/>
          <ac:picMkLst>
            <pc:docMk/>
            <pc:sldMk cId="2088425732" sldId="2145706033"/>
            <ac:picMk id="6" creationId="{0FD42CBF-59D5-FDA7-F6D9-88D25E1561E2}"/>
          </ac:picMkLst>
        </pc:picChg>
        <pc:picChg chg="add del mod">
          <ac:chgData name="Reneli Gloria" userId="S::rgloria.consultant@adb.org::37dd7b62-eac8-493c-819c-db9336ef8c23" providerId="AD" clId="Web-{C1581E92-1655-78CA-400C-7512231F97C0}" dt="2023-10-16T10:11:09.935" v="19"/>
          <ac:picMkLst>
            <pc:docMk/>
            <pc:sldMk cId="2088425732" sldId="2145706033"/>
            <ac:picMk id="7" creationId="{FD575BB4-4CA1-FD4A-3249-8383745C9FD4}"/>
          </ac:picMkLst>
        </pc:picChg>
        <pc:picChg chg="add del mod">
          <ac:chgData name="Reneli Gloria" userId="S::rgloria.consultant@adb.org::37dd7b62-eac8-493c-819c-db9336ef8c23" providerId="AD" clId="Web-{C1581E92-1655-78CA-400C-7512231F97C0}" dt="2023-10-16T10:39:19.747" v="66"/>
          <ac:picMkLst>
            <pc:docMk/>
            <pc:sldMk cId="2088425732" sldId="2145706033"/>
            <ac:picMk id="7" creationId="{FEE71202-D7C7-0839-03A1-7AACA1106F1F}"/>
          </ac:picMkLst>
        </pc:picChg>
        <pc:picChg chg="add del mod">
          <ac:chgData name="Reneli Gloria" userId="S::rgloria.consultant@adb.org::37dd7b62-eac8-493c-819c-db9336ef8c23" providerId="AD" clId="Web-{C1581E92-1655-78CA-400C-7512231F97C0}" dt="2023-10-16T10:31:49.873" v="37"/>
          <ac:picMkLst>
            <pc:docMk/>
            <pc:sldMk cId="2088425732" sldId="2145706033"/>
            <ac:picMk id="8" creationId="{3630189B-ED60-C55C-9672-0782EC82B25D}"/>
          </ac:picMkLst>
        </pc:picChg>
        <pc:picChg chg="add del mod">
          <ac:chgData name="Reneli Gloria" userId="S::rgloria.consultant@adb.org::37dd7b62-eac8-493c-819c-db9336ef8c23" providerId="AD" clId="Web-{C1581E92-1655-78CA-400C-7512231F97C0}" dt="2023-10-16T10:31:48.701" v="36"/>
          <ac:picMkLst>
            <pc:docMk/>
            <pc:sldMk cId="2088425732" sldId="2145706033"/>
            <ac:picMk id="9" creationId="{43A5E32A-4B42-C3DA-E115-67DB78692718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39:53.983" v="72" actId="1076"/>
          <ac:picMkLst>
            <pc:docMk/>
            <pc:sldMk cId="2088425732" sldId="2145706033"/>
            <ac:picMk id="10" creationId="{38273D20-8C2E-47F9-2FFE-C2FF03C0191C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38:12.948" v="65" actId="1076"/>
          <ac:picMkLst>
            <pc:docMk/>
            <pc:sldMk cId="2088425732" sldId="2145706033"/>
            <ac:picMk id="11" creationId="{644FCA67-8C34-20BE-84C7-D13C62C03BD2}"/>
          </ac:picMkLst>
        </pc:picChg>
        <pc:picChg chg="add del mod">
          <ac:chgData name="Reneli Gloria" userId="S::rgloria.consultant@adb.org::37dd7b62-eac8-493c-819c-db9336ef8c23" providerId="AD" clId="Web-{C1581E92-1655-78CA-400C-7512231F97C0}" dt="2023-10-16T10:36:03.194" v="53"/>
          <ac:picMkLst>
            <pc:docMk/>
            <pc:sldMk cId="2088425732" sldId="2145706033"/>
            <ac:picMk id="12" creationId="{9A863702-D396-515D-08B9-1B7C8F62987D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39:47.373" v="71" actId="1076"/>
          <ac:picMkLst>
            <pc:docMk/>
            <pc:sldMk cId="2088425732" sldId="2145706033"/>
            <ac:picMk id="13" creationId="{F2D63497-F34D-FACE-A831-0BF8BE78AAC4}"/>
          </ac:picMkLst>
        </pc:picChg>
        <pc:picChg chg="add del mod">
          <ac:chgData name="Reneli Gloria" userId="S::rgloria.consultant@adb.org::37dd7b62-eac8-493c-819c-db9336ef8c23" providerId="AD" clId="Web-{C1581E92-1655-78CA-400C-7512231F97C0}" dt="2023-10-16T10:37:37.806" v="59"/>
          <ac:picMkLst>
            <pc:docMk/>
            <pc:sldMk cId="2088425732" sldId="2145706033"/>
            <ac:picMk id="14" creationId="{2715E9A1-0781-9E4D-A4A1-38C24124D7BD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38:00.948" v="62" actId="1076"/>
          <ac:picMkLst>
            <pc:docMk/>
            <pc:sldMk cId="2088425732" sldId="2145706033"/>
            <ac:picMk id="15" creationId="{1BE05E31-43BC-5ECC-7E87-82D8D27C7F5A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39:41.201" v="69" actId="1076"/>
          <ac:picMkLst>
            <pc:docMk/>
            <pc:sldMk cId="2088425732" sldId="2145706033"/>
            <ac:picMk id="16" creationId="{A6CE87E6-8135-5329-402F-EA2C4162DD6E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41:45.955" v="77" actId="1076"/>
          <ac:picMkLst>
            <pc:docMk/>
            <pc:sldMk cId="2088425732" sldId="2145706033"/>
            <ac:picMk id="17" creationId="{8D9AB560-4452-67FB-217D-7DA679592EFE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51:57.976" v="93" actId="1076"/>
          <ac:picMkLst>
            <pc:docMk/>
            <pc:sldMk cId="2088425732" sldId="2145706033"/>
            <ac:picMk id="18" creationId="{3CA11079-BD68-DE5B-8D38-57B02691D47F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43:38.678" v="85" actId="1076"/>
          <ac:picMkLst>
            <pc:docMk/>
            <pc:sldMk cId="2088425732" sldId="2145706033"/>
            <ac:picMk id="19" creationId="{4D18B8FA-AF9F-37DD-4CE9-6FDE927C4F89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46:23.683" v="89" actId="1076"/>
          <ac:picMkLst>
            <pc:docMk/>
            <pc:sldMk cId="2088425732" sldId="2145706033"/>
            <ac:picMk id="20" creationId="{9105B915-0117-15AC-AD32-0ED00E517995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51:51.851" v="91" actId="14100"/>
          <ac:picMkLst>
            <pc:docMk/>
            <pc:sldMk cId="2088425732" sldId="2145706033"/>
            <ac:picMk id="21" creationId="{14002CEF-30DB-E94D-964C-57CE10719076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0:52:48.072" v="98" actId="1076"/>
          <ac:picMkLst>
            <pc:docMk/>
            <pc:sldMk cId="2088425732" sldId="2145706033"/>
            <ac:picMk id="22" creationId="{D8781666-DF6A-6001-C37E-787CF75CCE61}"/>
          </ac:picMkLst>
        </pc:picChg>
        <pc:picChg chg="add mod">
          <ac:chgData name="Reneli Gloria" userId="S::rgloria.consultant@adb.org::37dd7b62-eac8-493c-819c-db9336ef8c23" providerId="AD" clId="Web-{C1581E92-1655-78CA-400C-7512231F97C0}" dt="2023-10-16T11:02:02.231" v="104" actId="1076"/>
          <ac:picMkLst>
            <pc:docMk/>
            <pc:sldMk cId="2088425732" sldId="2145706033"/>
            <ac:picMk id="23" creationId="{264DCD8B-D466-CF33-C636-5AA412D6E546}"/>
          </ac:picMkLst>
        </pc:picChg>
      </pc:sldChg>
    </pc:docChg>
  </pc:docChgLst>
  <pc:docChgLst>
    <pc:chgData name="Kenzhekhan Abuov" userId="902729f0-25f2-45d2-93e1-7080b8c08c09" providerId="ADAL" clId="{D9F7448E-83BC-CD44-860B-E3098F3E5414}"/>
    <pc:docChg chg="undo custSel addSld delSld modSld sldOrd">
      <pc:chgData name="Kenzhekhan Abuov" userId="902729f0-25f2-45d2-93e1-7080b8c08c09" providerId="ADAL" clId="{D9F7448E-83BC-CD44-860B-E3098F3E5414}" dt="2023-10-12T08:45:05.277" v="3471" actId="20578"/>
      <pc:docMkLst>
        <pc:docMk/>
      </pc:docMkLst>
      <pc:sldChg chg="modSp mod">
        <pc:chgData name="Kenzhekhan Abuov" userId="902729f0-25f2-45d2-93e1-7080b8c08c09" providerId="ADAL" clId="{D9F7448E-83BC-CD44-860B-E3098F3E5414}" dt="2023-10-12T08:22:08.177" v="3405" actId="2711"/>
        <pc:sldMkLst>
          <pc:docMk/>
          <pc:sldMk cId="1856451125" sldId="256"/>
        </pc:sldMkLst>
        <pc:spChg chg="mod">
          <ac:chgData name="Kenzhekhan Abuov" userId="902729f0-25f2-45d2-93e1-7080b8c08c09" providerId="ADAL" clId="{D9F7448E-83BC-CD44-860B-E3098F3E5414}" dt="2023-10-12T06:16:36.585" v="175" actId="403"/>
          <ac:spMkLst>
            <pc:docMk/>
            <pc:sldMk cId="1856451125" sldId="256"/>
            <ac:spMk id="2" creationId="{895983CE-A8EF-13C7-E48C-64C3976113E6}"/>
          </ac:spMkLst>
        </pc:spChg>
        <pc:spChg chg="mod">
          <ac:chgData name="Kenzhekhan Abuov" userId="902729f0-25f2-45d2-93e1-7080b8c08c09" providerId="ADAL" clId="{D9F7448E-83BC-CD44-860B-E3098F3E5414}" dt="2023-10-12T08:22:08.177" v="3405" actId="2711"/>
          <ac:spMkLst>
            <pc:docMk/>
            <pc:sldMk cId="1856451125" sldId="256"/>
            <ac:spMk id="3" creationId="{A9993B09-5704-9AAA-8FD1-AC26C15378F8}"/>
          </ac:spMkLst>
        </pc:spChg>
      </pc:sldChg>
      <pc:sldChg chg="modSp mod modNotesTx">
        <pc:chgData name="Kenzhekhan Abuov" userId="902729f0-25f2-45d2-93e1-7080b8c08c09" providerId="ADAL" clId="{D9F7448E-83BC-CD44-860B-E3098F3E5414}" dt="2023-10-12T06:16:51.018" v="178" actId="403"/>
        <pc:sldMkLst>
          <pc:docMk/>
          <pc:sldMk cId="601451550" sldId="259"/>
        </pc:sldMkLst>
        <pc:spChg chg="mod">
          <ac:chgData name="Kenzhekhan Abuov" userId="902729f0-25f2-45d2-93e1-7080b8c08c09" providerId="ADAL" clId="{D9F7448E-83BC-CD44-860B-E3098F3E5414}" dt="2023-10-12T06:16:51.018" v="178" actId="403"/>
          <ac:spMkLst>
            <pc:docMk/>
            <pc:sldMk cId="601451550" sldId="259"/>
            <ac:spMk id="2" creationId="{61FCC2FB-4BDA-B2DD-07DD-FEB85093071B}"/>
          </ac:spMkLst>
        </pc:spChg>
        <pc:spChg chg="mod">
          <ac:chgData name="Kenzhekhan Abuov" userId="902729f0-25f2-45d2-93e1-7080b8c08c09" providerId="ADAL" clId="{D9F7448E-83BC-CD44-860B-E3098F3E5414}" dt="2023-10-12T05:59:34.961" v="73" actId="1076"/>
          <ac:spMkLst>
            <pc:docMk/>
            <pc:sldMk cId="601451550" sldId="259"/>
            <ac:spMk id="3" creationId="{B8DCBC07-06D2-3B5F-D831-8185935DA425}"/>
          </ac:spMkLst>
        </pc:spChg>
        <pc:spChg chg="mod">
          <ac:chgData name="Kenzhekhan Abuov" userId="902729f0-25f2-45d2-93e1-7080b8c08c09" providerId="ADAL" clId="{D9F7448E-83BC-CD44-860B-E3098F3E5414}" dt="2023-10-12T05:59:42.244" v="75" actId="14100"/>
          <ac:spMkLst>
            <pc:docMk/>
            <pc:sldMk cId="601451550" sldId="259"/>
            <ac:spMk id="4" creationId="{7A7A7351-58F1-8559-D5F8-E26FCE503AA3}"/>
          </ac:spMkLst>
        </pc:spChg>
        <pc:spChg chg="mod">
          <ac:chgData name="Kenzhekhan Abuov" userId="902729f0-25f2-45d2-93e1-7080b8c08c09" providerId="ADAL" clId="{D9F7448E-83BC-CD44-860B-E3098F3E5414}" dt="2023-10-12T05:59:38.944" v="74" actId="1076"/>
          <ac:spMkLst>
            <pc:docMk/>
            <pc:sldMk cId="601451550" sldId="259"/>
            <ac:spMk id="5" creationId="{99D84B36-AA02-BCFD-6796-586EF695518F}"/>
          </ac:spMkLst>
        </pc:spChg>
      </pc:sldChg>
      <pc:sldChg chg="modSp del mod modNotesTx">
        <pc:chgData name="Kenzhekhan Abuov" userId="902729f0-25f2-45d2-93e1-7080b8c08c09" providerId="ADAL" clId="{D9F7448E-83BC-CD44-860B-E3098F3E5414}" dt="2023-10-12T06:01:03.481" v="84" actId="2696"/>
        <pc:sldMkLst>
          <pc:docMk/>
          <pc:sldMk cId="2209676070" sldId="260"/>
        </pc:sldMkLst>
        <pc:spChg chg="mod">
          <ac:chgData name="Kenzhekhan Abuov" userId="902729f0-25f2-45d2-93e1-7080b8c08c09" providerId="ADAL" clId="{D9F7448E-83BC-CD44-860B-E3098F3E5414}" dt="2023-10-12T06:00:38.443" v="77" actId="21"/>
          <ac:spMkLst>
            <pc:docMk/>
            <pc:sldMk cId="2209676070" sldId="260"/>
            <ac:spMk id="2" creationId="{E8391C46-CEAC-EAB9-863F-7D0B4F937FA1}"/>
          </ac:spMkLst>
        </pc:spChg>
        <pc:spChg chg="mod">
          <ac:chgData name="Kenzhekhan Abuov" userId="902729f0-25f2-45d2-93e1-7080b8c08c09" providerId="ADAL" clId="{D9F7448E-83BC-CD44-860B-E3098F3E5414}" dt="2023-10-12T06:00:52.428" v="81" actId="21"/>
          <ac:spMkLst>
            <pc:docMk/>
            <pc:sldMk cId="2209676070" sldId="260"/>
            <ac:spMk id="3" creationId="{DBC6526B-F62D-BAF3-8E24-200EC8179FA9}"/>
          </ac:spMkLst>
        </pc:spChg>
      </pc:sldChg>
      <pc:sldChg chg="modSp del mod modNotesTx">
        <pc:chgData name="Kenzhekhan Abuov" userId="902729f0-25f2-45d2-93e1-7080b8c08c09" providerId="ADAL" clId="{D9F7448E-83BC-CD44-860B-E3098F3E5414}" dt="2023-10-12T08:19:59.457" v="3377" actId="2696"/>
        <pc:sldMkLst>
          <pc:docMk/>
          <pc:sldMk cId="1341072343" sldId="262"/>
        </pc:sldMkLst>
        <pc:spChg chg="mod">
          <ac:chgData name="Kenzhekhan Abuov" userId="902729f0-25f2-45d2-93e1-7080b8c08c09" providerId="ADAL" clId="{D9F7448E-83BC-CD44-860B-E3098F3E5414}" dt="2023-10-12T06:16:59.572" v="179" actId="108"/>
          <ac:spMkLst>
            <pc:docMk/>
            <pc:sldMk cId="1341072343" sldId="262"/>
            <ac:spMk id="2" creationId="{B7A99598-D47D-9E31-A8AB-3C16174267B8}"/>
          </ac:spMkLst>
        </pc:spChg>
        <pc:spChg chg="mod">
          <ac:chgData name="Kenzhekhan Abuov" userId="902729f0-25f2-45d2-93e1-7080b8c08c09" providerId="ADAL" clId="{D9F7448E-83BC-CD44-860B-E3098F3E5414}" dt="2023-10-11T16:22:57.481" v="33" actId="20577"/>
          <ac:spMkLst>
            <pc:docMk/>
            <pc:sldMk cId="1341072343" sldId="262"/>
            <ac:spMk id="3" creationId="{E4A06B88-52B5-E03E-DDF8-5B5B744FCC97}"/>
          </ac:spMkLst>
        </pc:spChg>
      </pc:sldChg>
      <pc:sldChg chg="modSp del mod">
        <pc:chgData name="Kenzhekhan Abuov" userId="902729f0-25f2-45d2-93e1-7080b8c08c09" providerId="ADAL" clId="{D9F7448E-83BC-CD44-860B-E3098F3E5414}" dt="2023-10-11T16:23:35.835" v="38" actId="2696"/>
        <pc:sldMkLst>
          <pc:docMk/>
          <pc:sldMk cId="4033904893" sldId="263"/>
        </pc:sldMkLst>
        <pc:spChg chg="mod">
          <ac:chgData name="Kenzhekhan Abuov" userId="902729f0-25f2-45d2-93e1-7080b8c08c09" providerId="ADAL" clId="{D9F7448E-83BC-CD44-860B-E3098F3E5414}" dt="2023-10-11T16:23:24.533" v="34" actId="21"/>
          <ac:spMkLst>
            <pc:docMk/>
            <pc:sldMk cId="4033904893" sldId="263"/>
            <ac:spMk id="3" creationId="{07704AA9-8451-7C91-7BE2-61C5B9AB324A}"/>
          </ac:spMkLst>
        </pc:spChg>
      </pc:sldChg>
      <pc:sldChg chg="modSp del mod">
        <pc:chgData name="Kenzhekhan Abuov" userId="902729f0-25f2-45d2-93e1-7080b8c08c09" providerId="ADAL" clId="{D9F7448E-83BC-CD44-860B-E3098F3E5414}" dt="2023-10-12T08:12:47.164" v="3213" actId="2696"/>
        <pc:sldMkLst>
          <pc:docMk/>
          <pc:sldMk cId="930644128" sldId="264"/>
        </pc:sldMkLst>
        <pc:spChg chg="mod">
          <ac:chgData name="Kenzhekhan Abuov" userId="902729f0-25f2-45d2-93e1-7080b8c08c09" providerId="ADAL" clId="{D9F7448E-83BC-CD44-860B-E3098F3E5414}" dt="2023-10-12T06:17:06.667" v="180" actId="108"/>
          <ac:spMkLst>
            <pc:docMk/>
            <pc:sldMk cId="930644128" sldId="264"/>
            <ac:spMk id="2" creationId="{A3F78F16-D1B1-3F48-750A-8BD7629D638C}"/>
          </ac:spMkLst>
        </pc:spChg>
      </pc:sldChg>
      <pc:sldChg chg="addSp delSp modSp mod ord">
        <pc:chgData name="Kenzhekhan Abuov" userId="902729f0-25f2-45d2-93e1-7080b8c08c09" providerId="ADAL" clId="{D9F7448E-83BC-CD44-860B-E3098F3E5414}" dt="2023-10-12T08:45:05.277" v="3471" actId="20578"/>
        <pc:sldMkLst>
          <pc:docMk/>
          <pc:sldMk cId="1290360302" sldId="265"/>
        </pc:sldMkLst>
        <pc:spChg chg="mod">
          <ac:chgData name="Kenzhekhan Abuov" userId="902729f0-25f2-45d2-93e1-7080b8c08c09" providerId="ADAL" clId="{D9F7448E-83BC-CD44-860B-E3098F3E5414}" dt="2023-10-12T08:20:35.657" v="3400" actId="6549"/>
          <ac:spMkLst>
            <pc:docMk/>
            <pc:sldMk cId="1290360302" sldId="265"/>
            <ac:spMk id="2" creationId="{4F9620D3-C5AB-F680-3302-D516F1E9F11C}"/>
          </ac:spMkLst>
        </pc:spChg>
        <pc:spChg chg="del mod">
          <ac:chgData name="Kenzhekhan Abuov" userId="902729f0-25f2-45d2-93e1-7080b8c08c09" providerId="ADAL" clId="{D9F7448E-83BC-CD44-860B-E3098F3E5414}" dt="2023-10-12T08:30:03.850" v="3461" actId="478"/>
          <ac:spMkLst>
            <pc:docMk/>
            <pc:sldMk cId="1290360302" sldId="265"/>
            <ac:spMk id="3" creationId="{72A02DA2-AA95-C364-8EA1-2D87DF0DA586}"/>
          </ac:spMkLst>
        </pc:spChg>
        <pc:spChg chg="add mod">
          <ac:chgData name="Kenzhekhan Abuov" userId="902729f0-25f2-45d2-93e1-7080b8c08c09" providerId="ADAL" clId="{D9F7448E-83BC-CD44-860B-E3098F3E5414}" dt="2023-10-12T08:29:59.318" v="3459"/>
          <ac:spMkLst>
            <pc:docMk/>
            <pc:sldMk cId="1290360302" sldId="265"/>
            <ac:spMk id="4" creationId="{6DC313C4-E004-A0A2-5522-1E465D13890C}"/>
          </ac:spMkLst>
        </pc:spChg>
        <pc:spChg chg="add del mod">
          <ac:chgData name="Kenzhekhan Abuov" userId="902729f0-25f2-45d2-93e1-7080b8c08c09" providerId="ADAL" clId="{D9F7448E-83BC-CD44-860B-E3098F3E5414}" dt="2023-10-12T08:30:09.860" v="3463" actId="478"/>
          <ac:spMkLst>
            <pc:docMk/>
            <pc:sldMk cId="1290360302" sldId="265"/>
            <ac:spMk id="6" creationId="{BAB308D7-AE39-610B-B7CB-CF30EEA2FF83}"/>
          </ac:spMkLst>
        </pc:spChg>
      </pc:sldChg>
      <pc:sldChg chg="modSp del mod">
        <pc:chgData name="Kenzhekhan Abuov" userId="902729f0-25f2-45d2-93e1-7080b8c08c09" providerId="ADAL" clId="{D9F7448E-83BC-CD44-860B-E3098F3E5414}" dt="2023-10-11T16:17:29.884" v="10" actId="2696"/>
        <pc:sldMkLst>
          <pc:docMk/>
          <pc:sldMk cId="2700893504" sldId="266"/>
        </pc:sldMkLst>
        <pc:spChg chg="mod">
          <ac:chgData name="Kenzhekhan Abuov" userId="902729f0-25f2-45d2-93e1-7080b8c08c09" providerId="ADAL" clId="{D9F7448E-83BC-CD44-860B-E3098F3E5414}" dt="2023-10-11T16:17:20.651" v="8" actId="21"/>
          <ac:spMkLst>
            <pc:docMk/>
            <pc:sldMk cId="2700893504" sldId="266"/>
            <ac:spMk id="5" creationId="{89B9DB9D-C0C7-E5FA-2687-DDE069E247DE}"/>
          </ac:spMkLst>
        </pc:spChg>
      </pc:sldChg>
      <pc:sldChg chg="del modNotesTx">
        <pc:chgData name="Kenzhekhan Abuov" userId="902729f0-25f2-45d2-93e1-7080b8c08c09" providerId="ADAL" clId="{D9F7448E-83BC-CD44-860B-E3098F3E5414}" dt="2023-10-11T16:21:18.274" v="21" actId="2696"/>
        <pc:sldMkLst>
          <pc:docMk/>
          <pc:sldMk cId="3465162703" sldId="267"/>
        </pc:sldMkLst>
      </pc:sldChg>
      <pc:sldChg chg="modSp add del mod ord">
        <pc:chgData name="Kenzhekhan Abuov" userId="902729f0-25f2-45d2-93e1-7080b8c08c09" providerId="ADAL" clId="{D9F7448E-83BC-CD44-860B-E3098F3E5414}" dt="2023-10-12T07:51:51.974" v="2172" actId="2696"/>
        <pc:sldMkLst>
          <pc:docMk/>
          <pc:sldMk cId="2045015288" sldId="526"/>
        </pc:sldMkLst>
        <pc:spChg chg="mod">
          <ac:chgData name="Kenzhekhan Abuov" userId="902729f0-25f2-45d2-93e1-7080b8c08c09" providerId="ADAL" clId="{D9F7448E-83BC-CD44-860B-E3098F3E5414}" dt="2023-10-12T07:42:29.088" v="1577" actId="27636"/>
          <ac:spMkLst>
            <pc:docMk/>
            <pc:sldMk cId="2045015288" sldId="526"/>
            <ac:spMk id="6" creationId="{B1ADDAE0-74F1-77CC-8114-5A3532D70CEF}"/>
          </ac:spMkLst>
        </pc:spChg>
      </pc:sldChg>
      <pc:sldChg chg="add del">
        <pc:chgData name="Kenzhekhan Abuov" userId="902729f0-25f2-45d2-93e1-7080b8c08c09" providerId="ADAL" clId="{D9F7448E-83BC-CD44-860B-E3098F3E5414}" dt="2023-10-12T07:51:43.668" v="2171" actId="2696"/>
        <pc:sldMkLst>
          <pc:docMk/>
          <pc:sldMk cId="2073764334" sldId="527"/>
        </pc:sldMkLst>
      </pc:sldChg>
      <pc:sldChg chg="modSp del mod">
        <pc:chgData name="Kenzhekhan Abuov" userId="902729f0-25f2-45d2-93e1-7080b8c08c09" providerId="ADAL" clId="{D9F7448E-83BC-CD44-860B-E3098F3E5414}" dt="2023-10-12T06:07:01.316" v="96" actId="2696"/>
        <pc:sldMkLst>
          <pc:docMk/>
          <pc:sldMk cId="1769787156" sldId="528"/>
        </pc:sldMkLst>
        <pc:spChg chg="mod">
          <ac:chgData name="Kenzhekhan Abuov" userId="902729f0-25f2-45d2-93e1-7080b8c08c09" providerId="ADAL" clId="{D9F7448E-83BC-CD44-860B-E3098F3E5414}" dt="2023-10-12T06:03:21.422" v="88" actId="20577"/>
          <ac:spMkLst>
            <pc:docMk/>
            <pc:sldMk cId="1769787156" sldId="528"/>
            <ac:spMk id="3" creationId="{C9BBBF84-40D6-C240-E0A0-48464B7FF8EA}"/>
          </ac:spMkLst>
        </pc:spChg>
      </pc:sldChg>
      <pc:sldChg chg="modSp add del mod">
        <pc:chgData name="Kenzhekhan Abuov" userId="902729f0-25f2-45d2-93e1-7080b8c08c09" providerId="ADAL" clId="{D9F7448E-83BC-CD44-860B-E3098F3E5414}" dt="2023-10-12T06:14:04.218" v="123" actId="2696"/>
        <pc:sldMkLst>
          <pc:docMk/>
          <pc:sldMk cId="2386947831" sldId="1187"/>
        </pc:sldMkLst>
        <pc:picChg chg="mod">
          <ac:chgData name="Kenzhekhan Abuov" userId="902729f0-25f2-45d2-93e1-7080b8c08c09" providerId="ADAL" clId="{D9F7448E-83BC-CD44-860B-E3098F3E5414}" dt="2023-10-12T06:12:56.299" v="116" actId="14100"/>
          <ac:picMkLst>
            <pc:docMk/>
            <pc:sldMk cId="2386947831" sldId="1187"/>
            <ac:picMk id="142" creationId="{D0F23FD4-D9F7-4C44-8071-D653DD00FA9E}"/>
          </ac:picMkLst>
        </pc:picChg>
      </pc:sldChg>
      <pc:sldChg chg="modSp add del mod">
        <pc:chgData name="Kenzhekhan Abuov" userId="902729f0-25f2-45d2-93e1-7080b8c08c09" providerId="ADAL" clId="{D9F7448E-83BC-CD44-860B-E3098F3E5414}" dt="2023-10-12T06:11:27.483" v="108" actId="2696"/>
        <pc:sldMkLst>
          <pc:docMk/>
          <pc:sldMk cId="2717827193" sldId="1241"/>
        </pc:sldMkLst>
        <pc:spChg chg="mod">
          <ac:chgData name="Kenzhekhan Abuov" userId="902729f0-25f2-45d2-93e1-7080b8c08c09" providerId="ADAL" clId="{D9F7448E-83BC-CD44-860B-E3098F3E5414}" dt="2023-10-12T06:09:46.415" v="101" actId="1076"/>
          <ac:spMkLst>
            <pc:docMk/>
            <pc:sldMk cId="2717827193" sldId="1241"/>
            <ac:spMk id="32" creationId="{F4245C13-C04E-283D-AA79-03FE5B3D5043}"/>
          </ac:spMkLst>
        </pc:spChg>
      </pc:sldChg>
      <pc:sldChg chg="delSp modSp mod modNotesTx">
        <pc:chgData name="Kenzhekhan Abuov" userId="902729f0-25f2-45d2-93e1-7080b8c08c09" providerId="ADAL" clId="{D9F7448E-83BC-CD44-860B-E3098F3E5414}" dt="2023-10-12T08:22:59.062" v="3410" actId="1076"/>
        <pc:sldMkLst>
          <pc:docMk/>
          <pc:sldMk cId="2088425732" sldId="2145706033"/>
        </pc:sldMkLst>
        <pc:spChg chg="mod">
          <ac:chgData name="Kenzhekhan Abuov" userId="902729f0-25f2-45d2-93e1-7080b8c08c09" providerId="ADAL" clId="{D9F7448E-83BC-CD44-860B-E3098F3E5414}" dt="2023-10-12T08:13:37.145" v="3216" actId="1076"/>
          <ac:spMkLst>
            <pc:docMk/>
            <pc:sldMk cId="2088425732" sldId="2145706033"/>
            <ac:spMk id="2" creationId="{4C14AA76-8560-5F18-BCC2-5C2D5FD55450}"/>
          </ac:spMkLst>
        </pc:spChg>
        <pc:spChg chg="mod">
          <ac:chgData name="Kenzhekhan Abuov" userId="902729f0-25f2-45d2-93e1-7080b8c08c09" providerId="ADAL" clId="{D9F7448E-83BC-CD44-860B-E3098F3E5414}" dt="2023-10-12T06:12:35.316" v="115" actId="1076"/>
          <ac:spMkLst>
            <pc:docMk/>
            <pc:sldMk cId="2088425732" sldId="2145706033"/>
            <ac:spMk id="4" creationId="{F5B3D622-9EB7-EC8D-D202-AB5647A1C13D}"/>
          </ac:spMkLst>
        </pc:spChg>
        <pc:spChg chg="mod">
          <ac:chgData name="Kenzhekhan Abuov" userId="902729f0-25f2-45d2-93e1-7080b8c08c09" providerId="ADAL" clId="{D9F7448E-83BC-CD44-860B-E3098F3E5414}" dt="2023-10-12T08:22:46.783" v="3408" actId="2711"/>
          <ac:spMkLst>
            <pc:docMk/>
            <pc:sldMk cId="2088425732" sldId="2145706033"/>
            <ac:spMk id="5" creationId="{A2A156C0-EC2B-9FF9-5197-272781BEA387}"/>
          </ac:spMkLst>
        </pc:spChg>
        <pc:spChg chg="mod">
          <ac:chgData name="Kenzhekhan Abuov" userId="902729f0-25f2-45d2-93e1-7080b8c08c09" providerId="ADAL" clId="{D9F7448E-83BC-CD44-860B-E3098F3E5414}" dt="2023-10-12T01:54:12.224" v="45" actId="1076"/>
          <ac:spMkLst>
            <pc:docMk/>
            <pc:sldMk cId="2088425732" sldId="2145706033"/>
            <ac:spMk id="6" creationId="{36432542-550D-F027-1FA2-9239BEE1DBC9}"/>
          </ac:spMkLst>
        </pc:spChg>
        <pc:spChg chg="mod">
          <ac:chgData name="Kenzhekhan Abuov" userId="902729f0-25f2-45d2-93e1-7080b8c08c09" providerId="ADAL" clId="{D9F7448E-83BC-CD44-860B-E3098F3E5414}" dt="2023-10-12T06:01:50.451" v="87" actId="2711"/>
          <ac:spMkLst>
            <pc:docMk/>
            <pc:sldMk cId="2088425732" sldId="2145706033"/>
            <ac:spMk id="7" creationId="{66BA7691-D48C-9C96-CFD7-FE18054D5A56}"/>
          </ac:spMkLst>
        </pc:spChg>
        <pc:spChg chg="mod">
          <ac:chgData name="Kenzhekhan Abuov" userId="902729f0-25f2-45d2-93e1-7080b8c08c09" providerId="ADAL" clId="{D9F7448E-83BC-CD44-860B-E3098F3E5414}" dt="2023-10-12T08:22:59.062" v="3410" actId="1076"/>
          <ac:spMkLst>
            <pc:docMk/>
            <pc:sldMk cId="2088425732" sldId="2145706033"/>
            <ac:spMk id="8" creationId="{245884B7-A7F4-0AB4-6EF6-C8C4A5107C9B}"/>
          </ac:spMkLst>
        </pc:spChg>
        <pc:spChg chg="mod">
          <ac:chgData name="Kenzhekhan Abuov" userId="902729f0-25f2-45d2-93e1-7080b8c08c09" providerId="ADAL" clId="{D9F7448E-83BC-CD44-860B-E3098F3E5414}" dt="2023-10-12T08:22:54.691" v="3409" actId="1076"/>
          <ac:spMkLst>
            <pc:docMk/>
            <pc:sldMk cId="2088425732" sldId="2145706033"/>
            <ac:spMk id="9" creationId="{224B9F53-0CCF-ABBF-6B5F-E16637E3A70D}"/>
          </ac:spMkLst>
        </pc:spChg>
        <pc:spChg chg="del">
          <ac:chgData name="Kenzhekhan Abuov" userId="902729f0-25f2-45d2-93e1-7080b8c08c09" providerId="ADAL" clId="{D9F7448E-83BC-CD44-860B-E3098F3E5414}" dt="2023-10-12T01:55:28.554" v="56" actId="478"/>
          <ac:spMkLst>
            <pc:docMk/>
            <pc:sldMk cId="2088425732" sldId="2145706033"/>
            <ac:spMk id="10" creationId="{4F58E5BE-0327-B18A-C2EE-17497772FE65}"/>
          </ac:spMkLst>
        </pc:spChg>
        <pc:spChg chg="mod">
          <ac:chgData name="Kenzhekhan Abuov" userId="902729f0-25f2-45d2-93e1-7080b8c08c09" providerId="ADAL" clId="{D9F7448E-83BC-CD44-860B-E3098F3E5414}" dt="2023-10-12T01:54:23.604" v="47" actId="1076"/>
          <ac:spMkLst>
            <pc:docMk/>
            <pc:sldMk cId="2088425732" sldId="2145706033"/>
            <ac:spMk id="11" creationId="{00B4A32F-1DCA-76B9-547C-772752CD87EA}"/>
          </ac:spMkLst>
        </pc:spChg>
        <pc:spChg chg="mod">
          <ac:chgData name="Kenzhekhan Abuov" userId="902729f0-25f2-45d2-93e1-7080b8c08c09" providerId="ADAL" clId="{D9F7448E-83BC-CD44-860B-E3098F3E5414}" dt="2023-10-12T06:01:50.451" v="87" actId="2711"/>
          <ac:spMkLst>
            <pc:docMk/>
            <pc:sldMk cId="2088425732" sldId="2145706033"/>
            <ac:spMk id="12" creationId="{D95B4844-1DA5-3DF4-A55F-7BEEBA9762A1}"/>
          </ac:spMkLst>
        </pc:spChg>
        <pc:spChg chg="mod">
          <ac:chgData name="Kenzhekhan Abuov" userId="902729f0-25f2-45d2-93e1-7080b8c08c09" providerId="ADAL" clId="{D9F7448E-83BC-CD44-860B-E3098F3E5414}" dt="2023-10-12T06:01:50.451" v="87" actId="2711"/>
          <ac:spMkLst>
            <pc:docMk/>
            <pc:sldMk cId="2088425732" sldId="2145706033"/>
            <ac:spMk id="13" creationId="{2DC823D5-F4B2-DC97-6C83-830381D2CAD8}"/>
          </ac:spMkLst>
        </pc:spChg>
        <pc:spChg chg="mod">
          <ac:chgData name="Kenzhekhan Abuov" userId="902729f0-25f2-45d2-93e1-7080b8c08c09" providerId="ADAL" clId="{D9F7448E-83BC-CD44-860B-E3098F3E5414}" dt="2023-10-12T07:22:58.237" v="579" actId="20577"/>
          <ac:spMkLst>
            <pc:docMk/>
            <pc:sldMk cId="2088425732" sldId="2145706033"/>
            <ac:spMk id="14" creationId="{08A4586D-D9B1-D58A-8543-23E21280C00B}"/>
          </ac:spMkLst>
        </pc:spChg>
        <pc:spChg chg="mod">
          <ac:chgData name="Kenzhekhan Abuov" userId="902729f0-25f2-45d2-93e1-7080b8c08c09" providerId="ADAL" clId="{D9F7448E-83BC-CD44-860B-E3098F3E5414}" dt="2023-10-12T06:12:27.416" v="113" actId="14100"/>
          <ac:spMkLst>
            <pc:docMk/>
            <pc:sldMk cId="2088425732" sldId="2145706033"/>
            <ac:spMk id="17" creationId="{08FE1B4C-80C5-4C24-294E-2C93650FD364}"/>
          </ac:spMkLst>
        </pc:spChg>
        <pc:spChg chg="mod">
          <ac:chgData name="Kenzhekhan Abuov" userId="902729f0-25f2-45d2-93e1-7080b8c08c09" providerId="ADAL" clId="{D9F7448E-83BC-CD44-860B-E3098F3E5414}" dt="2023-10-12T06:12:31.315" v="114" actId="1076"/>
          <ac:spMkLst>
            <pc:docMk/>
            <pc:sldMk cId="2088425732" sldId="2145706033"/>
            <ac:spMk id="18" creationId="{56EE366F-E32B-879F-5AB6-675D268EFBDD}"/>
          </ac:spMkLst>
        </pc:spChg>
        <pc:spChg chg="mod">
          <ac:chgData name="Kenzhekhan Abuov" userId="902729f0-25f2-45d2-93e1-7080b8c08c09" providerId="ADAL" clId="{D9F7448E-83BC-CD44-860B-E3098F3E5414}" dt="2023-10-12T06:58:13.959" v="187" actId="20577"/>
          <ac:spMkLst>
            <pc:docMk/>
            <pc:sldMk cId="2088425732" sldId="2145706033"/>
            <ac:spMk id="19" creationId="{4DE52DC6-BE00-2406-AF02-3470A771E0A4}"/>
          </ac:spMkLst>
        </pc:spChg>
        <pc:spChg chg="mod">
          <ac:chgData name="Kenzhekhan Abuov" userId="902729f0-25f2-45d2-93e1-7080b8c08c09" providerId="ADAL" clId="{D9F7448E-83BC-CD44-860B-E3098F3E5414}" dt="2023-10-12T01:55:38.890" v="57" actId="1076"/>
          <ac:spMkLst>
            <pc:docMk/>
            <pc:sldMk cId="2088425732" sldId="2145706033"/>
            <ac:spMk id="20" creationId="{CC18264A-DB4A-B659-F920-DC5F32A284D9}"/>
          </ac:spMkLst>
        </pc:spChg>
        <pc:spChg chg="mod">
          <ac:chgData name="Kenzhekhan Abuov" userId="902729f0-25f2-45d2-93e1-7080b8c08c09" providerId="ADAL" clId="{D9F7448E-83BC-CD44-860B-E3098F3E5414}" dt="2023-10-12T01:55:04.421" v="54" actId="1076"/>
          <ac:spMkLst>
            <pc:docMk/>
            <pc:sldMk cId="2088425732" sldId="2145706033"/>
            <ac:spMk id="21" creationId="{CD74C5FA-2A67-48D2-6257-27B783CB99DE}"/>
          </ac:spMkLst>
        </pc:spChg>
        <pc:spChg chg="mod">
          <ac:chgData name="Kenzhekhan Abuov" userId="902729f0-25f2-45d2-93e1-7080b8c08c09" providerId="ADAL" clId="{D9F7448E-83BC-CD44-860B-E3098F3E5414}" dt="2023-10-12T07:13:20.159" v="225" actId="14100"/>
          <ac:spMkLst>
            <pc:docMk/>
            <pc:sldMk cId="2088425732" sldId="2145706033"/>
            <ac:spMk id="22" creationId="{93204105-6DB3-3C01-D87F-B6BA8DC4D424}"/>
          </ac:spMkLst>
        </pc:spChg>
        <pc:spChg chg="mod">
          <ac:chgData name="Kenzhekhan Abuov" userId="902729f0-25f2-45d2-93e1-7080b8c08c09" providerId="ADAL" clId="{D9F7448E-83BC-CD44-860B-E3098F3E5414}" dt="2023-10-12T07:20:33.363" v="509" actId="20577"/>
          <ac:spMkLst>
            <pc:docMk/>
            <pc:sldMk cId="2088425732" sldId="2145706033"/>
            <ac:spMk id="23" creationId="{9CFA8D76-105B-2F4C-4D5A-20A585A68270}"/>
          </ac:spMkLst>
        </pc:spChg>
        <pc:spChg chg="mod">
          <ac:chgData name="Kenzhekhan Abuov" userId="902729f0-25f2-45d2-93e1-7080b8c08c09" providerId="ADAL" clId="{D9F7448E-83BC-CD44-860B-E3098F3E5414}" dt="2023-10-12T07:22:47.415" v="574" actId="14100"/>
          <ac:spMkLst>
            <pc:docMk/>
            <pc:sldMk cId="2088425732" sldId="2145706033"/>
            <ac:spMk id="24" creationId="{34EDA4D1-C825-E881-3D21-AE7B10606C2E}"/>
          </ac:spMkLst>
        </pc:spChg>
        <pc:spChg chg="del mod">
          <ac:chgData name="Kenzhekhan Abuov" userId="902729f0-25f2-45d2-93e1-7080b8c08c09" providerId="ADAL" clId="{D9F7448E-83BC-CD44-860B-E3098F3E5414}" dt="2023-10-12T07:19:06.029" v="466" actId="478"/>
          <ac:spMkLst>
            <pc:docMk/>
            <pc:sldMk cId="2088425732" sldId="2145706033"/>
            <ac:spMk id="25" creationId="{8CE88E40-1765-1AFC-6052-5EE3B0D5D445}"/>
          </ac:spMkLst>
        </pc:spChg>
        <pc:grpChg chg="mod">
          <ac:chgData name="Kenzhekhan Abuov" userId="902729f0-25f2-45d2-93e1-7080b8c08c09" providerId="ADAL" clId="{D9F7448E-83BC-CD44-860B-E3098F3E5414}" dt="2023-10-12T06:11:51.690" v="109" actId="1076"/>
          <ac:grpSpMkLst>
            <pc:docMk/>
            <pc:sldMk cId="2088425732" sldId="2145706033"/>
            <ac:grpSpMk id="26" creationId="{C9462993-8D52-675B-B40B-E7D66DB88D03}"/>
          </ac:grpSpMkLst>
        </pc:grpChg>
      </pc:sldChg>
      <pc:sldChg chg="del">
        <pc:chgData name="Kenzhekhan Abuov" userId="902729f0-25f2-45d2-93e1-7080b8c08c09" providerId="ADAL" clId="{D9F7448E-83BC-CD44-860B-E3098F3E5414}" dt="2023-10-11T16:22:26.989" v="31" actId="2696"/>
        <pc:sldMkLst>
          <pc:docMk/>
          <pc:sldMk cId="1506871847" sldId="2145706034"/>
        </pc:sldMkLst>
      </pc:sldChg>
      <pc:sldChg chg="addSp delSp modSp new mod">
        <pc:chgData name="Kenzhekhan Abuov" userId="902729f0-25f2-45d2-93e1-7080b8c08c09" providerId="ADAL" clId="{D9F7448E-83BC-CD44-860B-E3098F3E5414}" dt="2023-10-12T08:44:10.641" v="3464" actId="1076"/>
        <pc:sldMkLst>
          <pc:docMk/>
          <pc:sldMk cId="1512332877" sldId="2145706034"/>
        </pc:sldMkLst>
        <pc:spChg chg="del mod">
          <ac:chgData name="Kenzhekhan Abuov" userId="902729f0-25f2-45d2-93e1-7080b8c08c09" providerId="ADAL" clId="{D9F7448E-83BC-CD44-860B-E3098F3E5414}" dt="2023-10-12T06:10:30.654" v="106" actId="478"/>
          <ac:spMkLst>
            <pc:docMk/>
            <pc:sldMk cId="1512332877" sldId="2145706034"/>
            <ac:spMk id="2" creationId="{BB5423CF-405D-C8FF-7628-A773520BE323}"/>
          </ac:spMkLst>
        </pc:spChg>
        <pc:spChg chg="del mod">
          <ac:chgData name="Kenzhekhan Abuov" userId="902729f0-25f2-45d2-93e1-7080b8c08c09" providerId="ADAL" clId="{D9F7448E-83BC-CD44-860B-E3098F3E5414}" dt="2023-10-12T06:10:28.731" v="105" actId="478"/>
          <ac:spMkLst>
            <pc:docMk/>
            <pc:sldMk cId="1512332877" sldId="2145706034"/>
            <ac:spMk id="3" creationId="{35177E84-44E6-5FCD-020D-626DBD213066}"/>
          </ac:spMkLst>
        </pc:spChg>
        <pc:spChg chg="add mod">
          <ac:chgData name="Kenzhekhan Abuov" userId="902729f0-25f2-45d2-93e1-7080b8c08c09" providerId="ADAL" clId="{D9F7448E-83BC-CD44-860B-E3098F3E5414}" dt="2023-10-12T07:55:46.253" v="2387" actId="1076"/>
          <ac:spMkLst>
            <pc:docMk/>
            <pc:sldMk cId="1512332877" sldId="2145706034"/>
            <ac:spMk id="4" creationId="{0FFAC000-2F81-5964-80FF-7BE0679C1B93}"/>
          </ac:spMkLst>
        </pc:spChg>
        <pc:spChg chg="add mod">
          <ac:chgData name="Kenzhekhan Abuov" userId="902729f0-25f2-45d2-93e1-7080b8c08c09" providerId="ADAL" clId="{D9F7448E-83BC-CD44-860B-E3098F3E5414}" dt="2023-10-12T07:55:54.952" v="2390" actId="122"/>
          <ac:spMkLst>
            <pc:docMk/>
            <pc:sldMk cId="1512332877" sldId="2145706034"/>
            <ac:spMk id="5" creationId="{5D88CCD1-5744-1772-89C5-C1D1FFAC2996}"/>
          </ac:spMkLst>
        </pc:spChg>
        <pc:spChg chg="mod">
          <ac:chgData name="Kenzhekhan Abuov" userId="902729f0-25f2-45d2-93e1-7080b8c08c09" providerId="ADAL" clId="{D9F7448E-83BC-CD44-860B-E3098F3E5414}" dt="2023-10-12T08:00:32.064" v="2470" actId="1076"/>
          <ac:spMkLst>
            <pc:docMk/>
            <pc:sldMk cId="1512332877" sldId="2145706034"/>
            <ac:spMk id="8" creationId="{EFA82CCD-4CAB-4543-27F0-380C28CE3E6B}"/>
          </ac:spMkLst>
        </pc:spChg>
        <pc:spChg chg="add del mod">
          <ac:chgData name="Kenzhekhan Abuov" userId="902729f0-25f2-45d2-93e1-7080b8c08c09" providerId="ADAL" clId="{D9F7448E-83BC-CD44-860B-E3098F3E5414}" dt="2023-10-12T07:54:48.072" v="2296" actId="478"/>
          <ac:spMkLst>
            <pc:docMk/>
            <pc:sldMk cId="1512332877" sldId="2145706034"/>
            <ac:spMk id="10" creationId="{E1D52599-0EA0-CD7E-A61D-5BF4F1877220}"/>
          </ac:spMkLst>
        </pc:spChg>
        <pc:spChg chg="add mod">
          <ac:chgData name="Kenzhekhan Abuov" userId="902729f0-25f2-45d2-93e1-7080b8c08c09" providerId="ADAL" clId="{D9F7448E-83BC-CD44-860B-E3098F3E5414}" dt="2023-10-12T08:25:51.864" v="3425" actId="113"/>
          <ac:spMkLst>
            <pc:docMk/>
            <pc:sldMk cId="1512332877" sldId="2145706034"/>
            <ac:spMk id="12" creationId="{B90D4935-44B9-D45D-D126-31A47D1BEC0A}"/>
          </ac:spMkLst>
        </pc:spChg>
        <pc:spChg chg="add mod">
          <ac:chgData name="Kenzhekhan Abuov" userId="902729f0-25f2-45d2-93e1-7080b8c08c09" providerId="ADAL" clId="{D9F7448E-83BC-CD44-860B-E3098F3E5414}" dt="2023-10-12T08:25:47.479" v="3424" actId="113"/>
          <ac:spMkLst>
            <pc:docMk/>
            <pc:sldMk cId="1512332877" sldId="2145706034"/>
            <ac:spMk id="13" creationId="{8138CEF5-02CF-F28F-BEAC-461D2AE8BE65}"/>
          </ac:spMkLst>
        </pc:spChg>
        <pc:spChg chg="add mod">
          <ac:chgData name="Kenzhekhan Abuov" userId="902729f0-25f2-45d2-93e1-7080b8c08c09" providerId="ADAL" clId="{D9F7448E-83BC-CD44-860B-E3098F3E5414}" dt="2023-10-12T08:26:15.379" v="3429" actId="1076"/>
          <ac:spMkLst>
            <pc:docMk/>
            <pc:sldMk cId="1512332877" sldId="2145706034"/>
            <ac:spMk id="16" creationId="{5D4AE348-85F3-014D-2DD4-23794AB0A5D1}"/>
          </ac:spMkLst>
        </pc:spChg>
        <pc:spChg chg="add mod">
          <ac:chgData name="Kenzhekhan Abuov" userId="902729f0-25f2-45d2-93e1-7080b8c08c09" providerId="ADAL" clId="{D9F7448E-83BC-CD44-860B-E3098F3E5414}" dt="2023-10-12T08:44:10.641" v="3464" actId="1076"/>
          <ac:spMkLst>
            <pc:docMk/>
            <pc:sldMk cId="1512332877" sldId="2145706034"/>
            <ac:spMk id="17" creationId="{1E912097-6FDB-CC12-15BF-236E34975A93}"/>
          </ac:spMkLst>
        </pc:spChg>
        <pc:spChg chg="add del mod">
          <ac:chgData name="Kenzhekhan Abuov" userId="902729f0-25f2-45d2-93e1-7080b8c08c09" providerId="ADAL" clId="{D9F7448E-83BC-CD44-860B-E3098F3E5414}" dt="2023-10-12T08:00:21.143" v="2469" actId="478"/>
          <ac:spMkLst>
            <pc:docMk/>
            <pc:sldMk cId="1512332877" sldId="2145706034"/>
            <ac:spMk id="22" creationId="{4EE2ED9A-B3EC-F5BC-CB70-A769EC9F6E6B}"/>
          </ac:spMkLst>
        </pc:spChg>
        <pc:grpChg chg="add mod">
          <ac:chgData name="Kenzhekhan Abuov" userId="902729f0-25f2-45d2-93e1-7080b8c08c09" providerId="ADAL" clId="{D9F7448E-83BC-CD44-860B-E3098F3E5414}" dt="2023-10-12T08:08:46.938" v="2825" actId="1076"/>
          <ac:grpSpMkLst>
            <pc:docMk/>
            <pc:sldMk cId="1512332877" sldId="2145706034"/>
            <ac:grpSpMk id="7" creationId="{6ACE1341-C7B5-E329-50FD-4ABE77767AAF}"/>
          </ac:grpSpMkLst>
        </pc:grpChg>
        <pc:graphicFrameChg chg="mod">
          <ac:chgData name="Kenzhekhan Abuov" userId="902729f0-25f2-45d2-93e1-7080b8c08c09" providerId="ADAL" clId="{D9F7448E-83BC-CD44-860B-E3098F3E5414}" dt="2023-10-12T08:12:29.711" v="3212" actId="313"/>
          <ac:graphicFrameMkLst>
            <pc:docMk/>
            <pc:sldMk cId="1512332877" sldId="2145706034"/>
            <ac:graphicFrameMk id="9" creationId="{42AEE470-03CB-0946-7431-DEB6D95E775C}"/>
          </ac:graphicFrameMkLst>
        </pc:graphicFrameChg>
        <pc:picChg chg="add mod">
          <ac:chgData name="Kenzhekhan Abuov" userId="902729f0-25f2-45d2-93e1-7080b8c08c09" providerId="ADAL" clId="{D9F7448E-83BC-CD44-860B-E3098F3E5414}" dt="2023-10-12T07:56:19.656" v="2392" actId="1076"/>
          <ac:picMkLst>
            <pc:docMk/>
            <pc:sldMk cId="1512332877" sldId="2145706034"/>
            <ac:picMk id="6" creationId="{9781A986-17DB-4B37-F694-BCAFE90734E6}"/>
          </ac:picMkLst>
        </pc:picChg>
        <pc:cxnChg chg="add mod">
          <ac:chgData name="Kenzhekhan Abuov" userId="902729f0-25f2-45d2-93e1-7080b8c08c09" providerId="ADAL" clId="{D9F7448E-83BC-CD44-860B-E3098F3E5414}" dt="2023-10-12T08:25:39.711" v="3422" actId="1076"/>
          <ac:cxnSpMkLst>
            <pc:docMk/>
            <pc:sldMk cId="1512332877" sldId="2145706034"/>
            <ac:cxnSpMk id="11" creationId="{F6FC7D3D-D81D-44EA-C955-E2D695EB5BED}"/>
          </ac:cxnSpMkLst>
        </pc:cxnChg>
        <pc:cxnChg chg="add mod">
          <ac:chgData name="Kenzhekhan Abuov" userId="902729f0-25f2-45d2-93e1-7080b8c08c09" providerId="ADAL" clId="{D9F7448E-83BC-CD44-860B-E3098F3E5414}" dt="2023-10-12T08:25:43.844" v="3423" actId="1076"/>
          <ac:cxnSpMkLst>
            <pc:docMk/>
            <pc:sldMk cId="1512332877" sldId="2145706034"/>
            <ac:cxnSpMk id="14" creationId="{80D7CFD6-710F-9444-F890-5268D1B21931}"/>
          </ac:cxnSpMkLst>
        </pc:cxnChg>
        <pc:cxnChg chg="add mod">
          <ac:chgData name="Kenzhekhan Abuov" userId="902729f0-25f2-45d2-93e1-7080b8c08c09" providerId="ADAL" clId="{D9F7448E-83BC-CD44-860B-E3098F3E5414}" dt="2023-10-12T07:59:02.888" v="2443" actId="14100"/>
          <ac:cxnSpMkLst>
            <pc:docMk/>
            <pc:sldMk cId="1512332877" sldId="2145706034"/>
            <ac:cxnSpMk id="15" creationId="{F4BEE87B-497B-A665-E180-C0C4AA354AD9}"/>
          </ac:cxnSpMkLst>
        </pc:cxnChg>
        <pc:cxnChg chg="add mod">
          <ac:chgData name="Kenzhekhan Abuov" userId="902729f0-25f2-45d2-93e1-7080b8c08c09" providerId="ADAL" clId="{D9F7448E-83BC-CD44-860B-E3098F3E5414}" dt="2023-10-12T06:10:24.706" v="104"/>
          <ac:cxnSpMkLst>
            <pc:docMk/>
            <pc:sldMk cId="1512332877" sldId="2145706034"/>
            <ac:cxnSpMk id="18" creationId="{157FF220-60A3-3246-C54B-2DBFC203B271}"/>
          </ac:cxnSpMkLst>
        </pc:cxnChg>
      </pc:sldChg>
      <pc:sldChg chg="addSp delSp modSp new mod modNotesTx">
        <pc:chgData name="Kenzhekhan Abuov" userId="902729f0-25f2-45d2-93e1-7080b8c08c09" providerId="ADAL" clId="{D9F7448E-83BC-CD44-860B-E3098F3E5414}" dt="2023-10-12T08:19:42.668" v="3376" actId="20577"/>
        <pc:sldMkLst>
          <pc:docMk/>
          <pc:sldMk cId="1591372799" sldId="2145706035"/>
        </pc:sldMkLst>
        <pc:spChg chg="del mod">
          <ac:chgData name="Kenzhekhan Abuov" userId="902729f0-25f2-45d2-93e1-7080b8c08c09" providerId="ADAL" clId="{D9F7448E-83BC-CD44-860B-E3098F3E5414}" dt="2023-10-12T06:13:42.678" v="122" actId="478"/>
          <ac:spMkLst>
            <pc:docMk/>
            <pc:sldMk cId="1591372799" sldId="2145706035"/>
            <ac:spMk id="2" creationId="{4FF39F72-6B2A-0D25-D925-9519F686112B}"/>
          </ac:spMkLst>
        </pc:spChg>
        <pc:spChg chg="del mod">
          <ac:chgData name="Kenzhekhan Abuov" userId="902729f0-25f2-45d2-93e1-7080b8c08c09" providerId="ADAL" clId="{D9F7448E-83BC-CD44-860B-E3098F3E5414}" dt="2023-10-12T06:13:41.219" v="121" actId="478"/>
          <ac:spMkLst>
            <pc:docMk/>
            <pc:sldMk cId="1591372799" sldId="2145706035"/>
            <ac:spMk id="3" creationId="{3FFD3738-356E-9BAA-FF90-24BAA738E9CF}"/>
          </ac:spMkLst>
        </pc:spChg>
        <pc:spChg chg="add mod">
          <ac:chgData name="Kenzhekhan Abuov" userId="902729f0-25f2-45d2-93e1-7080b8c08c09" providerId="ADAL" clId="{D9F7448E-83BC-CD44-860B-E3098F3E5414}" dt="2023-10-12T08:14:09.365" v="3220" actId="1076"/>
          <ac:spMkLst>
            <pc:docMk/>
            <pc:sldMk cId="1591372799" sldId="2145706035"/>
            <ac:spMk id="4" creationId="{1747DFBD-02A5-9BB2-D53F-2F804A00CECC}"/>
          </ac:spMkLst>
        </pc:spChg>
        <pc:spChg chg="add mod">
          <ac:chgData name="Kenzhekhan Abuov" userId="902729f0-25f2-45d2-93e1-7080b8c08c09" providerId="ADAL" clId="{D9F7448E-83BC-CD44-860B-E3098F3E5414}" dt="2023-10-12T08:14:06.551" v="3219" actId="1076"/>
          <ac:spMkLst>
            <pc:docMk/>
            <pc:sldMk cId="1591372799" sldId="2145706035"/>
            <ac:spMk id="5" creationId="{38CD7E9F-7704-2560-08A5-7604EBB9061C}"/>
          </ac:spMkLst>
        </pc:spChg>
        <pc:spChg chg="add mod">
          <ac:chgData name="Kenzhekhan Abuov" userId="902729f0-25f2-45d2-93e1-7080b8c08c09" providerId="ADAL" clId="{D9F7448E-83BC-CD44-860B-E3098F3E5414}" dt="2023-10-12T08:14:03.586" v="3218" actId="1076"/>
          <ac:spMkLst>
            <pc:docMk/>
            <pc:sldMk cId="1591372799" sldId="2145706035"/>
            <ac:spMk id="6" creationId="{64974590-3266-B7FC-1B21-98155736713E}"/>
          </ac:spMkLst>
        </pc:spChg>
        <pc:spChg chg="add mod">
          <ac:chgData name="Kenzhekhan Abuov" userId="902729f0-25f2-45d2-93e1-7080b8c08c09" providerId="ADAL" clId="{D9F7448E-83BC-CD44-860B-E3098F3E5414}" dt="2023-10-12T08:19:42.668" v="3376" actId="20577"/>
          <ac:spMkLst>
            <pc:docMk/>
            <pc:sldMk cId="1591372799" sldId="2145706035"/>
            <ac:spMk id="7" creationId="{D32AAD38-507A-C97E-8A41-B16789EE3B9A}"/>
          </ac:spMkLst>
        </pc:spChg>
        <pc:spChg chg="add mod">
          <ac:chgData name="Kenzhekhan Abuov" userId="902729f0-25f2-45d2-93e1-7080b8c08c09" providerId="ADAL" clId="{D9F7448E-83BC-CD44-860B-E3098F3E5414}" dt="2023-10-12T08:15:17.815" v="3295" actId="20577"/>
          <ac:spMkLst>
            <pc:docMk/>
            <pc:sldMk cId="1591372799" sldId="2145706035"/>
            <ac:spMk id="8" creationId="{5B57AC4F-6094-B9B6-4FAA-9F146587CE3D}"/>
          </ac:spMkLst>
        </pc:spChg>
        <pc:spChg chg="add mod">
          <ac:chgData name="Kenzhekhan Abuov" userId="902729f0-25f2-45d2-93e1-7080b8c08c09" providerId="ADAL" clId="{D9F7448E-83BC-CD44-860B-E3098F3E5414}" dt="2023-10-12T07:36:20.937" v="1420" actId="1076"/>
          <ac:spMkLst>
            <pc:docMk/>
            <pc:sldMk cId="1591372799" sldId="2145706035"/>
            <ac:spMk id="9" creationId="{10054618-B7DF-8759-E39F-3414247743BE}"/>
          </ac:spMkLst>
        </pc:spChg>
        <pc:spChg chg="add mod">
          <ac:chgData name="Kenzhekhan Abuov" userId="902729f0-25f2-45d2-93e1-7080b8c08c09" providerId="ADAL" clId="{D9F7448E-83BC-CD44-860B-E3098F3E5414}" dt="2023-10-12T07:36:24.737" v="1421" actId="14100"/>
          <ac:spMkLst>
            <pc:docMk/>
            <pc:sldMk cId="1591372799" sldId="2145706035"/>
            <ac:spMk id="10" creationId="{8AE58022-058B-6C6E-32F3-53B6900BBBF5}"/>
          </ac:spMkLst>
        </pc:spChg>
        <pc:spChg chg="add mod">
          <ac:chgData name="Kenzhekhan Abuov" userId="902729f0-25f2-45d2-93e1-7080b8c08c09" providerId="ADAL" clId="{D9F7448E-83BC-CD44-860B-E3098F3E5414}" dt="2023-10-12T07:36:28.286" v="1422" actId="1076"/>
          <ac:spMkLst>
            <pc:docMk/>
            <pc:sldMk cId="1591372799" sldId="2145706035"/>
            <ac:spMk id="11" creationId="{64050599-A732-1564-0AF3-B5C8EB06DF03}"/>
          </ac:spMkLst>
        </pc:spChg>
        <pc:spChg chg="add del mod">
          <ac:chgData name="Kenzhekhan Abuov" userId="902729f0-25f2-45d2-93e1-7080b8c08c09" providerId="ADAL" clId="{D9F7448E-83BC-CD44-860B-E3098F3E5414}" dt="2023-10-12T07:33:25.919" v="1256" actId="478"/>
          <ac:spMkLst>
            <pc:docMk/>
            <pc:sldMk cId="1591372799" sldId="2145706035"/>
            <ac:spMk id="12" creationId="{E0738232-1A60-F85B-319F-28A697F8BDB9}"/>
          </ac:spMkLst>
        </pc:spChg>
        <pc:spChg chg="add mod">
          <ac:chgData name="Kenzhekhan Abuov" userId="902729f0-25f2-45d2-93e1-7080b8c08c09" providerId="ADAL" clId="{D9F7448E-83BC-CD44-860B-E3098F3E5414}" dt="2023-10-12T08:18:33.961" v="3306" actId="404"/>
          <ac:spMkLst>
            <pc:docMk/>
            <pc:sldMk cId="1591372799" sldId="2145706035"/>
            <ac:spMk id="13" creationId="{23099A0B-40B3-F55D-8EEA-CF312ADDA596}"/>
          </ac:spMkLst>
        </pc:spChg>
      </pc:sldChg>
      <pc:sldChg chg="addSp delSp modSp new mod">
        <pc:chgData name="Kenzhekhan Abuov" userId="902729f0-25f2-45d2-93e1-7080b8c08c09" providerId="ADAL" clId="{D9F7448E-83BC-CD44-860B-E3098F3E5414}" dt="2023-10-12T08:44:33.122" v="3470" actId="1076"/>
        <pc:sldMkLst>
          <pc:docMk/>
          <pc:sldMk cId="1946294848" sldId="2145706036"/>
        </pc:sldMkLst>
        <pc:spChg chg="del">
          <ac:chgData name="Kenzhekhan Abuov" userId="902729f0-25f2-45d2-93e1-7080b8c08c09" providerId="ADAL" clId="{D9F7448E-83BC-CD44-860B-E3098F3E5414}" dt="2023-10-12T07:39:00.090" v="1433" actId="478"/>
          <ac:spMkLst>
            <pc:docMk/>
            <pc:sldMk cId="1946294848" sldId="2145706036"/>
            <ac:spMk id="2" creationId="{31930FB0-055E-41AE-ED63-457F56E0BC2D}"/>
          </ac:spMkLst>
        </pc:spChg>
        <pc:spChg chg="del mod">
          <ac:chgData name="Kenzhekhan Abuov" userId="902729f0-25f2-45d2-93e1-7080b8c08c09" providerId="ADAL" clId="{D9F7448E-83BC-CD44-860B-E3098F3E5414}" dt="2023-10-12T07:38:58.237" v="1432" actId="478"/>
          <ac:spMkLst>
            <pc:docMk/>
            <pc:sldMk cId="1946294848" sldId="2145706036"/>
            <ac:spMk id="3" creationId="{6885FC0C-DCED-FD49-7567-5A910FCF3ADA}"/>
          </ac:spMkLst>
        </pc:spChg>
        <pc:spChg chg="add mod">
          <ac:chgData name="Kenzhekhan Abuov" userId="902729f0-25f2-45d2-93e1-7080b8c08c09" providerId="ADAL" clId="{D9F7448E-83BC-CD44-860B-E3098F3E5414}" dt="2023-10-12T08:44:33.122" v="3470" actId="1076"/>
          <ac:spMkLst>
            <pc:docMk/>
            <pc:sldMk cId="1946294848" sldId="2145706036"/>
            <ac:spMk id="4" creationId="{F66A4A0D-E0E8-C94D-24D4-20E1A15D7CFA}"/>
          </ac:spMkLst>
        </pc:spChg>
        <pc:spChg chg="add mod">
          <ac:chgData name="Kenzhekhan Abuov" userId="902729f0-25f2-45d2-93e1-7080b8c08c09" providerId="ADAL" clId="{D9F7448E-83BC-CD44-860B-E3098F3E5414}" dt="2023-10-12T08:44:28.772" v="3468" actId="1076"/>
          <ac:spMkLst>
            <pc:docMk/>
            <pc:sldMk cId="1946294848" sldId="2145706036"/>
            <ac:spMk id="5" creationId="{9446B7EE-8903-F357-DD93-CF49B9C77750}"/>
          </ac:spMkLst>
        </pc:spChg>
        <pc:spChg chg="add mod">
          <ac:chgData name="Kenzhekhan Abuov" userId="902729f0-25f2-45d2-93e1-7080b8c08c09" providerId="ADAL" clId="{D9F7448E-83BC-CD44-860B-E3098F3E5414}" dt="2023-10-12T08:44:31.088" v="3469" actId="1076"/>
          <ac:spMkLst>
            <pc:docMk/>
            <pc:sldMk cId="1946294848" sldId="2145706036"/>
            <ac:spMk id="6" creationId="{F41C3AF3-E90B-2D1C-6CA5-845138069218}"/>
          </ac:spMkLst>
        </pc:spChg>
        <pc:spChg chg="add mod">
          <ac:chgData name="Kenzhekhan Abuov" userId="902729f0-25f2-45d2-93e1-7080b8c08c09" providerId="ADAL" clId="{D9F7448E-83BC-CD44-860B-E3098F3E5414}" dt="2023-10-12T08:44:26.589" v="3467" actId="1076"/>
          <ac:spMkLst>
            <pc:docMk/>
            <pc:sldMk cId="1946294848" sldId="2145706036"/>
            <ac:spMk id="7" creationId="{B5C18A08-0C5B-84D0-D644-1118D340492A}"/>
          </ac:spMkLst>
        </pc:spChg>
        <pc:spChg chg="add mod">
          <ac:chgData name="Kenzhekhan Abuov" userId="902729f0-25f2-45d2-93e1-7080b8c08c09" providerId="ADAL" clId="{D9F7448E-83BC-CD44-860B-E3098F3E5414}" dt="2023-10-12T08:26:58.718" v="3433" actId="108"/>
          <ac:spMkLst>
            <pc:docMk/>
            <pc:sldMk cId="1946294848" sldId="2145706036"/>
            <ac:spMk id="8" creationId="{7E3B2AF0-0A6E-A35E-AA0A-F9E10C40A358}"/>
          </ac:spMkLst>
        </pc:spChg>
        <pc:spChg chg="add mod">
          <ac:chgData name="Kenzhekhan Abuov" userId="902729f0-25f2-45d2-93e1-7080b8c08c09" providerId="ADAL" clId="{D9F7448E-83BC-CD44-860B-E3098F3E5414}" dt="2023-10-12T08:20:12.127" v="3378" actId="1076"/>
          <ac:spMkLst>
            <pc:docMk/>
            <pc:sldMk cId="1946294848" sldId="2145706036"/>
            <ac:spMk id="10" creationId="{C842A7E8-0893-C9F5-B59F-876D487BC078}"/>
          </ac:spMkLst>
        </pc:spChg>
      </pc:sldChg>
    </pc:docChg>
  </pc:docChgLst>
  <pc:docChgLst>
    <pc:chgData name="Dorothea C. Lazaro" userId="S::dlazaro@adb.org::805b2f41-9d5e-4ff4-8a46-e4c17eaa3090" providerId="AD" clId="Web-{C0F87A65-7B32-9410-0B6E-C73E73F05655}"/>
    <pc:docChg chg="modSld">
      <pc:chgData name="Dorothea C. Lazaro" userId="S::dlazaro@adb.org::805b2f41-9d5e-4ff4-8a46-e4c17eaa3090" providerId="AD" clId="Web-{C0F87A65-7B32-9410-0B6E-C73E73F05655}" dt="2023-10-13T04:49:36.894" v="2" actId="20577"/>
      <pc:docMkLst>
        <pc:docMk/>
      </pc:docMkLst>
      <pc:sldChg chg="delCm">
        <pc:chgData name="Dorothea C. Lazaro" userId="S::dlazaro@adb.org::805b2f41-9d5e-4ff4-8a46-e4c17eaa3090" providerId="AD" clId="Web-{C0F87A65-7B32-9410-0B6E-C73E73F05655}" dt="2023-10-13T04:49:07.284" v="0"/>
        <pc:sldMkLst>
          <pc:docMk/>
          <pc:sldMk cId="1946294848" sldId="21457060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orothea C. Lazaro" userId="S::dlazaro@adb.org::805b2f41-9d5e-4ff4-8a46-e4c17eaa3090" providerId="AD" clId="Web-{C0F87A65-7B32-9410-0B6E-C73E73F05655}" dt="2023-10-13T04:49:07.284" v="0"/>
              <pc2:cmMkLst xmlns:pc2="http://schemas.microsoft.com/office/powerpoint/2019/9/main/command">
                <pc:docMk/>
                <pc:sldMk cId="1946294848" sldId="2145706036"/>
                <pc2:cmMk id="{08EA08DF-9679-49E6-93A7-1D665BDF47BC}"/>
              </pc2:cmMkLst>
            </pc226:cmChg>
          </p:ext>
        </pc:extLst>
      </pc:sldChg>
      <pc:sldChg chg="modSp">
        <pc:chgData name="Dorothea C. Lazaro" userId="S::dlazaro@adb.org::805b2f41-9d5e-4ff4-8a46-e4c17eaa3090" providerId="AD" clId="Web-{C0F87A65-7B32-9410-0B6E-C73E73F05655}" dt="2023-10-13T04:49:36.894" v="2" actId="20577"/>
        <pc:sldMkLst>
          <pc:docMk/>
          <pc:sldMk cId="3034727723" sldId="2145706040"/>
        </pc:sldMkLst>
        <pc:spChg chg="mod">
          <ac:chgData name="Dorothea C. Lazaro" userId="S::dlazaro@adb.org::805b2f41-9d5e-4ff4-8a46-e4c17eaa3090" providerId="AD" clId="Web-{C0F87A65-7B32-9410-0B6E-C73E73F05655}" dt="2023-10-13T04:49:36.894" v="2" actId="20577"/>
          <ac:spMkLst>
            <pc:docMk/>
            <pc:sldMk cId="3034727723" sldId="2145706040"/>
            <ac:spMk id="7" creationId="{B5C18A08-0C5B-84D0-D644-1118D340492A}"/>
          </ac:spMkLst>
        </pc:spChg>
      </pc:sldChg>
    </pc:docChg>
  </pc:docChgLst>
  <pc:docChgLst>
    <pc:chgData name="Julius Irving C. Santos" userId="d8e1c0d3-f819-45dc-8ffb-2a176930998a" providerId="ADAL" clId="{82A244C0-4E31-40B7-BD0A-80E0D6EA5992}"/>
    <pc:docChg chg="undo redo custSel addSld delSld modSld modMainMaster">
      <pc:chgData name="Julius Irving C. Santos" userId="d8e1c0d3-f819-45dc-8ffb-2a176930998a" providerId="ADAL" clId="{82A244C0-4E31-40B7-BD0A-80E0D6EA5992}" dt="2023-10-13T06:50:09.455" v="1333" actId="1076"/>
      <pc:docMkLst>
        <pc:docMk/>
      </pc:docMkLst>
      <pc:sldChg chg="addSp delSp modSp mod">
        <pc:chgData name="Julius Irving C. Santos" userId="d8e1c0d3-f819-45dc-8ffb-2a176930998a" providerId="ADAL" clId="{82A244C0-4E31-40B7-BD0A-80E0D6EA5992}" dt="2023-10-13T06:50:09.455" v="1333" actId="1076"/>
        <pc:sldMkLst>
          <pc:docMk/>
          <pc:sldMk cId="1856451125" sldId="256"/>
        </pc:sldMkLst>
        <pc:spChg chg="mod ord">
          <ac:chgData name="Julius Irving C. Santos" userId="d8e1c0d3-f819-45dc-8ffb-2a176930998a" providerId="ADAL" clId="{82A244C0-4E31-40B7-BD0A-80E0D6EA5992}" dt="2023-10-13T06:49:59.581" v="1330" actId="1076"/>
          <ac:spMkLst>
            <pc:docMk/>
            <pc:sldMk cId="1856451125" sldId="256"/>
            <ac:spMk id="2" creationId="{895983CE-A8EF-13C7-E48C-64C3976113E6}"/>
          </ac:spMkLst>
        </pc:spChg>
        <pc:spChg chg="mod">
          <ac:chgData name="Julius Irving C. Santos" userId="d8e1c0d3-f819-45dc-8ffb-2a176930998a" providerId="ADAL" clId="{82A244C0-4E31-40B7-BD0A-80E0D6EA5992}" dt="2023-10-13T06:50:03.017" v="1331" actId="1076"/>
          <ac:spMkLst>
            <pc:docMk/>
            <pc:sldMk cId="1856451125" sldId="256"/>
            <ac:spMk id="3" creationId="{A9993B09-5704-9AAA-8FD1-AC26C15378F8}"/>
          </ac:spMkLst>
        </pc:spChg>
        <pc:spChg chg="add del mod ord">
          <ac:chgData name="Julius Irving C. Santos" userId="d8e1c0d3-f819-45dc-8ffb-2a176930998a" providerId="ADAL" clId="{82A244C0-4E31-40B7-BD0A-80E0D6EA5992}" dt="2023-10-13T06:48:41.523" v="1307" actId="167"/>
          <ac:spMkLst>
            <pc:docMk/>
            <pc:sldMk cId="1856451125" sldId="256"/>
            <ac:spMk id="4" creationId="{ED7A3011-80FD-852E-BA55-B7D512085D2A}"/>
          </ac:spMkLst>
        </pc:spChg>
        <pc:spChg chg="add del mod ord">
          <ac:chgData name="Julius Irving C. Santos" userId="d8e1c0d3-f819-45dc-8ffb-2a176930998a" providerId="ADAL" clId="{82A244C0-4E31-40B7-BD0A-80E0D6EA5992}" dt="2023-10-13T06:25:17.670" v="1252"/>
          <ac:spMkLst>
            <pc:docMk/>
            <pc:sldMk cId="1856451125" sldId="256"/>
            <ac:spMk id="5" creationId="{15BD69BE-963D-08B1-9BD4-4C24B8EBB86E}"/>
          </ac:spMkLst>
        </pc:spChg>
        <pc:spChg chg="add del">
          <ac:chgData name="Julius Irving C. Santos" userId="d8e1c0d3-f819-45dc-8ffb-2a176930998a" providerId="ADAL" clId="{82A244C0-4E31-40B7-BD0A-80E0D6EA5992}" dt="2023-10-13T06:25:17.670" v="1252"/>
          <ac:spMkLst>
            <pc:docMk/>
            <pc:sldMk cId="1856451125" sldId="256"/>
            <ac:spMk id="6" creationId="{1851B3B3-009E-E456-8D02-2924F5D3AEC8}"/>
          </ac:spMkLst>
        </pc:spChg>
        <pc:spChg chg="del mod">
          <ac:chgData name="Julius Irving C. Santos" userId="d8e1c0d3-f819-45dc-8ffb-2a176930998a" providerId="ADAL" clId="{82A244C0-4E31-40B7-BD0A-80E0D6EA5992}" dt="2023-10-13T06:25:38.108" v="1254"/>
          <ac:spMkLst>
            <pc:docMk/>
            <pc:sldMk cId="1856451125" sldId="256"/>
            <ac:spMk id="8" creationId="{9642BC13-F429-5E64-8F9D-3DDEA0AC7D51}"/>
          </ac:spMkLst>
        </pc:spChg>
        <pc:spChg chg="add del">
          <ac:chgData name="Julius Irving C. Santos" userId="d8e1c0d3-f819-45dc-8ffb-2a176930998a" providerId="ADAL" clId="{82A244C0-4E31-40B7-BD0A-80E0D6EA5992}" dt="2023-10-13T06:25:38.108" v="1254"/>
          <ac:spMkLst>
            <pc:docMk/>
            <pc:sldMk cId="1856451125" sldId="256"/>
            <ac:spMk id="9" creationId="{89B7C770-248F-8DCC-326C-1EE975348AF7}"/>
          </ac:spMkLst>
        </pc:spChg>
        <pc:spChg chg="mod ord">
          <ac:chgData name="Julius Irving C. Santos" userId="d8e1c0d3-f819-45dc-8ffb-2a176930998a" providerId="ADAL" clId="{82A244C0-4E31-40B7-BD0A-80E0D6EA5992}" dt="2023-10-13T06:49:32.457" v="1323" actId="167"/>
          <ac:spMkLst>
            <pc:docMk/>
            <pc:sldMk cId="1856451125" sldId="256"/>
            <ac:spMk id="10" creationId="{6A128B25-A5EE-A405-B994-492D17F77086}"/>
          </ac:spMkLst>
        </pc:spChg>
        <pc:picChg chg="add del mod ord">
          <ac:chgData name="Julius Irving C. Santos" userId="d8e1c0d3-f819-45dc-8ffb-2a176930998a" providerId="ADAL" clId="{82A244C0-4E31-40B7-BD0A-80E0D6EA5992}" dt="2023-10-13T06:49:26.423" v="1322" actId="171"/>
          <ac:picMkLst>
            <pc:docMk/>
            <pc:sldMk cId="1856451125" sldId="256"/>
            <ac:picMk id="6" creationId="{27128FBB-B586-DDC9-23F1-B266FDB09EE4}"/>
          </ac:picMkLst>
        </pc:picChg>
        <pc:picChg chg="mod">
          <ac:chgData name="Julius Irving C. Santos" userId="d8e1c0d3-f819-45dc-8ffb-2a176930998a" providerId="ADAL" clId="{82A244C0-4E31-40B7-BD0A-80E0D6EA5992}" dt="2023-10-13T06:50:09.455" v="1333" actId="1076"/>
          <ac:picMkLst>
            <pc:docMk/>
            <pc:sldMk cId="1856451125" sldId="256"/>
            <ac:picMk id="7" creationId="{CEC3257F-044D-7934-A912-7981F952F818}"/>
          </ac:picMkLst>
        </pc:picChg>
      </pc:sldChg>
      <pc:sldChg chg="addSp delSp modSp mod modClrScheme chgLayout">
        <pc:chgData name="Julius Irving C. Santos" userId="d8e1c0d3-f819-45dc-8ffb-2a176930998a" providerId="ADAL" clId="{82A244C0-4E31-40B7-BD0A-80E0D6EA5992}" dt="2023-10-13T06:28:04.023" v="1272"/>
        <pc:sldMkLst>
          <pc:docMk/>
          <pc:sldMk cId="601451550" sldId="259"/>
        </pc:sldMkLst>
        <pc:spChg chg="del">
          <ac:chgData name="Julius Irving C. Santos" userId="d8e1c0d3-f819-45dc-8ffb-2a176930998a" providerId="ADAL" clId="{82A244C0-4E31-40B7-BD0A-80E0D6EA5992}" dt="2023-10-13T00:55:31.923" v="1" actId="478"/>
          <ac:spMkLst>
            <pc:docMk/>
            <pc:sldMk cId="601451550" sldId="259"/>
            <ac:spMk id="2" creationId="{61FCC2FB-4BDA-B2DD-07DD-FEB85093071B}"/>
          </ac:spMkLst>
        </pc:spChg>
        <pc:spChg chg="add del">
          <ac:chgData name="Julius Irving C. Santos" userId="d8e1c0d3-f819-45dc-8ffb-2a176930998a" providerId="ADAL" clId="{82A244C0-4E31-40B7-BD0A-80E0D6EA5992}" dt="2023-10-13T06:27:39.915" v="1267" actId="11529"/>
          <ac:spMkLst>
            <pc:docMk/>
            <pc:sldMk cId="601451550" sldId="259"/>
            <ac:spMk id="2" creationId="{95CB3606-1764-2060-55ED-3B66F227F620}"/>
          </ac:spMkLst>
        </pc:spChg>
        <pc:spChg chg="add del mod">
          <ac:chgData name="Julius Irving C. Santos" userId="d8e1c0d3-f819-45dc-8ffb-2a176930998a" providerId="ADAL" clId="{82A244C0-4E31-40B7-BD0A-80E0D6EA5992}" dt="2023-10-13T06:28:04.023" v="1272"/>
          <ac:spMkLst>
            <pc:docMk/>
            <pc:sldMk cId="601451550" sldId="259"/>
            <ac:spMk id="3" creationId="{A594ACCF-73FF-7BBA-C02B-1A23CBC89ACE}"/>
          </ac:spMkLst>
        </pc:spChg>
        <pc:spChg chg="del mod">
          <ac:chgData name="Julius Irving C. Santos" userId="d8e1c0d3-f819-45dc-8ffb-2a176930998a" providerId="ADAL" clId="{82A244C0-4E31-40B7-BD0A-80E0D6EA5992}" dt="2023-10-13T00:55:37.115" v="5" actId="478"/>
          <ac:spMkLst>
            <pc:docMk/>
            <pc:sldMk cId="601451550" sldId="259"/>
            <ac:spMk id="3" creationId="{B8DCBC07-06D2-3B5F-D831-8185935DA425}"/>
          </ac:spMkLst>
        </pc:spChg>
        <pc:spChg chg="del">
          <ac:chgData name="Julius Irving C. Santos" userId="d8e1c0d3-f819-45dc-8ffb-2a176930998a" providerId="ADAL" clId="{82A244C0-4E31-40B7-BD0A-80E0D6EA5992}" dt="2023-10-13T00:55:35.872" v="3" actId="478"/>
          <ac:spMkLst>
            <pc:docMk/>
            <pc:sldMk cId="601451550" sldId="259"/>
            <ac:spMk id="4" creationId="{7A7A7351-58F1-8559-D5F8-E26FCE503AA3}"/>
          </ac:spMkLst>
        </pc:spChg>
        <pc:spChg chg="mod">
          <ac:chgData name="Julius Irving C. Santos" userId="d8e1c0d3-f819-45dc-8ffb-2a176930998a" providerId="ADAL" clId="{82A244C0-4E31-40B7-BD0A-80E0D6EA5992}" dt="2023-10-13T06:28:04.023" v="1272"/>
          <ac:spMkLst>
            <pc:docMk/>
            <pc:sldMk cId="601451550" sldId="259"/>
            <ac:spMk id="4" creationId="{AE87E53B-AE64-DB8A-40AE-0962DAFC27DD}"/>
          </ac:spMkLst>
        </pc:spChg>
        <pc:spChg chg="del">
          <ac:chgData name="Julius Irving C. Santos" userId="d8e1c0d3-f819-45dc-8ffb-2a176930998a" providerId="ADAL" clId="{82A244C0-4E31-40B7-BD0A-80E0D6EA5992}" dt="2023-10-13T00:55:41.839" v="6" actId="478"/>
          <ac:spMkLst>
            <pc:docMk/>
            <pc:sldMk cId="601451550" sldId="259"/>
            <ac:spMk id="5" creationId="{99D84B36-AA02-BCFD-6796-586EF695518F}"/>
          </ac:spMkLst>
        </pc:spChg>
        <pc:spChg chg="add del mod">
          <ac:chgData name="Julius Irving C. Santos" userId="d8e1c0d3-f819-45dc-8ffb-2a176930998a" providerId="ADAL" clId="{82A244C0-4E31-40B7-BD0A-80E0D6EA5992}" dt="2023-10-13T00:55:34.727" v="2" actId="478"/>
          <ac:spMkLst>
            <pc:docMk/>
            <pc:sldMk cId="601451550" sldId="259"/>
            <ac:spMk id="7" creationId="{E9693280-AFCC-0667-5443-95BA4CAA761C}"/>
          </ac:spMkLst>
        </pc:spChg>
        <pc:spChg chg="add del mod">
          <ac:chgData name="Julius Irving C. Santos" userId="d8e1c0d3-f819-45dc-8ffb-2a176930998a" providerId="ADAL" clId="{82A244C0-4E31-40B7-BD0A-80E0D6EA5992}" dt="2023-10-13T00:55:43.704" v="7" actId="478"/>
          <ac:spMkLst>
            <pc:docMk/>
            <pc:sldMk cId="601451550" sldId="259"/>
            <ac:spMk id="9" creationId="{007D652F-3FD4-F33E-E800-11433DC0F495}"/>
          </ac:spMkLst>
        </pc:spChg>
        <pc:spChg chg="add del mod">
          <ac:chgData name="Julius Irving C. Santos" userId="d8e1c0d3-f819-45dc-8ffb-2a176930998a" providerId="ADAL" clId="{82A244C0-4E31-40B7-BD0A-80E0D6EA5992}" dt="2023-10-13T06:28:04.023" v="1272"/>
          <ac:spMkLst>
            <pc:docMk/>
            <pc:sldMk cId="601451550" sldId="259"/>
            <ac:spMk id="10" creationId="{2B0FB1AC-2E56-02F6-3582-9FBEF133383C}"/>
          </ac:spMkLst>
        </pc:spChg>
        <pc:spChg chg="add mod">
          <ac:chgData name="Julius Irving C. Santos" userId="d8e1c0d3-f819-45dc-8ffb-2a176930998a" providerId="ADAL" clId="{82A244C0-4E31-40B7-BD0A-80E0D6EA5992}" dt="2023-10-13T01:28:22.699" v="188" actId="14838"/>
          <ac:spMkLst>
            <pc:docMk/>
            <pc:sldMk cId="601451550" sldId="259"/>
            <ac:spMk id="11" creationId="{A0CC3192-AB66-7CA8-B4E5-744835332D16}"/>
          </ac:spMkLst>
        </pc:spChg>
        <pc:spChg chg="add mod">
          <ac:chgData name="Julius Irving C. Santos" userId="d8e1c0d3-f819-45dc-8ffb-2a176930998a" providerId="ADAL" clId="{82A244C0-4E31-40B7-BD0A-80E0D6EA5992}" dt="2023-10-13T01:04:05.311" v="70" actId="1076"/>
          <ac:spMkLst>
            <pc:docMk/>
            <pc:sldMk cId="601451550" sldId="259"/>
            <ac:spMk id="12" creationId="{8CE94B79-E8FA-F6E1-5C62-7EDB00E2EB37}"/>
          </ac:spMkLst>
        </pc:spChg>
        <pc:spChg chg="add mod">
          <ac:chgData name="Julius Irving C. Santos" userId="d8e1c0d3-f819-45dc-8ffb-2a176930998a" providerId="ADAL" clId="{82A244C0-4E31-40B7-BD0A-80E0D6EA5992}" dt="2023-10-13T01:27:58.956" v="185" actId="14861"/>
          <ac:spMkLst>
            <pc:docMk/>
            <pc:sldMk cId="601451550" sldId="259"/>
            <ac:spMk id="13" creationId="{1FCB0323-9034-2891-EA97-96892E5FF4EC}"/>
          </ac:spMkLst>
        </pc:spChg>
        <pc:spChg chg="add mod">
          <ac:chgData name="Julius Irving C. Santos" userId="d8e1c0d3-f819-45dc-8ffb-2a176930998a" providerId="ADAL" clId="{82A244C0-4E31-40B7-BD0A-80E0D6EA5992}" dt="2023-10-13T01:28:40.598" v="189" actId="14838"/>
          <ac:spMkLst>
            <pc:docMk/>
            <pc:sldMk cId="601451550" sldId="259"/>
            <ac:spMk id="16" creationId="{4E794829-4A05-CA34-F6A6-50722CC6C4F5}"/>
          </ac:spMkLst>
        </pc:spChg>
        <pc:spChg chg="add del mod">
          <ac:chgData name="Julius Irving C. Santos" userId="d8e1c0d3-f819-45dc-8ffb-2a176930998a" providerId="ADAL" clId="{82A244C0-4E31-40B7-BD0A-80E0D6EA5992}" dt="2023-10-13T01:08:40.345" v="105" actId="478"/>
          <ac:spMkLst>
            <pc:docMk/>
            <pc:sldMk cId="601451550" sldId="259"/>
            <ac:spMk id="17" creationId="{84C012B9-EF06-608C-938B-CF005559F69B}"/>
          </ac:spMkLst>
        </pc:spChg>
        <pc:spChg chg="add mod">
          <ac:chgData name="Julius Irving C. Santos" userId="d8e1c0d3-f819-45dc-8ffb-2a176930998a" providerId="ADAL" clId="{82A244C0-4E31-40B7-BD0A-80E0D6EA5992}" dt="2023-10-13T01:14:43.387" v="179" actId="1076"/>
          <ac:spMkLst>
            <pc:docMk/>
            <pc:sldMk cId="601451550" sldId="259"/>
            <ac:spMk id="18" creationId="{9DD75059-9BD7-3495-BEE1-4D1BB49A8021}"/>
          </ac:spMkLst>
        </pc:spChg>
        <pc:spChg chg="add del mod ord">
          <ac:chgData name="Julius Irving C. Santos" userId="d8e1c0d3-f819-45dc-8ffb-2a176930998a" providerId="ADAL" clId="{82A244C0-4E31-40B7-BD0A-80E0D6EA5992}" dt="2023-10-13T01:11:39.843" v="146" actId="478"/>
          <ac:spMkLst>
            <pc:docMk/>
            <pc:sldMk cId="601451550" sldId="259"/>
            <ac:spMk id="19" creationId="{DEDCDB35-BD5E-5913-D001-089EAF83E37A}"/>
          </ac:spMkLst>
        </pc:spChg>
        <pc:spChg chg="add mod">
          <ac:chgData name="Julius Irving C. Santos" userId="d8e1c0d3-f819-45dc-8ffb-2a176930998a" providerId="ADAL" clId="{82A244C0-4E31-40B7-BD0A-80E0D6EA5992}" dt="2023-10-13T01:28:06.724" v="186" actId="14861"/>
          <ac:spMkLst>
            <pc:docMk/>
            <pc:sldMk cId="601451550" sldId="259"/>
            <ac:spMk id="20" creationId="{6C7F7931-FE15-A468-F1B5-F128120F5E15}"/>
          </ac:spMkLst>
        </pc:spChg>
        <pc:spChg chg="add mod">
          <ac:chgData name="Julius Irving C. Santos" userId="d8e1c0d3-f819-45dc-8ffb-2a176930998a" providerId="ADAL" clId="{82A244C0-4E31-40B7-BD0A-80E0D6EA5992}" dt="2023-10-13T01:28:48.421" v="190" actId="14838"/>
          <ac:spMkLst>
            <pc:docMk/>
            <pc:sldMk cId="601451550" sldId="259"/>
            <ac:spMk id="21" creationId="{557B82F0-A51B-0019-5736-71AB3A6383E8}"/>
          </ac:spMkLst>
        </pc:spChg>
        <pc:spChg chg="add mod">
          <ac:chgData name="Julius Irving C. Santos" userId="d8e1c0d3-f819-45dc-8ffb-2a176930998a" providerId="ADAL" clId="{82A244C0-4E31-40B7-BD0A-80E0D6EA5992}" dt="2023-10-13T01:14:37.794" v="178" actId="1076"/>
          <ac:spMkLst>
            <pc:docMk/>
            <pc:sldMk cId="601451550" sldId="259"/>
            <ac:spMk id="22" creationId="{6BA8E95F-69D7-AC4D-D789-9F6DB699FCC4}"/>
          </ac:spMkLst>
        </pc:spChg>
        <pc:picChg chg="add mod">
          <ac:chgData name="Julius Irving C. Santos" userId="d8e1c0d3-f819-45dc-8ffb-2a176930998a" providerId="ADAL" clId="{82A244C0-4E31-40B7-BD0A-80E0D6EA5992}" dt="2023-10-13T01:04:12.376" v="73" actId="1076"/>
          <ac:picMkLst>
            <pc:docMk/>
            <pc:sldMk cId="601451550" sldId="259"/>
            <ac:picMk id="15" creationId="{1948D317-1E92-A712-6F8B-DA1EAF16DE25}"/>
          </ac:picMkLst>
        </pc:picChg>
      </pc:sldChg>
      <pc:sldChg chg="addSp delSp modSp mod modCm">
        <pc:chgData name="Julius Irving C. Santos" userId="d8e1c0d3-f819-45dc-8ffb-2a176930998a" providerId="ADAL" clId="{82A244C0-4E31-40B7-BD0A-80E0D6EA5992}" dt="2023-10-13T06:31:04.889" v="1294"/>
        <pc:sldMkLst>
          <pc:docMk/>
          <pc:sldMk cId="1290360302" sldId="265"/>
        </pc:sldMkLst>
        <pc:spChg chg="del">
          <ac:chgData name="Julius Irving C. Santos" userId="d8e1c0d3-f819-45dc-8ffb-2a176930998a" providerId="ADAL" clId="{82A244C0-4E31-40B7-BD0A-80E0D6EA5992}" dt="2023-10-13T02:25:39.851" v="759" actId="478"/>
          <ac:spMkLst>
            <pc:docMk/>
            <pc:sldMk cId="1290360302" sldId="265"/>
            <ac:spMk id="2" creationId="{4F9620D3-C5AB-F680-3302-D516F1E9F11C}"/>
          </ac:spMkLst>
        </pc:spChg>
        <pc:spChg chg="add del">
          <ac:chgData name="Julius Irving C. Santos" userId="d8e1c0d3-f819-45dc-8ffb-2a176930998a" providerId="ADAL" clId="{82A244C0-4E31-40B7-BD0A-80E0D6EA5992}" dt="2023-10-13T06:30:53.599" v="1292"/>
          <ac:spMkLst>
            <pc:docMk/>
            <pc:sldMk cId="1290360302" sldId="265"/>
            <ac:spMk id="2" creationId="{88577F86-AD5B-E475-E11E-ADEB2C237FF4}"/>
          </ac:spMkLst>
        </pc:spChg>
        <pc:spChg chg="del mod">
          <ac:chgData name="Julius Irving C. Santos" userId="d8e1c0d3-f819-45dc-8ffb-2a176930998a" providerId="ADAL" clId="{82A244C0-4E31-40B7-BD0A-80E0D6EA5992}" dt="2023-10-13T06:31:04.889" v="1294"/>
          <ac:spMkLst>
            <pc:docMk/>
            <pc:sldMk cId="1290360302" sldId="265"/>
            <ac:spMk id="3" creationId="{4F42500A-C9B3-9F0F-C481-44173237FE40}"/>
          </ac:spMkLst>
        </pc:spChg>
        <pc:spChg chg="del">
          <ac:chgData name="Julius Irving C. Santos" userId="d8e1c0d3-f819-45dc-8ffb-2a176930998a" providerId="ADAL" clId="{82A244C0-4E31-40B7-BD0A-80E0D6EA5992}" dt="2023-10-13T02:25:39.851" v="759" actId="478"/>
          <ac:spMkLst>
            <pc:docMk/>
            <pc:sldMk cId="1290360302" sldId="265"/>
            <ac:spMk id="4" creationId="{6DC313C4-E004-A0A2-5522-1E465D13890C}"/>
          </ac:spMkLst>
        </pc:spChg>
        <pc:spChg chg="add del">
          <ac:chgData name="Julius Irving C. Santos" userId="d8e1c0d3-f819-45dc-8ffb-2a176930998a" providerId="ADAL" clId="{82A244C0-4E31-40B7-BD0A-80E0D6EA5992}" dt="2023-10-13T06:31:04.889" v="1294"/>
          <ac:spMkLst>
            <pc:docMk/>
            <pc:sldMk cId="1290360302" sldId="265"/>
            <ac:spMk id="4" creationId="{8F8A9343-EDBE-2E33-6CB6-41DF90789FF1}"/>
          </ac:spMkLst>
        </pc:spChg>
        <pc:spChg chg="add del mod">
          <ac:chgData name="Julius Irving C. Santos" userId="d8e1c0d3-f819-45dc-8ffb-2a176930998a" providerId="ADAL" clId="{82A244C0-4E31-40B7-BD0A-80E0D6EA5992}" dt="2023-10-13T02:25:55.168" v="761" actId="478"/>
          <ac:spMkLst>
            <pc:docMk/>
            <pc:sldMk cId="1290360302" sldId="265"/>
            <ac:spMk id="5" creationId="{8E7E804B-73F4-C995-C5C0-7E98787A99F9}"/>
          </ac:spMkLst>
        </pc:spChg>
        <pc:spChg chg="mod">
          <ac:chgData name="Julius Irving C. Santos" userId="d8e1c0d3-f819-45dc-8ffb-2a176930998a" providerId="ADAL" clId="{82A244C0-4E31-40B7-BD0A-80E0D6EA5992}" dt="2023-10-13T06:31:04.889" v="1294"/>
          <ac:spMkLst>
            <pc:docMk/>
            <pc:sldMk cId="1290360302" sldId="265"/>
            <ac:spMk id="5" creationId="{9ADC6942-5B49-7822-9811-1ACAE0DA46CE}"/>
          </ac:spMkLst>
        </pc:spChg>
        <pc:spChg chg="add mod">
          <ac:chgData name="Julius Irving C. Santos" userId="d8e1c0d3-f819-45dc-8ffb-2a176930998a" providerId="ADAL" clId="{82A244C0-4E31-40B7-BD0A-80E0D6EA5992}" dt="2023-10-13T02:31:01.467" v="778" actId="20577"/>
          <ac:spMkLst>
            <pc:docMk/>
            <pc:sldMk cId="1290360302" sldId="265"/>
            <ac:spMk id="6" creationId="{2D651B28-4E7B-43CA-3A4D-37732D02BBB0}"/>
          </ac:spMkLst>
        </pc:spChg>
        <pc:spChg chg="add del mod ord">
          <ac:chgData name="Julius Irving C. Santos" userId="d8e1c0d3-f819-45dc-8ffb-2a176930998a" providerId="ADAL" clId="{82A244C0-4E31-40B7-BD0A-80E0D6EA5992}" dt="2023-10-13T06:30:53.599" v="1292"/>
          <ac:spMkLst>
            <pc:docMk/>
            <pc:sldMk cId="1290360302" sldId="265"/>
            <ac:spMk id="7" creationId="{2ACC88F8-8A14-1B8A-959B-B2912B4C067F}"/>
          </ac:spMkLst>
        </pc:spChg>
        <pc:spChg chg="add mod">
          <ac:chgData name="Julius Irving C. Santos" userId="d8e1c0d3-f819-45dc-8ffb-2a176930998a" providerId="ADAL" clId="{82A244C0-4E31-40B7-BD0A-80E0D6EA5992}" dt="2023-10-13T02:37:41.790" v="812" actId="14100"/>
          <ac:spMkLst>
            <pc:docMk/>
            <pc:sldMk cId="1290360302" sldId="265"/>
            <ac:spMk id="8" creationId="{166644B0-F253-FEB4-D167-7EA85396C1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2:25:39.851" v="760" actId="2056"/>
              <pc2:cmMkLst xmlns:pc2="http://schemas.microsoft.com/office/powerpoint/2019/9/main/command">
                <pc:docMk/>
                <pc:sldMk cId="1290360302" sldId="265"/>
                <pc2:cmMk id="{1866A22B-5755-475F-B6B0-D1C3AFA34AE2}"/>
              </pc2:cmMkLst>
            </pc226:cmChg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2:25:39.851" v="760" actId="2056"/>
              <pc2:cmMkLst xmlns:pc2="http://schemas.microsoft.com/office/powerpoint/2019/9/main/command">
                <pc:docMk/>
                <pc:sldMk cId="1290360302" sldId="265"/>
                <pc2:cmMk id="{A9D178A0-3D03-4AC4-9457-918B2E1DB62E}"/>
              </pc2:cmMkLst>
            </pc226:cmChg>
          </p:ext>
        </pc:extLst>
      </pc:sldChg>
      <pc:sldChg chg="addSp delSp modSp mod modCm">
        <pc:chgData name="Julius Irving C. Santos" userId="d8e1c0d3-f819-45dc-8ffb-2a176930998a" providerId="ADAL" clId="{82A244C0-4E31-40B7-BD0A-80E0D6EA5992}" dt="2023-10-13T06:27:19.852" v="1265" actId="1076"/>
        <pc:sldMkLst>
          <pc:docMk/>
          <pc:sldMk cId="2088425732" sldId="2145706033"/>
        </pc:sldMkLst>
        <pc:spChg chg="del">
          <ac:chgData name="Julius Irving C. Santos" userId="d8e1c0d3-f819-45dc-8ffb-2a176930998a" providerId="ADAL" clId="{82A244C0-4E31-40B7-BD0A-80E0D6EA5992}" dt="2023-10-13T02:23:44.733" v="755" actId="478"/>
          <ac:spMkLst>
            <pc:docMk/>
            <pc:sldMk cId="2088425732" sldId="2145706033"/>
            <ac:spMk id="2" creationId="{4C14AA76-8560-5F18-BCC2-5C2D5FD55450}"/>
          </ac:spMkLst>
        </pc:spChg>
        <pc:spChg chg="add del">
          <ac:chgData name="Julius Irving C. Santos" userId="d8e1c0d3-f819-45dc-8ffb-2a176930998a" providerId="ADAL" clId="{82A244C0-4E31-40B7-BD0A-80E0D6EA5992}" dt="2023-10-13T06:26:49.826" v="1262"/>
          <ac:spMkLst>
            <pc:docMk/>
            <pc:sldMk cId="2088425732" sldId="2145706033"/>
            <ac:spMk id="2" creationId="{A880EE3E-C09D-289D-7B64-905C2A463161}"/>
          </ac:spMkLst>
        </pc:spChg>
        <pc:spChg chg="del mod">
          <ac:chgData name="Julius Irving C. Santos" userId="d8e1c0d3-f819-45dc-8ffb-2a176930998a" providerId="ADAL" clId="{82A244C0-4E31-40B7-BD0A-80E0D6EA5992}" dt="2023-10-13T06:27:04.787" v="1264"/>
          <ac:spMkLst>
            <pc:docMk/>
            <pc:sldMk cId="2088425732" sldId="2145706033"/>
            <ac:spMk id="3" creationId="{367D3253-6675-0C04-CA1D-C7D98AB4B602}"/>
          </ac:spMkLst>
        </pc:spChg>
        <pc:spChg chg="add del">
          <ac:chgData name="Julius Irving C. Santos" userId="d8e1c0d3-f819-45dc-8ffb-2a176930998a" providerId="ADAL" clId="{82A244C0-4E31-40B7-BD0A-80E0D6EA5992}" dt="2023-10-13T06:27:04.787" v="1264"/>
          <ac:spMkLst>
            <pc:docMk/>
            <pc:sldMk cId="2088425732" sldId="2145706033"/>
            <ac:spMk id="4" creationId="{0C7F455F-E63C-5C01-705C-61767FD41E89}"/>
          </ac:spMkLst>
        </pc:spChg>
        <pc:spChg chg="del">
          <ac:chgData name="Julius Irving C. Santos" userId="d8e1c0d3-f819-45dc-8ffb-2a176930998a" providerId="ADAL" clId="{82A244C0-4E31-40B7-BD0A-80E0D6EA5992}" dt="2023-10-13T02:23:44.733" v="755" actId="478"/>
          <ac:spMkLst>
            <pc:docMk/>
            <pc:sldMk cId="2088425732" sldId="2145706033"/>
            <ac:spMk id="4" creationId="{F5B3D622-9EB7-EC8D-D202-AB5647A1C13D}"/>
          </ac:spMkLst>
        </pc:spChg>
        <pc:spChg chg="mod">
          <ac:chgData name="Julius Irving C. Santos" userId="d8e1c0d3-f819-45dc-8ffb-2a176930998a" providerId="ADAL" clId="{82A244C0-4E31-40B7-BD0A-80E0D6EA5992}" dt="2023-10-13T06:27:04.787" v="1264"/>
          <ac:spMkLst>
            <pc:docMk/>
            <pc:sldMk cId="2088425732" sldId="2145706033"/>
            <ac:spMk id="5" creationId="{02664F31-3A8D-A88C-32F1-61D8D62FC17B}"/>
          </ac:spMkLst>
        </pc:spChg>
        <pc:spChg chg="add del mod">
          <ac:chgData name="Julius Irving C. Santos" userId="d8e1c0d3-f819-45dc-8ffb-2a176930998a" providerId="ADAL" clId="{82A244C0-4E31-40B7-BD0A-80E0D6EA5992}" dt="2023-10-13T02:23:47.903" v="757" actId="478"/>
          <ac:spMkLst>
            <pc:docMk/>
            <pc:sldMk cId="2088425732" sldId="2145706033"/>
            <ac:spMk id="25" creationId="{42459FFD-5E41-C70E-8645-FA063059F687}"/>
          </ac:spMkLst>
        </pc:spChg>
        <pc:spChg chg="add mod">
          <ac:chgData name="Julius Irving C. Santos" userId="d8e1c0d3-f819-45dc-8ffb-2a176930998a" providerId="ADAL" clId="{82A244C0-4E31-40B7-BD0A-80E0D6EA5992}" dt="2023-10-13T03:26:58.241" v="1016"/>
          <ac:spMkLst>
            <pc:docMk/>
            <pc:sldMk cId="2088425732" sldId="2145706033"/>
            <ac:spMk id="27" creationId="{00251347-254E-0D44-8122-B37D94FD14A3}"/>
          </ac:spMkLst>
        </pc:spChg>
        <pc:spChg chg="add del mod">
          <ac:chgData name="Julius Irving C. Santos" userId="d8e1c0d3-f819-45dc-8ffb-2a176930998a" providerId="ADAL" clId="{82A244C0-4E31-40B7-BD0A-80E0D6EA5992}" dt="2023-10-13T06:26:49.826" v="1262"/>
          <ac:spMkLst>
            <pc:docMk/>
            <pc:sldMk cId="2088425732" sldId="2145706033"/>
            <ac:spMk id="28" creationId="{BFA1A017-0A5B-1D11-4516-3739CB97DB02}"/>
          </ac:spMkLst>
        </pc:spChg>
        <pc:spChg chg="add del mod">
          <ac:chgData name="Julius Irving C. Santos" userId="d8e1c0d3-f819-45dc-8ffb-2a176930998a" providerId="ADAL" clId="{82A244C0-4E31-40B7-BD0A-80E0D6EA5992}" dt="2023-10-13T03:27:54.244" v="1023"/>
          <ac:spMkLst>
            <pc:docMk/>
            <pc:sldMk cId="2088425732" sldId="2145706033"/>
            <ac:spMk id="29" creationId="{E0B736BE-C38A-1BD8-9CF5-12605325EDF8}"/>
          </ac:spMkLst>
        </pc:spChg>
        <pc:spChg chg="add del mod">
          <ac:chgData name="Julius Irving C. Santos" userId="d8e1c0d3-f819-45dc-8ffb-2a176930998a" providerId="ADAL" clId="{82A244C0-4E31-40B7-BD0A-80E0D6EA5992}" dt="2023-10-13T03:27:52.787" v="1021"/>
          <ac:spMkLst>
            <pc:docMk/>
            <pc:sldMk cId="2088425732" sldId="2145706033"/>
            <ac:spMk id="30" creationId="{DD15C5B0-35E0-C09B-AF23-7DC550202C31}"/>
          </ac:spMkLst>
        </pc:spChg>
        <pc:spChg chg="add mod">
          <ac:chgData name="Julius Irving C. Santos" userId="d8e1c0d3-f819-45dc-8ffb-2a176930998a" providerId="ADAL" clId="{82A244C0-4E31-40B7-BD0A-80E0D6EA5992}" dt="2023-10-13T03:37:44.686" v="1070" actId="403"/>
          <ac:spMkLst>
            <pc:docMk/>
            <pc:sldMk cId="2088425732" sldId="2145706033"/>
            <ac:spMk id="31" creationId="{260295CF-5824-EAFF-A3C2-30A1DD7FCB88}"/>
          </ac:spMkLst>
        </pc:spChg>
        <pc:spChg chg="add mod">
          <ac:chgData name="Julius Irving C. Santos" userId="d8e1c0d3-f819-45dc-8ffb-2a176930998a" providerId="ADAL" clId="{82A244C0-4E31-40B7-BD0A-80E0D6EA5992}" dt="2023-10-13T03:33:47.760" v="1051" actId="1076"/>
          <ac:spMkLst>
            <pc:docMk/>
            <pc:sldMk cId="2088425732" sldId="2145706033"/>
            <ac:spMk id="32" creationId="{AE0D112A-DFEE-B7AD-B804-15FE84071251}"/>
          </ac:spMkLst>
        </pc:spChg>
        <pc:spChg chg="add mod">
          <ac:chgData name="Julius Irving C. Santos" userId="d8e1c0d3-f819-45dc-8ffb-2a176930998a" providerId="ADAL" clId="{82A244C0-4E31-40B7-BD0A-80E0D6EA5992}" dt="2023-10-13T03:37:57.910" v="1071" actId="1076"/>
          <ac:spMkLst>
            <pc:docMk/>
            <pc:sldMk cId="2088425732" sldId="2145706033"/>
            <ac:spMk id="33" creationId="{20A2B843-62AC-2E57-D775-9C83FB2FFE71}"/>
          </ac:spMkLst>
        </pc:spChg>
        <pc:spChg chg="add del mod">
          <ac:chgData name="Julius Irving C. Santos" userId="d8e1c0d3-f819-45dc-8ffb-2a176930998a" providerId="ADAL" clId="{82A244C0-4E31-40B7-BD0A-80E0D6EA5992}" dt="2023-10-13T03:34:44.725" v="1057"/>
          <ac:spMkLst>
            <pc:docMk/>
            <pc:sldMk cId="2088425732" sldId="2145706033"/>
            <ac:spMk id="34" creationId="{14899FA0-71CC-2C94-AE89-36E560E2B573}"/>
          </ac:spMkLst>
        </pc:spChg>
        <pc:spChg chg="add mod">
          <ac:chgData name="Julius Irving C. Santos" userId="d8e1c0d3-f819-45dc-8ffb-2a176930998a" providerId="ADAL" clId="{82A244C0-4E31-40B7-BD0A-80E0D6EA5992}" dt="2023-10-13T03:54:38.068" v="1126" actId="14100"/>
          <ac:spMkLst>
            <pc:docMk/>
            <pc:sldMk cId="2088425732" sldId="2145706033"/>
            <ac:spMk id="37" creationId="{72E39AF3-E8B7-E584-89A2-12B0816CC091}"/>
          </ac:spMkLst>
        </pc:spChg>
        <pc:spChg chg="add mod">
          <ac:chgData name="Julius Irving C. Santos" userId="d8e1c0d3-f819-45dc-8ffb-2a176930998a" providerId="ADAL" clId="{82A244C0-4E31-40B7-BD0A-80E0D6EA5992}" dt="2023-10-13T03:55:09.951" v="1134" actId="404"/>
          <ac:spMkLst>
            <pc:docMk/>
            <pc:sldMk cId="2088425732" sldId="2145706033"/>
            <ac:spMk id="38" creationId="{7ACDE58D-A3DE-A9B7-69B9-A564081AB836}"/>
          </ac:spMkLst>
        </pc:spChg>
        <pc:spChg chg="add mod">
          <ac:chgData name="Julius Irving C. Santos" userId="d8e1c0d3-f819-45dc-8ffb-2a176930998a" providerId="ADAL" clId="{82A244C0-4E31-40B7-BD0A-80E0D6EA5992}" dt="2023-10-13T03:48:32.302" v="1091" actId="14100"/>
          <ac:spMkLst>
            <pc:docMk/>
            <pc:sldMk cId="2088425732" sldId="2145706033"/>
            <ac:spMk id="39" creationId="{38BCC5C8-0C55-97A1-92C5-2693BC0EFA27}"/>
          </ac:spMkLst>
        </pc:spChg>
        <pc:spChg chg="add del mod">
          <ac:chgData name="Julius Irving C. Santos" userId="d8e1c0d3-f819-45dc-8ffb-2a176930998a" providerId="ADAL" clId="{82A244C0-4E31-40B7-BD0A-80E0D6EA5992}" dt="2023-10-13T03:53:23.392" v="1112" actId="478"/>
          <ac:spMkLst>
            <pc:docMk/>
            <pc:sldMk cId="2088425732" sldId="2145706033"/>
            <ac:spMk id="40" creationId="{5251E35D-619C-9B61-1A87-E86AE1DE5DC8}"/>
          </ac:spMkLst>
        </pc:spChg>
        <pc:spChg chg="add del mod">
          <ac:chgData name="Julius Irving C. Santos" userId="d8e1c0d3-f819-45dc-8ffb-2a176930998a" providerId="ADAL" clId="{82A244C0-4E31-40B7-BD0A-80E0D6EA5992}" dt="2023-10-13T03:53:30.942" v="1114"/>
          <ac:spMkLst>
            <pc:docMk/>
            <pc:sldMk cId="2088425732" sldId="2145706033"/>
            <ac:spMk id="41" creationId="{D294A1AB-AA73-1733-ED3A-46B14F18FF9B}"/>
          </ac:spMkLst>
        </pc:spChg>
        <pc:spChg chg="add del mod">
          <ac:chgData name="Julius Irving C. Santos" userId="d8e1c0d3-f819-45dc-8ffb-2a176930998a" providerId="ADAL" clId="{82A244C0-4E31-40B7-BD0A-80E0D6EA5992}" dt="2023-10-13T03:53:30.942" v="1114"/>
          <ac:spMkLst>
            <pc:docMk/>
            <pc:sldMk cId="2088425732" sldId="2145706033"/>
            <ac:spMk id="42" creationId="{7244A0F8-9A7D-0380-1DB3-4303469EFC7B}"/>
          </ac:spMkLst>
        </pc:spChg>
        <pc:spChg chg="add mod">
          <ac:chgData name="Julius Irving C. Santos" userId="d8e1c0d3-f819-45dc-8ffb-2a176930998a" providerId="ADAL" clId="{82A244C0-4E31-40B7-BD0A-80E0D6EA5992}" dt="2023-10-13T03:55:38.025" v="1138" actId="1076"/>
          <ac:spMkLst>
            <pc:docMk/>
            <pc:sldMk cId="2088425732" sldId="2145706033"/>
            <ac:spMk id="43" creationId="{0EF91F90-88E6-A4CC-9999-79E0E1F2EA87}"/>
          </ac:spMkLst>
        </pc:spChg>
        <pc:spChg chg="add mod">
          <ac:chgData name="Julius Irving C. Santos" userId="d8e1c0d3-f819-45dc-8ffb-2a176930998a" providerId="ADAL" clId="{82A244C0-4E31-40B7-BD0A-80E0D6EA5992}" dt="2023-10-13T03:56:56.977" v="1177" actId="207"/>
          <ac:spMkLst>
            <pc:docMk/>
            <pc:sldMk cId="2088425732" sldId="2145706033"/>
            <ac:spMk id="44" creationId="{0E2723FA-A757-2E34-B960-D3045A309861}"/>
          </ac:spMkLst>
        </pc:spChg>
        <pc:spChg chg="add mod">
          <ac:chgData name="Julius Irving C. Santos" userId="d8e1c0d3-f819-45dc-8ffb-2a176930998a" providerId="ADAL" clId="{82A244C0-4E31-40B7-BD0A-80E0D6EA5992}" dt="2023-10-13T06:27:19.852" v="1265" actId="1076"/>
          <ac:spMkLst>
            <pc:docMk/>
            <pc:sldMk cId="2088425732" sldId="2145706033"/>
            <ac:spMk id="45" creationId="{89E463A5-C589-BE50-5469-3444E48FCB1D}"/>
          </ac:spMkLst>
        </pc:spChg>
        <pc:spChg chg="add mod">
          <ac:chgData name="Julius Irving C. Santos" userId="d8e1c0d3-f819-45dc-8ffb-2a176930998a" providerId="ADAL" clId="{82A244C0-4E31-40B7-BD0A-80E0D6EA5992}" dt="2023-10-13T03:59:35.566" v="1215" actId="14100"/>
          <ac:spMkLst>
            <pc:docMk/>
            <pc:sldMk cId="2088425732" sldId="2145706033"/>
            <ac:spMk id="48" creationId="{157BE34F-8B35-9C22-2B1B-6176EDA7C0F4}"/>
          </ac:spMkLst>
        </pc:spChg>
        <pc:spChg chg="add mod ord">
          <ac:chgData name="Julius Irving C. Santos" userId="d8e1c0d3-f819-45dc-8ffb-2a176930998a" providerId="ADAL" clId="{82A244C0-4E31-40B7-BD0A-80E0D6EA5992}" dt="2023-10-13T03:59:32.785" v="1214" actId="14100"/>
          <ac:spMkLst>
            <pc:docMk/>
            <pc:sldMk cId="2088425732" sldId="2145706033"/>
            <ac:spMk id="49" creationId="{3C3CCD78-43F7-99F9-8380-AC427D20CF14}"/>
          </ac:spMkLst>
        </pc:spChg>
        <pc:spChg chg="add mod">
          <ac:chgData name="Julius Irving C. Santos" userId="d8e1c0d3-f819-45dc-8ffb-2a176930998a" providerId="ADAL" clId="{82A244C0-4E31-40B7-BD0A-80E0D6EA5992}" dt="2023-10-13T04:00:29.158" v="1220" actId="14861"/>
          <ac:spMkLst>
            <pc:docMk/>
            <pc:sldMk cId="2088425732" sldId="2145706033"/>
            <ac:spMk id="50" creationId="{8931887D-519F-DD7A-63D1-24AEDD2B2D6A}"/>
          </ac:spMkLst>
        </pc:spChg>
        <pc:grpChg chg="del">
          <ac:chgData name="Julius Irving C. Santos" userId="d8e1c0d3-f819-45dc-8ffb-2a176930998a" providerId="ADAL" clId="{82A244C0-4E31-40B7-BD0A-80E0D6EA5992}" dt="2023-10-13T02:23:44.733" v="755" actId="478"/>
          <ac:grpSpMkLst>
            <pc:docMk/>
            <pc:sldMk cId="2088425732" sldId="2145706033"/>
            <ac:grpSpMk id="26" creationId="{C9462993-8D52-675B-B40B-E7D66DB88D03}"/>
          </ac:grpSpMkLst>
        </pc:grpChg>
        <pc:picChg chg="add del mod ord modCrop">
          <ac:chgData name="Julius Irving C. Santos" userId="d8e1c0d3-f819-45dc-8ffb-2a176930998a" providerId="ADAL" clId="{82A244C0-4E31-40B7-BD0A-80E0D6EA5992}" dt="2023-10-13T03:54:54.371" v="1128" actId="478"/>
          <ac:picMkLst>
            <pc:docMk/>
            <pc:sldMk cId="2088425732" sldId="2145706033"/>
            <ac:picMk id="36" creationId="{30B3F932-90D9-F45B-17F3-480DD1ED461C}"/>
          </ac:picMkLst>
        </pc:picChg>
        <pc:picChg chg="add mod">
          <ac:chgData name="Julius Irving C. Santos" userId="d8e1c0d3-f819-45dc-8ffb-2a176930998a" providerId="ADAL" clId="{82A244C0-4E31-40B7-BD0A-80E0D6EA5992}" dt="2023-10-13T03:56:18.018" v="1141" actId="1076"/>
          <ac:picMkLst>
            <pc:docMk/>
            <pc:sldMk cId="2088425732" sldId="2145706033"/>
            <ac:picMk id="47" creationId="{D4158682-A915-9802-D25E-B57A9242AF8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2:23:44.733" v="756" actId="2056"/>
              <pc2:cmMkLst xmlns:pc2="http://schemas.microsoft.com/office/powerpoint/2019/9/main/command">
                <pc:docMk/>
                <pc:sldMk cId="2088425732" sldId="2145706033"/>
                <pc2:cmMk id="{D902EF1A-79E7-3244-B89C-4AB98C1E7325}"/>
              </pc2:cmMkLst>
            </pc226:cmChg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2:23:44.733" v="756" actId="2056"/>
              <pc2:cmMkLst xmlns:pc2="http://schemas.microsoft.com/office/powerpoint/2019/9/main/command">
                <pc:docMk/>
                <pc:sldMk cId="2088425732" sldId="2145706033"/>
                <pc2:cmMk id="{13C46E38-F8C3-CB46-A265-104649BE7BE9}"/>
              </pc2:cmMkLst>
            </pc226:cmChg>
          </p:ext>
        </pc:extLst>
      </pc:sldChg>
      <pc:sldChg chg="addSp delSp modSp mod modClrScheme modCm chgLayout">
        <pc:chgData name="Julius Irving C. Santos" userId="d8e1c0d3-f819-45dc-8ffb-2a176930998a" providerId="ADAL" clId="{82A244C0-4E31-40B7-BD0A-80E0D6EA5992}" dt="2023-10-13T06:30:32.610" v="1290"/>
        <pc:sldMkLst>
          <pc:docMk/>
          <pc:sldMk cId="1512332877" sldId="2145706034"/>
        </pc:sldMkLst>
        <pc:spChg chg="add del">
          <ac:chgData name="Julius Irving C. Santos" userId="d8e1c0d3-f819-45dc-8ffb-2a176930998a" providerId="ADAL" clId="{82A244C0-4E31-40B7-BD0A-80E0D6EA5992}" dt="2023-10-13T06:30:15.793" v="1287"/>
          <ac:spMkLst>
            <pc:docMk/>
            <pc:sldMk cId="1512332877" sldId="2145706034"/>
            <ac:spMk id="2" creationId="{E17694D8-6370-FAA9-6797-817F3F961BD8}"/>
          </ac:spMkLst>
        </pc:spChg>
        <pc:spChg chg="del">
          <ac:chgData name="Julius Irving C. Santos" userId="d8e1c0d3-f819-45dc-8ffb-2a176930998a" providerId="ADAL" clId="{82A244C0-4E31-40B7-BD0A-80E0D6EA5992}" dt="2023-10-13T02:38:28.073" v="814" actId="478"/>
          <ac:spMkLst>
            <pc:docMk/>
            <pc:sldMk cId="1512332877" sldId="2145706034"/>
            <ac:spMk id="4" creationId="{0FFAC000-2F81-5964-80FF-7BE0679C1B93}"/>
          </ac:spMkLst>
        </pc:spChg>
        <pc:spChg chg="del mod">
          <ac:chgData name="Julius Irving C. Santos" userId="d8e1c0d3-f819-45dc-8ffb-2a176930998a" providerId="ADAL" clId="{82A244C0-4E31-40B7-BD0A-80E0D6EA5992}" dt="2023-10-13T06:30:32.610" v="1290"/>
          <ac:spMkLst>
            <pc:docMk/>
            <pc:sldMk cId="1512332877" sldId="2145706034"/>
            <ac:spMk id="4" creationId="{127602A1-747A-2304-FDFE-7514E5D14B0F}"/>
          </ac:spMkLst>
        </pc:spChg>
        <pc:spChg chg="add del mod">
          <ac:chgData name="Julius Irving C. Santos" userId="d8e1c0d3-f819-45dc-8ffb-2a176930998a" providerId="ADAL" clId="{82A244C0-4E31-40B7-BD0A-80E0D6EA5992}" dt="2023-10-13T06:30:32.610" v="1290"/>
          <ac:spMkLst>
            <pc:docMk/>
            <pc:sldMk cId="1512332877" sldId="2145706034"/>
            <ac:spMk id="5" creationId="{1555BC35-B07D-E31F-BFF1-35557C325C90}"/>
          </ac:spMkLst>
        </pc:spChg>
        <pc:spChg chg="del">
          <ac:chgData name="Julius Irving C. Santos" userId="d8e1c0d3-f819-45dc-8ffb-2a176930998a" providerId="ADAL" clId="{82A244C0-4E31-40B7-BD0A-80E0D6EA5992}" dt="2023-10-13T02:38:28.073" v="814" actId="478"/>
          <ac:spMkLst>
            <pc:docMk/>
            <pc:sldMk cId="1512332877" sldId="2145706034"/>
            <ac:spMk id="5" creationId="{5D88CCD1-5744-1772-89C5-C1D1FFAC2996}"/>
          </ac:spMkLst>
        </pc:spChg>
        <pc:spChg chg="mod">
          <ac:chgData name="Julius Irving C. Santos" userId="d8e1c0d3-f819-45dc-8ffb-2a176930998a" providerId="ADAL" clId="{82A244C0-4E31-40B7-BD0A-80E0D6EA5992}" dt="2023-10-13T06:30:32.610" v="1290"/>
          <ac:spMkLst>
            <pc:docMk/>
            <pc:sldMk cId="1512332877" sldId="2145706034"/>
            <ac:spMk id="6" creationId="{3E8E87D9-E21F-49C8-67DE-D270E6AC46C1}"/>
          </ac:spMkLst>
        </pc:spChg>
        <pc:spChg chg="add del mod">
          <ac:chgData name="Julius Irving C. Santos" userId="d8e1c0d3-f819-45dc-8ffb-2a176930998a" providerId="ADAL" clId="{82A244C0-4E31-40B7-BD0A-80E0D6EA5992}" dt="2023-10-13T06:30:15.793" v="1287"/>
          <ac:spMkLst>
            <pc:docMk/>
            <pc:sldMk cId="1512332877" sldId="2145706034"/>
            <ac:spMk id="10" creationId="{FEA8723C-5C2A-BBE2-7A4A-03B7AC60DD2F}"/>
          </ac:spMkLst>
        </pc:spChg>
        <pc:spChg chg="del">
          <ac:chgData name="Julius Irving C. Santos" userId="d8e1c0d3-f819-45dc-8ffb-2a176930998a" providerId="ADAL" clId="{82A244C0-4E31-40B7-BD0A-80E0D6EA5992}" dt="2023-10-13T02:38:28.073" v="814" actId="478"/>
          <ac:spMkLst>
            <pc:docMk/>
            <pc:sldMk cId="1512332877" sldId="2145706034"/>
            <ac:spMk id="16" creationId="{5D4AE348-85F3-014D-2DD4-23794AB0A5D1}"/>
          </ac:spMkLst>
        </pc:spChg>
        <pc:spChg chg="add mod">
          <ac:chgData name="Julius Irving C. Santos" userId="d8e1c0d3-f819-45dc-8ffb-2a176930998a" providerId="ADAL" clId="{82A244C0-4E31-40B7-BD0A-80E0D6EA5992}" dt="2023-10-13T03:13:42.906" v="1012" actId="1076"/>
          <ac:spMkLst>
            <pc:docMk/>
            <pc:sldMk cId="1512332877" sldId="2145706034"/>
            <ac:spMk id="19" creationId="{09AFF0BA-F1B8-CF3B-070C-ACB9EE867C93}"/>
          </ac:spMkLst>
        </pc:spChg>
        <pc:spChg chg="mod ord topLvl">
          <ac:chgData name="Julius Irving C. Santos" userId="d8e1c0d3-f819-45dc-8ffb-2a176930998a" providerId="ADAL" clId="{82A244C0-4E31-40B7-BD0A-80E0D6EA5992}" dt="2023-10-13T02:56:16.257" v="955" actId="403"/>
          <ac:spMkLst>
            <pc:docMk/>
            <pc:sldMk cId="1512332877" sldId="2145706034"/>
            <ac:spMk id="21" creationId="{E4B3EB4A-2192-DB0F-5B46-64D42A767CC0}"/>
          </ac:spMkLst>
        </pc:spChg>
        <pc:spChg chg="add mod">
          <ac:chgData name="Julius Irving C. Santos" userId="d8e1c0d3-f819-45dc-8ffb-2a176930998a" providerId="ADAL" clId="{82A244C0-4E31-40B7-BD0A-80E0D6EA5992}" dt="2023-10-13T03:13:45.368" v="1013" actId="1076"/>
          <ac:spMkLst>
            <pc:docMk/>
            <pc:sldMk cId="1512332877" sldId="2145706034"/>
            <ac:spMk id="23" creationId="{B163A329-6720-2B08-A972-109DB3C65678}"/>
          </ac:spMkLst>
        </pc:spChg>
        <pc:spChg chg="add del mod">
          <ac:chgData name="Julius Irving C. Santos" userId="d8e1c0d3-f819-45dc-8ffb-2a176930998a" providerId="ADAL" clId="{82A244C0-4E31-40B7-BD0A-80E0D6EA5992}" dt="2023-10-13T02:53:10.014" v="905"/>
          <ac:spMkLst>
            <pc:docMk/>
            <pc:sldMk cId="1512332877" sldId="2145706034"/>
            <ac:spMk id="24" creationId="{C6EDF162-5EAF-FC87-0DAC-6036976D8EE9}"/>
          </ac:spMkLst>
        </pc:spChg>
        <pc:spChg chg="add mod ord">
          <ac:chgData name="Julius Irving C. Santos" userId="d8e1c0d3-f819-45dc-8ffb-2a176930998a" providerId="ADAL" clId="{82A244C0-4E31-40B7-BD0A-80E0D6EA5992}" dt="2023-10-13T02:56:25.863" v="957" actId="14100"/>
          <ac:spMkLst>
            <pc:docMk/>
            <pc:sldMk cId="1512332877" sldId="2145706034"/>
            <ac:spMk id="25" creationId="{B23F3E28-745A-26A5-B826-074DB2B5F31F}"/>
          </ac:spMkLst>
        </pc:spChg>
        <pc:spChg chg="add mod">
          <ac:chgData name="Julius Irving C. Santos" userId="d8e1c0d3-f819-45dc-8ffb-2a176930998a" providerId="ADAL" clId="{82A244C0-4E31-40B7-BD0A-80E0D6EA5992}" dt="2023-10-13T03:01:31.214" v="993" actId="1076"/>
          <ac:spMkLst>
            <pc:docMk/>
            <pc:sldMk cId="1512332877" sldId="2145706034"/>
            <ac:spMk id="26" creationId="{2932467E-F7DF-F096-98F9-237BC3B5002A}"/>
          </ac:spMkLst>
        </pc:spChg>
        <pc:spChg chg="add mod ord">
          <ac:chgData name="Julius Irving C. Santos" userId="d8e1c0d3-f819-45dc-8ffb-2a176930998a" providerId="ADAL" clId="{82A244C0-4E31-40B7-BD0A-80E0D6EA5992}" dt="2023-10-13T03:01:31.214" v="993" actId="1076"/>
          <ac:spMkLst>
            <pc:docMk/>
            <pc:sldMk cId="1512332877" sldId="2145706034"/>
            <ac:spMk id="28" creationId="{2340DC28-F221-E113-2D1A-C9582B99AC4E}"/>
          </ac:spMkLst>
        </pc:spChg>
        <pc:grpChg chg="del">
          <ac:chgData name="Julius Irving C. Santos" userId="d8e1c0d3-f819-45dc-8ffb-2a176930998a" providerId="ADAL" clId="{82A244C0-4E31-40B7-BD0A-80E0D6EA5992}" dt="2023-10-13T02:38:28.073" v="814" actId="478"/>
          <ac:grpSpMkLst>
            <pc:docMk/>
            <pc:sldMk cId="1512332877" sldId="2145706034"/>
            <ac:grpSpMk id="7" creationId="{6ACE1341-C7B5-E329-50FD-4ABE77767AAF}"/>
          </ac:grpSpMkLst>
        </pc:grpChg>
        <pc:grpChg chg="add del mod">
          <ac:chgData name="Julius Irving C. Santos" userId="d8e1c0d3-f819-45dc-8ffb-2a176930998a" providerId="ADAL" clId="{82A244C0-4E31-40B7-BD0A-80E0D6EA5992}" dt="2023-10-13T02:52:31.367" v="895" actId="165"/>
          <ac:grpSpMkLst>
            <pc:docMk/>
            <pc:sldMk cId="1512332877" sldId="2145706034"/>
            <ac:grpSpMk id="20" creationId="{4067F00F-01A2-0A54-C87F-FB21EA9B644E}"/>
          </ac:grpSpMkLst>
        </pc:grpChg>
        <pc:grpChg chg="add mod">
          <ac:chgData name="Julius Irving C. Santos" userId="d8e1c0d3-f819-45dc-8ffb-2a176930998a" providerId="ADAL" clId="{82A244C0-4E31-40B7-BD0A-80E0D6EA5992}" dt="2023-10-13T03:01:31.214" v="993" actId="1076"/>
          <ac:grpSpMkLst>
            <pc:docMk/>
            <pc:sldMk cId="1512332877" sldId="2145706034"/>
            <ac:grpSpMk id="27" creationId="{C2C6D3A8-5CBF-D040-E6E0-BCE92E8B9836}"/>
          </ac:grpSpMkLst>
        </pc:grpChg>
        <pc:graphicFrameChg chg="del mod topLvl">
          <ac:chgData name="Julius Irving C. Santos" userId="d8e1c0d3-f819-45dc-8ffb-2a176930998a" providerId="ADAL" clId="{82A244C0-4E31-40B7-BD0A-80E0D6EA5992}" dt="2023-10-13T02:59:57.209" v="981" actId="478"/>
          <ac:graphicFrameMkLst>
            <pc:docMk/>
            <pc:sldMk cId="1512332877" sldId="2145706034"/>
            <ac:graphicFrameMk id="22" creationId="{364A9BEB-C02E-EEFA-D6DF-F5EFA08D7234}"/>
          </ac:graphicFrameMkLst>
        </pc:graphicFrameChg>
        <pc:picChg chg="add mod ord">
          <ac:chgData name="Julius Irving C. Santos" userId="d8e1c0d3-f819-45dc-8ffb-2a176930998a" providerId="ADAL" clId="{82A244C0-4E31-40B7-BD0A-80E0D6EA5992}" dt="2023-10-13T03:01:31.214" v="993" actId="1076"/>
          <ac:picMkLst>
            <pc:docMk/>
            <pc:sldMk cId="1512332877" sldId="2145706034"/>
            <ac:picMk id="3" creationId="{9D6FAC85-A71D-70A9-6BEC-B2CCF0A784C4}"/>
          </ac:picMkLst>
        </pc:picChg>
        <pc:picChg chg="del">
          <ac:chgData name="Julius Irving C. Santos" userId="d8e1c0d3-f819-45dc-8ffb-2a176930998a" providerId="ADAL" clId="{82A244C0-4E31-40B7-BD0A-80E0D6EA5992}" dt="2023-10-13T02:38:28.073" v="814" actId="478"/>
          <ac:picMkLst>
            <pc:docMk/>
            <pc:sldMk cId="1512332877" sldId="2145706034"/>
            <ac:picMk id="6" creationId="{9781A986-17DB-4B37-F694-BCAFE90734E6}"/>
          </ac:picMkLst>
        </pc:picChg>
        <pc:picChg chg="add mod">
          <ac:chgData name="Julius Irving C. Santos" userId="d8e1c0d3-f819-45dc-8ffb-2a176930998a" providerId="ADAL" clId="{82A244C0-4E31-40B7-BD0A-80E0D6EA5992}" dt="2023-10-13T03:01:47.089" v="996" actId="1076"/>
          <ac:picMkLst>
            <pc:docMk/>
            <pc:sldMk cId="1512332877" sldId="2145706034"/>
            <ac:picMk id="29" creationId="{2D15CD6E-E808-013B-B2D2-8C8529F30B6C}"/>
          </ac:picMkLst>
        </pc:picChg>
        <pc:cxnChg chg="del">
          <ac:chgData name="Julius Irving C. Santos" userId="d8e1c0d3-f819-45dc-8ffb-2a176930998a" providerId="ADAL" clId="{82A244C0-4E31-40B7-BD0A-80E0D6EA5992}" dt="2023-10-13T02:38:28.073" v="814" actId="478"/>
          <ac:cxnSpMkLst>
            <pc:docMk/>
            <pc:sldMk cId="1512332877" sldId="2145706034"/>
            <ac:cxnSpMk id="18" creationId="{157FF220-60A3-3246-C54B-2DBFC203B27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1:23:55.046" v="182" actId="2056"/>
              <pc2:cmMkLst xmlns:pc2="http://schemas.microsoft.com/office/powerpoint/2019/9/main/command">
                <pc:docMk/>
                <pc:sldMk cId="1512332877" sldId="2145706034"/>
                <pc2:cmMk id="{1BCC8140-D1A1-A443-9FCE-D905391C6AAE}"/>
              </pc2:cmMkLst>
            </pc226:cmChg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2:38:28.073" v="815" actId="2056"/>
              <pc2:cmMkLst xmlns:pc2="http://schemas.microsoft.com/office/powerpoint/2019/9/main/command">
                <pc:docMk/>
                <pc:sldMk cId="1512332877" sldId="2145706034"/>
                <pc2:cmMk id="{A46A307C-9F8F-FD45-92A6-B44789D83507}"/>
              </pc2:cmMkLst>
            </pc226:cmChg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2:38:28.073" v="815" actId="2056"/>
              <pc2:cmMkLst xmlns:pc2="http://schemas.microsoft.com/office/powerpoint/2019/9/main/command">
                <pc:docMk/>
                <pc:sldMk cId="1512332877" sldId="2145706034"/>
                <pc2:cmMk id="{EFEBA7E6-D699-4EC7-AFEE-3EBB9244B362}"/>
              </pc2:cmMkLst>
            </pc226:cmChg>
          </p:ext>
        </pc:extLst>
      </pc:sldChg>
      <pc:sldChg chg="del">
        <pc:chgData name="Julius Irving C. Santos" userId="d8e1c0d3-f819-45dc-8ffb-2a176930998a" providerId="ADAL" clId="{82A244C0-4E31-40B7-BD0A-80E0D6EA5992}" dt="2023-10-13T01:17:26.747" v="181" actId="47"/>
        <pc:sldMkLst>
          <pc:docMk/>
          <pc:sldMk cId="1591372799" sldId="2145706035"/>
        </pc:sldMkLst>
      </pc:sldChg>
      <pc:sldChg chg="addSp delSp modSp mod modClrScheme chgLayout">
        <pc:chgData name="Julius Irving C. Santos" userId="d8e1c0d3-f819-45dc-8ffb-2a176930998a" providerId="ADAL" clId="{82A244C0-4E31-40B7-BD0A-80E0D6EA5992}" dt="2023-10-13T06:26:24.704" v="1260"/>
        <pc:sldMkLst>
          <pc:docMk/>
          <pc:sldMk cId="1946294848" sldId="2145706036"/>
        </pc:sldMkLst>
        <pc:spChg chg="add mod">
          <ac:chgData name="Julius Irving C. Santos" userId="d8e1c0d3-f819-45dc-8ffb-2a176930998a" providerId="ADAL" clId="{82A244C0-4E31-40B7-BD0A-80E0D6EA5992}" dt="2023-10-13T03:14:08.508" v="1014" actId="403"/>
          <ac:spMkLst>
            <pc:docMk/>
            <pc:sldMk cId="1946294848" sldId="2145706036"/>
            <ac:spMk id="2" creationId="{28A73876-B8EB-018F-6D4C-6A0C646F29FD}"/>
          </ac:spMkLst>
        </pc:spChg>
        <pc:spChg chg="add mod">
          <ac:chgData name="Julius Irving C. Santos" userId="d8e1c0d3-f819-45dc-8ffb-2a176930998a" providerId="ADAL" clId="{82A244C0-4E31-40B7-BD0A-80E0D6EA5992}" dt="2023-10-13T02:13:43.082" v="685" actId="113"/>
          <ac:spMkLst>
            <pc:docMk/>
            <pc:sldMk cId="1946294848" sldId="2145706036"/>
            <ac:spMk id="3" creationId="{AB0FD53D-E56A-3BA3-4C18-AB5766F61A66}"/>
          </ac:spMkLst>
        </pc:spChg>
        <pc:spChg chg="add del">
          <ac:chgData name="Julius Irving C. Santos" userId="d8e1c0d3-f819-45dc-8ffb-2a176930998a" providerId="ADAL" clId="{82A244C0-4E31-40B7-BD0A-80E0D6EA5992}" dt="2023-10-13T06:26:08.620" v="1258"/>
          <ac:spMkLst>
            <pc:docMk/>
            <pc:sldMk cId="1946294848" sldId="2145706036"/>
            <ac:spMk id="4" creationId="{89F854A4-54EF-4309-A78F-2A64FD68D777}"/>
          </ac:spMkLst>
        </pc:spChg>
        <pc:spChg chg="del">
          <ac:chgData name="Julius Irving C. Santos" userId="d8e1c0d3-f819-45dc-8ffb-2a176930998a" providerId="ADAL" clId="{82A244C0-4E31-40B7-BD0A-80E0D6EA5992}" dt="2023-10-13T02:07:00.185" v="633" actId="478"/>
          <ac:spMkLst>
            <pc:docMk/>
            <pc:sldMk cId="1946294848" sldId="2145706036"/>
            <ac:spMk id="4" creationId="{F66A4A0D-E0E8-C94D-24D4-20E1A15D7CFA}"/>
          </ac:spMkLst>
        </pc:spChg>
        <pc:spChg chg="del">
          <ac:chgData name="Julius Irving C. Santos" userId="d8e1c0d3-f819-45dc-8ffb-2a176930998a" providerId="ADAL" clId="{82A244C0-4E31-40B7-BD0A-80E0D6EA5992}" dt="2023-10-13T02:07:00.185" v="633" actId="478"/>
          <ac:spMkLst>
            <pc:docMk/>
            <pc:sldMk cId="1946294848" sldId="2145706036"/>
            <ac:spMk id="5" creationId="{9446B7EE-8903-F357-DD93-CF49B9C77750}"/>
          </ac:spMkLst>
        </pc:spChg>
        <pc:spChg chg="del mod">
          <ac:chgData name="Julius Irving C. Santos" userId="d8e1c0d3-f819-45dc-8ffb-2a176930998a" providerId="ADAL" clId="{82A244C0-4E31-40B7-BD0A-80E0D6EA5992}" dt="2023-10-13T06:26:24.704" v="1260"/>
          <ac:spMkLst>
            <pc:docMk/>
            <pc:sldMk cId="1946294848" sldId="2145706036"/>
            <ac:spMk id="5" creationId="{E9DC5B9D-46EB-7EFA-0B91-E20C5E312CB1}"/>
          </ac:spMkLst>
        </pc:spChg>
        <pc:spChg chg="add del">
          <ac:chgData name="Julius Irving C. Santos" userId="d8e1c0d3-f819-45dc-8ffb-2a176930998a" providerId="ADAL" clId="{82A244C0-4E31-40B7-BD0A-80E0D6EA5992}" dt="2023-10-13T06:26:24.704" v="1260"/>
          <ac:spMkLst>
            <pc:docMk/>
            <pc:sldMk cId="1946294848" sldId="2145706036"/>
            <ac:spMk id="6" creationId="{4B1CF541-B6D1-29AF-6B69-E796ACD553C2}"/>
          </ac:spMkLst>
        </pc:spChg>
        <pc:spChg chg="del">
          <ac:chgData name="Julius Irving C. Santos" userId="d8e1c0d3-f819-45dc-8ffb-2a176930998a" providerId="ADAL" clId="{82A244C0-4E31-40B7-BD0A-80E0D6EA5992}" dt="2023-10-13T02:07:00.185" v="633" actId="478"/>
          <ac:spMkLst>
            <pc:docMk/>
            <pc:sldMk cId="1946294848" sldId="2145706036"/>
            <ac:spMk id="6" creationId="{F41C3AF3-E90B-2D1C-6CA5-845138069218}"/>
          </ac:spMkLst>
        </pc:spChg>
        <pc:spChg chg="mod">
          <ac:chgData name="Julius Irving C. Santos" userId="d8e1c0d3-f819-45dc-8ffb-2a176930998a" providerId="ADAL" clId="{82A244C0-4E31-40B7-BD0A-80E0D6EA5992}" dt="2023-10-13T06:26:24.704" v="1260"/>
          <ac:spMkLst>
            <pc:docMk/>
            <pc:sldMk cId="1946294848" sldId="2145706036"/>
            <ac:spMk id="7" creationId="{3CC530B3-A97B-D3D7-973D-F3800F1A2444}"/>
          </ac:spMkLst>
        </pc:spChg>
        <pc:spChg chg="del">
          <ac:chgData name="Julius Irving C. Santos" userId="d8e1c0d3-f819-45dc-8ffb-2a176930998a" providerId="ADAL" clId="{82A244C0-4E31-40B7-BD0A-80E0D6EA5992}" dt="2023-10-13T02:07:00.185" v="633" actId="478"/>
          <ac:spMkLst>
            <pc:docMk/>
            <pc:sldMk cId="1946294848" sldId="2145706036"/>
            <ac:spMk id="7" creationId="{B5C18A08-0C5B-84D0-D644-1118D340492A}"/>
          </ac:spMkLst>
        </pc:spChg>
        <pc:spChg chg="del">
          <ac:chgData name="Julius Irving C. Santos" userId="d8e1c0d3-f819-45dc-8ffb-2a176930998a" providerId="ADAL" clId="{82A244C0-4E31-40B7-BD0A-80E0D6EA5992}" dt="2023-10-13T02:07:00.185" v="633" actId="478"/>
          <ac:spMkLst>
            <pc:docMk/>
            <pc:sldMk cId="1946294848" sldId="2145706036"/>
            <ac:spMk id="8" creationId="{7E3B2AF0-0A6E-A35E-AA0A-F9E10C40A358}"/>
          </ac:spMkLst>
        </pc:spChg>
        <pc:spChg chg="add del mod ord">
          <ac:chgData name="Julius Irving C. Santos" userId="d8e1c0d3-f819-45dc-8ffb-2a176930998a" providerId="ADAL" clId="{82A244C0-4E31-40B7-BD0A-80E0D6EA5992}" dt="2023-10-13T06:26:08.620" v="1258"/>
          <ac:spMkLst>
            <pc:docMk/>
            <pc:sldMk cId="1946294848" sldId="2145706036"/>
            <ac:spMk id="9" creationId="{30F9751C-DDDE-8E4A-E5E3-D36AED1CC0CF}"/>
          </ac:spMkLst>
        </pc:spChg>
        <pc:spChg chg="del">
          <ac:chgData name="Julius Irving C. Santos" userId="d8e1c0d3-f819-45dc-8ffb-2a176930998a" providerId="ADAL" clId="{82A244C0-4E31-40B7-BD0A-80E0D6EA5992}" dt="2023-10-13T02:07:00.185" v="633" actId="478"/>
          <ac:spMkLst>
            <pc:docMk/>
            <pc:sldMk cId="1946294848" sldId="2145706036"/>
            <ac:spMk id="10" creationId="{C842A7E8-0893-C9F5-B59F-876D487BC078}"/>
          </ac:spMkLst>
        </pc:spChg>
        <pc:spChg chg="add mod">
          <ac:chgData name="Julius Irving C. Santos" userId="d8e1c0d3-f819-45dc-8ffb-2a176930998a" providerId="ADAL" clId="{82A244C0-4E31-40B7-BD0A-80E0D6EA5992}" dt="2023-10-13T02:21:32.383" v="742" actId="1076"/>
          <ac:spMkLst>
            <pc:docMk/>
            <pc:sldMk cId="1946294848" sldId="2145706036"/>
            <ac:spMk id="11" creationId="{D6C513CA-655E-CBAC-E2B6-BC0049173198}"/>
          </ac:spMkLst>
        </pc:spChg>
        <pc:spChg chg="add mod">
          <ac:chgData name="Julius Irving C. Santos" userId="d8e1c0d3-f819-45dc-8ffb-2a176930998a" providerId="ADAL" clId="{82A244C0-4E31-40B7-BD0A-80E0D6EA5992}" dt="2023-10-13T02:21:32.383" v="742" actId="1076"/>
          <ac:spMkLst>
            <pc:docMk/>
            <pc:sldMk cId="1946294848" sldId="2145706036"/>
            <ac:spMk id="12" creationId="{080CCF3A-9E7E-A198-EFDE-CC90149AB8A8}"/>
          </ac:spMkLst>
        </pc:spChg>
        <pc:spChg chg="add mod">
          <ac:chgData name="Julius Irving C. Santos" userId="d8e1c0d3-f819-45dc-8ffb-2a176930998a" providerId="ADAL" clId="{82A244C0-4E31-40B7-BD0A-80E0D6EA5992}" dt="2023-10-13T02:21:32.383" v="742" actId="1076"/>
          <ac:spMkLst>
            <pc:docMk/>
            <pc:sldMk cId="1946294848" sldId="2145706036"/>
            <ac:spMk id="13" creationId="{3CBAE97D-CEC0-7A67-C828-81AE2FAFA7EB}"/>
          </ac:spMkLst>
        </pc:spChg>
        <pc:spChg chg="add mod">
          <ac:chgData name="Julius Irving C. Santos" userId="d8e1c0d3-f819-45dc-8ffb-2a176930998a" providerId="ADAL" clId="{82A244C0-4E31-40B7-BD0A-80E0D6EA5992}" dt="2023-10-13T02:21:32.383" v="742" actId="1076"/>
          <ac:spMkLst>
            <pc:docMk/>
            <pc:sldMk cId="1946294848" sldId="2145706036"/>
            <ac:spMk id="14" creationId="{2F8493D3-7846-C0AC-29DB-DE4C8543496E}"/>
          </ac:spMkLst>
        </pc:spChg>
        <pc:spChg chg="add mod">
          <ac:chgData name="Julius Irving C. Santos" userId="d8e1c0d3-f819-45dc-8ffb-2a176930998a" providerId="ADAL" clId="{82A244C0-4E31-40B7-BD0A-80E0D6EA5992}" dt="2023-10-13T02:21:32.383" v="742" actId="1076"/>
          <ac:spMkLst>
            <pc:docMk/>
            <pc:sldMk cId="1946294848" sldId="2145706036"/>
            <ac:spMk id="15" creationId="{B903C28F-C4B1-9F73-46B6-9E3287EC3A80}"/>
          </ac:spMkLst>
        </pc:spChg>
        <pc:spChg chg="add mod">
          <ac:chgData name="Julius Irving C. Santos" userId="d8e1c0d3-f819-45dc-8ffb-2a176930998a" providerId="ADAL" clId="{82A244C0-4E31-40B7-BD0A-80E0D6EA5992}" dt="2023-10-13T02:21:32.383" v="742" actId="1076"/>
          <ac:spMkLst>
            <pc:docMk/>
            <pc:sldMk cId="1946294848" sldId="2145706036"/>
            <ac:spMk id="16" creationId="{15617A2A-C50E-DD39-8D89-1DF38640DBC1}"/>
          </ac:spMkLst>
        </pc:spChg>
      </pc:sldChg>
      <pc:sldChg chg="add">
        <pc:chgData name="Julius Irving C. Santos" userId="d8e1c0d3-f819-45dc-8ffb-2a176930998a" providerId="ADAL" clId="{82A244C0-4E31-40B7-BD0A-80E0D6EA5992}" dt="2023-10-13T00:55:26.740" v="0"/>
        <pc:sldMkLst>
          <pc:docMk/>
          <pc:sldMk cId="4015150676" sldId="2145706037"/>
        </pc:sldMkLst>
      </pc:sldChg>
      <pc:sldChg chg="addSp delSp modSp add mod modClrScheme modCm chgLayout">
        <pc:chgData name="Julius Irving C. Santos" userId="d8e1c0d3-f819-45dc-8ffb-2a176930998a" providerId="ADAL" clId="{82A244C0-4E31-40B7-BD0A-80E0D6EA5992}" dt="2023-10-13T06:29:57.666" v="1285" actId="167"/>
        <pc:sldMkLst>
          <pc:docMk/>
          <pc:sldMk cId="1501289236" sldId="2145706038"/>
        </pc:sldMkLst>
        <pc:spChg chg="del mod topLvl">
          <ac:chgData name="Julius Irving C. Santos" userId="d8e1c0d3-f819-45dc-8ffb-2a176930998a" providerId="ADAL" clId="{82A244C0-4E31-40B7-BD0A-80E0D6EA5992}" dt="2023-10-13T06:29:08.994" v="1277"/>
          <ac:spMkLst>
            <pc:docMk/>
            <pc:sldMk cId="1501289236" sldId="2145706038"/>
            <ac:spMk id="3" creationId="{B663E7FC-C263-C8C3-2E4A-7681E645F429}"/>
          </ac:spMkLst>
        </pc:spChg>
        <pc:spChg chg="del">
          <ac:chgData name="Julius Irving C. Santos" userId="d8e1c0d3-f819-45dc-8ffb-2a176930998a" providerId="ADAL" clId="{82A244C0-4E31-40B7-BD0A-80E0D6EA5992}" dt="2023-10-13T01:31:33.190" v="193" actId="478"/>
          <ac:spMkLst>
            <pc:docMk/>
            <pc:sldMk cId="1501289236" sldId="2145706038"/>
            <ac:spMk id="4" creationId="{1747DFBD-02A5-9BB2-D53F-2F804A00CECC}"/>
          </ac:spMkLst>
        </pc:spChg>
        <pc:spChg chg="add del">
          <ac:chgData name="Julius Irving C. Santos" userId="d8e1c0d3-f819-45dc-8ffb-2a176930998a" providerId="ADAL" clId="{82A244C0-4E31-40B7-BD0A-80E0D6EA5992}" dt="2023-10-13T06:28:31.047" v="1274"/>
          <ac:spMkLst>
            <pc:docMk/>
            <pc:sldMk cId="1501289236" sldId="2145706038"/>
            <ac:spMk id="4" creationId="{4D477487-752C-4C6F-D5F6-E7D7CB04865E}"/>
          </ac:spMkLst>
        </pc:spChg>
        <pc:spChg chg="del">
          <ac:chgData name="Julius Irving C. Santos" userId="d8e1c0d3-f819-45dc-8ffb-2a176930998a" providerId="ADAL" clId="{82A244C0-4E31-40B7-BD0A-80E0D6EA5992}" dt="2023-10-13T01:31:33.190" v="193" actId="478"/>
          <ac:spMkLst>
            <pc:docMk/>
            <pc:sldMk cId="1501289236" sldId="2145706038"/>
            <ac:spMk id="5" creationId="{38CD7E9F-7704-2560-08A5-7604EBB9061C}"/>
          </ac:spMkLst>
        </pc:spChg>
        <pc:spChg chg="mod ord">
          <ac:chgData name="Julius Irving C. Santos" userId="d8e1c0d3-f819-45dc-8ffb-2a176930998a" providerId="ADAL" clId="{82A244C0-4E31-40B7-BD0A-80E0D6EA5992}" dt="2023-10-13T06:29:50.850" v="1284" actId="167"/>
          <ac:spMkLst>
            <pc:docMk/>
            <pc:sldMk cId="1501289236" sldId="2145706038"/>
            <ac:spMk id="5" creationId="{B6817F81-ECF0-43E5-D0E4-C9B1F5C532B5}"/>
          </ac:spMkLst>
        </pc:spChg>
        <pc:spChg chg="del">
          <ac:chgData name="Julius Irving C. Santos" userId="d8e1c0d3-f819-45dc-8ffb-2a176930998a" providerId="ADAL" clId="{82A244C0-4E31-40B7-BD0A-80E0D6EA5992}" dt="2023-10-13T01:31:33.190" v="193" actId="478"/>
          <ac:spMkLst>
            <pc:docMk/>
            <pc:sldMk cId="1501289236" sldId="2145706038"/>
            <ac:spMk id="6" creationId="{64974590-3266-B7FC-1B21-98155736713E}"/>
          </ac:spMkLst>
        </pc:spChg>
        <pc:spChg chg="add del">
          <ac:chgData name="Julius Irving C. Santos" userId="d8e1c0d3-f819-45dc-8ffb-2a176930998a" providerId="ADAL" clId="{82A244C0-4E31-40B7-BD0A-80E0D6EA5992}" dt="2023-10-13T06:29:08.994" v="1277"/>
          <ac:spMkLst>
            <pc:docMk/>
            <pc:sldMk cId="1501289236" sldId="2145706038"/>
            <ac:spMk id="6" creationId="{CB80C3C4-F547-559D-5693-D667D6AA1459}"/>
          </ac:spMkLst>
        </pc:spChg>
        <pc:spChg chg="mod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7" creationId="{599CCACB-0191-48BD-0481-98F3EEAC29AB}"/>
          </ac:spMkLst>
        </pc:spChg>
        <pc:spChg chg="del">
          <ac:chgData name="Julius Irving C. Santos" userId="d8e1c0d3-f819-45dc-8ffb-2a176930998a" providerId="ADAL" clId="{82A244C0-4E31-40B7-BD0A-80E0D6EA5992}" dt="2023-10-13T01:31:33.190" v="193" actId="478"/>
          <ac:spMkLst>
            <pc:docMk/>
            <pc:sldMk cId="1501289236" sldId="2145706038"/>
            <ac:spMk id="7" creationId="{D32AAD38-507A-C97E-8A41-B16789EE3B9A}"/>
          </ac:spMkLst>
        </pc:spChg>
        <pc:spChg chg="del">
          <ac:chgData name="Julius Irving C. Santos" userId="d8e1c0d3-f819-45dc-8ffb-2a176930998a" providerId="ADAL" clId="{82A244C0-4E31-40B7-BD0A-80E0D6EA5992}" dt="2023-10-13T01:31:33.190" v="193" actId="478"/>
          <ac:spMkLst>
            <pc:docMk/>
            <pc:sldMk cId="1501289236" sldId="2145706038"/>
            <ac:spMk id="8" creationId="{5B57AC4F-6094-B9B6-4FAA-9F146587CE3D}"/>
          </ac:spMkLst>
        </pc:spChg>
        <pc:spChg chg="del">
          <ac:chgData name="Julius Irving C. Santos" userId="d8e1c0d3-f819-45dc-8ffb-2a176930998a" providerId="ADAL" clId="{82A244C0-4E31-40B7-BD0A-80E0D6EA5992}" dt="2023-10-13T01:31:33.190" v="193" actId="478"/>
          <ac:spMkLst>
            <pc:docMk/>
            <pc:sldMk cId="1501289236" sldId="2145706038"/>
            <ac:spMk id="9" creationId="{10054618-B7DF-8759-E39F-3414247743BE}"/>
          </ac:spMkLst>
        </pc:spChg>
        <pc:spChg chg="del">
          <ac:chgData name="Julius Irving C. Santos" userId="d8e1c0d3-f819-45dc-8ffb-2a176930998a" providerId="ADAL" clId="{82A244C0-4E31-40B7-BD0A-80E0D6EA5992}" dt="2023-10-13T01:31:33.190" v="193" actId="478"/>
          <ac:spMkLst>
            <pc:docMk/>
            <pc:sldMk cId="1501289236" sldId="2145706038"/>
            <ac:spMk id="10" creationId="{8AE58022-058B-6C6E-32F3-53B6900BBBF5}"/>
          </ac:spMkLst>
        </pc:spChg>
        <pc:spChg chg="del">
          <ac:chgData name="Julius Irving C. Santos" userId="d8e1c0d3-f819-45dc-8ffb-2a176930998a" providerId="ADAL" clId="{82A244C0-4E31-40B7-BD0A-80E0D6EA5992}" dt="2023-10-13T01:31:33.190" v="193" actId="478"/>
          <ac:spMkLst>
            <pc:docMk/>
            <pc:sldMk cId="1501289236" sldId="2145706038"/>
            <ac:spMk id="11" creationId="{64050599-A732-1564-0AF3-B5C8EB06DF03}"/>
          </ac:spMkLst>
        </pc:spChg>
        <pc:spChg chg="mod topLvl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12" creationId="{1FAD4137-10DD-374D-68EA-55F9142F9E9F}"/>
          </ac:spMkLst>
        </pc:spChg>
        <pc:spChg chg="del">
          <ac:chgData name="Julius Irving C. Santos" userId="d8e1c0d3-f819-45dc-8ffb-2a176930998a" providerId="ADAL" clId="{82A244C0-4E31-40B7-BD0A-80E0D6EA5992}" dt="2023-10-13T01:31:33.190" v="193" actId="478"/>
          <ac:spMkLst>
            <pc:docMk/>
            <pc:sldMk cId="1501289236" sldId="2145706038"/>
            <ac:spMk id="13" creationId="{23099A0B-40B3-F55D-8EEA-CF312ADDA596}"/>
          </ac:spMkLst>
        </pc:spChg>
        <pc:spChg chg="mod topLvl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14" creationId="{FA30DC6F-E525-8475-4909-96FBCB428FBE}"/>
          </ac:spMkLst>
        </pc:spChg>
        <pc:spChg chg="mod topLvl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15" creationId="{86DA5EC3-0907-FD74-04A8-277DE63C0DE0}"/>
          </ac:spMkLst>
        </pc:spChg>
        <pc:spChg chg="mod topLvl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19" creationId="{2BB54BA9-563B-DB3E-5C55-15D752B88F12}"/>
          </ac:spMkLst>
        </pc:spChg>
        <pc:spChg chg="mod topLvl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20" creationId="{E9E1CE59-35AD-58E9-8F36-164C55322D2F}"/>
          </ac:spMkLst>
        </pc:spChg>
        <pc:spChg chg="mod topLvl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21" creationId="{9E6E3D6E-B531-2A5C-0D71-4E700E99E335}"/>
          </ac:spMkLst>
        </pc:spChg>
        <pc:spChg chg="mod topLvl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22" creationId="{FA6FF9FF-B614-AF80-7AAF-BC474D725CEE}"/>
          </ac:spMkLst>
        </pc:spChg>
        <pc:spChg chg="mod topLvl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23" creationId="{140B35DD-A68C-DDA0-25C1-F2E90FE47F9A}"/>
          </ac:spMkLst>
        </pc:spChg>
        <pc:spChg chg="mod topLvl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24" creationId="{89671657-6B95-36AC-D702-E4D8E739BDE2}"/>
          </ac:spMkLst>
        </pc:spChg>
        <pc:spChg chg="add mod">
          <ac:chgData name="Julius Irving C. Santos" userId="d8e1c0d3-f819-45dc-8ffb-2a176930998a" providerId="ADAL" clId="{82A244C0-4E31-40B7-BD0A-80E0D6EA5992}" dt="2023-10-13T02:23:13.136" v="753" actId="207"/>
          <ac:spMkLst>
            <pc:docMk/>
            <pc:sldMk cId="1501289236" sldId="2145706038"/>
            <ac:spMk id="28" creationId="{B4ADE12E-8E20-39C6-8609-D4B64895ACEC}"/>
          </ac:spMkLst>
        </pc:spChg>
        <pc:spChg chg="add mod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30" creationId="{FF4B496C-513B-7E64-3716-5AA810D30342}"/>
          </ac:spMkLst>
        </pc:spChg>
        <pc:spChg chg="add mod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31" creationId="{A43D65FA-1444-0201-7704-0E299B0A3F33}"/>
          </ac:spMkLst>
        </pc:spChg>
        <pc:spChg chg="add mod">
          <ac:chgData name="Julius Irving C. Santos" userId="d8e1c0d3-f819-45dc-8ffb-2a176930998a" providerId="ADAL" clId="{82A244C0-4E31-40B7-BD0A-80E0D6EA5992}" dt="2023-10-13T06:29:46.881" v="1282" actId="164"/>
          <ac:spMkLst>
            <pc:docMk/>
            <pc:sldMk cId="1501289236" sldId="2145706038"/>
            <ac:spMk id="32" creationId="{7CA71913-92FD-9826-4036-C653F3DC0CFD}"/>
          </ac:spMkLst>
        </pc:spChg>
        <pc:spChg chg="add del mod">
          <ac:chgData name="Julius Irving C. Santos" userId="d8e1c0d3-f819-45dc-8ffb-2a176930998a" providerId="ADAL" clId="{82A244C0-4E31-40B7-BD0A-80E0D6EA5992}" dt="2023-10-13T01:38:55.873" v="275" actId="478"/>
          <ac:spMkLst>
            <pc:docMk/>
            <pc:sldMk cId="1501289236" sldId="2145706038"/>
            <ac:spMk id="33" creationId="{9A052241-25E4-FEC8-536B-15A6605F9F6A}"/>
          </ac:spMkLst>
        </pc:spChg>
        <pc:spChg chg="add del mod">
          <ac:chgData name="Julius Irving C. Santos" userId="d8e1c0d3-f819-45dc-8ffb-2a176930998a" providerId="ADAL" clId="{82A244C0-4E31-40B7-BD0A-80E0D6EA5992}" dt="2023-10-13T01:38:55.873" v="275" actId="478"/>
          <ac:spMkLst>
            <pc:docMk/>
            <pc:sldMk cId="1501289236" sldId="2145706038"/>
            <ac:spMk id="34" creationId="{16426A38-62BC-9651-4B3B-33A473388BA2}"/>
          </ac:spMkLst>
        </pc:spChg>
        <pc:spChg chg="add del mod">
          <ac:chgData name="Julius Irving C. Santos" userId="d8e1c0d3-f819-45dc-8ffb-2a176930998a" providerId="ADAL" clId="{82A244C0-4E31-40B7-BD0A-80E0D6EA5992}" dt="2023-10-13T01:38:55.873" v="275" actId="478"/>
          <ac:spMkLst>
            <pc:docMk/>
            <pc:sldMk cId="1501289236" sldId="2145706038"/>
            <ac:spMk id="35" creationId="{57C96233-8AAF-7492-75C9-DF7E22F4190D}"/>
          </ac:spMkLst>
        </pc:spChg>
        <pc:spChg chg="add mod">
          <ac:chgData name="Julius Irving C. Santos" userId="d8e1c0d3-f819-45dc-8ffb-2a176930998a" providerId="ADAL" clId="{82A244C0-4E31-40B7-BD0A-80E0D6EA5992}" dt="2023-10-13T01:55:45.567" v="509" actId="1076"/>
          <ac:spMkLst>
            <pc:docMk/>
            <pc:sldMk cId="1501289236" sldId="2145706038"/>
            <ac:spMk id="36" creationId="{57ABF97D-3F7B-B990-83C2-E510467679FC}"/>
          </ac:spMkLst>
        </pc:spChg>
        <pc:spChg chg="add mod">
          <ac:chgData name="Julius Irving C. Santos" userId="d8e1c0d3-f819-45dc-8ffb-2a176930998a" providerId="ADAL" clId="{82A244C0-4E31-40B7-BD0A-80E0D6EA5992}" dt="2023-10-13T01:55:36.797" v="508" actId="1076"/>
          <ac:spMkLst>
            <pc:docMk/>
            <pc:sldMk cId="1501289236" sldId="2145706038"/>
            <ac:spMk id="37" creationId="{62C7C53E-FE6A-129F-AE91-B1E603DFF8EF}"/>
          </ac:spMkLst>
        </pc:spChg>
        <pc:spChg chg="add mod">
          <ac:chgData name="Julius Irving C. Santos" userId="d8e1c0d3-f819-45dc-8ffb-2a176930998a" providerId="ADAL" clId="{82A244C0-4E31-40B7-BD0A-80E0D6EA5992}" dt="2023-10-13T01:55:31.312" v="507" actId="1076"/>
          <ac:spMkLst>
            <pc:docMk/>
            <pc:sldMk cId="1501289236" sldId="2145706038"/>
            <ac:spMk id="38" creationId="{C7138BC0-84D7-6C50-302C-DAD2D5215259}"/>
          </ac:spMkLst>
        </pc:spChg>
        <pc:spChg chg="add mod">
          <ac:chgData name="Julius Irving C. Santos" userId="d8e1c0d3-f819-45dc-8ffb-2a176930998a" providerId="ADAL" clId="{82A244C0-4E31-40B7-BD0A-80E0D6EA5992}" dt="2023-10-13T01:55:31.312" v="507" actId="1076"/>
          <ac:spMkLst>
            <pc:docMk/>
            <pc:sldMk cId="1501289236" sldId="2145706038"/>
            <ac:spMk id="39" creationId="{434AF608-47FF-C30E-B65D-6B57E50D4459}"/>
          </ac:spMkLst>
        </pc:spChg>
        <pc:spChg chg="add mod">
          <ac:chgData name="Julius Irving C. Santos" userId="d8e1c0d3-f819-45dc-8ffb-2a176930998a" providerId="ADAL" clId="{82A244C0-4E31-40B7-BD0A-80E0D6EA5992}" dt="2023-10-13T02:09:05.757" v="644" actId="14861"/>
          <ac:spMkLst>
            <pc:docMk/>
            <pc:sldMk cId="1501289236" sldId="2145706038"/>
            <ac:spMk id="40" creationId="{52061015-8110-A3F9-7469-53726A110A9E}"/>
          </ac:spMkLst>
        </pc:spChg>
        <pc:spChg chg="add mod">
          <ac:chgData name="Julius Irving C. Santos" userId="d8e1c0d3-f819-45dc-8ffb-2a176930998a" providerId="ADAL" clId="{82A244C0-4E31-40B7-BD0A-80E0D6EA5992}" dt="2023-10-13T02:09:05.757" v="644" actId="14861"/>
          <ac:spMkLst>
            <pc:docMk/>
            <pc:sldMk cId="1501289236" sldId="2145706038"/>
            <ac:spMk id="41" creationId="{FD8896EA-3A56-1919-2B06-85AAC7D99799}"/>
          </ac:spMkLst>
        </pc:spChg>
        <pc:spChg chg="add del mod">
          <ac:chgData name="Julius Irving C. Santos" userId="d8e1c0d3-f819-45dc-8ffb-2a176930998a" providerId="ADAL" clId="{82A244C0-4E31-40B7-BD0A-80E0D6EA5992}" dt="2023-10-13T01:48:15.126" v="375"/>
          <ac:spMkLst>
            <pc:docMk/>
            <pc:sldMk cId="1501289236" sldId="2145706038"/>
            <ac:spMk id="42" creationId="{B96CD0B2-949F-CFF2-1186-F9D88FACBDE9}"/>
          </ac:spMkLst>
        </pc:spChg>
        <pc:spChg chg="add mod">
          <ac:chgData name="Julius Irving C. Santos" userId="d8e1c0d3-f819-45dc-8ffb-2a176930998a" providerId="ADAL" clId="{82A244C0-4E31-40B7-BD0A-80E0D6EA5992}" dt="2023-10-13T02:09:05.757" v="644" actId="14861"/>
          <ac:spMkLst>
            <pc:docMk/>
            <pc:sldMk cId="1501289236" sldId="2145706038"/>
            <ac:spMk id="43" creationId="{9C00094E-8C96-FFE5-1262-97B6E9B06781}"/>
          </ac:spMkLst>
        </pc:spChg>
        <pc:spChg chg="add mod">
          <ac:chgData name="Julius Irving C. Santos" userId="d8e1c0d3-f819-45dc-8ffb-2a176930998a" providerId="ADAL" clId="{82A244C0-4E31-40B7-BD0A-80E0D6EA5992}" dt="2023-10-13T02:08:01.932" v="637" actId="14861"/>
          <ac:spMkLst>
            <pc:docMk/>
            <pc:sldMk cId="1501289236" sldId="2145706038"/>
            <ac:spMk id="44" creationId="{9C7269D1-C5D6-22C3-B47E-C8AC7DDA19DA}"/>
          </ac:spMkLst>
        </pc:spChg>
        <pc:spChg chg="add mod ord">
          <ac:chgData name="Julius Irving C. Santos" userId="d8e1c0d3-f819-45dc-8ffb-2a176930998a" providerId="ADAL" clId="{82A244C0-4E31-40B7-BD0A-80E0D6EA5992}" dt="2023-10-13T02:08:44.935" v="642" actId="14100"/>
          <ac:spMkLst>
            <pc:docMk/>
            <pc:sldMk cId="1501289236" sldId="2145706038"/>
            <ac:spMk id="45" creationId="{BC9B7B6C-3DB0-7317-2A1B-ED9B26435E16}"/>
          </ac:spMkLst>
        </pc:spChg>
        <pc:spChg chg="add mod">
          <ac:chgData name="Julius Irving C. Santos" userId="d8e1c0d3-f819-45dc-8ffb-2a176930998a" providerId="ADAL" clId="{82A244C0-4E31-40B7-BD0A-80E0D6EA5992}" dt="2023-10-13T06:29:32.595" v="1281" actId="164"/>
          <ac:spMkLst>
            <pc:docMk/>
            <pc:sldMk cId="1501289236" sldId="2145706038"/>
            <ac:spMk id="46" creationId="{7DEE1A5F-84F1-80F3-EC71-D99FC3C639A0}"/>
          </ac:spMkLst>
        </pc:spChg>
        <pc:spChg chg="add mod">
          <ac:chgData name="Julius Irving C. Santos" userId="d8e1c0d3-f819-45dc-8ffb-2a176930998a" providerId="ADAL" clId="{82A244C0-4E31-40B7-BD0A-80E0D6EA5992}" dt="2023-10-13T02:08:50.052" v="643" actId="14100"/>
          <ac:spMkLst>
            <pc:docMk/>
            <pc:sldMk cId="1501289236" sldId="2145706038"/>
            <ac:spMk id="47" creationId="{4A0B062B-8B05-0257-76F9-54E4F6B47EDD}"/>
          </ac:spMkLst>
        </pc:spChg>
        <pc:spChg chg="add mod">
          <ac:chgData name="Julius Irving C. Santos" userId="d8e1c0d3-f819-45dc-8ffb-2a176930998a" providerId="ADAL" clId="{82A244C0-4E31-40B7-BD0A-80E0D6EA5992}" dt="2023-10-13T02:08:16.665" v="639" actId="14861"/>
          <ac:spMkLst>
            <pc:docMk/>
            <pc:sldMk cId="1501289236" sldId="2145706038"/>
            <ac:spMk id="48" creationId="{F1D432EC-D884-E8DA-7F77-5DF95B4A7F8C}"/>
          </ac:spMkLst>
        </pc:spChg>
        <pc:spChg chg="add mod">
          <ac:chgData name="Julius Irving C. Santos" userId="d8e1c0d3-f819-45dc-8ffb-2a176930998a" providerId="ADAL" clId="{82A244C0-4E31-40B7-BD0A-80E0D6EA5992}" dt="2023-10-13T02:02:11.597" v="617" actId="1037"/>
          <ac:spMkLst>
            <pc:docMk/>
            <pc:sldMk cId="1501289236" sldId="2145706038"/>
            <ac:spMk id="49" creationId="{26C7C93C-28F3-5400-4CF8-9822EA43D922}"/>
          </ac:spMkLst>
        </pc:spChg>
        <pc:spChg chg="add mod">
          <ac:chgData name="Julius Irving C. Santos" userId="d8e1c0d3-f819-45dc-8ffb-2a176930998a" providerId="ADAL" clId="{82A244C0-4E31-40B7-BD0A-80E0D6EA5992}" dt="2023-10-13T02:08:22.680" v="640" actId="14861"/>
          <ac:spMkLst>
            <pc:docMk/>
            <pc:sldMk cId="1501289236" sldId="2145706038"/>
            <ac:spMk id="50" creationId="{7F3C4841-C25D-BF19-2ACE-4CAF84BD0DD1}"/>
          </ac:spMkLst>
        </pc:spChg>
        <pc:spChg chg="add del mod ord">
          <ac:chgData name="Julius Irving C. Santos" userId="d8e1c0d3-f819-45dc-8ffb-2a176930998a" providerId="ADAL" clId="{82A244C0-4E31-40B7-BD0A-80E0D6EA5992}" dt="2023-10-13T06:28:31.047" v="1274"/>
          <ac:spMkLst>
            <pc:docMk/>
            <pc:sldMk cId="1501289236" sldId="2145706038"/>
            <ac:spMk id="51" creationId="{41DBBD71-2676-B49F-17AC-BFA573BF0282}"/>
          </ac:spMkLst>
        </pc:spChg>
        <pc:grpChg chg="add del mod">
          <ac:chgData name="Julius Irving C. Santos" userId="d8e1c0d3-f819-45dc-8ffb-2a176930998a" providerId="ADAL" clId="{82A244C0-4E31-40B7-BD0A-80E0D6EA5992}" dt="2023-10-13T06:29:01.778" v="1276" actId="165"/>
          <ac:grpSpMkLst>
            <pc:docMk/>
            <pc:sldMk cId="1501289236" sldId="2145706038"/>
            <ac:grpSpMk id="2" creationId="{C8E04BB3-2550-3019-77F5-3F89EBCE6197}"/>
          </ac:grpSpMkLst>
        </pc:grpChg>
        <pc:grpChg chg="add mod ord">
          <ac:chgData name="Julius Irving C. Santos" userId="d8e1c0d3-f819-45dc-8ffb-2a176930998a" providerId="ADAL" clId="{82A244C0-4E31-40B7-BD0A-80E0D6EA5992}" dt="2023-10-13T06:29:32.595" v="1281" actId="164"/>
          <ac:grpSpMkLst>
            <pc:docMk/>
            <pc:sldMk cId="1501289236" sldId="2145706038"/>
            <ac:grpSpMk id="8" creationId="{B9DE968C-1ABE-FC60-1458-EE3642F57693}"/>
          </ac:grpSpMkLst>
        </pc:grpChg>
        <pc:grpChg chg="add mod ord">
          <ac:chgData name="Julius Irving C. Santos" userId="d8e1c0d3-f819-45dc-8ffb-2a176930998a" providerId="ADAL" clId="{82A244C0-4E31-40B7-BD0A-80E0D6EA5992}" dt="2023-10-13T06:29:57.666" v="1285" actId="167"/>
          <ac:grpSpMkLst>
            <pc:docMk/>
            <pc:sldMk cId="1501289236" sldId="2145706038"/>
            <ac:grpSpMk id="9" creationId="{EB857823-B825-34D7-E0B7-B0C97C0C2C81}"/>
          </ac:grpSpMkLst>
        </pc:grpChg>
        <pc:picChg chg="add mod">
          <ac:chgData name="Julius Irving C. Santos" userId="d8e1c0d3-f819-45dc-8ffb-2a176930998a" providerId="ADAL" clId="{82A244C0-4E31-40B7-BD0A-80E0D6EA5992}" dt="2023-10-13T01:35:10.751" v="238" actId="14100"/>
          <ac:picMkLst>
            <pc:docMk/>
            <pc:sldMk cId="1501289236" sldId="2145706038"/>
            <ac:picMk id="29" creationId="{91D88772-FC29-A09A-7177-56C64680ED86}"/>
          </ac:picMkLst>
        </pc:picChg>
        <pc:cxnChg chg="del mod">
          <ac:chgData name="Julius Irving C. Santos" userId="d8e1c0d3-f819-45dc-8ffb-2a176930998a" providerId="ADAL" clId="{82A244C0-4E31-40B7-BD0A-80E0D6EA5992}" dt="2023-10-13T01:53:16.474" v="407" actId="478"/>
          <ac:cxnSpMkLst>
            <pc:docMk/>
            <pc:sldMk cId="1501289236" sldId="2145706038"/>
            <ac:cxnSpMk id="16" creationId="{C6A74A39-1923-D183-5F0A-1E746F316BF8}"/>
          </ac:cxnSpMkLst>
        </pc:cxnChg>
        <pc:cxnChg chg="del mod">
          <ac:chgData name="Julius Irving C. Santos" userId="d8e1c0d3-f819-45dc-8ffb-2a176930998a" providerId="ADAL" clId="{82A244C0-4E31-40B7-BD0A-80E0D6EA5992}" dt="2023-10-13T01:53:40.392" v="410" actId="478"/>
          <ac:cxnSpMkLst>
            <pc:docMk/>
            <pc:sldMk cId="1501289236" sldId="2145706038"/>
            <ac:cxnSpMk id="17" creationId="{F51611AC-2FB6-F951-D6EE-6D374EE8D106}"/>
          </ac:cxnSpMkLst>
        </pc:cxnChg>
        <pc:cxnChg chg="del mod">
          <ac:chgData name="Julius Irving C. Santos" userId="d8e1c0d3-f819-45dc-8ffb-2a176930998a" providerId="ADAL" clId="{82A244C0-4E31-40B7-BD0A-80E0D6EA5992}" dt="2023-10-13T01:53:21.336" v="408" actId="478"/>
          <ac:cxnSpMkLst>
            <pc:docMk/>
            <pc:sldMk cId="1501289236" sldId="2145706038"/>
            <ac:cxnSpMk id="18" creationId="{8803D317-B8D6-0B1B-2972-9A1F30A3E9B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1:31:33.197" v="194" actId="2056"/>
              <pc2:cmMkLst xmlns:pc2="http://schemas.microsoft.com/office/powerpoint/2019/9/main/command">
                <pc:docMk/>
                <pc:sldMk cId="1501289236" sldId="2145706038"/>
                <pc2:cmMk id="{BF5EEC1D-FB93-47D1-B1F8-0193FFC4DF9C}"/>
              </pc2:cmMkLst>
            </pc226:cmChg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1:31:33.197" v="194" actId="2056"/>
              <pc2:cmMkLst xmlns:pc2="http://schemas.microsoft.com/office/powerpoint/2019/9/main/command">
                <pc:docMk/>
                <pc:sldMk cId="1501289236" sldId="2145706038"/>
                <pc2:cmMk id="{D6AE1356-83BF-4B2E-83CE-7713441B63D6}"/>
              </pc2:cmMkLst>
            </pc226:cmChg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1:31:33.197" v="194" actId="2056"/>
              <pc2:cmMkLst xmlns:pc2="http://schemas.microsoft.com/office/powerpoint/2019/9/main/command">
                <pc:docMk/>
                <pc:sldMk cId="1501289236" sldId="2145706038"/>
                <pc2:cmMk id="{453DF1C6-33C2-450F-9F62-CC47EDDEA19A}"/>
              </pc2:cmMkLst>
            </pc226:cmChg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1:31:33.197" v="194" actId="2056"/>
              <pc2:cmMkLst xmlns:pc2="http://schemas.microsoft.com/office/powerpoint/2019/9/main/command">
                <pc:docMk/>
                <pc:sldMk cId="1501289236" sldId="2145706038"/>
                <pc2:cmMk id="{AAC93CD8-EC47-4725-9133-E90E2E14FF43}"/>
              </pc2:cmMkLst>
            </pc226:cmChg>
          </p:ext>
        </pc:extLst>
      </pc:sldChg>
      <pc:sldChg chg="modSp add mod">
        <pc:chgData name="Julius Irving C. Santos" userId="d8e1c0d3-f819-45dc-8ffb-2a176930998a" providerId="ADAL" clId="{82A244C0-4E31-40B7-BD0A-80E0D6EA5992}" dt="2023-10-13T01:43:25.046" v="334" actId="1076"/>
        <pc:sldMkLst>
          <pc:docMk/>
          <pc:sldMk cId="3420840504" sldId="2145706039"/>
        </pc:sldMkLst>
        <pc:spChg chg="mod">
          <ac:chgData name="Julius Irving C. Santos" userId="d8e1c0d3-f819-45dc-8ffb-2a176930998a" providerId="ADAL" clId="{82A244C0-4E31-40B7-BD0A-80E0D6EA5992}" dt="2023-10-13T01:43:25.046" v="334" actId="1076"/>
          <ac:spMkLst>
            <pc:docMk/>
            <pc:sldMk cId="3420840504" sldId="2145706039"/>
            <ac:spMk id="13" creationId="{23099A0B-40B3-F55D-8EEA-CF312ADDA596}"/>
          </ac:spMkLst>
        </pc:spChg>
      </pc:sldChg>
      <pc:sldChg chg="addSp delSp modSp mod">
        <pc:chgData name="Julius Irving C. Santos" userId="d8e1c0d3-f819-45dc-8ffb-2a176930998a" providerId="ADAL" clId="{82A244C0-4E31-40B7-BD0A-80E0D6EA5992}" dt="2023-10-13T06:31:16.855" v="1297" actId="167"/>
        <pc:sldMkLst>
          <pc:docMk/>
          <pc:sldMk cId="674502242" sldId="2145706040"/>
        </pc:sldMkLst>
        <pc:spChg chg="add mod ord">
          <ac:chgData name="Julius Irving C. Santos" userId="d8e1c0d3-f819-45dc-8ffb-2a176930998a" providerId="ADAL" clId="{82A244C0-4E31-40B7-BD0A-80E0D6EA5992}" dt="2023-10-13T06:31:16.855" v="1297" actId="167"/>
          <ac:spMkLst>
            <pc:docMk/>
            <pc:sldMk cId="674502242" sldId="2145706040"/>
            <ac:spMk id="2" creationId="{F5C164DB-7145-9DA9-EF35-3AFC5C8B0E77}"/>
          </ac:spMkLst>
        </pc:spChg>
        <pc:spChg chg="del">
          <ac:chgData name="Julius Irving C. Santos" userId="d8e1c0d3-f819-45dc-8ffb-2a176930998a" providerId="ADAL" clId="{82A244C0-4E31-40B7-BD0A-80E0D6EA5992}" dt="2023-10-13T06:31:13.093" v="1295" actId="478"/>
          <ac:spMkLst>
            <pc:docMk/>
            <pc:sldMk cId="674502242" sldId="2145706040"/>
            <ac:spMk id="7" creationId="{2ACC88F8-8A14-1B8A-959B-B2912B4C067F}"/>
          </ac:spMkLst>
        </pc:spChg>
      </pc:sldChg>
      <pc:sldChg chg="add">
        <pc:chgData name="Julius Irving C. Santos" userId="d8e1c0d3-f819-45dc-8ffb-2a176930998a" providerId="ADAL" clId="{82A244C0-4E31-40B7-BD0A-80E0D6EA5992}" dt="2023-10-13T02:06:54.884" v="632"/>
        <pc:sldMkLst>
          <pc:docMk/>
          <pc:sldMk cId="3034727723" sldId="2145706040"/>
        </pc:sldMkLst>
      </pc:sldChg>
      <pc:sldChg chg="modSp add mod modCm">
        <pc:chgData name="Julius Irving C. Santos" userId="d8e1c0d3-f819-45dc-8ffb-2a176930998a" providerId="ADAL" clId="{82A244C0-4E31-40B7-BD0A-80E0D6EA5992}" dt="2023-10-13T03:05:37.407" v="1002" actId="20577"/>
        <pc:sldMkLst>
          <pc:docMk/>
          <pc:sldMk cId="1166336014" sldId="2145706041"/>
        </pc:sldMkLst>
        <pc:spChg chg="mod">
          <ac:chgData name="Julius Irving C. Santos" userId="d8e1c0d3-f819-45dc-8ffb-2a176930998a" providerId="ADAL" clId="{82A244C0-4E31-40B7-BD0A-80E0D6EA5992}" dt="2023-10-13T03:05:37.407" v="1002" actId="20577"/>
          <ac:spMkLst>
            <pc:docMk/>
            <pc:sldMk cId="1166336014" sldId="2145706041"/>
            <ac:spMk id="5" creationId="{A2A156C0-EC2B-9FF9-5197-272781BEA38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lius Irving C. Santos" userId="d8e1c0d3-f819-45dc-8ffb-2a176930998a" providerId="ADAL" clId="{82A244C0-4E31-40B7-BD0A-80E0D6EA5992}" dt="2023-10-13T03:05:37.407" v="1002" actId="20577"/>
              <pc2:cmMkLst xmlns:pc2="http://schemas.microsoft.com/office/powerpoint/2019/9/main/command">
                <pc:docMk/>
                <pc:sldMk cId="1166336014" sldId="2145706041"/>
                <pc2:cmMk id="{A3717995-A48F-49EB-A206-D38489BC096F}"/>
              </pc2:cmMkLst>
            </pc226:cmChg>
          </p:ext>
        </pc:extLst>
      </pc:sldChg>
      <pc:sldChg chg="add">
        <pc:chgData name="Julius Irving C. Santos" userId="d8e1c0d3-f819-45dc-8ffb-2a176930998a" providerId="ADAL" clId="{82A244C0-4E31-40B7-BD0A-80E0D6EA5992}" dt="2023-10-13T02:25:31.127" v="758"/>
        <pc:sldMkLst>
          <pc:docMk/>
          <pc:sldMk cId="1928664450" sldId="2145706042"/>
        </pc:sldMkLst>
      </pc:sldChg>
      <pc:sldChg chg="add">
        <pc:chgData name="Julius Irving C. Santos" userId="d8e1c0d3-f819-45dc-8ffb-2a176930998a" providerId="ADAL" clId="{82A244C0-4E31-40B7-BD0A-80E0D6EA5992}" dt="2023-10-13T02:38:21.989" v="813"/>
        <pc:sldMkLst>
          <pc:docMk/>
          <pc:sldMk cId="4184091465" sldId="2145706043"/>
        </pc:sldMkLst>
      </pc:sldChg>
      <pc:sldChg chg="delSp add setBg delDesignElem">
        <pc:chgData name="Julius Irving C. Santos" userId="d8e1c0d3-f819-45dc-8ffb-2a176930998a" providerId="ADAL" clId="{82A244C0-4E31-40B7-BD0A-80E0D6EA5992}" dt="2023-10-13T04:55:52.802" v="1223"/>
        <pc:sldMkLst>
          <pc:docMk/>
          <pc:sldMk cId="2874105561" sldId="2145706044"/>
        </pc:sldMkLst>
        <pc:spChg chg="del">
          <ac:chgData name="Julius Irving C. Santos" userId="d8e1c0d3-f819-45dc-8ffb-2a176930998a" providerId="ADAL" clId="{82A244C0-4E31-40B7-BD0A-80E0D6EA5992}" dt="2023-10-13T04:55:52.802" v="1223"/>
          <ac:spMkLst>
            <pc:docMk/>
            <pc:sldMk cId="2874105561" sldId="2145706044"/>
            <ac:spMk id="15" creationId="{19D32F93-50AC-4C46-A5DB-291C60DDB7BD}"/>
          </ac:spMkLst>
        </pc:spChg>
        <pc:spChg chg="del">
          <ac:chgData name="Julius Irving C. Santos" userId="d8e1c0d3-f819-45dc-8ffb-2a176930998a" providerId="ADAL" clId="{82A244C0-4E31-40B7-BD0A-80E0D6EA5992}" dt="2023-10-13T04:55:52.802" v="1223"/>
          <ac:spMkLst>
            <pc:docMk/>
            <pc:sldMk cId="2874105561" sldId="2145706044"/>
            <ac:spMk id="17" creationId="{827DC2C4-B485-428A-BF4A-472D2967F47F}"/>
          </ac:spMkLst>
        </pc:spChg>
        <pc:spChg chg="del">
          <ac:chgData name="Julius Irving C. Santos" userId="d8e1c0d3-f819-45dc-8ffb-2a176930998a" providerId="ADAL" clId="{82A244C0-4E31-40B7-BD0A-80E0D6EA5992}" dt="2023-10-13T04:55:52.802" v="1223"/>
          <ac:spMkLst>
            <pc:docMk/>
            <pc:sldMk cId="2874105561" sldId="2145706044"/>
            <ac:spMk id="19" creationId="{EE04B5EB-F158-4507-90DD-BD23620C7CC9}"/>
          </ac:spMkLst>
        </pc:spChg>
      </pc:sldChg>
      <pc:sldMasterChg chg="delSp mod">
        <pc:chgData name="Julius Irving C. Santos" userId="d8e1c0d3-f819-45dc-8ffb-2a176930998a" providerId="ADAL" clId="{82A244C0-4E31-40B7-BD0A-80E0D6EA5992}" dt="2023-10-13T02:13:15.986" v="682" actId="478"/>
        <pc:sldMasterMkLst>
          <pc:docMk/>
          <pc:sldMasterMk cId="4154364779" sldId="2147483720"/>
        </pc:sldMasterMkLst>
        <pc:spChg chg="del">
          <ac:chgData name="Julius Irving C. Santos" userId="d8e1c0d3-f819-45dc-8ffb-2a176930998a" providerId="ADAL" clId="{82A244C0-4E31-40B7-BD0A-80E0D6EA5992}" dt="2023-10-13T02:13:15.986" v="682" actId="478"/>
          <ac:spMkLst>
            <pc:docMk/>
            <pc:sldMasterMk cId="4154364779" sldId="2147483720"/>
            <ac:spMk id="7" creationId="{08E05EA3-13AC-E670-52B3-5BA9766E2D7A}"/>
          </ac:spMkLst>
        </pc:spChg>
      </pc:sldMasterChg>
    </pc:docChg>
  </pc:docChgLst>
  <pc:docChgLst>
    <pc:chgData name="Dorothea C. Lazaro" userId="S::dlazaro@adb.org::805b2f41-9d5e-4ff4-8a46-e4c17eaa3090" providerId="AD" clId="Web-{40690E25-5BD2-B716-D649-3C9A43A7F7D8}"/>
    <pc:docChg chg="">
      <pc:chgData name="Dorothea C. Lazaro" userId="S::dlazaro@adb.org::805b2f41-9d5e-4ff4-8a46-e4c17eaa3090" providerId="AD" clId="Web-{40690E25-5BD2-B716-D649-3C9A43A7F7D8}" dt="2023-10-13T06:58:18.176" v="9"/>
      <pc:docMkLst>
        <pc:docMk/>
      </pc:docMkLst>
      <pc:sldChg chg="modCm">
        <pc:chgData name="Dorothea C. Lazaro" userId="S::dlazaro@adb.org::805b2f41-9d5e-4ff4-8a46-e4c17eaa3090" providerId="AD" clId="Web-{40690E25-5BD2-B716-D649-3C9A43A7F7D8}" dt="2023-10-13T06:58:18.176" v="9"/>
        <pc:sldMkLst>
          <pc:docMk/>
          <pc:sldMk cId="1512332877" sldId="21457060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orothea C. Lazaro" userId="S::dlazaro@adb.org::805b2f41-9d5e-4ff4-8a46-e4c17eaa3090" providerId="AD" clId="Web-{40690E25-5BD2-B716-D649-3C9A43A7F7D8}" dt="2023-10-13T06:58:18.176" v="9"/>
              <pc2:cmMkLst xmlns:pc2="http://schemas.microsoft.com/office/powerpoint/2019/9/main/command">
                <pc:docMk/>
                <pc:sldMk cId="1512332877" sldId="2145706034"/>
                <pc2:cmMk id="{1BCC8140-D1A1-A443-9FCE-D905391C6AAE}"/>
              </pc2:cmMkLst>
            </pc226:cmChg>
            <pc226:cmChg xmlns:pc226="http://schemas.microsoft.com/office/powerpoint/2022/06/main/command" chg="mod">
              <pc226:chgData name="Dorothea C. Lazaro" userId="S::dlazaro@adb.org::805b2f41-9d5e-4ff4-8a46-e4c17eaa3090" providerId="AD" clId="Web-{40690E25-5BD2-B716-D649-3C9A43A7F7D8}" dt="2023-10-13T06:58:09.254" v="8"/>
              <pc2:cmMkLst xmlns:pc2="http://schemas.microsoft.com/office/powerpoint/2019/9/main/command">
                <pc:docMk/>
                <pc:sldMk cId="1512332877" sldId="2145706034"/>
                <pc2:cmMk id="{A46A307C-9F8F-FD45-92A6-B44789D83507}"/>
              </pc2:cmMkLst>
            </pc226:cmChg>
            <pc226:cmChg xmlns:pc226="http://schemas.microsoft.com/office/powerpoint/2022/06/main/command" chg="mod">
              <pc226:chgData name="Dorothea C. Lazaro" userId="S::dlazaro@adb.org::805b2f41-9d5e-4ff4-8a46-e4c17eaa3090" providerId="AD" clId="Web-{40690E25-5BD2-B716-D649-3C9A43A7F7D8}" dt="2023-10-13T06:57:58.910" v="6"/>
              <pc2:cmMkLst xmlns:pc2="http://schemas.microsoft.com/office/powerpoint/2019/9/main/command">
                <pc:docMk/>
                <pc:sldMk cId="1512332877" sldId="2145706034"/>
                <pc2:cmMk id="{EFEBA7E6-D699-4EC7-AFEE-3EBB9244B362}"/>
              </pc2:cmMkLst>
            </pc226:cmChg>
          </p:ext>
        </pc:extLst>
      </pc:sldChg>
      <pc:sldChg chg="delCm modCm">
        <pc:chgData name="Dorothea C. Lazaro" userId="S::dlazaro@adb.org::805b2f41-9d5e-4ff4-8a46-e4c17eaa3090" providerId="AD" clId="Web-{40690E25-5BD2-B716-D649-3C9A43A7F7D8}" dt="2023-10-13T06:57:38.800" v="5"/>
        <pc:sldMkLst>
          <pc:docMk/>
          <pc:sldMk cId="1501289236" sldId="21457060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orothea C. Lazaro" userId="S::dlazaro@adb.org::805b2f41-9d5e-4ff4-8a46-e4c17eaa3090" providerId="AD" clId="Web-{40690E25-5BD2-B716-D649-3C9A43A7F7D8}" dt="2023-10-13T06:57:32.721" v="4"/>
              <pc2:cmMkLst xmlns:pc2="http://schemas.microsoft.com/office/powerpoint/2019/9/main/command">
                <pc:docMk/>
                <pc:sldMk cId="1501289236" sldId="2145706038"/>
                <pc2:cmMk id="{BF5EEC1D-FB93-47D1-B1F8-0193FFC4DF9C}"/>
              </pc2:cmMkLst>
            </pc226:cmChg>
            <pc226:cmChg xmlns:pc226="http://schemas.microsoft.com/office/powerpoint/2022/06/main/command" chg="mod">
              <pc226:chgData name="Dorothea C. Lazaro" userId="S::dlazaro@adb.org::805b2f41-9d5e-4ff4-8a46-e4c17eaa3090" providerId="AD" clId="Web-{40690E25-5BD2-B716-D649-3C9A43A7F7D8}" dt="2023-10-13T06:57:17.658" v="2"/>
              <pc2:cmMkLst xmlns:pc2="http://schemas.microsoft.com/office/powerpoint/2019/9/main/command">
                <pc:docMk/>
                <pc:sldMk cId="1501289236" sldId="2145706038"/>
                <pc2:cmMk id="{D6AE1356-83BF-4B2E-83CE-7713441B63D6}"/>
              </pc2:cmMkLst>
            </pc226:cmChg>
            <pc226:cmChg xmlns:pc226="http://schemas.microsoft.com/office/powerpoint/2022/06/main/command" chg="del mod">
              <pc226:chgData name="Dorothea C. Lazaro" userId="S::dlazaro@adb.org::805b2f41-9d5e-4ff4-8a46-e4c17eaa3090" providerId="AD" clId="Web-{40690E25-5BD2-B716-D649-3C9A43A7F7D8}" dt="2023-10-13T06:57:38.800" v="5"/>
              <pc2:cmMkLst xmlns:pc2="http://schemas.microsoft.com/office/powerpoint/2019/9/main/command">
                <pc:docMk/>
                <pc:sldMk cId="1501289236" sldId="2145706038"/>
                <pc2:cmMk id="{453DF1C6-33C2-450F-9F62-CC47EDDEA19A}"/>
              </pc2:cmMkLst>
            </pc226:cmChg>
            <pc226:cmChg xmlns:pc226="http://schemas.microsoft.com/office/powerpoint/2022/06/main/command" chg="mod">
              <pc226:chgData name="Dorothea C. Lazaro" userId="S::dlazaro@adb.org::805b2f41-9d5e-4ff4-8a46-e4c17eaa3090" providerId="AD" clId="Web-{40690E25-5BD2-B716-D649-3C9A43A7F7D8}" dt="2023-10-13T06:57:12.299" v="1"/>
              <pc2:cmMkLst xmlns:pc2="http://schemas.microsoft.com/office/powerpoint/2019/9/main/command">
                <pc:docMk/>
                <pc:sldMk cId="1501289236" sldId="2145706038"/>
                <pc2:cmMk id="{AAC93CD8-EC47-4725-9133-E90E2E14FF43}"/>
              </pc2:cmMkLst>
            </pc226:cmChg>
          </p:ext>
        </pc:extLst>
      </pc:sldChg>
    </pc:docChg>
  </pc:docChgLst>
  <pc:docChgLst>
    <pc:chgData name="Xinglan Hu" userId="S::xinglanhu@adb.org::61035392-b8e6-43fa-b39d-a05287957c90" providerId="AD" clId="Web-{6C51F673-926C-150C-C50A-06AFF9873E24}"/>
    <pc:docChg chg="modSld">
      <pc:chgData name="Xinglan Hu" userId="S::xinglanhu@adb.org::61035392-b8e6-43fa-b39d-a05287957c90" providerId="AD" clId="Web-{6C51F673-926C-150C-C50A-06AFF9873E24}" dt="2023-10-16T08:13:53.897" v="660" actId="20577"/>
      <pc:docMkLst>
        <pc:docMk/>
      </pc:docMkLst>
      <pc:sldChg chg="modSp">
        <pc:chgData name="Xinglan Hu" userId="S::xinglanhu@adb.org::61035392-b8e6-43fa-b39d-a05287957c90" providerId="AD" clId="Web-{6C51F673-926C-150C-C50A-06AFF9873E24}" dt="2023-10-16T08:11:49.767" v="641" actId="20577"/>
        <pc:sldMkLst>
          <pc:docMk/>
          <pc:sldMk cId="2088425732" sldId="2145706033"/>
        </pc:sldMkLst>
        <pc:spChg chg="mod">
          <ac:chgData name="Xinglan Hu" userId="S::xinglanhu@adb.org::61035392-b8e6-43fa-b39d-a05287957c90" providerId="AD" clId="Web-{6C51F673-926C-150C-C50A-06AFF9873E24}" dt="2023-10-16T07:53:51.691" v="339" actId="20577"/>
          <ac:spMkLst>
            <pc:docMk/>
            <pc:sldMk cId="2088425732" sldId="2145706033"/>
            <ac:spMk id="27" creationId="{00251347-254E-0D44-8122-B37D94FD14A3}"/>
          </ac:spMkLst>
        </pc:spChg>
        <pc:spChg chg="mod">
          <ac:chgData name="Xinglan Hu" userId="S::xinglanhu@adb.org::61035392-b8e6-43fa-b39d-a05287957c90" providerId="AD" clId="Web-{6C51F673-926C-150C-C50A-06AFF9873E24}" dt="2023-10-16T07:56:27.417" v="498" actId="20577"/>
          <ac:spMkLst>
            <pc:docMk/>
            <pc:sldMk cId="2088425732" sldId="2145706033"/>
            <ac:spMk id="32" creationId="{AE0D112A-DFEE-B7AD-B804-15FE84071251}"/>
          </ac:spMkLst>
        </pc:spChg>
        <pc:spChg chg="mod">
          <ac:chgData name="Xinglan Hu" userId="S::xinglanhu@adb.org::61035392-b8e6-43fa-b39d-a05287957c90" providerId="AD" clId="Web-{6C51F673-926C-150C-C50A-06AFF9873E24}" dt="2023-10-16T07:56:36.839" v="500" actId="20577"/>
          <ac:spMkLst>
            <pc:docMk/>
            <pc:sldMk cId="2088425732" sldId="2145706033"/>
            <ac:spMk id="33" creationId="{20A2B843-62AC-2E57-D775-9C83FB2FFE71}"/>
          </ac:spMkLst>
        </pc:spChg>
        <pc:spChg chg="mod">
          <ac:chgData name="Xinglan Hu" userId="S::xinglanhu@adb.org::61035392-b8e6-43fa-b39d-a05287957c90" providerId="AD" clId="Web-{6C51F673-926C-150C-C50A-06AFF9873E24}" dt="2023-10-16T07:45:25.233" v="106" actId="20577"/>
          <ac:spMkLst>
            <pc:docMk/>
            <pc:sldMk cId="2088425732" sldId="2145706033"/>
            <ac:spMk id="39" creationId="{38BCC5C8-0C55-97A1-92C5-2693BC0EFA27}"/>
          </ac:spMkLst>
        </pc:spChg>
        <pc:spChg chg="mod">
          <ac:chgData name="Xinglan Hu" userId="S::xinglanhu@adb.org::61035392-b8e6-43fa-b39d-a05287957c90" providerId="AD" clId="Web-{6C51F673-926C-150C-C50A-06AFF9873E24}" dt="2023-10-16T07:57:10.684" v="502" actId="14100"/>
          <ac:spMkLst>
            <pc:docMk/>
            <pc:sldMk cId="2088425732" sldId="2145706033"/>
            <ac:spMk id="44" creationId="{0E2723FA-A757-2E34-B960-D3045A309861}"/>
          </ac:spMkLst>
        </pc:spChg>
        <pc:spChg chg="mod">
          <ac:chgData name="Xinglan Hu" userId="S::xinglanhu@adb.org::61035392-b8e6-43fa-b39d-a05287957c90" providerId="AD" clId="Web-{6C51F673-926C-150C-C50A-06AFF9873E24}" dt="2023-10-16T08:11:49.767" v="641" actId="20577"/>
          <ac:spMkLst>
            <pc:docMk/>
            <pc:sldMk cId="2088425732" sldId="2145706033"/>
            <ac:spMk id="45" creationId="{89E463A5-C589-BE50-5469-3444E48FCB1D}"/>
          </ac:spMkLst>
        </pc:spChg>
      </pc:sldChg>
      <pc:sldChg chg="modSp">
        <pc:chgData name="Xinglan Hu" userId="S::xinglanhu@adb.org::61035392-b8e6-43fa-b39d-a05287957c90" providerId="AD" clId="Web-{6C51F673-926C-150C-C50A-06AFF9873E24}" dt="2023-10-16T08:13:53.897" v="660" actId="20577"/>
        <pc:sldMkLst>
          <pc:docMk/>
          <pc:sldMk cId="1512332877" sldId="2145706034"/>
        </pc:sldMkLst>
        <pc:spChg chg="mod">
          <ac:chgData name="Xinglan Hu" userId="S::xinglanhu@adb.org::61035392-b8e6-43fa-b39d-a05287957c90" providerId="AD" clId="Web-{6C51F673-926C-150C-C50A-06AFF9873E24}" dt="2023-10-16T08:13:53.897" v="660" actId="20577"/>
          <ac:spMkLst>
            <pc:docMk/>
            <pc:sldMk cId="1512332877" sldId="2145706034"/>
            <ac:spMk id="23" creationId="{B163A329-6720-2B08-A972-109DB3C65678}"/>
          </ac:spMkLst>
        </pc:spChg>
      </pc:sldChg>
      <pc:sldChg chg="modSp">
        <pc:chgData name="Xinglan Hu" userId="S::xinglanhu@adb.org::61035392-b8e6-43fa-b39d-a05287957c90" providerId="AD" clId="Web-{6C51F673-926C-150C-C50A-06AFF9873E24}" dt="2023-10-16T07:41:38.223" v="73" actId="20577"/>
        <pc:sldMkLst>
          <pc:docMk/>
          <pc:sldMk cId="1946294848" sldId="2145706036"/>
        </pc:sldMkLst>
        <pc:spChg chg="mod">
          <ac:chgData name="Xinglan Hu" userId="S::xinglanhu@adb.org::61035392-b8e6-43fa-b39d-a05287957c90" providerId="AD" clId="Web-{6C51F673-926C-150C-C50A-06AFF9873E24}" dt="2023-10-16T07:37:20.103" v="23" actId="20577"/>
          <ac:spMkLst>
            <pc:docMk/>
            <pc:sldMk cId="1946294848" sldId="2145706036"/>
            <ac:spMk id="13" creationId="{3CBAE97D-CEC0-7A67-C828-81AE2FAFA7EB}"/>
          </ac:spMkLst>
        </pc:spChg>
        <pc:spChg chg="mod">
          <ac:chgData name="Xinglan Hu" userId="S::xinglanhu@adb.org::61035392-b8e6-43fa-b39d-a05287957c90" providerId="AD" clId="Web-{6C51F673-926C-150C-C50A-06AFF9873E24}" dt="2023-10-16T07:41:38.223" v="73" actId="20577"/>
          <ac:spMkLst>
            <pc:docMk/>
            <pc:sldMk cId="1946294848" sldId="2145706036"/>
            <ac:spMk id="15" creationId="{B903C28F-C4B1-9F73-46B6-9E3287EC3A80}"/>
          </ac:spMkLst>
        </pc:spChg>
        <pc:spChg chg="mod">
          <ac:chgData name="Xinglan Hu" userId="S::xinglanhu@adb.org::61035392-b8e6-43fa-b39d-a05287957c90" providerId="AD" clId="Web-{6C51F673-926C-150C-C50A-06AFF9873E24}" dt="2023-10-16T07:36:36.461" v="17" actId="20577"/>
          <ac:spMkLst>
            <pc:docMk/>
            <pc:sldMk cId="1946294848" sldId="2145706036"/>
            <ac:spMk id="16" creationId="{15617A2A-C50E-DD39-8D89-1DF38640DBC1}"/>
          </ac:spMkLst>
        </pc:spChg>
        <pc:spChg chg="mod">
          <ac:chgData name="Xinglan Hu" userId="S::xinglanhu@adb.org::61035392-b8e6-43fa-b39d-a05287957c90" providerId="AD" clId="Web-{6C51F673-926C-150C-C50A-06AFF9873E24}" dt="2023-10-16T07:39:10.842" v="54" actId="20577"/>
          <ac:spMkLst>
            <pc:docMk/>
            <pc:sldMk cId="1946294848" sldId="2145706036"/>
            <ac:spMk id="19" creationId="{5DC9DB77-A088-B5B0-E973-0F19D3A7757D}"/>
          </ac:spMkLst>
        </pc:spChg>
      </pc:sldChg>
      <pc:sldChg chg="modSp">
        <pc:chgData name="Xinglan Hu" userId="S::xinglanhu@adb.org::61035392-b8e6-43fa-b39d-a05287957c90" providerId="AD" clId="Web-{6C51F673-926C-150C-C50A-06AFF9873E24}" dt="2023-10-16T08:11:04" v="619" actId="20577"/>
        <pc:sldMkLst>
          <pc:docMk/>
          <pc:sldMk cId="1501289236" sldId="2145706038"/>
        </pc:sldMkLst>
        <pc:spChg chg="mod">
          <ac:chgData name="Xinglan Hu" userId="S::xinglanhu@adb.org::61035392-b8e6-43fa-b39d-a05287957c90" providerId="AD" clId="Web-{6C51F673-926C-150C-C50A-06AFF9873E24}" dt="2023-10-16T07:59:24.768" v="521" actId="20577"/>
          <ac:spMkLst>
            <pc:docMk/>
            <pc:sldMk cId="1501289236" sldId="2145706038"/>
            <ac:spMk id="28" creationId="{B4ADE12E-8E20-39C6-8609-D4B64895ACEC}"/>
          </ac:spMkLst>
        </pc:spChg>
        <pc:spChg chg="mod">
          <ac:chgData name="Xinglan Hu" userId="S::xinglanhu@adb.org::61035392-b8e6-43fa-b39d-a05287957c90" providerId="AD" clId="Web-{6C51F673-926C-150C-C50A-06AFF9873E24}" dt="2023-10-16T08:11:04" v="619" actId="20577"/>
          <ac:spMkLst>
            <pc:docMk/>
            <pc:sldMk cId="1501289236" sldId="2145706038"/>
            <ac:spMk id="38" creationId="{C7138BC0-84D7-6C50-302C-DAD2D5215259}"/>
          </ac:spMkLst>
        </pc:spChg>
        <pc:spChg chg="mod">
          <ac:chgData name="Xinglan Hu" userId="S::xinglanhu@adb.org::61035392-b8e6-43fa-b39d-a05287957c90" providerId="AD" clId="Web-{6C51F673-926C-150C-C50A-06AFF9873E24}" dt="2023-10-16T08:06:34.926" v="551" actId="20577"/>
          <ac:spMkLst>
            <pc:docMk/>
            <pc:sldMk cId="1501289236" sldId="2145706038"/>
            <ac:spMk id="41" creationId="{FD8896EA-3A56-1919-2B06-85AAC7D997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4CFB38-6245-594B-9442-3B6DEE6314D2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A73AFE-DE6E-C346-93AB-C8104814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73AFE-DE6E-C346-93AB-C81048145E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73AFE-DE6E-C346-93AB-C81048145E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8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73AFE-DE6E-C346-93AB-C81048145E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73AFE-DE6E-C346-93AB-C81048145E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73AFE-DE6E-C346-93AB-C81048145E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9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73AFE-DE6E-C346-93AB-C81048145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7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73AFE-DE6E-C346-93AB-C81048145E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7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4EAE-B782-3A02-BBB5-33BC82224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05EE9-0E47-AB86-B047-4581C49BC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316BD-4956-3617-51E3-18911F7B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EBBF9-A310-36E6-037F-D56733AA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EF843-C306-673C-E082-910AD3B4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5A3C5-CEA8-861D-8CE2-BE34A5B6F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930" y="5063219"/>
            <a:ext cx="1633870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0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8A5C-1576-7736-F5CC-CD0AC4A3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1F9A0-C805-4BB7-A717-F04A0E27E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4A06-E20D-B446-4561-6702EBA7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74394-A5E8-E623-DD78-BC0A4CB48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9A3F0-4FD5-812D-1CCF-90544ECE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9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4E5BC-20C2-C7EE-69D7-8588D4E94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E7E32-C235-0EFD-1B9C-A6BE95621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A282-043E-2CEA-C4B7-57D38667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756C8-ABE7-6329-DD31-43F63135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EE59A-184B-ECCF-0284-6E6E5D49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0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8108-615E-AC6A-EEC7-427C96FD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CD0C-E875-D379-CB20-2BBAD5250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3EBF-0536-E560-C5C9-C9E0F696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4C4A2-0EDA-4212-29D8-53489F0B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C6060-2C29-A420-F909-C124DE3E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2AE64-DDBF-5A47-C6E4-AFBDE6CEB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19" y="223610"/>
            <a:ext cx="1176752" cy="11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8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08920-24E7-3E68-CE03-B94E5295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DBE33-9BAA-5446-7776-164E3BE0B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40D9-3CB5-55C4-A245-07CF825A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D83C1-7268-066F-2F5A-7E11E249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A80F1-9EA5-F7A8-075E-DF172243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3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4585-0D50-BBA8-4794-448D0DC6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EC57-2E32-C82D-EEF3-B152BB1C1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90036-5B3F-51E1-10B2-826E5A7BA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45142-7A6C-F750-3F95-B127788B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F1047-541A-18A4-E484-8A4B1C58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20E57-E9B9-3F2B-1B5F-D3D154E1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E330-E2E9-B1BA-C5C6-42FEA516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A95F5-72D1-98E0-2EAE-B664A0B9E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65890-D4E1-D3F5-4BFC-DC292EDCF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B29AF-D147-914E-0C82-C783E553F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9D796-5974-C7D7-4894-29E65BBD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33D35-8586-9737-5134-D8516885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C80E57-5D34-480D-647B-5634BD2E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A18DF-B1B3-E1E2-F929-4C93ED4C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5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18C61-EFE6-E460-7EFA-FDC12ACD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309DD-9003-0CEF-30CE-3DC04894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61A-1835-BA45-0327-BE529365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E3DE9-7D7F-C399-7CF5-E6899BF0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3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38739-2996-7C71-4327-4B10F327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B6223-8323-AE6A-C913-9566B337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3889E-DBC8-7842-5E6F-883EA04B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5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7854-BFA6-7E7C-E074-81A66D75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185A-B627-E9CF-2632-0259CA17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0C5CD-6E3A-B3FB-0A64-CA5EFDA28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EA70F-B48D-633E-FDB5-1E4593D8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7D935-101C-F052-A485-0A4426F3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BE62C-9A8D-4DDF-CC68-A76836F3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05E6-B555-FE8E-54B5-B4A5201F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15F21-0484-5B86-5CE8-B56AFC038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8B965-A558-69D7-4212-2975F7F28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5DDC9-34F5-3453-EC50-17224E18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4FFC1-E8D1-CDE8-2063-64341EC6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5878F-8D55-038E-4B5A-C8274316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5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911A5-BE6E-71F4-6140-091AD2BF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12594-1318-A0BA-6774-F598F111E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7D0FE-CC96-FA86-5BBD-C57FAC16D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5B14-648D-4542-82A9-90524AA7562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AFFC7-92A8-B3CF-3948-97D39501E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B521A-D069-3624-ECB1-EF8CAA419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944EC-F883-FE4B-9E36-DA62B74F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6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128B25-A5EE-A405-B994-492D17F77086}"/>
              </a:ext>
            </a:extLst>
          </p:cNvPr>
          <p:cNvSpPr/>
          <p:nvPr/>
        </p:nvSpPr>
        <p:spPr>
          <a:xfrm>
            <a:off x="-1700" y="-404037"/>
            <a:ext cx="7198340" cy="4681741"/>
          </a:xfrm>
          <a:custGeom>
            <a:avLst/>
            <a:gdLst>
              <a:gd name="connsiteX0" fmla="*/ 0 w 7198340"/>
              <a:gd name="connsiteY0" fmla="*/ 0 h 4681741"/>
              <a:gd name="connsiteX1" fmla="*/ 1700 w 7198340"/>
              <a:gd name="connsiteY1" fmla="*/ 0 h 4681741"/>
              <a:gd name="connsiteX2" fmla="*/ 1700 w 7198340"/>
              <a:gd name="connsiteY2" fmla="*/ 404037 h 4681741"/>
              <a:gd name="connsiteX3" fmla="*/ 7198340 w 7198340"/>
              <a:gd name="connsiteY3" fmla="*/ 404037 h 4681741"/>
              <a:gd name="connsiteX4" fmla="*/ 7198340 w 7198340"/>
              <a:gd name="connsiteY4" fmla="*/ 4290394 h 4681741"/>
              <a:gd name="connsiteX5" fmla="*/ 6806993 w 7198340"/>
              <a:gd name="connsiteY5" fmla="*/ 4681741 h 4681741"/>
              <a:gd name="connsiteX6" fmla="*/ 0 w 7198340"/>
              <a:gd name="connsiteY6" fmla="*/ 4681741 h 468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8340" h="4681741">
                <a:moveTo>
                  <a:pt x="0" y="0"/>
                </a:moveTo>
                <a:lnTo>
                  <a:pt x="1700" y="0"/>
                </a:lnTo>
                <a:lnTo>
                  <a:pt x="1700" y="404037"/>
                </a:lnTo>
                <a:lnTo>
                  <a:pt x="7198340" y="404037"/>
                </a:lnTo>
                <a:lnTo>
                  <a:pt x="7198340" y="4290394"/>
                </a:lnTo>
                <a:cubicBezTo>
                  <a:pt x="7198340" y="4506529"/>
                  <a:pt x="7023128" y="4681741"/>
                  <a:pt x="6806993" y="4681741"/>
                </a:cubicBezTo>
                <a:lnTo>
                  <a:pt x="0" y="468174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7A3011-80FD-852E-BA55-B7D512085D2A}"/>
              </a:ext>
            </a:extLst>
          </p:cNvPr>
          <p:cNvSpPr/>
          <p:nvPr/>
        </p:nvSpPr>
        <p:spPr>
          <a:xfrm>
            <a:off x="-170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holding a plant&#10;&#10;Description automatically generated">
            <a:extLst>
              <a:ext uri="{FF2B5EF4-FFF2-40B4-BE49-F238E27FC236}">
                <a16:creationId xmlns:a16="http://schemas.microsoft.com/office/drawing/2014/main" id="{27128FBB-B586-DDC9-23F1-B266FDB09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1"/>
            <a:ext cx="12192000" cy="685491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9993B09-5704-9AAA-8FD1-AC26C1537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332" y="3516230"/>
            <a:ext cx="5925987" cy="1312657"/>
          </a:xfrm>
        </p:spPr>
        <p:txBody>
          <a:bodyPr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200">
                <a:latin typeface="Abadi" panose="020B0604020104020204" pitchFamily="34" charset="0"/>
                <a:cs typeface="Arial" panose="020B0604020202020204" pitchFamily="34" charset="0"/>
              </a:rPr>
              <a:t>National Focal Points Meeting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Abadi" panose="020B0604020104020204" pitchFamily="34" charset="0"/>
                <a:cs typeface="Arial" panose="020B0604020202020204" pitchFamily="34" charset="0"/>
              </a:rPr>
              <a:t>18 October 2023</a:t>
            </a:r>
          </a:p>
          <a:p>
            <a:pPr algn="l">
              <a:spcBef>
                <a:spcPts val="0"/>
              </a:spcBef>
            </a:pPr>
            <a:r>
              <a:rPr lang="en-US" sz="2200">
                <a:latin typeface="Abadi" panose="020B0604020104020204" pitchFamily="34" charset="0"/>
                <a:cs typeface="Arial" panose="020B0604020202020204" pitchFamily="34" charset="0"/>
              </a:rPr>
              <a:t>CAREC Secretariat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3257F-044D-7934-A912-7981F952F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632" y="4871240"/>
            <a:ext cx="1463637" cy="131756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983CE-A8EF-13C7-E48C-64C397611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330" y="1132316"/>
            <a:ext cx="5925989" cy="2360115"/>
          </a:xfrm>
        </p:spPr>
        <p:txBody>
          <a:bodyPr anchor="b">
            <a:normAutofit/>
          </a:bodyPr>
          <a:lstStyle/>
          <a:p>
            <a:pPr marL="0" marR="0" algn="l">
              <a:spcAft>
                <a:spcPts val="600"/>
              </a:spcAft>
            </a:pPr>
            <a:r>
              <a:rPr lang="en-US" sz="48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Regional Action </a:t>
            </a:r>
            <a:br>
              <a:rPr lang="en-US" sz="48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8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on Climate Change:</a:t>
            </a:r>
            <a:br>
              <a:rPr lang="en-US" sz="48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8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A Vision for CAREC</a:t>
            </a:r>
          </a:p>
        </p:txBody>
      </p:sp>
    </p:spTree>
    <p:extLst>
      <p:ext uri="{BB962C8B-B14F-4D97-AF65-F5344CB8AC3E}">
        <p14:creationId xmlns:p14="http://schemas.microsoft.com/office/powerpoint/2010/main" val="185645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C513CA-655E-CBAC-E2B6-BC0049173198}"/>
              </a:ext>
            </a:extLst>
          </p:cNvPr>
          <p:cNvSpPr/>
          <p:nvPr/>
        </p:nvSpPr>
        <p:spPr>
          <a:xfrm>
            <a:off x="4638209" y="264663"/>
            <a:ext cx="6843435" cy="2485667"/>
          </a:xfrm>
          <a:prstGeom prst="roundRect">
            <a:avLst>
              <a:gd name="adj" fmla="val 91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CCF3A-9E7E-A198-EFDE-CC90149AB8A8}"/>
              </a:ext>
            </a:extLst>
          </p:cNvPr>
          <p:cNvSpPr txBox="1"/>
          <p:nvPr/>
        </p:nvSpPr>
        <p:spPr>
          <a:xfrm>
            <a:off x="4697882" y="1111372"/>
            <a:ext cx="6783762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00B050"/>
                </a:solidFill>
                <a:latin typeface="Abadi"/>
              </a:rPr>
              <a:t>AZE, KAZ, KGZ, TAJ, TKM</a:t>
            </a:r>
            <a:r>
              <a:rPr lang="en-US" sz="2200" b="1">
                <a:latin typeface="Abadi"/>
              </a:rPr>
              <a:t> and </a:t>
            </a:r>
            <a:r>
              <a:rPr lang="en-US" sz="2200" b="1">
                <a:solidFill>
                  <a:srgbClr val="00B050"/>
                </a:solidFill>
                <a:latin typeface="Abadi"/>
              </a:rPr>
              <a:t>UZB</a:t>
            </a:r>
            <a:r>
              <a:rPr lang="en-US" sz="2200" b="1">
                <a:latin typeface="Abadi"/>
              </a:rPr>
              <a:t> on 12 Sep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00B050"/>
                </a:solidFill>
                <a:latin typeface="Abadi"/>
              </a:rPr>
              <a:t>GEO</a:t>
            </a:r>
            <a:r>
              <a:rPr lang="en-US" sz="2200" b="1">
                <a:latin typeface="Abadi"/>
              </a:rPr>
              <a:t> and </a:t>
            </a:r>
            <a:r>
              <a:rPr lang="en-US" sz="2200" b="1">
                <a:solidFill>
                  <a:srgbClr val="00B050"/>
                </a:solidFill>
                <a:latin typeface="Abadi"/>
              </a:rPr>
              <a:t>PAK</a:t>
            </a:r>
            <a:r>
              <a:rPr lang="en-US" sz="2200" b="1">
                <a:latin typeface="Abadi"/>
              </a:rPr>
              <a:t> on 13 Sep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00B050"/>
                </a:solidFill>
                <a:latin typeface="Abadi"/>
              </a:rPr>
              <a:t>MON</a:t>
            </a:r>
            <a:r>
              <a:rPr lang="en-US" sz="2200" b="1">
                <a:latin typeface="Abadi"/>
              </a:rPr>
              <a:t>  on 14 Sep 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rgbClr val="00B050"/>
                </a:solidFill>
                <a:latin typeface="Abadi"/>
              </a:rPr>
              <a:t>PRC</a:t>
            </a:r>
            <a:r>
              <a:rPr lang="en-US" sz="2200" b="1">
                <a:latin typeface="Abadi"/>
              </a:rPr>
              <a:t> shared written comments on 15 Sep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AE97D-CEC0-7A67-C828-81AE2FAFA7EB}"/>
              </a:ext>
            </a:extLst>
          </p:cNvPr>
          <p:cNvSpPr txBox="1"/>
          <p:nvPr/>
        </p:nvSpPr>
        <p:spPr>
          <a:xfrm>
            <a:off x="4850684" y="304955"/>
            <a:ext cx="511436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Consultations with Countries </a:t>
            </a:r>
            <a:endParaRPr lang="en-US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</a:endParaRPr>
          </a:p>
          <a:p>
            <a: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(NPFs and relevant agencies)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F8493D3-7846-C0AC-29DB-DE4C8543496E}"/>
              </a:ext>
            </a:extLst>
          </p:cNvPr>
          <p:cNvSpPr/>
          <p:nvPr/>
        </p:nvSpPr>
        <p:spPr>
          <a:xfrm>
            <a:off x="4599559" y="2959437"/>
            <a:ext cx="6852843" cy="2639708"/>
          </a:xfrm>
          <a:prstGeom prst="roundRect">
            <a:avLst>
              <a:gd name="adj" fmla="val 91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03C28F-C4B1-9F73-46B6-9E3287EC3A80}"/>
              </a:ext>
            </a:extLst>
          </p:cNvPr>
          <p:cNvSpPr txBox="1"/>
          <p:nvPr/>
        </p:nvSpPr>
        <p:spPr>
          <a:xfrm>
            <a:off x="4697882" y="3811437"/>
            <a:ext cx="6597349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>
                <a:latin typeface="Abadi"/>
              </a:rPr>
              <a:t>Presented at the </a:t>
            </a:r>
            <a:r>
              <a:rPr lang="en-US" sz="2300" b="1">
                <a:solidFill>
                  <a:srgbClr val="00B050"/>
                </a:solidFill>
                <a:latin typeface="Abadi"/>
              </a:rPr>
              <a:t>CAREC Institute Climate Change Forum </a:t>
            </a:r>
            <a:r>
              <a:rPr lang="en-US" sz="2300" b="1">
                <a:latin typeface="Abadi"/>
              </a:rPr>
              <a:t>on 20 Sep 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>
                <a:latin typeface="Abadi"/>
              </a:rPr>
              <a:t>With </a:t>
            </a:r>
            <a:r>
              <a:rPr lang="en-US" sz="2300" b="1">
                <a:solidFill>
                  <a:srgbClr val="00B050"/>
                </a:solidFill>
                <a:latin typeface="Abadi"/>
              </a:rPr>
              <a:t>Development Partners </a:t>
            </a:r>
            <a:r>
              <a:rPr lang="en-US" sz="2300" b="1">
                <a:latin typeface="Abadi"/>
              </a:rPr>
              <a:t>on 11 Oct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>
                <a:latin typeface="Abadi"/>
              </a:rPr>
              <a:t>With </a:t>
            </a:r>
            <a:r>
              <a:rPr lang="en-US" sz="2300" b="1">
                <a:solidFill>
                  <a:srgbClr val="000000"/>
                </a:solidFill>
                <a:latin typeface="Abadi"/>
              </a:rPr>
              <a:t>CAREC </a:t>
            </a:r>
            <a:r>
              <a:rPr lang="en-US" sz="2300" b="1">
                <a:solidFill>
                  <a:srgbClr val="00B050"/>
                </a:solidFill>
                <a:latin typeface="Abadi"/>
              </a:rPr>
              <a:t>Think Tank Network </a:t>
            </a:r>
            <a:r>
              <a:rPr lang="en-US" sz="2300" b="1">
                <a:latin typeface="Abadi"/>
              </a:rPr>
              <a:t>on 13 Oct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617A2A-C50E-DD39-8D89-1DF38640DBC1}"/>
              </a:ext>
            </a:extLst>
          </p:cNvPr>
          <p:cNvSpPr txBox="1"/>
          <p:nvPr/>
        </p:nvSpPr>
        <p:spPr>
          <a:xfrm>
            <a:off x="4850684" y="2956367"/>
            <a:ext cx="511436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Consultations with Development Partners and Think Tanks </a:t>
            </a:r>
            <a:endParaRPr lang="en-US" sz="24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C57DB1-30AF-6C59-EC37-8250D7040B46}"/>
              </a:ext>
            </a:extLst>
          </p:cNvPr>
          <p:cNvSpPr/>
          <p:nvPr/>
        </p:nvSpPr>
        <p:spPr>
          <a:xfrm>
            <a:off x="160027" y="313824"/>
            <a:ext cx="4133850" cy="6263801"/>
          </a:xfrm>
          <a:custGeom>
            <a:avLst/>
            <a:gdLst>
              <a:gd name="connsiteX0" fmla="*/ 0 w 8399253"/>
              <a:gd name="connsiteY0" fmla="*/ 0 h 6858000"/>
              <a:gd name="connsiteX1" fmla="*/ 7825993 w 8399253"/>
              <a:gd name="connsiteY1" fmla="*/ 0 h 6858000"/>
              <a:gd name="connsiteX2" fmla="*/ 8399253 w 8399253"/>
              <a:gd name="connsiteY2" fmla="*/ 573260 h 6858000"/>
              <a:gd name="connsiteX3" fmla="*/ 8399253 w 8399253"/>
              <a:gd name="connsiteY3" fmla="*/ 6284740 h 6858000"/>
              <a:gd name="connsiteX4" fmla="*/ 7825993 w 8399253"/>
              <a:gd name="connsiteY4" fmla="*/ 6858000 h 6858000"/>
              <a:gd name="connsiteX5" fmla="*/ 0 w 839925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99253" h="6858000">
                <a:moveTo>
                  <a:pt x="0" y="0"/>
                </a:moveTo>
                <a:lnTo>
                  <a:pt x="7825993" y="0"/>
                </a:lnTo>
                <a:cubicBezTo>
                  <a:pt x="8142596" y="0"/>
                  <a:pt x="8399253" y="256657"/>
                  <a:pt x="8399253" y="573260"/>
                </a:cubicBezTo>
                <a:lnTo>
                  <a:pt x="8399253" y="6284740"/>
                </a:lnTo>
                <a:cubicBezTo>
                  <a:pt x="8399253" y="6601343"/>
                  <a:pt x="8142596" y="6858000"/>
                  <a:pt x="782599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85000"/>
              </a:lnSpc>
            </a:pPr>
            <a:endParaRPr lang="en-US" sz="5400" b="1" i="1">
              <a:solidFill>
                <a:schemeClr val="bg1"/>
              </a:solidFill>
              <a:latin typeface="Abadi" panose="020B0604020104020204" pitchFamily="34" charset="0"/>
              <a:cs typeface="Arial"/>
            </a:endParaRPr>
          </a:p>
          <a:p>
            <a:pPr>
              <a:lnSpc>
                <a:spcPct val="85000"/>
              </a:lnSpc>
            </a:pPr>
            <a:endParaRPr lang="en-US" sz="5400" b="1" i="1">
              <a:solidFill>
                <a:schemeClr val="bg1"/>
              </a:solidFill>
              <a:latin typeface="Abadi" panose="020B0604020104020204" pitchFamily="34" charset="0"/>
              <a:cs typeface="Arial"/>
            </a:endParaRPr>
          </a:p>
          <a:p>
            <a:pPr algn="ctr"/>
            <a:endParaRPr lang="en-US"/>
          </a:p>
        </p:txBody>
      </p:sp>
      <p:pic>
        <p:nvPicPr>
          <p:cNvPr id="5" name="Picture 4" descr="A logo with a red and yellow circle&#10;&#10;Description automatically generated">
            <a:extLst>
              <a:ext uri="{FF2B5EF4-FFF2-40B4-BE49-F238E27FC236}">
                <a16:creationId xmlns:a16="http://schemas.microsoft.com/office/drawing/2014/main" id="{AF322524-64DC-7F56-020A-4A0FEFB7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1" y="573113"/>
            <a:ext cx="999209" cy="999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98C4EC-CA94-7007-0956-AA5CBB0A0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74" y="2293168"/>
            <a:ext cx="2834490" cy="3684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6E6468-C20D-1DA2-3AC3-B5D236B5A65D}"/>
              </a:ext>
            </a:extLst>
          </p:cNvPr>
          <p:cNvSpPr txBox="1"/>
          <p:nvPr/>
        </p:nvSpPr>
        <p:spPr>
          <a:xfrm>
            <a:off x="1489276" y="692793"/>
            <a:ext cx="2522286" cy="1205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i="1">
                <a:solidFill>
                  <a:schemeClr val="bg1"/>
                </a:solidFill>
                <a:latin typeface="Abadi" panose="020B0604020104020204" pitchFamily="34" charset="0"/>
                <a:cs typeface="Arial"/>
              </a:rPr>
              <a:t>Road to </a:t>
            </a:r>
          </a:p>
          <a:p>
            <a:pPr>
              <a:lnSpc>
                <a:spcPct val="85000"/>
              </a:lnSpc>
            </a:pPr>
            <a:r>
              <a:rPr lang="en-US" sz="2800" b="1" i="1">
                <a:solidFill>
                  <a:schemeClr val="bg1"/>
                </a:solidFill>
                <a:latin typeface="Abadi" panose="020B0604020104020204" pitchFamily="34" charset="0"/>
                <a:cs typeface="Arial"/>
              </a:rPr>
              <a:t>CAREC Climate Change Vision</a:t>
            </a:r>
            <a:endParaRPr lang="en-US" sz="2800" b="1" i="1">
              <a:solidFill>
                <a:schemeClr val="bg1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595D89-4A6E-36B0-D529-55BF1BCCB504}"/>
              </a:ext>
            </a:extLst>
          </p:cNvPr>
          <p:cNvSpPr txBox="1"/>
          <p:nvPr/>
        </p:nvSpPr>
        <p:spPr>
          <a:xfrm>
            <a:off x="5339928" y="5808252"/>
            <a:ext cx="635793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/>
            <a: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CAREC NFPs comments to be incorporated for finalization prior to CAREC MC 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8C65798-0CE4-FEE1-2ABE-B336955E4219}"/>
              </a:ext>
            </a:extLst>
          </p:cNvPr>
          <p:cNvSpPr/>
          <p:nvPr/>
        </p:nvSpPr>
        <p:spPr>
          <a:xfrm>
            <a:off x="4583051" y="60061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584B724-73C2-0A6C-015A-D5595C4D4E3F}"/>
              </a:ext>
            </a:extLst>
          </p:cNvPr>
          <p:cNvSpPr/>
          <p:nvPr/>
        </p:nvSpPr>
        <p:spPr>
          <a:xfrm>
            <a:off x="1" y="-1048"/>
            <a:ext cx="10146795" cy="1248107"/>
          </a:xfrm>
          <a:custGeom>
            <a:avLst/>
            <a:gdLst>
              <a:gd name="connsiteX0" fmla="*/ 0 w 8704731"/>
              <a:gd name="connsiteY0" fmla="*/ 0 h 1292923"/>
              <a:gd name="connsiteX1" fmla="*/ 8691119 w 8704731"/>
              <a:gd name="connsiteY1" fmla="*/ 0 h 1292923"/>
              <a:gd name="connsiteX2" fmla="*/ 8704731 w 8704731"/>
              <a:gd name="connsiteY2" fmla="*/ 67422 h 1292923"/>
              <a:gd name="connsiteX3" fmla="*/ 8704731 w 8704731"/>
              <a:gd name="connsiteY3" fmla="*/ 877883 h 1292923"/>
              <a:gd name="connsiteX4" fmla="*/ 8289691 w 8704731"/>
              <a:gd name="connsiteY4" fmla="*/ 1292923 h 1292923"/>
              <a:gd name="connsiteX5" fmla="*/ 0 w 8704731"/>
              <a:gd name="connsiteY5" fmla="*/ 1292923 h 129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4731" h="1292923">
                <a:moveTo>
                  <a:pt x="0" y="0"/>
                </a:moveTo>
                <a:lnTo>
                  <a:pt x="8691119" y="0"/>
                </a:lnTo>
                <a:lnTo>
                  <a:pt x="8704731" y="67422"/>
                </a:lnTo>
                <a:lnTo>
                  <a:pt x="8704731" y="877883"/>
                </a:lnTo>
                <a:cubicBezTo>
                  <a:pt x="8704731" y="1107103"/>
                  <a:pt x="8518911" y="1292923"/>
                  <a:pt x="8289691" y="1292923"/>
                </a:cubicBezTo>
                <a:lnTo>
                  <a:pt x="0" y="129292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251347-254E-0D44-8122-B37D94FD14A3}"/>
              </a:ext>
            </a:extLst>
          </p:cNvPr>
          <p:cNvSpPr txBox="1"/>
          <p:nvPr/>
        </p:nvSpPr>
        <p:spPr>
          <a:xfrm>
            <a:off x="557608" y="234760"/>
            <a:ext cx="8910850" cy="9317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>
                <a:solidFill>
                  <a:srgbClr val="FFFFFF"/>
                </a:solidFill>
                <a:latin typeface="Abadi"/>
                <a:cs typeface="Arial"/>
              </a:rPr>
              <a:t>Climate Change Impacts in the CAREC Region and Urgent Regional Actions Needed 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2664F31-3A8D-A88C-32F1-61D8D62FC17B}"/>
              </a:ext>
            </a:extLst>
          </p:cNvPr>
          <p:cNvSpPr/>
          <p:nvPr/>
        </p:nvSpPr>
        <p:spPr>
          <a:xfrm>
            <a:off x="5878484" y="1427058"/>
            <a:ext cx="5663028" cy="3885342"/>
          </a:xfrm>
          <a:custGeom>
            <a:avLst/>
            <a:gdLst>
              <a:gd name="connsiteX0" fmla="*/ 370105 w 3895024"/>
              <a:gd name="connsiteY0" fmla="*/ 0 h 5107724"/>
              <a:gd name="connsiteX1" fmla="*/ 3895024 w 3895024"/>
              <a:gd name="connsiteY1" fmla="*/ 0 h 5107724"/>
              <a:gd name="connsiteX2" fmla="*/ 3895024 w 3895024"/>
              <a:gd name="connsiteY2" fmla="*/ 5107724 h 5107724"/>
              <a:gd name="connsiteX3" fmla="*/ 0 w 3895024"/>
              <a:gd name="connsiteY3" fmla="*/ 5107724 h 5107724"/>
              <a:gd name="connsiteX4" fmla="*/ 0 w 3895024"/>
              <a:gd name="connsiteY4" fmla="*/ 370105 h 5107724"/>
              <a:gd name="connsiteX5" fmla="*/ 370105 w 3895024"/>
              <a:gd name="connsiteY5" fmla="*/ 0 h 51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024" h="5107724">
                <a:moveTo>
                  <a:pt x="370105" y="0"/>
                </a:moveTo>
                <a:lnTo>
                  <a:pt x="3895024" y="0"/>
                </a:lnTo>
                <a:lnTo>
                  <a:pt x="3895024" y="5107724"/>
                </a:lnTo>
                <a:lnTo>
                  <a:pt x="0" y="5107724"/>
                </a:lnTo>
                <a:lnTo>
                  <a:pt x="0" y="370105"/>
                </a:lnTo>
                <a:cubicBezTo>
                  <a:pt x="0" y="165702"/>
                  <a:pt x="165702" y="0"/>
                  <a:pt x="37010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0D112A-DFEE-B7AD-B804-15FE84071251}"/>
              </a:ext>
            </a:extLst>
          </p:cNvPr>
          <p:cNvSpPr txBox="1"/>
          <p:nvPr/>
        </p:nvSpPr>
        <p:spPr>
          <a:xfrm>
            <a:off x="5962095" y="1501028"/>
            <a:ext cx="533934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badi"/>
                <a:cs typeface="Arial"/>
              </a:rPr>
              <a:t>Need Urgent Regional Actions for Comprehensive Solution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68FAE8-12E8-DD33-7E9B-986F30E27979}"/>
              </a:ext>
            </a:extLst>
          </p:cNvPr>
          <p:cNvGrpSpPr/>
          <p:nvPr/>
        </p:nvGrpSpPr>
        <p:grpSpPr>
          <a:xfrm>
            <a:off x="5878485" y="5386196"/>
            <a:ext cx="5339340" cy="1411927"/>
            <a:chOff x="7979161" y="4108340"/>
            <a:chExt cx="3465095" cy="2354598"/>
          </a:xfrm>
        </p:grpSpPr>
        <p:sp>
          <p:nvSpPr>
            <p:cNvPr id="2" name="Freeform: Shape 4">
              <a:extLst>
                <a:ext uri="{FF2B5EF4-FFF2-40B4-BE49-F238E27FC236}">
                  <a16:creationId xmlns:a16="http://schemas.microsoft.com/office/drawing/2014/main" id="{FC9C3C2A-E645-5C3D-E1AE-61E0261B007B}"/>
                </a:ext>
              </a:extLst>
            </p:cNvPr>
            <p:cNvSpPr/>
            <p:nvPr/>
          </p:nvSpPr>
          <p:spPr>
            <a:xfrm>
              <a:off x="7979161" y="4108340"/>
              <a:ext cx="3465095" cy="2279293"/>
            </a:xfrm>
            <a:custGeom>
              <a:avLst/>
              <a:gdLst>
                <a:gd name="connsiteX0" fmla="*/ 370105 w 3895024"/>
                <a:gd name="connsiteY0" fmla="*/ 0 h 5107724"/>
                <a:gd name="connsiteX1" fmla="*/ 3895024 w 3895024"/>
                <a:gd name="connsiteY1" fmla="*/ 0 h 5107724"/>
                <a:gd name="connsiteX2" fmla="*/ 3895024 w 3895024"/>
                <a:gd name="connsiteY2" fmla="*/ 5107724 h 5107724"/>
                <a:gd name="connsiteX3" fmla="*/ 0 w 3895024"/>
                <a:gd name="connsiteY3" fmla="*/ 5107724 h 5107724"/>
                <a:gd name="connsiteX4" fmla="*/ 0 w 3895024"/>
                <a:gd name="connsiteY4" fmla="*/ 370105 h 5107724"/>
                <a:gd name="connsiteX5" fmla="*/ 370105 w 3895024"/>
                <a:gd name="connsiteY5" fmla="*/ 0 h 510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5024" h="5107724">
                  <a:moveTo>
                    <a:pt x="370105" y="0"/>
                  </a:moveTo>
                  <a:lnTo>
                    <a:pt x="3895024" y="0"/>
                  </a:lnTo>
                  <a:lnTo>
                    <a:pt x="3895024" y="5107724"/>
                  </a:lnTo>
                  <a:lnTo>
                    <a:pt x="0" y="5107724"/>
                  </a:lnTo>
                  <a:lnTo>
                    <a:pt x="0" y="370105"/>
                  </a:lnTo>
                  <a:cubicBezTo>
                    <a:pt x="0" y="165702"/>
                    <a:pt x="165702" y="0"/>
                    <a:pt x="37010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A2B843-62AC-2E57-D775-9C83FB2FFE71}"/>
                </a:ext>
              </a:extLst>
            </p:cNvPr>
            <p:cNvSpPr txBox="1"/>
            <p:nvPr/>
          </p:nvSpPr>
          <p:spPr>
            <a:xfrm>
              <a:off x="8034831" y="4255907"/>
              <a:ext cx="3321244" cy="22070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badi"/>
                  <a:cs typeface="Arial"/>
                </a:rPr>
                <a:t>Need to build strong knowledge, transfer of technology and capacity in CAREC DMCs to address climate change impacts with focus on cooperation</a:t>
              </a:r>
              <a:endParaRPr lang="en-US" sz="20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  <a:cs typeface="Arial"/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E39AF3-E8B7-E584-89A2-12B0816CC091}"/>
              </a:ext>
            </a:extLst>
          </p:cNvPr>
          <p:cNvSpPr/>
          <p:nvPr/>
        </p:nvSpPr>
        <p:spPr>
          <a:xfrm>
            <a:off x="159338" y="1766948"/>
            <a:ext cx="2272997" cy="4583147"/>
          </a:xfrm>
          <a:prstGeom prst="roundRect">
            <a:avLst>
              <a:gd name="adj" fmla="val 91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CDE58D-A3DE-A9B7-69B9-A564081AB836}"/>
              </a:ext>
            </a:extLst>
          </p:cNvPr>
          <p:cNvSpPr txBox="1"/>
          <p:nvPr/>
        </p:nvSpPr>
        <p:spPr>
          <a:xfrm>
            <a:off x="351586" y="2770661"/>
            <a:ext cx="222920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Energy</a:t>
            </a:r>
            <a:endParaRPr lang="en-US" sz="200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2000">
                <a:solidFill>
                  <a:schemeClr val="accent1"/>
                </a:solidFill>
              </a:rPr>
              <a:t>Water</a:t>
            </a:r>
            <a:endParaRPr lang="en-US" sz="200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2000">
                <a:solidFill>
                  <a:schemeClr val="accent1"/>
                </a:solidFill>
              </a:rPr>
              <a:t>Agriculture </a:t>
            </a:r>
          </a:p>
          <a:p>
            <a:r>
              <a:rPr lang="en-US" sz="2000">
                <a:solidFill>
                  <a:schemeClr val="accent1"/>
                </a:solidFill>
              </a:rPr>
              <a:t>Industry </a:t>
            </a:r>
            <a:endParaRPr lang="en-US" sz="200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2000">
                <a:solidFill>
                  <a:schemeClr val="accent1"/>
                </a:solidFill>
              </a:rPr>
              <a:t>Transport</a:t>
            </a:r>
            <a:endParaRPr lang="en-US" sz="200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2000">
                <a:solidFill>
                  <a:schemeClr val="accent1"/>
                </a:solidFill>
              </a:rPr>
              <a:t>Cities</a:t>
            </a:r>
            <a:endParaRPr lang="en-US" sz="200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2000">
                <a:solidFill>
                  <a:schemeClr val="accent1"/>
                </a:solidFill>
              </a:rPr>
              <a:t>Health systems</a:t>
            </a:r>
            <a:endParaRPr lang="en-US" sz="200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2000">
                <a:solidFill>
                  <a:schemeClr val="accent1"/>
                </a:solidFill>
              </a:rPr>
              <a:t>Disasters preparedness</a:t>
            </a:r>
            <a:endParaRPr lang="en-US" sz="200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2000">
                <a:solidFill>
                  <a:schemeClr val="accent1"/>
                </a:solidFill>
              </a:rPr>
              <a:t>Education</a:t>
            </a:r>
            <a:endParaRPr lang="en-US" sz="200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2000">
                <a:solidFill>
                  <a:schemeClr val="accent1"/>
                </a:solidFill>
              </a:rPr>
              <a:t>Social security</a:t>
            </a:r>
            <a:endParaRPr lang="en-US" sz="200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BCC5C8-0C55-97A1-92C5-2693BC0EFA27}"/>
              </a:ext>
            </a:extLst>
          </p:cNvPr>
          <p:cNvSpPr txBox="1"/>
          <p:nvPr/>
        </p:nvSpPr>
        <p:spPr>
          <a:xfrm>
            <a:off x="248946" y="1914862"/>
            <a:ext cx="206386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latin typeface="Abadi"/>
              </a:rPr>
              <a:t>Impacts cross-cut all Sectors</a:t>
            </a:r>
            <a:endParaRPr lang="en-US" sz="200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EF91F90-88E6-A4CC-9999-79E0E1F2EA87}"/>
              </a:ext>
            </a:extLst>
          </p:cNvPr>
          <p:cNvSpPr/>
          <p:nvPr/>
        </p:nvSpPr>
        <p:spPr>
          <a:xfrm>
            <a:off x="2721975" y="1972614"/>
            <a:ext cx="2407194" cy="3710309"/>
          </a:xfrm>
          <a:prstGeom prst="roundRect">
            <a:avLst>
              <a:gd name="adj" fmla="val 91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E463A5-C589-BE50-5469-3444E48FCB1D}"/>
              </a:ext>
            </a:extLst>
          </p:cNvPr>
          <p:cNvSpPr txBox="1"/>
          <p:nvPr/>
        </p:nvSpPr>
        <p:spPr>
          <a:xfrm>
            <a:off x="2800447" y="2083227"/>
            <a:ext cx="225994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badi"/>
              </a:rPr>
              <a:t> </a:t>
            </a:r>
            <a:r>
              <a:rPr lang="en-US" b="1">
                <a:latin typeface="Abadi"/>
              </a:rPr>
              <a:t>Increased Frequency and Pattern of Disasters</a:t>
            </a:r>
          </a:p>
        </p:txBody>
      </p:sp>
      <p:pic>
        <p:nvPicPr>
          <p:cNvPr id="47" name="Picture 46" descr="A cartoon of a factory&#10;&#10;Description automatically generated">
            <a:extLst>
              <a:ext uri="{FF2B5EF4-FFF2-40B4-BE49-F238E27FC236}">
                <a16:creationId xmlns:a16="http://schemas.microsoft.com/office/drawing/2014/main" id="{D4158682-A915-9802-D25E-B57A9242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366" y="3332198"/>
            <a:ext cx="1601879" cy="20747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33A389-4059-B6D9-B6E3-A7F7B009C959}"/>
              </a:ext>
            </a:extLst>
          </p:cNvPr>
          <p:cNvGrpSpPr/>
          <p:nvPr/>
        </p:nvGrpSpPr>
        <p:grpSpPr>
          <a:xfrm>
            <a:off x="2736327" y="5417400"/>
            <a:ext cx="2405339" cy="1169343"/>
            <a:chOff x="2632477" y="5342335"/>
            <a:chExt cx="1540043" cy="116934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C3CCD78-43F7-99F9-8380-AC427D20CF14}"/>
                </a:ext>
              </a:extLst>
            </p:cNvPr>
            <p:cNvSpPr/>
            <p:nvPr/>
          </p:nvSpPr>
          <p:spPr>
            <a:xfrm>
              <a:off x="2632477" y="5342335"/>
              <a:ext cx="1540043" cy="1135294"/>
            </a:xfrm>
            <a:prstGeom prst="roundRect">
              <a:avLst>
                <a:gd name="adj" fmla="val 15243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57BE34F-8B35-9C22-2B1B-6176EDA7C0F4}"/>
                </a:ext>
              </a:extLst>
            </p:cNvPr>
            <p:cNvSpPr txBox="1"/>
            <p:nvPr/>
          </p:nvSpPr>
          <p:spPr>
            <a:xfrm>
              <a:off x="2767539" y="5403682"/>
              <a:ext cx="130694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badi" panose="020B0604020104020204" pitchFamily="34" charset="0"/>
                </a:rPr>
                <a:t>73.3% </a:t>
              </a:r>
            </a:p>
            <a:p>
              <a:r>
                <a:rPr lang="en-US" sz="1400">
                  <a:solidFill>
                    <a:schemeClr val="bg1"/>
                  </a:solidFill>
                  <a:latin typeface="Abadi" panose="020B0604020104020204" pitchFamily="34" charset="0"/>
                </a:rPr>
                <a:t>of global emissions by energy  (power, heat and transport)</a:t>
              </a:r>
            </a:p>
          </p:txBody>
        </p:sp>
      </p:grpSp>
      <p:sp>
        <p:nvSpPr>
          <p:cNvPr id="50" name="Triangle 20">
            <a:extLst>
              <a:ext uri="{FF2B5EF4-FFF2-40B4-BE49-F238E27FC236}">
                <a16:creationId xmlns:a16="http://schemas.microsoft.com/office/drawing/2014/main" id="{8931887D-519F-DD7A-63D1-24AEDD2B2D6A}"/>
              </a:ext>
            </a:extLst>
          </p:cNvPr>
          <p:cNvSpPr/>
          <p:nvPr/>
        </p:nvSpPr>
        <p:spPr>
          <a:xfrm rot="5400000">
            <a:off x="3705933" y="3539259"/>
            <a:ext cx="3710308" cy="577020"/>
          </a:xfrm>
          <a:prstGeom prst="triangle">
            <a:avLst>
              <a:gd name="adj" fmla="val 50517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9F22A0-67FF-97A1-C03B-9FE54C2E092A}"/>
              </a:ext>
            </a:extLst>
          </p:cNvPr>
          <p:cNvGrpSpPr/>
          <p:nvPr/>
        </p:nvGrpSpPr>
        <p:grpSpPr>
          <a:xfrm>
            <a:off x="2837538" y="3071317"/>
            <a:ext cx="2104704" cy="2221355"/>
            <a:chOff x="4044883" y="2618212"/>
            <a:chExt cx="2104704" cy="2221355"/>
          </a:xfrm>
        </p:grpSpPr>
        <p:pic>
          <p:nvPicPr>
            <p:cNvPr id="11" name="Picture 10" descr="A black and white image of a plant and sun&#10;&#10;Description automatically generated">
              <a:extLst>
                <a:ext uri="{FF2B5EF4-FFF2-40B4-BE49-F238E27FC236}">
                  <a16:creationId xmlns:a16="http://schemas.microsoft.com/office/drawing/2014/main" id="{644FCA67-8C34-20BE-84C7-D13C62C0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5042" y="4213267"/>
              <a:ext cx="261782" cy="269678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">
              <a:extLst>
                <a:ext uri="{FF2B5EF4-FFF2-40B4-BE49-F238E27FC236}">
                  <a16:creationId xmlns:a16="http://schemas.microsoft.com/office/drawing/2014/main" id="{F2D63497-F34D-FACE-A831-0BF8BE78A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1215" y="4273915"/>
              <a:ext cx="339035" cy="335087"/>
            </a:xfrm>
            <a:prstGeom prst="rect">
              <a:avLst/>
            </a:prstGeom>
          </p:spPr>
        </p:pic>
        <p:pic>
          <p:nvPicPr>
            <p:cNvPr id="15" name="Picture 14" descr="A black icon of a mountain and water&#10;&#10;Description automatically generated">
              <a:extLst>
                <a:ext uri="{FF2B5EF4-FFF2-40B4-BE49-F238E27FC236}">
                  <a16:creationId xmlns:a16="http://schemas.microsoft.com/office/drawing/2014/main" id="{1BE05E31-43BC-5ECC-7E87-82D8D27C7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7939" y="3040742"/>
              <a:ext cx="235510" cy="241333"/>
            </a:xfrm>
            <a:prstGeom prst="rect">
              <a:avLst/>
            </a:prstGeom>
          </p:spPr>
        </p:pic>
        <p:pic>
          <p:nvPicPr>
            <p:cNvPr id="16" name="Picture 15" descr="A house with a flood&#10;&#10;Description automatically generated">
              <a:extLst>
                <a:ext uri="{FF2B5EF4-FFF2-40B4-BE49-F238E27FC236}">
                  <a16:creationId xmlns:a16="http://schemas.microsoft.com/office/drawing/2014/main" id="{A6CE87E6-8135-5329-402F-EA2C4162D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7939" y="3437646"/>
              <a:ext cx="251648" cy="247256"/>
            </a:xfrm>
            <a:prstGeom prst="rect">
              <a:avLst/>
            </a:prstGeom>
          </p:spPr>
        </p:pic>
        <p:pic>
          <p:nvPicPr>
            <p:cNvPr id="17" name="Picture 16" descr="A thermometer with a sun&#10;&#10;Description automatically generated">
              <a:extLst>
                <a:ext uri="{FF2B5EF4-FFF2-40B4-BE49-F238E27FC236}">
                  <a16:creationId xmlns:a16="http://schemas.microsoft.com/office/drawing/2014/main" id="{8D9AB560-4452-67FB-217D-7DA679592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4883" y="3290387"/>
              <a:ext cx="326664" cy="348280"/>
            </a:xfrm>
            <a:prstGeom prst="rect">
              <a:avLst/>
            </a:prstGeom>
          </p:spPr>
        </p:pic>
        <p:pic>
          <p:nvPicPr>
            <p:cNvPr id="18" name="Picture 17" descr="A black silhouette of trees on fire&#10;&#10;Description automatically generated">
              <a:extLst>
                <a:ext uri="{FF2B5EF4-FFF2-40B4-BE49-F238E27FC236}">
                  <a16:creationId xmlns:a16="http://schemas.microsoft.com/office/drawing/2014/main" id="{3CA11079-BD68-DE5B-8D38-57B02691D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94529" y="3852325"/>
              <a:ext cx="295326" cy="300646"/>
            </a:xfrm>
            <a:prstGeom prst="rect">
              <a:avLst/>
            </a:prstGeom>
          </p:spPr>
        </p:pic>
        <p:pic>
          <p:nvPicPr>
            <p:cNvPr id="19" name="Picture 18" descr="A black background with a black square&#10;&#10;Description automatically generated">
              <a:extLst>
                <a:ext uri="{FF2B5EF4-FFF2-40B4-BE49-F238E27FC236}">
                  <a16:creationId xmlns:a16="http://schemas.microsoft.com/office/drawing/2014/main" id="{4D18B8FA-AF9F-37DD-4CE9-6FDE927C4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3683" y="4501135"/>
              <a:ext cx="309045" cy="302777"/>
            </a:xfrm>
            <a:prstGeom prst="rect">
              <a:avLst/>
            </a:prstGeom>
          </p:spPr>
        </p:pic>
        <p:pic>
          <p:nvPicPr>
            <p:cNvPr id="20" name="Picture 19" descr="A silhouette of a person holding a bowl&#10;&#10;Description automatically generated">
              <a:extLst>
                <a:ext uri="{FF2B5EF4-FFF2-40B4-BE49-F238E27FC236}">
                  <a16:creationId xmlns:a16="http://schemas.microsoft.com/office/drawing/2014/main" id="{9105B915-0117-15AC-AD32-0ED00E51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61047" y="3814946"/>
              <a:ext cx="258656" cy="28234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002CEF-30DB-E94D-964C-57CE10719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52408" y="4505184"/>
              <a:ext cx="340026" cy="33438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781666-DF6A-6001-C37E-787CF75CC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75849" y="2773786"/>
              <a:ext cx="394608" cy="3946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64DCD8B-D466-CF33-C636-5AA412D6E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22421" y="2618212"/>
              <a:ext cx="323818" cy="33835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3E059C-E00B-B9DA-0270-44E23132BE9F}"/>
              </a:ext>
            </a:extLst>
          </p:cNvPr>
          <p:cNvSpPr txBox="1"/>
          <p:nvPr/>
        </p:nvSpPr>
        <p:spPr>
          <a:xfrm>
            <a:off x="6418465" y="2175501"/>
            <a:ext cx="533933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</a:t>
            </a:r>
            <a:r>
              <a:rPr lang="en-US" sz="20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Just Energy Transition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Water and Energy Nexus 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Smart Agriculture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8125" indent="-238125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Climate-smart and Efficient Transport, Transit &amp; Trade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Disaster-Risk Management and Financing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Resilient Cities 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Cross-cutting Issue and Policy Reforms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Develop new practices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Sense of urgency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​</a:t>
            </a:r>
            <a:endParaRPr lang="en-US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36" name="Graphic 35" descr="Tornado with solid fill">
            <a:extLst>
              <a:ext uri="{FF2B5EF4-FFF2-40B4-BE49-F238E27FC236}">
                <a16:creationId xmlns:a16="http://schemas.microsoft.com/office/drawing/2014/main" id="{8957D3EB-28BA-E2C0-1A19-64E0CC4613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54321" y="3175715"/>
            <a:ext cx="324119" cy="3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2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E87E53B-AE64-DB8A-40AE-0962DAFC27DD}"/>
              </a:ext>
            </a:extLst>
          </p:cNvPr>
          <p:cNvSpPr/>
          <p:nvPr/>
        </p:nvSpPr>
        <p:spPr>
          <a:xfrm>
            <a:off x="-37564" y="-48388"/>
            <a:ext cx="5296029" cy="6694130"/>
          </a:xfrm>
          <a:custGeom>
            <a:avLst/>
            <a:gdLst>
              <a:gd name="connsiteX0" fmla="*/ 0 w 8399253"/>
              <a:gd name="connsiteY0" fmla="*/ 0 h 6858000"/>
              <a:gd name="connsiteX1" fmla="*/ 7825993 w 8399253"/>
              <a:gd name="connsiteY1" fmla="*/ 0 h 6858000"/>
              <a:gd name="connsiteX2" fmla="*/ 8399253 w 8399253"/>
              <a:gd name="connsiteY2" fmla="*/ 573260 h 6858000"/>
              <a:gd name="connsiteX3" fmla="*/ 8399253 w 8399253"/>
              <a:gd name="connsiteY3" fmla="*/ 6284740 h 6858000"/>
              <a:gd name="connsiteX4" fmla="*/ 7825993 w 8399253"/>
              <a:gd name="connsiteY4" fmla="*/ 6858000 h 6858000"/>
              <a:gd name="connsiteX5" fmla="*/ 0 w 839925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99253" h="6858000">
                <a:moveTo>
                  <a:pt x="0" y="0"/>
                </a:moveTo>
                <a:lnTo>
                  <a:pt x="7825993" y="0"/>
                </a:lnTo>
                <a:cubicBezTo>
                  <a:pt x="8142596" y="0"/>
                  <a:pt x="8399253" y="256657"/>
                  <a:pt x="8399253" y="573260"/>
                </a:cubicBezTo>
                <a:lnTo>
                  <a:pt x="8399253" y="6284740"/>
                </a:lnTo>
                <a:cubicBezTo>
                  <a:pt x="8399253" y="6601343"/>
                  <a:pt x="8142596" y="6858000"/>
                  <a:pt x="782599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CC3192-AB66-7CA8-B4E5-744835332D16}"/>
              </a:ext>
            </a:extLst>
          </p:cNvPr>
          <p:cNvSpPr txBox="1"/>
          <p:nvPr/>
        </p:nvSpPr>
        <p:spPr>
          <a:xfrm>
            <a:off x="416804" y="2694964"/>
            <a:ext cx="448605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“</a:t>
            </a:r>
            <a:r>
              <a:rPr lang="en-US" sz="4000" b="1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A Region of Sustainable Development, </a:t>
            </a:r>
            <a:endParaRPr lang="en-US" sz="4000" b="1" i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</a:endParaRPr>
          </a:p>
          <a:p>
            <a:r>
              <a:rPr lang="en-US" sz="4000" b="1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Shared Prosperity, and Climate-Resilience </a:t>
            </a:r>
            <a:r>
              <a:rPr lang="en-US"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” </a:t>
            </a:r>
            <a:endParaRPr lang="en-US" sz="40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94B79-E8FA-F6E1-5C62-7EDB00E2EB37}"/>
              </a:ext>
            </a:extLst>
          </p:cNvPr>
          <p:cNvSpPr txBox="1"/>
          <p:nvPr/>
        </p:nvSpPr>
        <p:spPr>
          <a:xfrm>
            <a:off x="367425" y="1701213"/>
            <a:ext cx="448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85000"/>
                  </a:schemeClr>
                </a:solidFill>
                <a:latin typeface="Abadi" panose="020B0604020104020204" pitchFamily="34" charset="0"/>
              </a:rPr>
              <a:t>CAREC Climate Vision Statement: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CB0323-9034-2891-EA97-96892E5FF4EC}"/>
              </a:ext>
            </a:extLst>
          </p:cNvPr>
          <p:cNvSpPr/>
          <p:nvPr/>
        </p:nvSpPr>
        <p:spPr>
          <a:xfrm>
            <a:off x="5649278" y="283965"/>
            <a:ext cx="6222235" cy="2448994"/>
          </a:xfrm>
          <a:prstGeom prst="roundRect">
            <a:avLst>
              <a:gd name="adj" fmla="val 91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logo with a red and yellow circle&#10;&#10;Description automatically generated">
            <a:extLst>
              <a:ext uri="{FF2B5EF4-FFF2-40B4-BE49-F238E27FC236}">
                <a16:creationId xmlns:a16="http://schemas.microsoft.com/office/drawing/2014/main" id="{1948D317-1E92-A712-6F8B-DA1EAF16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243" y="389265"/>
            <a:ext cx="1173191" cy="11731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794829-4A05-CA34-F6A6-50722CC6C4F5}"/>
              </a:ext>
            </a:extLst>
          </p:cNvPr>
          <p:cNvSpPr txBox="1"/>
          <p:nvPr/>
        </p:nvSpPr>
        <p:spPr>
          <a:xfrm>
            <a:off x="6342923" y="839439"/>
            <a:ext cx="526104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Mitigate</a:t>
            </a:r>
            <a:r>
              <a:rPr lang="en-US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 climate change</a:t>
            </a:r>
          </a:p>
          <a:p>
            <a:r>
              <a:rPr lang="en-US" sz="32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Adapt</a:t>
            </a:r>
            <a:r>
              <a:rPr lang="en-US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 to climate change</a:t>
            </a:r>
          </a:p>
          <a:p>
            <a:r>
              <a:rPr lang="en-US" sz="32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Cooperate</a:t>
            </a:r>
            <a:r>
              <a:rPr lang="en-US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 across borders</a:t>
            </a:r>
          </a:p>
          <a:p>
            <a:endParaRPr lang="en-US" sz="2400">
              <a:latin typeface="Abadi" panose="020B06040201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D75059-9BD7-3495-BEE1-4D1BB49A8021}"/>
              </a:ext>
            </a:extLst>
          </p:cNvPr>
          <p:cNvSpPr txBox="1"/>
          <p:nvPr/>
        </p:nvSpPr>
        <p:spPr>
          <a:xfrm>
            <a:off x="6316152" y="282014"/>
            <a:ext cx="1909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Abadi" panose="020B0604020104020204" pitchFamily="34" charset="0"/>
              </a:rPr>
              <a:t>3 Goals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7F7931-FE15-A468-F1B5-F128120F5E15}"/>
              </a:ext>
            </a:extLst>
          </p:cNvPr>
          <p:cNvSpPr/>
          <p:nvPr/>
        </p:nvSpPr>
        <p:spPr>
          <a:xfrm>
            <a:off x="5640811" y="3210881"/>
            <a:ext cx="6353967" cy="3434861"/>
          </a:xfrm>
          <a:prstGeom prst="roundRect">
            <a:avLst>
              <a:gd name="adj" fmla="val 91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7B82F0-A51B-0019-5736-71AB3A6383E8}"/>
              </a:ext>
            </a:extLst>
          </p:cNvPr>
          <p:cNvSpPr txBox="1"/>
          <p:nvPr/>
        </p:nvSpPr>
        <p:spPr>
          <a:xfrm>
            <a:off x="6370974" y="3931766"/>
            <a:ext cx="523299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Align </a:t>
            </a:r>
            <a:r>
              <a:rPr lang="en-US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with national strategies</a:t>
            </a:r>
          </a:p>
          <a:p>
            <a:r>
              <a:rPr lang="en-US" sz="28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Deepen </a:t>
            </a:r>
            <a:r>
              <a:rPr lang="en-US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regional cooperation</a:t>
            </a:r>
          </a:p>
          <a:p>
            <a:r>
              <a:rPr lang="en-US" sz="28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Expand </a:t>
            </a:r>
            <a:r>
              <a:rPr lang="en-US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coordination with DPs</a:t>
            </a:r>
          </a:p>
          <a:p>
            <a:r>
              <a:rPr lang="en-US" sz="28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Include </a:t>
            </a:r>
            <a:r>
              <a:rPr lang="en-US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private sector/civil society</a:t>
            </a:r>
          </a:p>
          <a:p>
            <a:r>
              <a:rPr lang="en-US" sz="28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Build </a:t>
            </a:r>
            <a:r>
              <a:rPr lang="en-US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open regional platform</a:t>
            </a:r>
          </a:p>
          <a:p>
            <a:endParaRPr lang="en-US" sz="24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A8E95F-69D7-AC4D-D789-9F6DB699FCC4}"/>
              </a:ext>
            </a:extLst>
          </p:cNvPr>
          <p:cNvSpPr txBox="1"/>
          <p:nvPr/>
        </p:nvSpPr>
        <p:spPr>
          <a:xfrm>
            <a:off x="6342923" y="3346991"/>
            <a:ext cx="327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Abadi" panose="020B0604020104020204" pitchFamily="34" charset="0"/>
              </a:rPr>
              <a:t>5 Principles</a:t>
            </a:r>
          </a:p>
        </p:txBody>
      </p:sp>
    </p:spTree>
    <p:extLst>
      <p:ext uri="{BB962C8B-B14F-4D97-AF65-F5344CB8AC3E}">
        <p14:creationId xmlns:p14="http://schemas.microsoft.com/office/powerpoint/2010/main" val="60145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B857823-B825-34D7-E0B7-B0C97C0C2C81}"/>
              </a:ext>
            </a:extLst>
          </p:cNvPr>
          <p:cNvGrpSpPr/>
          <p:nvPr/>
        </p:nvGrpSpPr>
        <p:grpSpPr>
          <a:xfrm>
            <a:off x="16084" y="299818"/>
            <a:ext cx="4837911" cy="4457042"/>
            <a:chOff x="16084" y="299818"/>
            <a:chExt cx="4837911" cy="445704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6817F81-ECF0-43E5-D0E4-C9B1F5C532B5}"/>
                </a:ext>
              </a:extLst>
            </p:cNvPr>
            <p:cNvSpPr/>
            <p:nvPr/>
          </p:nvSpPr>
          <p:spPr>
            <a:xfrm>
              <a:off x="24328" y="469485"/>
              <a:ext cx="3537888" cy="4206240"/>
            </a:xfrm>
            <a:custGeom>
              <a:avLst/>
              <a:gdLst>
                <a:gd name="connsiteX0" fmla="*/ 1434768 w 3537888"/>
                <a:gd name="connsiteY0" fmla="*/ 0 h 4206240"/>
                <a:gd name="connsiteX1" fmla="*/ 3537888 w 3537888"/>
                <a:gd name="connsiteY1" fmla="*/ 2103120 h 4206240"/>
                <a:gd name="connsiteX2" fmla="*/ 1434768 w 3537888"/>
                <a:gd name="connsiteY2" fmla="*/ 4206240 h 4206240"/>
                <a:gd name="connsiteX3" fmla="*/ 96988 w 3537888"/>
                <a:gd name="connsiteY3" fmla="*/ 3725990 h 4206240"/>
                <a:gd name="connsiteX4" fmla="*/ 0 w 3537888"/>
                <a:gd name="connsiteY4" fmla="*/ 3637841 h 4206240"/>
                <a:gd name="connsiteX5" fmla="*/ 0 w 3537888"/>
                <a:gd name="connsiteY5" fmla="*/ 568400 h 4206240"/>
                <a:gd name="connsiteX6" fmla="*/ 96988 w 3537888"/>
                <a:gd name="connsiteY6" fmla="*/ 480251 h 4206240"/>
                <a:gd name="connsiteX7" fmla="*/ 1434768 w 3537888"/>
                <a:gd name="connsiteY7" fmla="*/ 0 h 42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7888" h="4206240">
                  <a:moveTo>
                    <a:pt x="1434768" y="0"/>
                  </a:moveTo>
                  <a:cubicBezTo>
                    <a:pt x="2596289" y="0"/>
                    <a:pt x="3537888" y="941599"/>
                    <a:pt x="3537888" y="2103120"/>
                  </a:cubicBezTo>
                  <a:cubicBezTo>
                    <a:pt x="3537888" y="3264641"/>
                    <a:pt x="2596289" y="4206240"/>
                    <a:pt x="1434768" y="4206240"/>
                  </a:cubicBezTo>
                  <a:cubicBezTo>
                    <a:pt x="926603" y="4206240"/>
                    <a:pt x="460532" y="4026012"/>
                    <a:pt x="96988" y="3725990"/>
                  </a:cubicBezTo>
                  <a:lnTo>
                    <a:pt x="0" y="3637841"/>
                  </a:lnTo>
                  <a:lnTo>
                    <a:pt x="0" y="568400"/>
                  </a:lnTo>
                  <a:lnTo>
                    <a:pt x="96988" y="480251"/>
                  </a:lnTo>
                  <a:cubicBezTo>
                    <a:pt x="460532" y="180228"/>
                    <a:pt x="926603" y="0"/>
                    <a:pt x="143476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9CCACB-0191-48BD-0481-98F3EEAC29AB}"/>
                </a:ext>
              </a:extLst>
            </p:cNvPr>
            <p:cNvSpPr/>
            <p:nvPr/>
          </p:nvSpPr>
          <p:spPr>
            <a:xfrm>
              <a:off x="16084" y="451975"/>
              <a:ext cx="3549206" cy="4208960"/>
            </a:xfrm>
            <a:custGeom>
              <a:avLst/>
              <a:gdLst>
                <a:gd name="connsiteX0" fmla="*/ 1381751 w 3549206"/>
                <a:gd name="connsiteY0" fmla="*/ 944 h 4208960"/>
                <a:gd name="connsiteX1" fmla="*/ 2714848 w 3549206"/>
                <a:gd name="connsiteY1" fmla="*/ 426568 h 4208960"/>
                <a:gd name="connsiteX2" fmla="*/ 3354837 w 3549206"/>
                <a:gd name="connsiteY2" fmla="*/ 2987357 h 4208960"/>
                <a:gd name="connsiteX3" fmla="*/ 989544 w 3549206"/>
                <a:gd name="connsiteY3" fmla="*/ 4158943 h 4208960"/>
                <a:gd name="connsiteX4" fmla="*/ 42509 w 3549206"/>
                <a:gd name="connsiteY4" fmla="*/ 3673674 h 4208960"/>
                <a:gd name="connsiteX5" fmla="*/ 0 w 3549206"/>
                <a:gd name="connsiteY5" fmla="*/ 3632349 h 4208960"/>
                <a:gd name="connsiteX6" fmla="*/ 0 w 3549206"/>
                <a:gd name="connsiteY6" fmla="*/ 670937 h 4208960"/>
                <a:gd name="connsiteX7" fmla="*/ 76478 w 3549206"/>
                <a:gd name="connsiteY7" fmla="*/ 505491 h 4208960"/>
                <a:gd name="connsiteX8" fmla="*/ 1381751 w 3549206"/>
                <a:gd name="connsiteY8" fmla="*/ 944 h 42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9206" h="4208960">
                  <a:moveTo>
                    <a:pt x="1381751" y="944"/>
                  </a:moveTo>
                  <a:cubicBezTo>
                    <a:pt x="1848807" y="-13028"/>
                    <a:pt x="2320501" y="128030"/>
                    <a:pt x="2714848" y="426568"/>
                  </a:cubicBezTo>
                  <a:cubicBezTo>
                    <a:pt x="3503542" y="1023645"/>
                    <a:pt x="3769903" y="2089437"/>
                    <a:pt x="3354837" y="2987357"/>
                  </a:cubicBezTo>
                  <a:cubicBezTo>
                    <a:pt x="2939771" y="3885276"/>
                    <a:pt x="1955343" y="4372887"/>
                    <a:pt x="989544" y="4158943"/>
                  </a:cubicBezTo>
                  <a:cubicBezTo>
                    <a:pt x="627370" y="4078714"/>
                    <a:pt x="304484" y="3907952"/>
                    <a:pt x="42509" y="3673674"/>
                  </a:cubicBezTo>
                  <a:lnTo>
                    <a:pt x="0" y="3632349"/>
                  </a:lnTo>
                  <a:lnTo>
                    <a:pt x="0" y="670937"/>
                  </a:lnTo>
                  <a:lnTo>
                    <a:pt x="76478" y="505491"/>
                  </a:lnTo>
                  <a:cubicBezTo>
                    <a:pt x="452275" y="183915"/>
                    <a:pt x="914694" y="14915"/>
                    <a:pt x="1381751" y="944"/>
                  </a:cubicBezTo>
                  <a:close/>
                </a:path>
              </a:pathLst>
            </a:custGeom>
            <a:ln w="38100" cap="rnd">
              <a:solidFill>
                <a:schemeClr val="bg1">
                  <a:lumMod val="85000"/>
                </a:schemeClr>
              </a:solidFill>
              <a:round/>
            </a:ln>
            <a:effectLst>
              <a:outerShdw blurRad="279400" dist="88900" dir="282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AD4137-10DD-374D-68EA-55F9142F9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81836" y="747446"/>
              <a:ext cx="323466" cy="323466"/>
            </a:xfrm>
            <a:prstGeom prst="ellipse">
              <a:avLst/>
            </a:prstGeom>
            <a:solidFill>
              <a:schemeClr val="bg1"/>
            </a:solidFill>
            <a:ln w="254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30DC6F-E525-8475-4909-96FBCB428F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3395" y="2394618"/>
              <a:ext cx="323466" cy="323466"/>
            </a:xfrm>
            <a:prstGeom prst="ellipse">
              <a:avLst/>
            </a:prstGeom>
            <a:solidFill>
              <a:schemeClr val="bg1"/>
            </a:solidFill>
            <a:ln w="254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DA5EC3-0907-FD74-04A8-277DE63C0D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81836" y="4028343"/>
              <a:ext cx="323466" cy="323466"/>
            </a:xfrm>
            <a:prstGeom prst="ellipse">
              <a:avLst/>
            </a:prstGeom>
            <a:solidFill>
              <a:schemeClr val="bg1"/>
            </a:solidFill>
            <a:ln w="254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B54BA9-563B-DB3E-5C55-15D752B88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5275" y="1961991"/>
              <a:ext cx="1188720" cy="1188720"/>
            </a:xfrm>
            <a:prstGeom prst="ellipse">
              <a:avLst/>
            </a:prstGeom>
            <a:noFill/>
            <a:ln w="63500" cap="rnd">
              <a:solidFill>
                <a:srgbClr val="F8625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9E1CE59-35AD-58E9-8F36-164C55322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3850" y="3568140"/>
              <a:ext cx="1188720" cy="1188720"/>
            </a:xfrm>
            <a:prstGeom prst="ellipse">
              <a:avLst/>
            </a:prstGeom>
            <a:noFill/>
            <a:ln w="63500" cap="rnd">
              <a:solidFill>
                <a:srgbClr val="00B0F0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E6E3D6E-B531-2A5C-0D71-4E700E99E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5999" y="299818"/>
              <a:ext cx="1188720" cy="1188720"/>
            </a:xfrm>
            <a:prstGeom prst="ellipse">
              <a:avLst/>
            </a:prstGeom>
            <a:noFill/>
            <a:ln w="63500" cap="rnd">
              <a:solidFill>
                <a:srgbClr val="00B050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6FF9FF-B614-AF80-7AAF-BC474D725CEE}"/>
                </a:ext>
              </a:extLst>
            </p:cNvPr>
            <p:cNvSpPr/>
            <p:nvPr/>
          </p:nvSpPr>
          <p:spPr>
            <a:xfrm>
              <a:off x="3263159" y="436978"/>
              <a:ext cx="914400" cy="914400"/>
            </a:xfrm>
            <a:prstGeom prst="ellipse">
              <a:avLst/>
            </a:prstGeom>
            <a:solidFill>
              <a:srgbClr val="00B050">
                <a:alpha val="65000"/>
              </a:srgbClr>
            </a:solidFill>
            <a:ln w="25400" cap="rnd">
              <a:noFill/>
              <a:round/>
            </a:ln>
            <a:effectLst>
              <a:outerShdw blurRad="177800" dist="88900" dir="2700000" algn="tl" rotWithShape="0">
                <a:prstClr val="black">
                  <a:alpha val="2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40B35DD-A68C-DDA0-25C1-F2E90FE47F9A}"/>
                </a:ext>
              </a:extLst>
            </p:cNvPr>
            <p:cNvSpPr/>
            <p:nvPr/>
          </p:nvSpPr>
          <p:spPr>
            <a:xfrm>
              <a:off x="3802435" y="2099151"/>
              <a:ext cx="914400" cy="914400"/>
            </a:xfrm>
            <a:prstGeom prst="ellipse">
              <a:avLst/>
            </a:prstGeom>
            <a:solidFill>
              <a:srgbClr val="F86252">
                <a:alpha val="65000"/>
              </a:srgbClr>
            </a:solidFill>
            <a:ln w="25400" cap="rnd">
              <a:noFill/>
              <a:round/>
            </a:ln>
            <a:effectLst>
              <a:outerShdw blurRad="177800" dist="88900" dir="2700000" algn="tl" rotWithShape="0">
                <a:prstClr val="black">
                  <a:alpha val="2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9671657-6B95-36AC-D702-E4D8E739BDE2}"/>
                </a:ext>
              </a:extLst>
            </p:cNvPr>
            <p:cNvSpPr/>
            <p:nvPr/>
          </p:nvSpPr>
          <p:spPr>
            <a:xfrm>
              <a:off x="3341010" y="3707290"/>
              <a:ext cx="914400" cy="914400"/>
            </a:xfrm>
            <a:prstGeom prst="ellipse">
              <a:avLst/>
            </a:prstGeom>
            <a:solidFill>
              <a:srgbClr val="00B0F0">
                <a:alpha val="65000"/>
              </a:srgbClr>
            </a:solidFill>
            <a:ln w="25400" cap="rnd">
              <a:noFill/>
              <a:round/>
            </a:ln>
            <a:effectLst>
              <a:outerShdw blurRad="177800" dist="88900" dir="2700000" algn="tl" rotWithShape="0">
                <a:prstClr val="black">
                  <a:alpha val="2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4B496C-513B-7E64-3716-5AA810D30342}"/>
                </a:ext>
              </a:extLst>
            </p:cNvPr>
            <p:cNvSpPr txBox="1"/>
            <p:nvPr/>
          </p:nvSpPr>
          <p:spPr>
            <a:xfrm>
              <a:off x="3459088" y="540235"/>
              <a:ext cx="429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badi" panose="020B0604020104020204" pitchFamily="34" charset="0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3D65FA-1444-0201-7704-0E299B0A3F33}"/>
                </a:ext>
              </a:extLst>
            </p:cNvPr>
            <p:cNvSpPr txBox="1"/>
            <p:nvPr/>
          </p:nvSpPr>
          <p:spPr>
            <a:xfrm>
              <a:off x="4008378" y="2201434"/>
              <a:ext cx="429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badi" panose="020B0604020104020204" pitchFamily="34" charset="0"/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A71913-92FD-9826-4036-C653F3DC0CFD}"/>
                </a:ext>
              </a:extLst>
            </p:cNvPr>
            <p:cNvSpPr txBox="1"/>
            <p:nvPr/>
          </p:nvSpPr>
          <p:spPr>
            <a:xfrm>
              <a:off x="3556674" y="3798699"/>
              <a:ext cx="429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badi" panose="020B0604020104020204" pitchFamily="34" charset="0"/>
                </a:rPr>
                <a:t>3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C9B7B6C-3DB0-7317-2A1B-ED9B26435E16}"/>
              </a:ext>
            </a:extLst>
          </p:cNvPr>
          <p:cNvSpPr/>
          <p:nvPr/>
        </p:nvSpPr>
        <p:spPr>
          <a:xfrm>
            <a:off x="4477315" y="825182"/>
            <a:ext cx="2014231" cy="90233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ADE12E-8E20-39C6-8609-D4B64895ACEC}"/>
              </a:ext>
            </a:extLst>
          </p:cNvPr>
          <p:cNvSpPr txBox="1"/>
          <p:nvPr/>
        </p:nvSpPr>
        <p:spPr>
          <a:xfrm>
            <a:off x="149585" y="1370817"/>
            <a:ext cx="321602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  <a:cs typeface="Arial"/>
              </a:rPr>
              <a:t>Proposed Road Map for CAREC </a:t>
            </a:r>
            <a:endParaRPr lang="en-US" sz="3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  <a:cs typeface="Arial" panose="020B0604020202020204" pitchFamily="34" charset="0"/>
            </a:endParaRPr>
          </a:p>
          <a:p>
            <a:r>
              <a:rPr lang="en-US"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  <a:cs typeface="Arial"/>
              </a:rPr>
              <a:t>Climate Change Vision</a:t>
            </a:r>
            <a:r>
              <a:rPr 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/>
                <a:cs typeface="Arial"/>
              </a:rPr>
              <a:t> </a:t>
            </a:r>
          </a:p>
          <a:p>
            <a:endParaRPr lang="en-US" sz="36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29" name="Picture 28" descr="A logo with a red and yellow circle&#10;&#10;Description automatically generated">
            <a:extLst>
              <a:ext uri="{FF2B5EF4-FFF2-40B4-BE49-F238E27FC236}">
                <a16:creationId xmlns:a16="http://schemas.microsoft.com/office/drawing/2014/main" id="{91D88772-FC29-A09A-7177-56C64680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64" y="5556631"/>
            <a:ext cx="1028221" cy="10282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7ABF97D-3F7B-B990-83C2-E510467679FC}"/>
              </a:ext>
            </a:extLst>
          </p:cNvPr>
          <p:cNvSpPr txBox="1"/>
          <p:nvPr/>
        </p:nvSpPr>
        <p:spPr>
          <a:xfrm>
            <a:off x="4399461" y="303820"/>
            <a:ext cx="427694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latin typeface="Abadi"/>
              </a:rPr>
              <a:t>Stage I: Strategic Analysis</a:t>
            </a:r>
            <a:endParaRPr lang="en-GB" sz="1400">
              <a:latin typeface="Abadi"/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C7C53E-FE6A-129F-AE91-B1E603DFF8EF}"/>
              </a:ext>
            </a:extLst>
          </p:cNvPr>
          <p:cNvSpPr txBox="1"/>
          <p:nvPr/>
        </p:nvSpPr>
        <p:spPr>
          <a:xfrm>
            <a:off x="5059938" y="2086620"/>
            <a:ext cx="632012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latin typeface="Abadi"/>
              </a:rPr>
              <a:t>Stage II: Action Plan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138BC0-84D7-6C50-302C-DAD2D5215259}"/>
              </a:ext>
            </a:extLst>
          </p:cNvPr>
          <p:cNvSpPr txBox="1"/>
          <p:nvPr/>
        </p:nvSpPr>
        <p:spPr>
          <a:xfrm>
            <a:off x="4538807" y="3991838"/>
            <a:ext cx="765307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latin typeface="Abadi"/>
              </a:rPr>
              <a:t>Stage III: </a:t>
            </a:r>
            <a:r>
              <a:rPr lang="en-US" sz="2400" b="1">
                <a:latin typeface="Abadi"/>
              </a:rPr>
              <a:t>Implementation and Operationalization </a:t>
            </a:r>
            <a:endParaRPr lang="en-US" sz="2400" b="1">
              <a:latin typeface="Abadi" panose="020B0604020104020204" pitchFamily="34" charset="0"/>
              <a:cs typeface="Calibri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D8896EA-3A56-1919-2B06-85AAC7D99799}"/>
              </a:ext>
            </a:extLst>
          </p:cNvPr>
          <p:cNvSpPr/>
          <p:nvPr/>
        </p:nvSpPr>
        <p:spPr>
          <a:xfrm>
            <a:off x="5018641" y="2518569"/>
            <a:ext cx="6476359" cy="12132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169863" algn="l"/>
              </a:tabLst>
            </a:pPr>
            <a:r>
              <a:rPr lang="en-US" sz="2000" b="1">
                <a:solidFill>
                  <a:schemeClr val="tx1"/>
                </a:solidFill>
                <a:latin typeface="Abadi"/>
              </a:rPr>
              <a:t>CAREC Climate Change Action Plan and Projects Pipeline </a:t>
            </a:r>
            <a:r>
              <a:rPr lang="en-US" sz="2000">
                <a:solidFill>
                  <a:schemeClr val="tx1"/>
                </a:solidFill>
                <a:latin typeface="Abadi"/>
              </a:rPr>
              <a:t>developed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69863" algn="l"/>
              </a:tabLst>
            </a:pPr>
            <a:r>
              <a:rPr lang="en-US" sz="2000">
                <a:solidFill>
                  <a:schemeClr val="tx1"/>
                </a:solidFill>
                <a:latin typeface="Abadi"/>
              </a:rPr>
              <a:t>Operationalizing Climate Change as a </a:t>
            </a:r>
            <a:r>
              <a:rPr lang="en-US" sz="2000" b="1">
                <a:solidFill>
                  <a:schemeClr val="tx1"/>
                </a:solidFill>
                <a:latin typeface="Abadi"/>
              </a:rPr>
              <a:t>Cross-cutting Priority</a:t>
            </a:r>
            <a:endParaRPr lang="en-US" sz="2000">
              <a:solidFill>
                <a:schemeClr val="tx1"/>
              </a:solidFill>
              <a:latin typeface="Abadi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C7269D1-C5D6-22C3-B47E-C8AC7DDA19DA}"/>
              </a:ext>
            </a:extLst>
          </p:cNvPr>
          <p:cNvSpPr/>
          <p:nvPr/>
        </p:nvSpPr>
        <p:spPr>
          <a:xfrm>
            <a:off x="4780744" y="827434"/>
            <a:ext cx="1710802" cy="9000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Abadi" panose="020B0604020104020204" pitchFamily="34" charset="0"/>
              </a:rPr>
              <a:t>NDCs, NAPs </a:t>
            </a:r>
            <a:r>
              <a:rPr lang="en-GB">
                <a:solidFill>
                  <a:schemeClr val="tx1"/>
                </a:solidFill>
                <a:latin typeface="Abadi" panose="020B0604020104020204" pitchFamily="34" charset="0"/>
              </a:rPr>
              <a:t>assessed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EE1A5F-84F1-80F3-EC71-D99FC3C639A0}"/>
              </a:ext>
            </a:extLst>
          </p:cNvPr>
          <p:cNvSpPr txBox="1"/>
          <p:nvPr/>
        </p:nvSpPr>
        <p:spPr>
          <a:xfrm rot="16200000">
            <a:off x="4181603" y="1147023"/>
            <a:ext cx="8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badi" panose="020B0604020104020204" pitchFamily="34" charset="0"/>
              </a:rPr>
              <a:t>National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0B062B-8B05-0257-76F9-54E4F6B47EDD}"/>
              </a:ext>
            </a:extLst>
          </p:cNvPr>
          <p:cNvSpPr/>
          <p:nvPr/>
        </p:nvSpPr>
        <p:spPr>
          <a:xfrm>
            <a:off x="6663887" y="765752"/>
            <a:ext cx="2506008" cy="96451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1D432EC-D884-E8DA-7F77-5DF95B4A7F8C}"/>
              </a:ext>
            </a:extLst>
          </p:cNvPr>
          <p:cNvSpPr/>
          <p:nvPr/>
        </p:nvSpPr>
        <p:spPr>
          <a:xfrm>
            <a:off x="7009577" y="783448"/>
            <a:ext cx="2253444" cy="9370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b="1">
                <a:solidFill>
                  <a:schemeClr val="tx1"/>
                </a:solidFill>
                <a:latin typeface="Abadi"/>
              </a:rPr>
              <a:t>Strategies and Programs </a:t>
            </a:r>
            <a:r>
              <a:rPr lang="en-US" sz="2000">
                <a:solidFill>
                  <a:schemeClr val="tx1"/>
                </a:solidFill>
                <a:latin typeface="Abadi"/>
              </a:rPr>
              <a:t>reviewed </a:t>
            </a:r>
            <a:endParaRPr lang="en-US" sz="200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C7C93C-28F3-5400-4CF8-9822EA43D922}"/>
              </a:ext>
            </a:extLst>
          </p:cNvPr>
          <p:cNvSpPr txBox="1"/>
          <p:nvPr/>
        </p:nvSpPr>
        <p:spPr>
          <a:xfrm rot="16200000">
            <a:off x="6444130" y="1043416"/>
            <a:ext cx="937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badi" panose="020B0604020104020204" pitchFamily="34" charset="0"/>
              </a:rPr>
              <a:t>CAREC</a:t>
            </a:r>
          </a:p>
        </p:txBody>
      </p:sp>
      <p:sp>
        <p:nvSpPr>
          <p:cNvPr id="4" name="Rectangle: Rounded Corners 47">
            <a:extLst>
              <a:ext uri="{FF2B5EF4-FFF2-40B4-BE49-F238E27FC236}">
                <a16:creationId xmlns:a16="http://schemas.microsoft.com/office/drawing/2014/main" id="{3D2925F8-551F-84E4-A193-5D9E567B89B5}"/>
              </a:ext>
            </a:extLst>
          </p:cNvPr>
          <p:cNvSpPr/>
          <p:nvPr/>
        </p:nvSpPr>
        <p:spPr>
          <a:xfrm>
            <a:off x="4495307" y="4438520"/>
            <a:ext cx="7450837" cy="22362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92125" lvl="2" indent="-398145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/>
                <a:cs typeface="Times New Roman"/>
              </a:rPr>
              <a:t>Climate finance plans and instruments</a:t>
            </a:r>
            <a:r>
              <a:rPr lang="en-US" sz="2000" b="1">
                <a:solidFill>
                  <a:srgbClr val="000000"/>
                </a:solidFill>
                <a:latin typeface="Abadi" panose="020B0604020104020204" pitchFamily="34" charset="0"/>
                <a:ea typeface="SimSun"/>
                <a:cs typeface="Times New Roman"/>
              </a:rPr>
              <a:t> developed </a:t>
            </a:r>
            <a:endParaRPr lang="en-US" sz="2000" b="1">
              <a:solidFill>
                <a:srgbClr val="000000"/>
              </a:solidFill>
              <a:effectLst/>
              <a:latin typeface="Abadi" panose="020B0604020104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92125" lvl="2" indent="-398145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/>
                <a:cs typeface="Arial"/>
              </a:rPr>
              <a:t>Coordination and </a:t>
            </a:r>
            <a:r>
              <a:rPr lang="en-US" sz="2000" b="1">
                <a:solidFill>
                  <a:srgbClr val="000000"/>
                </a:solidFill>
                <a:latin typeface="Abadi" panose="020B0604020104020204" pitchFamily="34" charset="0"/>
                <a:ea typeface="SimSun"/>
                <a:cs typeface="Arial"/>
              </a:rPr>
              <a:t>synergies among DPs enhanced </a:t>
            </a:r>
            <a:endParaRPr lang="en-US" sz="2000" b="1">
              <a:solidFill>
                <a:srgbClr val="000000"/>
              </a:solidFill>
              <a:effectLst/>
              <a:latin typeface="Abadi" panose="020B0604020104020204" pitchFamily="34" charset="0"/>
              <a:ea typeface="SimSun"/>
              <a:cs typeface="Arial"/>
            </a:endParaRPr>
          </a:p>
          <a:p>
            <a:pPr marL="492125" lvl="2" indent="-398145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/>
                <a:cs typeface="Arial"/>
              </a:rPr>
              <a:t>Project preparatory capacities improved</a:t>
            </a:r>
          </a:p>
          <a:p>
            <a:pPr marL="492125" lvl="2" indent="-398145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Abadi" panose="020B0604020104020204" pitchFamily="34" charset="0"/>
                <a:ea typeface="SimSun"/>
                <a:cs typeface="Arial"/>
              </a:rPr>
              <a:t>Access to climate funds enhanced </a:t>
            </a:r>
          </a:p>
          <a:p>
            <a:pPr marL="492125" lvl="2" indent="-398145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Abadi" panose="020B0604020104020204" pitchFamily="34" charset="0"/>
                <a:ea typeface="SimSun"/>
                <a:cs typeface="Arial"/>
              </a:rPr>
              <a:t>Disaster-risk </a:t>
            </a:r>
            <a:r>
              <a:rPr lang="en-US" sz="20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/>
                <a:cs typeface="Arial"/>
              </a:rPr>
              <a:t>financing instruments improved </a:t>
            </a:r>
          </a:p>
          <a:p>
            <a:pPr marL="492125" lvl="2" indent="-398145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/>
                <a:cs typeface="Arial"/>
              </a:rPr>
              <a:t>Innovative regional climate projects</a:t>
            </a:r>
            <a:r>
              <a:rPr lang="en-US" sz="2000" b="1">
                <a:solidFill>
                  <a:srgbClr val="000000"/>
                </a:solidFill>
                <a:latin typeface="Abadi" panose="020B0604020104020204" pitchFamily="34" charset="0"/>
                <a:ea typeface="SimSun"/>
                <a:cs typeface="Arial"/>
              </a:rPr>
              <a:t> developed </a:t>
            </a:r>
            <a:endParaRPr lang="en-US" sz="2000" b="1">
              <a:solidFill>
                <a:srgbClr val="000000"/>
              </a:solidFill>
              <a:effectLst/>
              <a:latin typeface="Abadi" panose="020B0604020104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E2090-0866-BB38-57AF-23150D58D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2706">
            <a:off x="8925734" y="128708"/>
            <a:ext cx="1266995" cy="1647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F2852-D85A-F57F-2576-23A495CE6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36195">
            <a:off x="9439744" y="36617"/>
            <a:ext cx="1350191" cy="1755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26DD1-2656-705B-7F2C-D50B38CDB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1208" y="58421"/>
            <a:ext cx="1308858" cy="1701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5CBE93-7760-2FFD-C2E7-2C2FBF803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0832">
            <a:off x="10515611" y="112177"/>
            <a:ext cx="1427544" cy="18558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3381B8-6F56-F255-C6F0-F15E9AC5DE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09958">
            <a:off x="11070598" y="338131"/>
            <a:ext cx="1439944" cy="18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8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2C6D3A8-5CBF-D040-E6E0-BCE92E8B9836}"/>
              </a:ext>
            </a:extLst>
          </p:cNvPr>
          <p:cNvGrpSpPr/>
          <p:nvPr/>
        </p:nvGrpSpPr>
        <p:grpSpPr>
          <a:xfrm>
            <a:off x="357394" y="1485832"/>
            <a:ext cx="5474701" cy="3954286"/>
            <a:chOff x="7416132" y="4353220"/>
            <a:chExt cx="3474254" cy="2787339"/>
          </a:xfrm>
        </p:grpSpPr>
        <p:sp>
          <p:nvSpPr>
            <p:cNvPr id="21" name="Rectangle: Rounded Corners 16">
              <a:extLst>
                <a:ext uri="{FF2B5EF4-FFF2-40B4-BE49-F238E27FC236}">
                  <a16:creationId xmlns:a16="http://schemas.microsoft.com/office/drawing/2014/main" id="{E4B3EB4A-2192-DB0F-5B46-64D42A767CC0}"/>
                </a:ext>
              </a:extLst>
            </p:cNvPr>
            <p:cNvSpPr/>
            <p:nvPr/>
          </p:nvSpPr>
          <p:spPr>
            <a:xfrm>
              <a:off x="7416132" y="4353220"/>
              <a:ext cx="3473890" cy="703411"/>
            </a:xfrm>
            <a:prstGeom prst="roundRect">
              <a:avLst>
                <a:gd name="adj" fmla="val 3430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125"/>
                </a:spcAft>
              </a:pPr>
              <a:r>
                <a:rPr lang="en-US" sz="2400" b="1">
                  <a:solidFill>
                    <a:schemeClr val="bg1"/>
                  </a:solidFill>
                  <a:effectLst/>
                  <a:latin typeface="Abadi" panose="020B06040201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CAREC Climate Change Steering Committee</a:t>
              </a:r>
              <a:endParaRPr lang="en-PT" sz="2000">
                <a:solidFill>
                  <a:schemeClr val="bg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: Rounded Corners 16">
              <a:extLst>
                <a:ext uri="{FF2B5EF4-FFF2-40B4-BE49-F238E27FC236}">
                  <a16:creationId xmlns:a16="http://schemas.microsoft.com/office/drawing/2014/main" id="{B23F3E28-745A-26A5-B826-074DB2B5F31F}"/>
                </a:ext>
              </a:extLst>
            </p:cNvPr>
            <p:cNvSpPr/>
            <p:nvPr/>
          </p:nvSpPr>
          <p:spPr>
            <a:xfrm>
              <a:off x="7426408" y="5066538"/>
              <a:ext cx="3463978" cy="2074021"/>
            </a:xfrm>
            <a:prstGeom prst="roundRect">
              <a:avLst>
                <a:gd name="adj" fmla="val 822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125"/>
                </a:spcAft>
              </a:pPr>
              <a:endParaRPr lang="en-PT" sz="1100">
                <a:solidFill>
                  <a:schemeClr val="bg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163A329-6720-2B08-A972-109DB3C65678}"/>
              </a:ext>
            </a:extLst>
          </p:cNvPr>
          <p:cNvSpPr txBox="1"/>
          <p:nvPr/>
        </p:nvSpPr>
        <p:spPr>
          <a:xfrm>
            <a:off x="440308" y="341169"/>
            <a:ext cx="11709702" cy="9317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latin typeface="Abadi"/>
                <a:cs typeface="Arial"/>
              </a:rPr>
              <a:t>Proposed Governance Structure and Support for the Climate Change Vision </a:t>
            </a:r>
            <a:endParaRPr lang="en-US" sz="3200" b="1">
              <a:solidFill>
                <a:schemeClr val="accent4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32467E-F7DF-F096-98F9-237BC3B5002A}"/>
              </a:ext>
            </a:extLst>
          </p:cNvPr>
          <p:cNvSpPr txBox="1"/>
          <p:nvPr/>
        </p:nvSpPr>
        <p:spPr>
          <a:xfrm>
            <a:off x="440723" y="2653651"/>
            <a:ext cx="5368279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200" b="0">
                <a:latin typeface="Abadi"/>
                <a:cs typeface="Arial"/>
              </a:rPr>
              <a:t>Oversee CAREC efforts on </a:t>
            </a:r>
            <a:r>
              <a:rPr lang="en-US" sz="2200">
                <a:latin typeface="Abadi"/>
                <a:cs typeface="Arial"/>
              </a:rPr>
              <a:t>climate</a:t>
            </a:r>
            <a:r>
              <a:rPr lang="en-US" sz="2200" b="0">
                <a:latin typeface="Abadi"/>
                <a:cs typeface="Arial"/>
              </a:rPr>
              <a:t> </a:t>
            </a:r>
            <a:r>
              <a:rPr lang="en-US" sz="2200">
                <a:latin typeface="Abadi"/>
                <a:cs typeface="Arial"/>
              </a:rPr>
              <a:t>actions</a:t>
            </a:r>
            <a:r>
              <a:rPr lang="en-US" sz="2200" b="0">
                <a:latin typeface="Abadi"/>
                <a:cs typeface="Arial"/>
              </a:rPr>
              <a:t> with the expert groups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200">
                <a:latin typeface="Abadi"/>
                <a:cs typeface="Arial"/>
              </a:rPr>
              <a:t>Review strategies, action plans 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200">
                <a:latin typeface="Abadi"/>
                <a:cs typeface="Arial"/>
              </a:rPr>
              <a:t>Provide guidance on climate-related projects and interventions 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200">
                <a:latin typeface="Abadi"/>
                <a:cs typeface="Arial"/>
              </a:rPr>
              <a:t>Guide coordination among DPs and sectoral committees</a:t>
            </a:r>
          </a:p>
        </p:txBody>
      </p:sp>
      <p:pic>
        <p:nvPicPr>
          <p:cNvPr id="29" name="Picture 28" descr="A logo with a red and yellow circle&#10;&#10;Description automatically generated">
            <a:extLst>
              <a:ext uri="{FF2B5EF4-FFF2-40B4-BE49-F238E27FC236}">
                <a16:creationId xmlns:a16="http://schemas.microsoft.com/office/drawing/2014/main" id="{2D15CD6E-E808-013B-B2D2-8C8529F30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381" y="5654140"/>
            <a:ext cx="1028221" cy="1028221"/>
          </a:xfrm>
          <a:prstGeom prst="rect">
            <a:avLst/>
          </a:prstGeom>
        </p:spPr>
      </p:pic>
      <p:sp>
        <p:nvSpPr>
          <p:cNvPr id="2" name="Freeform: Shape 6">
            <a:extLst>
              <a:ext uri="{FF2B5EF4-FFF2-40B4-BE49-F238E27FC236}">
                <a16:creationId xmlns:a16="http://schemas.microsoft.com/office/drawing/2014/main" id="{5A8159D7-418B-1FB9-A21C-CEACE29A4518}"/>
              </a:ext>
            </a:extLst>
          </p:cNvPr>
          <p:cNvSpPr/>
          <p:nvPr/>
        </p:nvSpPr>
        <p:spPr>
          <a:xfrm>
            <a:off x="877078" y="5670024"/>
            <a:ext cx="9896513" cy="997901"/>
          </a:xfrm>
          <a:custGeom>
            <a:avLst/>
            <a:gdLst>
              <a:gd name="connsiteX0" fmla="*/ 0 w 4080309"/>
              <a:gd name="connsiteY0" fmla="*/ 0 h 4217115"/>
              <a:gd name="connsiteX1" fmla="*/ 3692249 w 4080309"/>
              <a:gd name="connsiteY1" fmla="*/ 0 h 4217115"/>
              <a:gd name="connsiteX2" fmla="*/ 4080309 w 4080309"/>
              <a:gd name="connsiteY2" fmla="*/ 388060 h 4217115"/>
              <a:gd name="connsiteX3" fmla="*/ 4080309 w 4080309"/>
              <a:gd name="connsiteY3" fmla="*/ 4217115 h 4217115"/>
              <a:gd name="connsiteX4" fmla="*/ 0 w 4080309"/>
              <a:gd name="connsiteY4" fmla="*/ 4217115 h 421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309" h="4217115">
                <a:moveTo>
                  <a:pt x="0" y="0"/>
                </a:moveTo>
                <a:lnTo>
                  <a:pt x="3692249" y="0"/>
                </a:lnTo>
                <a:cubicBezTo>
                  <a:pt x="3906569" y="0"/>
                  <a:pt x="4080309" y="173740"/>
                  <a:pt x="4080309" y="388060"/>
                </a:cubicBezTo>
                <a:lnTo>
                  <a:pt x="4080309" y="4217115"/>
                </a:lnTo>
                <a:lnTo>
                  <a:pt x="0" y="421711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126B5-FBFD-6176-3B89-DCC6552A411D}"/>
              </a:ext>
            </a:extLst>
          </p:cNvPr>
          <p:cNvSpPr txBox="1"/>
          <p:nvPr/>
        </p:nvSpPr>
        <p:spPr>
          <a:xfrm>
            <a:off x="877078" y="5835127"/>
            <a:ext cx="970012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lvl="1" indent="-431800" algn="just">
              <a:spcAft>
                <a:spcPts val="800"/>
              </a:spcAft>
              <a:buFont typeface="Apple Symbols" panose="02000000000000000000" pitchFamily="2" charset="-79"/>
              <a:buChar char="⎯"/>
              <a:defRPr b="0"/>
            </a:lvl2pPr>
            <a:lvl3pPr marL="1346200" lvl="2" indent="-431800" algn="just">
              <a:spcAft>
                <a:spcPts val="800"/>
              </a:spcAft>
              <a:buFont typeface="Wingdings" pitchFamily="2" charset="2"/>
              <a:buChar char="Ø"/>
              <a:defRPr b="0"/>
            </a:lvl3pPr>
          </a:lstStyle>
          <a:p>
            <a:pPr marL="0" indent="0" algn="ctr">
              <a:buNone/>
            </a:pPr>
            <a:r>
              <a:rPr lang="en-US" sz="2200" b="1">
                <a:solidFill>
                  <a:schemeClr val="bg1"/>
                </a:solidFill>
                <a:latin typeface="Abadi"/>
                <a:cs typeface="Arial"/>
              </a:rPr>
              <a:t>Supported by ADB TA on “Supporting Regional Actions to Address Climate Change under CAREC Program” approved in September 2023 ($750,000)</a:t>
            </a:r>
            <a:endParaRPr lang="en-MY" sz="2200" b="1">
              <a:solidFill>
                <a:schemeClr val="bg1"/>
              </a:solidFill>
              <a:latin typeface="Abadi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1D5906-C69F-EA95-3F9C-165A5A29F272}"/>
              </a:ext>
            </a:extLst>
          </p:cNvPr>
          <p:cNvGrpSpPr/>
          <p:nvPr/>
        </p:nvGrpSpPr>
        <p:grpSpPr>
          <a:xfrm>
            <a:off x="6108239" y="1486999"/>
            <a:ext cx="5665911" cy="3952302"/>
            <a:chOff x="7641153" y="2819645"/>
            <a:chExt cx="3916849" cy="2285053"/>
          </a:xfrm>
        </p:grpSpPr>
        <p:sp>
          <p:nvSpPr>
            <p:cNvPr id="13" name="Rectangle: Rounded Corners 16">
              <a:extLst>
                <a:ext uri="{FF2B5EF4-FFF2-40B4-BE49-F238E27FC236}">
                  <a16:creationId xmlns:a16="http://schemas.microsoft.com/office/drawing/2014/main" id="{3ED35D20-85E5-9EF5-93E6-56A2067BD8AD}"/>
                </a:ext>
              </a:extLst>
            </p:cNvPr>
            <p:cNvSpPr/>
            <p:nvPr/>
          </p:nvSpPr>
          <p:spPr>
            <a:xfrm>
              <a:off x="7641153" y="2819645"/>
              <a:ext cx="3911866" cy="555030"/>
            </a:xfrm>
            <a:prstGeom prst="roundRect">
              <a:avLst>
                <a:gd name="adj" fmla="val 3430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400" b="1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badi"/>
                  <a:cs typeface="Arial"/>
                </a:rPr>
                <a:t>C</a:t>
              </a:r>
              <a:r>
                <a:rPr lang="en-GB" sz="2400" b="1">
                  <a:solidFill>
                    <a:schemeClr val="bg1"/>
                  </a:solidFill>
                  <a:latin typeface="Abadi" panose="020B0604020104020204" pitchFamily="34" charset="0"/>
                  <a:cs typeface="Times New Roman" panose="02020603050405020304" pitchFamily="18" charset="0"/>
                </a:rPr>
                <a:t>AREC Cross-Sectoral Experts Working Group on Climate Change</a:t>
              </a:r>
              <a:endParaRPr lang="en-US" sz="2400" b="1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Rounded Corners 16">
              <a:extLst>
                <a:ext uri="{FF2B5EF4-FFF2-40B4-BE49-F238E27FC236}">
                  <a16:creationId xmlns:a16="http://schemas.microsoft.com/office/drawing/2014/main" id="{A18E9745-A71A-FD3F-CB31-F257CD1BEDC9}"/>
                </a:ext>
              </a:extLst>
            </p:cNvPr>
            <p:cNvSpPr/>
            <p:nvPr/>
          </p:nvSpPr>
          <p:spPr>
            <a:xfrm>
              <a:off x="7713717" y="3395815"/>
              <a:ext cx="3844285" cy="1708883"/>
            </a:xfrm>
            <a:prstGeom prst="roundRect">
              <a:avLst>
                <a:gd name="adj" fmla="val 822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125"/>
                </a:spcAft>
              </a:pPr>
              <a:endParaRPr lang="en-PT" sz="1100">
                <a:solidFill>
                  <a:schemeClr val="bg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C7CC44-A80D-1BCB-8A50-E021C1B72851}"/>
              </a:ext>
            </a:extLst>
          </p:cNvPr>
          <p:cNvSpPr txBox="1"/>
          <p:nvPr/>
        </p:nvSpPr>
        <p:spPr>
          <a:xfrm>
            <a:off x="6277924" y="2655241"/>
            <a:ext cx="5549614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Abadi"/>
                <a:cs typeface="Arial"/>
              </a:rPr>
              <a:t>Develop pipeline projects that are aligned with the Paris Agreement </a:t>
            </a:r>
            <a:endParaRPr lang="en-US" sz="2200">
              <a:latin typeface="Abad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Abadi"/>
                <a:cs typeface="Arial"/>
              </a:rPr>
              <a:t>Promote climate-related initiatives in line with the CAREC Climate Change 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Abadi"/>
                <a:cs typeface="Arial"/>
              </a:rPr>
              <a:t>Mobilize climate financing and innovative instruments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Abadi"/>
                <a:cs typeface="Arial"/>
              </a:rPr>
              <a:t>Coordinate with DPs and sector committees </a:t>
            </a:r>
          </a:p>
        </p:txBody>
      </p:sp>
    </p:spTree>
    <p:extLst>
      <p:ext uri="{BB962C8B-B14F-4D97-AF65-F5344CB8AC3E}">
        <p14:creationId xmlns:p14="http://schemas.microsoft.com/office/powerpoint/2010/main" val="151233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ADC6942-5B49-7822-9811-1ACAE0DA46CE}"/>
              </a:ext>
            </a:extLst>
          </p:cNvPr>
          <p:cNvSpPr/>
          <p:nvPr/>
        </p:nvSpPr>
        <p:spPr>
          <a:xfrm>
            <a:off x="1" y="-9241"/>
            <a:ext cx="8704731" cy="1076042"/>
          </a:xfrm>
          <a:custGeom>
            <a:avLst/>
            <a:gdLst>
              <a:gd name="connsiteX0" fmla="*/ 0 w 8704731"/>
              <a:gd name="connsiteY0" fmla="*/ 0 h 1292923"/>
              <a:gd name="connsiteX1" fmla="*/ 8691119 w 8704731"/>
              <a:gd name="connsiteY1" fmla="*/ 0 h 1292923"/>
              <a:gd name="connsiteX2" fmla="*/ 8704731 w 8704731"/>
              <a:gd name="connsiteY2" fmla="*/ 67422 h 1292923"/>
              <a:gd name="connsiteX3" fmla="*/ 8704731 w 8704731"/>
              <a:gd name="connsiteY3" fmla="*/ 877883 h 1292923"/>
              <a:gd name="connsiteX4" fmla="*/ 8289691 w 8704731"/>
              <a:gd name="connsiteY4" fmla="*/ 1292923 h 1292923"/>
              <a:gd name="connsiteX5" fmla="*/ 0 w 8704731"/>
              <a:gd name="connsiteY5" fmla="*/ 1292923 h 129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4731" h="1292923">
                <a:moveTo>
                  <a:pt x="0" y="0"/>
                </a:moveTo>
                <a:lnTo>
                  <a:pt x="8691119" y="0"/>
                </a:lnTo>
                <a:lnTo>
                  <a:pt x="8704731" y="67422"/>
                </a:lnTo>
                <a:lnTo>
                  <a:pt x="8704731" y="877883"/>
                </a:lnTo>
                <a:cubicBezTo>
                  <a:pt x="8704731" y="1107103"/>
                  <a:pt x="8518911" y="1292923"/>
                  <a:pt x="8289691" y="1292923"/>
                </a:cubicBezTo>
                <a:lnTo>
                  <a:pt x="0" y="129292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651B28-4E7B-43CA-3A4D-37732D02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40" y="123514"/>
            <a:ext cx="8358051" cy="8105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badi"/>
                <a:ea typeface="+mn-ea"/>
                <a:cs typeface="Arial"/>
              </a:rPr>
              <a:t>For CAREC Ministers' Consideration 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6644B0-F253-FEB4-D167-7EA85396C136}"/>
              </a:ext>
            </a:extLst>
          </p:cNvPr>
          <p:cNvSpPr txBox="1">
            <a:spLocks/>
          </p:cNvSpPr>
          <p:nvPr/>
        </p:nvSpPr>
        <p:spPr>
          <a:xfrm>
            <a:off x="227886" y="1512916"/>
            <a:ext cx="11502693" cy="499603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>
                <a:solidFill>
                  <a:srgbClr val="000000"/>
                </a:solidFill>
                <a:latin typeface="Abadi"/>
                <a:ea typeface="SimSun"/>
                <a:cs typeface="Arial"/>
              </a:rPr>
              <a:t>  To </a:t>
            </a:r>
            <a:r>
              <a:rPr lang="en-US" sz="2400" b="1">
                <a:solidFill>
                  <a:srgbClr val="00B050"/>
                </a:solidFill>
                <a:latin typeface="Abadi"/>
                <a:ea typeface="SimSun"/>
                <a:cs typeface="Arial"/>
              </a:rPr>
              <a:t>endorse the CAREC Climate Change Vision document</a:t>
            </a:r>
            <a:endParaRPr lang="en-US" sz="2400">
              <a:latin typeface="Abadi"/>
              <a:ea typeface="SimSun"/>
              <a:cs typeface="Calibri" panose="020F0502020204030204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PH" sz="2400">
                <a:latin typeface="Abadi"/>
                <a:ea typeface="Times New Roman" panose="02020603050405020304" pitchFamily="18" charset="0"/>
              </a:rPr>
              <a:t>  To support the proposed </a:t>
            </a:r>
            <a:r>
              <a:rPr lang="en-PH" sz="2400" b="1">
                <a:solidFill>
                  <a:srgbClr val="00B050"/>
                </a:solidFill>
                <a:latin typeface="Abadi"/>
                <a:ea typeface="Times New Roman" panose="02020603050405020304" pitchFamily="18" charset="0"/>
              </a:rPr>
              <a:t>CAREC Climate Change Governance Structure</a:t>
            </a:r>
            <a:r>
              <a:rPr lang="en-PH" sz="2400">
                <a:latin typeface="Abadi"/>
                <a:ea typeface="Times New Roman" panose="02020603050405020304" pitchFamily="18" charset="0"/>
              </a:rPr>
              <a:t> </a:t>
            </a:r>
            <a:endParaRPr lang="en-US" sz="2400">
              <a:latin typeface="Abadi"/>
              <a:ea typeface="Times New Roman" panose="02020603050405020304" pitchFamily="18" charset="0"/>
              <a:cs typeface="Calibri" panose="020F0502020204030204"/>
            </a:endParaRPr>
          </a:p>
          <a:p>
            <a:pPr lvl="1" fontAlgn="base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PH" b="1">
                <a:solidFill>
                  <a:srgbClr val="00B050"/>
                </a:solidFill>
                <a:latin typeface="Abadi"/>
              </a:rPr>
              <a:t>CAREC Climate Change Steering Committee </a:t>
            </a:r>
            <a:r>
              <a:rPr lang="en-PH">
                <a:latin typeface="Abadi"/>
                <a:ea typeface="Times New Roman" panose="02020603050405020304" pitchFamily="18" charset="0"/>
              </a:rPr>
              <a:t>to develop a</a:t>
            </a:r>
            <a:r>
              <a:rPr lang="en-PH" b="1">
                <a:solidFill>
                  <a:srgbClr val="00B050"/>
                </a:solidFill>
                <a:latin typeface="Abadi"/>
              </a:rPr>
              <a:t> CAREC Climate Change Action Plan</a:t>
            </a:r>
            <a:r>
              <a:rPr lang="en-PH" b="1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badi"/>
              </a:rPr>
              <a:t> </a:t>
            </a:r>
            <a:r>
              <a:rPr lang="en-PH">
                <a:latin typeface="Abadi"/>
              </a:rPr>
              <a:t>to implement</a:t>
            </a:r>
            <a:r>
              <a:rPr lang="en-PH">
                <a:latin typeface="Abadi"/>
                <a:ea typeface="Times New Roman" panose="02020603050405020304" pitchFamily="18" charset="0"/>
              </a:rPr>
              <a:t> the Vision in a phased approach.</a:t>
            </a:r>
            <a:endParaRPr lang="en-US">
              <a:latin typeface="Abadi"/>
              <a:ea typeface="Times New Roman" panose="02020603050405020304" pitchFamily="18" charset="0"/>
              <a:cs typeface="Calibri"/>
            </a:endParaRPr>
          </a:p>
          <a:p>
            <a:pPr lvl="1" fontAlgn="base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PH" b="1">
                <a:solidFill>
                  <a:srgbClr val="00B050"/>
                </a:solidFill>
                <a:latin typeface="Abadi"/>
              </a:rPr>
              <a:t>CAREC Secretariat and CAREC Institute </a:t>
            </a:r>
            <a:r>
              <a:rPr lang="en-PH">
                <a:latin typeface="Abadi"/>
                <a:ea typeface="Times New Roman" panose="02020603050405020304" pitchFamily="18" charset="0"/>
              </a:rPr>
              <a:t>to coordinate analytical and capacity-building activities </a:t>
            </a:r>
            <a:endParaRPr lang="en-US">
              <a:solidFill>
                <a:srgbClr val="000000"/>
              </a:solidFill>
              <a:latin typeface="Abadi"/>
              <a:cs typeface="Calibri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PH" b="1">
                <a:solidFill>
                  <a:srgbClr val="00B050"/>
                </a:solidFill>
                <a:latin typeface="Abadi"/>
              </a:rPr>
              <a:t>CAREC Development Partners Forum </a:t>
            </a:r>
            <a:r>
              <a:rPr lang="en-PH">
                <a:latin typeface="Abadi"/>
                <a:ea typeface="Times New Roman" panose="02020603050405020304" pitchFamily="18" charset="0"/>
              </a:rPr>
              <a:t>to strengthen cooperation and synergies of initiatives of Development Partners to operationalize the Vision.</a:t>
            </a:r>
            <a:endParaRPr lang="en-US">
              <a:latin typeface="Abadi"/>
              <a:ea typeface="Times New Roman" panose="02020603050405020304" pitchFamily="18" charset="0"/>
              <a:cs typeface="Calibri"/>
            </a:endParaRPr>
          </a:p>
          <a:p>
            <a:pPr lvl="1" fontAlgn="base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PH" b="1">
                <a:solidFill>
                  <a:srgbClr val="00B050"/>
                </a:solidFill>
                <a:latin typeface="Abadi"/>
              </a:rPr>
              <a:t>CAREC Secretariat </a:t>
            </a:r>
            <a:r>
              <a:rPr lang="en-PH">
                <a:latin typeface="Abadi"/>
                <a:ea typeface="Times New Roman" panose="02020603050405020304" pitchFamily="18" charset="0"/>
              </a:rPr>
              <a:t>and countries to develop a </a:t>
            </a:r>
            <a:r>
              <a:rPr lang="en-PH" b="1">
                <a:solidFill>
                  <a:srgbClr val="00B050"/>
                </a:solidFill>
                <a:latin typeface="Abadi"/>
              </a:rPr>
              <a:t>communication and outreach plan </a:t>
            </a:r>
            <a:r>
              <a:rPr lang="en-PH">
                <a:latin typeface="Abadi"/>
                <a:ea typeface="Times New Roman" panose="02020603050405020304" pitchFamily="18" charset="0"/>
              </a:rPr>
              <a:t>for the Vision.</a:t>
            </a:r>
            <a:endParaRPr lang="en-US">
              <a:latin typeface="Abadi"/>
              <a:ea typeface="Times New Roman" panose="02020603050405020304" pitchFamily="18" charset="0"/>
              <a:cs typeface="Calibri"/>
            </a:endParaRPr>
          </a:p>
          <a:p>
            <a:endParaRPr lang="en-US">
              <a:latin typeface="Abadi" panose="020B06040201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36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  <SharedWithUsers xmlns="f668aa56-9285-4561-92d6-d6343913a899">
      <UserInfo>
        <DisplayName>Julius Irving C. Santos</DisplayName>
        <AccountId>168</AccountId>
        <AccountType/>
      </UserInfo>
      <UserInfo>
        <DisplayName>Kenzhekhan Abuov</DisplayName>
        <AccountId>1608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7" ma:contentTypeDescription="Create a new document." ma:contentTypeScope="" ma:versionID="30482bcb042da94300ab269d05646591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43fff43ee8f6aa09ff18a5919b1d8d2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72933-99C1-4CF7-962A-AD868D751849}">
  <ds:schemaRefs>
    <ds:schemaRef ds:uri="4d0bf39f-aee5-4194-a8cf-9eb94d977901"/>
    <ds:schemaRef ds:uri="c1fdd505-2570-46c2-bd04-3e0f2d874cf5"/>
    <ds:schemaRef ds:uri="f668aa56-9285-4561-92d6-d6343913a8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318402-CC2A-4516-976C-9146E06E50F1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812354-EFA7-48FC-BBAE-2C447E3494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Regional Action  on Climate Change: A Vision for CAREC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CAREC Ministers' Consideration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Action  on Climate Change:  A Vision for CAREC in 2050 </dc:title>
  <dc:creator>Johannes Friedrich Linn</dc:creator>
  <cp:revision>1</cp:revision>
  <cp:lastPrinted>2023-10-17T00:07:54Z</cp:lastPrinted>
  <dcterms:created xsi:type="dcterms:W3CDTF">2023-08-31T21:24:35Z</dcterms:created>
  <dcterms:modified xsi:type="dcterms:W3CDTF">2023-10-17T03:48:47Z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2023-09-04T05:18:45Z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98b369a4-3000-43cd-ae4f-d3f69b48ef43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  <property fmtid="{D5CDD505-2E9C-101B-9397-08002B2CF9AE}" pid="12" name="MediaServiceImageTags">
    <vt:lpwstr/>
  </property>
</Properties>
</file>