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7338" r:id="rId5"/>
    <p:sldId id="7339" r:id="rId6"/>
    <p:sldId id="7340" r:id="rId7"/>
    <p:sldId id="7345" r:id="rId8"/>
    <p:sldId id="7347" r:id="rId9"/>
    <p:sldId id="1551" r:id="rId10"/>
    <p:sldId id="6676" r:id="rId11"/>
    <p:sldId id="7341" r:id="rId12"/>
    <p:sldId id="6984" r:id="rId13"/>
    <p:sldId id="7348" r:id="rId14"/>
    <p:sldId id="6684" r:id="rId15"/>
    <p:sldId id="596" r:id="rId16"/>
    <p:sldId id="617" r:id="rId17"/>
    <p:sldId id="520" r:id="rId18"/>
    <p:sldId id="279" r:id="rId19"/>
    <p:sldId id="7349" r:id="rId20"/>
    <p:sldId id="506" r:id="rId21"/>
    <p:sldId id="970" r:id="rId22"/>
  </p:sldIdLst>
  <p:sldSz cx="12192000" cy="6858000"/>
  <p:notesSz cx="1435576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ergy user4" initials="eu" lastIdx="1" clrIdx="0">
    <p:extLst>
      <p:ext uri="{19B8F6BF-5375-455C-9EA6-DF929625EA0E}">
        <p15:presenceInfo xmlns:p15="http://schemas.microsoft.com/office/powerpoint/2012/main" userId="d23c48aafbea47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B8"/>
    <a:srgbClr val="11256C"/>
    <a:srgbClr val="ED7D31"/>
    <a:srgbClr val="074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5137" autoAdjust="0"/>
  </p:normalViewPr>
  <p:slideViewPr>
    <p:cSldViewPr snapToGrid="0">
      <p:cViewPr varScale="1">
        <p:scale>
          <a:sx n="67" d="100"/>
          <a:sy n="67" d="100"/>
        </p:scale>
        <p:origin x="2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New%20Microsoft%20Excel%20Worksheet%20(2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4;&#1101;&#1083;&#1093;&#1080;&#1081;&#1085;%20&#1057;&#1069;&#1061;-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69;&#1061;&#1061;_Ariunbold\&#1058;&#1072;&#1085;&#1080;&#1083;&#1094;&#1091;&#1091;&#1083;&#1075;&#1072;\&#1057;&#1069;&#1061;-&#1085;&#1080;&#1081;%20&#1101;&#1079;&#1083;&#1101;&#1093;%20&#1093;&#1091;&#1074;&#1100;\World%20Istalled%20Capacit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69;&#1061;&#1061;_Ariunbold\&#1058;&#1072;&#1085;&#1080;&#1083;&#1094;&#1091;&#1091;&#1083;&#1075;&#1072;\&#1057;&#1069;&#1061;-&#1085;&#1080;&#1081;%20&#1101;&#1079;&#1083;&#1101;&#1093;%20&#1093;&#1091;&#1074;&#1100;\World%20Istalled%20Capaci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69;&#1061;&#1061;_Ariunbold\&#1058;&#1072;&#1085;&#1080;&#1083;&#1094;&#1091;&#1091;&#1083;&#1075;&#1072;\&#1057;&#1069;&#1061;-&#1085;&#1080;&#1081;%20&#1101;&#1079;&#1083;&#1101;&#1093;%20&#1093;&#1091;&#1074;&#1100;\World%20Istalled%20Capacit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69;&#1061;&#1061;_Ariunbold\&#1058;&#1072;&#1085;&#1080;&#1083;&#1094;&#1091;&#1091;&#1083;&#1075;&#1072;\&#1057;&#1069;&#1061;-&#1085;&#1080;&#1081;%20&#1101;&#1079;&#1083;&#1101;&#1093;%20&#1093;&#1091;&#1074;&#1100;\World%20Istalled%20Capacit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69;&#1061;&#1061;_Ariunbold\&#1058;&#1072;&#1085;&#1080;&#1083;&#1094;&#1091;&#1091;&#1083;&#1075;&#1072;\&#1057;&#1069;&#1061;-&#1085;&#1080;&#1081;%20&#1101;&#1079;&#1083;&#1101;&#1093;%20&#1093;&#1091;&#1074;&#1100;\World%20Istalled%20Capacit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57;&#1069;&#1061;%20&#1057;&#1061;&#1063;%20&#1054;&#1083;&#1086;&#1085;%20&#1091;&#1083;&#1089;&#1072;&#1076;-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4;&#1101;&#1083;&#1093;&#1080;&#1081;&#1085;%20&#1057;&#1069;&#1061;-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C51F-43A3-BAE6-1E0ECB90C169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C51F-43A3-BAE6-1E0ECB90C16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C51F-43A3-BAE6-1E0ECB90C1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C51F-43A3-BAE6-1E0ECB90C16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C51F-43A3-BAE6-1E0ECB90C16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C51F-43A3-BAE6-1E0ECB90C169}"/>
              </c:ext>
            </c:extLst>
          </c:dPt>
          <c:val>
            <c:numRef>
              <c:f>Sheet1!$A$2:$A$8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 formatCode="0.0%">
                  <c:v>6.0000000000000001E-3</c:v>
                </c:pt>
                <c:pt idx="3" formatCode="0.0%">
                  <c:v>1.7000000000000001E-2</c:v>
                </c:pt>
                <c:pt idx="4" formatCode="0.00%">
                  <c:v>5.8000000000000003E-2</c:v>
                </c:pt>
                <c:pt idx="5">
                  <c:v>0.1</c:v>
                </c:pt>
                <c:pt idx="6" formatCode="0.0%">
                  <c:v>0.81899999999999995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1F-43A3-BAE6-1E0ECB90C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635968"/>
        <c:axId val="123854208"/>
        <c:axId val="0"/>
      </c:bar3DChart>
      <c:catAx>
        <c:axId val="123635968"/>
        <c:scaling>
          <c:orientation val="minMax"/>
        </c:scaling>
        <c:delete val="1"/>
        <c:axPos val="l"/>
        <c:majorTickMark val="out"/>
        <c:minorTickMark val="none"/>
        <c:tickLblPos val="nextTo"/>
        <c:crossAx val="123854208"/>
        <c:crosses val="autoZero"/>
        <c:auto val="1"/>
        <c:lblAlgn val="ctr"/>
        <c:lblOffset val="100"/>
        <c:noMultiLvlLbl val="0"/>
      </c:catAx>
      <c:valAx>
        <c:axId val="12385420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ID4096"/>
          </a:p>
        </c:txPr>
        <c:crossAx val="123635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МОНГОЛИЯ Доля возобновляемых источников энергии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ID4096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646398366870805"/>
          <c:w val="1"/>
          <c:h val="0.717349810440361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3DB8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8D3-400B-B927-90F63CB609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8D3-400B-B927-90F63CB6099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8D3-400B-B927-90F63CB60995}"/>
              </c:ext>
            </c:extLst>
          </c:dPt>
          <c:dLbls>
            <c:dLbl>
              <c:idx val="0"/>
              <c:layout>
                <c:manualLayout>
                  <c:x val="5.0141332316176311E-2"/>
                  <c:y val="3.24074074074074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Гидроэнергетика 26,2%</a:t>
                    </a:r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8D3-400B-B927-90F63CB6099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Ветроэнергетика 57,1%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8D3-400B-B927-90F63CB6099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rgbClr val="00B050"/>
                        </a:solidFill>
                      </a:rPr>
                      <a:t>Солнечная энергетика 33,2%</a:t>
                    </a:r>
                    <a:endParaRPr lang="ru-RU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8D3-400B-B927-90F63CB6099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Sheet5!$A$5:$A$8</c:f>
              <c:strCache>
                <c:ptCount val="4"/>
                <c:pt idx="0">
                  <c:v>Усны эрчим хүч</c:v>
                </c:pt>
                <c:pt idx="1">
                  <c:v>Салхины эрчим хүч</c:v>
                </c:pt>
                <c:pt idx="2">
                  <c:v>Нарны эрчим хүч</c:v>
                </c:pt>
                <c:pt idx="3">
                  <c:v>Бусад </c:v>
                </c:pt>
              </c:strCache>
            </c:strRef>
          </c:cat>
          <c:val>
            <c:numRef>
              <c:f>Sheet5!$H$5:$H$7</c:f>
              <c:numCache>
                <c:formatCode>0.00</c:formatCode>
                <c:ptCount val="3"/>
                <c:pt idx="0">
                  <c:v>9.6607669616519178</c:v>
                </c:pt>
                <c:pt idx="1">
                  <c:v>57.153392330383483</c:v>
                </c:pt>
                <c:pt idx="2">
                  <c:v>33.185840707964601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D3-400B-B927-90F63CB6099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600" b="0"/>
            </a:pPr>
            <a:r>
              <a:rPr lang="mn-MN" sz="600" b="0" dirty="0"/>
              <a:t>Төвийн</a:t>
            </a:r>
            <a:r>
              <a:rPr lang="mn-MN" sz="600" b="0" baseline="0" dirty="0"/>
              <a:t> бүсийн нэгдсэн сүлжээний </a:t>
            </a:r>
            <a:r>
              <a:rPr lang="en-US" sz="600" b="0" dirty="0"/>
              <a:t>2019-12-10  </a:t>
            </a:r>
            <a:r>
              <a:rPr lang="en-US" sz="600" b="0" dirty="0" err="1"/>
              <a:t>хоногийн</a:t>
            </a:r>
            <a:r>
              <a:rPr lang="en-US" sz="600" b="0" dirty="0"/>
              <a:t> </a:t>
            </a:r>
            <a:r>
              <a:rPr lang="en-US" sz="600" b="0" dirty="0" err="1"/>
              <a:t>ачааллын</a:t>
            </a:r>
            <a:r>
              <a:rPr lang="en-US" sz="600" b="0" dirty="0"/>
              <a:t> </a:t>
            </a:r>
            <a:r>
              <a:rPr lang="en-US" sz="600" b="0" dirty="0" err="1"/>
              <a:t>график</a:t>
            </a:r>
            <a:endParaRPr lang="en-US" sz="600" b="0" dirty="0"/>
          </a:p>
        </c:rich>
      </c:tx>
      <c:layout>
        <c:manualLayout>
          <c:xMode val="edge"/>
          <c:yMode val="edge"/>
          <c:x val="0.12911307828866223"/>
          <c:y val="5.6361258719608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842308967577394E-2"/>
          <c:y val="0.10191327549445001"/>
          <c:w val="0.87308016250034903"/>
          <c:h val="0.67652292088067101"/>
        </c:manualLayout>
      </c:layout>
      <c:areaChart>
        <c:grouping val="stacked"/>
        <c:varyColors val="0"/>
        <c:ser>
          <c:idx val="2"/>
          <c:order val="0"/>
          <c:tx>
            <c:strRef>
              <c:f>havsralt1!$B$9</c:f>
              <c:strCache>
                <c:ptCount val="1"/>
                <c:pt idx="0">
                  <c:v>ДЦС-3</c:v>
                </c:pt>
              </c:strCache>
            </c:strRef>
          </c:tx>
          <c:val>
            <c:numRef>
              <c:f>havsralt1!$C$9:$Z$9</c:f>
              <c:numCache>
                <c:formatCode>General</c:formatCode>
                <c:ptCount val="24"/>
                <c:pt idx="0">
                  <c:v>142</c:v>
                </c:pt>
                <c:pt idx="1">
                  <c:v>142</c:v>
                </c:pt>
                <c:pt idx="2">
                  <c:v>142</c:v>
                </c:pt>
                <c:pt idx="3">
                  <c:v>142</c:v>
                </c:pt>
                <c:pt idx="4">
                  <c:v>142</c:v>
                </c:pt>
                <c:pt idx="5">
                  <c:v>142</c:v>
                </c:pt>
                <c:pt idx="6">
                  <c:v>142</c:v>
                </c:pt>
                <c:pt idx="7">
                  <c:v>144</c:v>
                </c:pt>
                <c:pt idx="8">
                  <c:v>144</c:v>
                </c:pt>
                <c:pt idx="9">
                  <c:v>144</c:v>
                </c:pt>
                <c:pt idx="10">
                  <c:v>144</c:v>
                </c:pt>
                <c:pt idx="11">
                  <c:v>144</c:v>
                </c:pt>
                <c:pt idx="12">
                  <c:v>144</c:v>
                </c:pt>
                <c:pt idx="13">
                  <c:v>144</c:v>
                </c:pt>
                <c:pt idx="14">
                  <c:v>144</c:v>
                </c:pt>
                <c:pt idx="15">
                  <c:v>144</c:v>
                </c:pt>
                <c:pt idx="16">
                  <c:v>144</c:v>
                </c:pt>
                <c:pt idx="17">
                  <c:v>144</c:v>
                </c:pt>
                <c:pt idx="18">
                  <c:v>144</c:v>
                </c:pt>
                <c:pt idx="19">
                  <c:v>144</c:v>
                </c:pt>
                <c:pt idx="20">
                  <c:v>144</c:v>
                </c:pt>
                <c:pt idx="21">
                  <c:v>144</c:v>
                </c:pt>
                <c:pt idx="22">
                  <c:v>142</c:v>
                </c:pt>
                <c:pt idx="23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3-42C3-BC35-5824232BDFA5}"/>
            </c:ext>
          </c:extLst>
        </c:ser>
        <c:ser>
          <c:idx val="3"/>
          <c:order val="1"/>
          <c:tx>
            <c:strRef>
              <c:f>havsralt1!$B$10</c:f>
              <c:strCache>
                <c:ptCount val="1"/>
                <c:pt idx="0">
                  <c:v>ДЦС-2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val>
            <c:numRef>
              <c:f>havsralt1!$C$10:$Z$10</c:f>
              <c:numCache>
                <c:formatCode>General</c:formatCode>
                <c:ptCount val="2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73-42C3-BC35-5824232BDFA5}"/>
            </c:ext>
          </c:extLst>
        </c:ser>
        <c:ser>
          <c:idx val="4"/>
          <c:order val="2"/>
          <c:tx>
            <c:strRef>
              <c:f>havsralt1!$B$11</c:f>
              <c:strCache>
                <c:ptCount val="1"/>
                <c:pt idx="0">
                  <c:v>ДДЦС</c:v>
                </c:pt>
              </c:strCache>
            </c:strRef>
          </c:tx>
          <c:val>
            <c:numRef>
              <c:f>havsralt1!$C$11:$Z$11</c:f>
              <c:numCache>
                <c:formatCode>General</c:formatCode>
                <c:ptCount val="24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73-42C3-BC35-5824232BDFA5}"/>
            </c:ext>
          </c:extLst>
        </c:ser>
        <c:ser>
          <c:idx val="5"/>
          <c:order val="3"/>
          <c:tx>
            <c:strRef>
              <c:f>havsralt1!$B$12</c:f>
              <c:strCache>
                <c:ptCount val="1"/>
                <c:pt idx="0">
                  <c:v>ЭДЦС</c:v>
                </c:pt>
              </c:strCache>
            </c:strRef>
          </c:tx>
          <c:val>
            <c:numRef>
              <c:f>havsralt1!$C$12:$Z$12</c:f>
              <c:numCache>
                <c:formatCode>General</c:formatCode>
                <c:ptCount val="24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  <c:pt idx="12">
                  <c:v>27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73-42C3-BC35-5824232BDFA5}"/>
            </c:ext>
          </c:extLst>
        </c:ser>
        <c:ser>
          <c:idx val="6"/>
          <c:order val="4"/>
          <c:tx>
            <c:strRef>
              <c:f>havsralt1!$B$13</c:f>
              <c:strCache>
                <c:ptCount val="1"/>
                <c:pt idx="0">
                  <c:v>Салхит ЦС</c:v>
                </c:pt>
              </c:strCache>
            </c:strRef>
          </c:tx>
          <c:val>
            <c:numRef>
              <c:f>havsralt1!$C$13:$Z$13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73-42C3-BC35-5824232BDFA5}"/>
            </c:ext>
          </c:extLst>
        </c:ser>
        <c:ser>
          <c:idx val="7"/>
          <c:order val="5"/>
          <c:tx>
            <c:strRef>
              <c:f>havsralt1!$B$14</c:f>
              <c:strCache>
                <c:ptCount val="1"/>
                <c:pt idx="0">
                  <c:v>Нар НЦС</c:v>
                </c:pt>
              </c:strCache>
            </c:strRef>
          </c:tx>
          <c:val>
            <c:numRef>
              <c:f>havsralt1!$C$14:$Z$14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7</c:v>
                </c:pt>
                <c:pt idx="15">
                  <c:v>7</c:v>
                </c:pt>
                <c:pt idx="16">
                  <c:v>5</c:v>
                </c:pt>
                <c:pt idx="17">
                  <c:v>3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73-42C3-BC35-5824232BDFA5}"/>
            </c:ext>
          </c:extLst>
        </c:ser>
        <c:ser>
          <c:idx val="8"/>
          <c:order val="6"/>
          <c:tx>
            <c:strRef>
              <c:f>havsralt1!$B$15</c:f>
              <c:strCache>
                <c:ptCount val="1"/>
                <c:pt idx="0">
                  <c:v>Моннаран НЦС</c:v>
                </c:pt>
              </c:strCache>
            </c:strRef>
          </c:tx>
          <c:spPr>
            <a:solidFill>
              <a:srgbClr val="00B050"/>
            </a:solidFill>
          </c:spPr>
          <c:val>
            <c:numRef>
              <c:f>havsralt1!$C$15:$Z$15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8</c:v>
                </c:pt>
                <c:pt idx="13">
                  <c:v>4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73-42C3-BC35-5824232BDFA5}"/>
            </c:ext>
          </c:extLst>
        </c:ser>
        <c:ser>
          <c:idx val="9"/>
          <c:order val="7"/>
          <c:tx>
            <c:strRef>
              <c:f>havsralt1!$B$16</c:f>
              <c:strCache>
                <c:ptCount val="1"/>
                <c:pt idx="0">
                  <c:v>Цэций СЦС</c:v>
                </c:pt>
              </c:strCache>
            </c:strRef>
          </c:tx>
          <c:val>
            <c:numRef>
              <c:f>havsralt1!$C$16:$Z$16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73-42C3-BC35-5824232BDFA5}"/>
            </c:ext>
          </c:extLst>
        </c:ser>
        <c:ser>
          <c:idx val="13"/>
          <c:order val="8"/>
          <c:tx>
            <c:strRef>
              <c:f>havsralt1!$B$17</c:f>
              <c:strCache>
                <c:ptCount val="1"/>
                <c:pt idx="0">
                  <c:v>Шанд СЦС</c:v>
                </c:pt>
              </c:strCache>
            </c:strRef>
          </c:tx>
          <c:spPr>
            <a:ln w="25400">
              <a:noFill/>
            </a:ln>
          </c:spPr>
          <c:val>
            <c:numRef>
              <c:f>havsralt1!$C$17:$Z$17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73-42C3-BC35-5824232BDFA5}"/>
            </c:ext>
          </c:extLst>
        </c:ser>
        <c:ser>
          <c:idx val="10"/>
          <c:order val="9"/>
          <c:tx>
            <c:strRef>
              <c:f>havsralt1!$B$18</c:f>
              <c:strCache>
                <c:ptCount val="1"/>
                <c:pt idx="0">
                  <c:v>Ухаа худаг</c:v>
                </c:pt>
              </c:strCache>
            </c:strRef>
          </c:tx>
          <c:spPr>
            <a:solidFill>
              <a:schemeClr val="tx1"/>
            </a:solidFill>
          </c:spPr>
          <c:val>
            <c:numRef>
              <c:f>havsralt1!$C$18:$Z$18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73-42C3-BC35-5824232BDFA5}"/>
            </c:ext>
          </c:extLst>
        </c:ser>
        <c:ser>
          <c:idx val="14"/>
          <c:order val="10"/>
          <c:tx>
            <c:strRef>
              <c:f>havsralt1!$B$21</c:f>
              <c:strCache>
                <c:ptCount val="1"/>
                <c:pt idx="0">
                  <c:v>Сүмбэр НЦС</c:v>
                </c:pt>
              </c:strCache>
            </c:strRef>
          </c:tx>
          <c:spPr>
            <a:ln w="25400">
              <a:noFill/>
            </a:ln>
          </c:spPr>
          <c:val>
            <c:numRef>
              <c:f>havsralt1!$C$21:$Z$21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7</c:v>
                </c:pt>
                <c:pt idx="15">
                  <c:v>7</c:v>
                </c:pt>
                <c:pt idx="16">
                  <c:v>5</c:v>
                </c:pt>
                <c:pt idx="17">
                  <c:v>3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73-42C3-BC35-5824232BDFA5}"/>
            </c:ext>
          </c:extLst>
        </c:ser>
        <c:ser>
          <c:idx val="15"/>
          <c:order val="11"/>
          <c:tx>
            <c:strRef>
              <c:f>havsralt1!$B$22</c:f>
              <c:strCache>
                <c:ptCount val="1"/>
                <c:pt idx="0">
                  <c:v>Бөхөг НЦС</c:v>
                </c:pt>
              </c:strCache>
            </c:strRef>
          </c:tx>
          <c:spPr>
            <a:ln w="25400">
              <a:noFill/>
            </a:ln>
          </c:spPr>
          <c:val>
            <c:numRef>
              <c:f>havsralt1!$C$22:$Z$22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8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12</c:v>
                </c:pt>
                <c:pt idx="15">
                  <c:v>9</c:v>
                </c:pt>
                <c:pt idx="16">
                  <c:v>7</c:v>
                </c:pt>
                <c:pt idx="17">
                  <c:v>5</c:v>
                </c:pt>
                <c:pt idx="18">
                  <c:v>3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873-42C3-BC35-5824232BDFA5}"/>
            </c:ext>
          </c:extLst>
        </c:ser>
        <c:ser>
          <c:idx val="0"/>
          <c:order val="12"/>
          <c:tx>
            <c:strRef>
              <c:f>ЭҮ-ийн ДЦС</c:f>
              <c:strCache>
                <c:ptCount val="1"/>
                <c:pt idx="0">
                  <c:v>ЭҮ-ийн ДЦС</c:v>
                </c:pt>
              </c:strCache>
            </c:strRef>
          </c:tx>
          <c:spPr>
            <a:solidFill>
              <a:srgbClr val="FF33CC"/>
            </a:solidFill>
            <a:ln w="25400">
              <a:solidFill>
                <a:srgbClr val="FF00FF"/>
              </a:solidFill>
            </a:ln>
          </c:spPr>
          <c:val>
            <c:numRef>
              <c:f>havsralt1!$C$19:$Z$19</c:f>
              <c:numCache>
                <c:formatCode>General</c:formatCode>
                <c:ptCount val="24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43</c:v>
                </c:pt>
                <c:pt idx="7">
                  <c:v>43</c:v>
                </c:pt>
                <c:pt idx="8">
                  <c:v>43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43</c:v>
                </c:pt>
                <c:pt idx="13">
                  <c:v>43</c:v>
                </c:pt>
                <c:pt idx="14">
                  <c:v>43</c:v>
                </c:pt>
                <c:pt idx="15">
                  <c:v>43</c:v>
                </c:pt>
                <c:pt idx="16">
                  <c:v>43</c:v>
                </c:pt>
                <c:pt idx="17">
                  <c:v>43</c:v>
                </c:pt>
                <c:pt idx="18">
                  <c:v>43</c:v>
                </c:pt>
                <c:pt idx="19">
                  <c:v>43</c:v>
                </c:pt>
                <c:pt idx="20">
                  <c:v>43</c:v>
                </c:pt>
                <c:pt idx="21">
                  <c:v>43</c:v>
                </c:pt>
                <c:pt idx="22">
                  <c:v>43</c:v>
                </c:pt>
                <c:pt idx="2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73-42C3-BC35-5824232BDFA5}"/>
            </c:ext>
          </c:extLst>
        </c:ser>
        <c:ser>
          <c:idx val="1"/>
          <c:order val="13"/>
          <c:tx>
            <c:strRef>
              <c:f>havsralt1!$B$20</c:f>
              <c:strCache>
                <c:ptCount val="1"/>
                <c:pt idx="0">
                  <c:v>Гэгээн НЦС</c:v>
                </c:pt>
              </c:strCache>
            </c:strRef>
          </c:tx>
          <c:spPr>
            <a:ln w="25400">
              <a:noFill/>
            </a:ln>
          </c:spPr>
          <c:val>
            <c:numRef>
              <c:f>havsralt1!$C$20:$Z$20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6</c:v>
                </c:pt>
                <c:pt idx="9">
                  <c:v>8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9</c:v>
                </c:pt>
                <c:pt idx="14">
                  <c:v>7</c:v>
                </c:pt>
                <c:pt idx="15">
                  <c:v>5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873-42C3-BC35-5824232BDFA5}"/>
            </c:ext>
          </c:extLst>
        </c:ser>
        <c:ser>
          <c:idx val="11"/>
          <c:order val="14"/>
          <c:tx>
            <c:strRef>
              <c:f>havsralt1!$B$8</c:f>
              <c:strCache>
                <c:ptCount val="1"/>
                <c:pt idx="0">
                  <c:v>ДЦС-4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val>
            <c:numRef>
              <c:f>havsralt1!$C$8:$Z$8</c:f>
              <c:numCache>
                <c:formatCode>General</c:formatCode>
                <c:ptCount val="24"/>
                <c:pt idx="0">
                  <c:v>503</c:v>
                </c:pt>
                <c:pt idx="1">
                  <c:v>476</c:v>
                </c:pt>
                <c:pt idx="2">
                  <c:v>495</c:v>
                </c:pt>
                <c:pt idx="3">
                  <c:v>479</c:v>
                </c:pt>
                <c:pt idx="4">
                  <c:v>467</c:v>
                </c:pt>
                <c:pt idx="5">
                  <c:v>476</c:v>
                </c:pt>
                <c:pt idx="6">
                  <c:v>545</c:v>
                </c:pt>
                <c:pt idx="7">
                  <c:v>582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873-42C3-BC35-5824232BDFA5}"/>
            </c:ext>
          </c:extLst>
        </c:ser>
        <c:ser>
          <c:idx val="12"/>
          <c:order val="15"/>
          <c:tx>
            <c:strRef>
              <c:f>havsralt1!$B$24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val>
            <c:numRef>
              <c:f>havsralt1!$C$24:$Z$24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54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70</c:v>
                </c:pt>
                <c:pt idx="14">
                  <c:v>72</c:v>
                </c:pt>
                <c:pt idx="15">
                  <c:v>65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  <c:pt idx="22">
                  <c:v>80</c:v>
                </c:pt>
                <c:pt idx="2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873-42C3-BC35-5824232BDFA5}"/>
            </c:ext>
          </c:extLst>
        </c:ser>
        <c:ser>
          <c:idx val="16"/>
          <c:order val="16"/>
          <c:tx>
            <c:strRef>
              <c:f>havsralt1!$B$23</c:f>
              <c:strCache>
                <c:ptCount val="1"/>
                <c:pt idx="0">
                  <c:v>Хуримтлуур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val>
            <c:numRef>
              <c:f>havsralt1!$C$23:$Z$23</c:f>
              <c:numCache>
                <c:formatCode>General</c:formatCode>
                <c:ptCount val="24"/>
                <c:pt idx="0">
                  <c:v>47</c:v>
                </c:pt>
                <c:pt idx="1">
                  <c:v>74</c:v>
                </c:pt>
                <c:pt idx="2">
                  <c:v>55</c:v>
                </c:pt>
                <c:pt idx="3">
                  <c:v>71</c:v>
                </c:pt>
                <c:pt idx="4">
                  <c:v>83</c:v>
                </c:pt>
                <c:pt idx="5">
                  <c:v>74</c:v>
                </c:pt>
                <c:pt idx="6">
                  <c:v>5</c:v>
                </c:pt>
                <c:pt idx="9">
                  <c:v>18</c:v>
                </c:pt>
                <c:pt idx="10">
                  <c:v>20</c:v>
                </c:pt>
                <c:pt idx="11">
                  <c:v>16</c:v>
                </c:pt>
                <c:pt idx="12">
                  <c:v>5</c:v>
                </c:pt>
                <c:pt idx="16">
                  <c:v>29</c:v>
                </c:pt>
                <c:pt idx="17">
                  <c:v>25</c:v>
                </c:pt>
                <c:pt idx="18">
                  <c:v>34</c:v>
                </c:pt>
                <c:pt idx="19">
                  <c:v>16</c:v>
                </c:pt>
                <c:pt idx="20">
                  <c:v>25</c:v>
                </c:pt>
                <c:pt idx="21">
                  <c:v>45</c:v>
                </c:pt>
                <c:pt idx="2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873-42C3-BC35-5824232BD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3139760"/>
        <c:axId val="1553135952"/>
      </c:areaChart>
      <c:catAx>
        <c:axId val="1553139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60000000" vert="horz"/>
          <a:lstStyle/>
          <a:p>
            <a:pPr>
              <a:defRPr sz="700" b="0"/>
            </a:pPr>
            <a:endParaRPr lang="LID4096"/>
          </a:p>
        </c:txPr>
        <c:crossAx val="1553135952"/>
        <c:crosses val="autoZero"/>
        <c:auto val="1"/>
        <c:lblAlgn val="ctr"/>
        <c:lblOffset val="100"/>
        <c:noMultiLvlLbl val="0"/>
      </c:catAx>
      <c:valAx>
        <c:axId val="155313595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LID4096"/>
          </a:p>
        </c:txPr>
        <c:crossAx val="1553139760"/>
        <c:crosses val="autoZero"/>
        <c:crossBetween val="midCat"/>
        <c:majorUnit val="50"/>
      </c:valAx>
    </c:plotArea>
    <c:legend>
      <c:legendPos val="b"/>
      <c:layout>
        <c:manualLayout>
          <c:xMode val="edge"/>
          <c:yMode val="edge"/>
          <c:x val="3.4378341596189368E-2"/>
          <c:y val="0.8394231437053018"/>
          <c:w val="0.92816939162191803"/>
          <c:h val="0.1055607008756792"/>
        </c:manualLayout>
      </c:layout>
      <c:overlay val="0"/>
      <c:txPr>
        <a:bodyPr rot="0" vert="horz"/>
        <a:lstStyle/>
        <a:p>
          <a:pPr>
            <a:defRPr sz="500"/>
          </a:pPr>
          <a:endParaRPr lang="LID4096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en-US" sz="600">
          <a:latin typeface="Arial" panose="020B0604020202020204" pitchFamily="34" charset="0"/>
          <a:cs typeface="Arial" panose="020B0604020202020204" pitchFamily="34" charset="0"/>
        </a:defRPr>
      </a:pPr>
      <a:endParaRPr lang="LID4096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80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и доля солнечных, ветровых и гидроресурсов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11479258904764"/>
          <c:y val="8.99870617027819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592827795050458"/>
          <c:w val="1"/>
          <c:h val="0.7114800849668878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3DB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A17-4072-9F78-F95D355D6596}"/>
              </c:ext>
            </c:extLst>
          </c:dPt>
          <c:dPt>
            <c:idx val="1"/>
            <c:bubble3D val="0"/>
            <c:spPr>
              <a:solidFill>
                <a:srgbClr val="FDB71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A17-4072-9F78-F95D355D6596}"/>
              </c:ext>
            </c:extLst>
          </c:dPt>
          <c:dPt>
            <c:idx val="2"/>
            <c:bubble3D val="0"/>
            <c:spPr>
              <a:solidFill>
                <a:srgbClr val="2AABE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A17-4072-9F78-F95D355D6596}"/>
              </c:ext>
            </c:extLst>
          </c:dPt>
          <c:dLbls>
            <c:dLbl>
              <c:idx val="0"/>
              <c:layout>
                <c:manualLayout>
                  <c:x val="-0.18259490584257373"/>
                  <c:y val="-0.146033325607817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BBE7226-9308-4429-A9A7-6964B9192B20}" type="VALUE">
                      <a:rPr lang="ru-RU" sz="1200" baseline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ru-RU" sz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МВт 54,2%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ID4096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17-4072-9F78-F95D355D6596}"/>
                </c:ext>
              </c:extLst>
            </c:dLbl>
            <c:dLbl>
              <c:idx val="1"/>
              <c:layout>
                <c:manualLayout>
                  <c:x val="0.19221178224790289"/>
                  <c:y val="4.11813232674719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105 МВт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36.,%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ID4096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0238358494634"/>
                      <c:h val="0.3166178805318515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7A17-4072-9F78-F95D355D6596}"/>
                </c:ext>
              </c:extLst>
            </c:dLbl>
            <c:dLbl>
              <c:idx val="2"/>
              <c:layout>
                <c:manualLayout>
                  <c:x val="9.0130960501304161E-2"/>
                  <c:y val="0.14147524930667449"/>
                </c:manualLayout>
              </c:layout>
              <c:tx>
                <c:rich>
                  <a:bodyPr/>
                  <a:lstStyle/>
                  <a:p>
                    <a:fld id="{D337E9C2-E3E0-47FC-9B31-2FED00D1D64A}" type="VALUE">
                      <a:rPr lang="ru-RU" sz="1200" baseline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r>
                      <a:rPr lang="ru-RU" sz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МВт </a:t>
                    </a:r>
                  </a:p>
                  <a:p>
                    <a:r>
                      <a:rPr lang="ru-RU" sz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9,1%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17-4072-9F78-F95D355D65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ID4096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Sheet1!$G$20:$G$22</c:f>
              <c:strCache>
                <c:ptCount val="3"/>
                <c:pt idx="0">
                  <c:v>СЦС</c:v>
                </c:pt>
                <c:pt idx="1">
                  <c:v>НЦС</c:v>
                </c:pt>
                <c:pt idx="2">
                  <c:v>УЦС</c:v>
                </c:pt>
              </c:strCache>
            </c:strRef>
          </c:cat>
          <c:val>
            <c:numRef>
              <c:f>Sheet1!$H$20:$H$22</c:f>
              <c:numCache>
                <c:formatCode>General</c:formatCode>
                <c:ptCount val="3"/>
                <c:pt idx="0">
                  <c:v>155</c:v>
                </c:pt>
                <c:pt idx="1">
                  <c:v>90.2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17-4072-9F78-F95D355D6596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A17-4072-9F78-F95D355D659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7A17-4072-9F78-F95D355D659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7A17-4072-9F78-F95D355D6596}"/>
              </c:ext>
            </c:extLst>
          </c:dPt>
          <c:cat>
            <c:strRef>
              <c:f>Sheet1!$G$20:$G$22</c:f>
              <c:strCache>
                <c:ptCount val="3"/>
                <c:pt idx="0">
                  <c:v>СЦС</c:v>
                </c:pt>
                <c:pt idx="1">
                  <c:v>НЦС</c:v>
                </c:pt>
                <c:pt idx="2">
                  <c:v>УЦС</c:v>
                </c:pt>
              </c:strCache>
            </c:strRef>
          </c:cat>
          <c:val>
            <c:numRef>
              <c:f>Sheet1!$I$20:$I$22</c:f>
              <c:numCache>
                <c:formatCode>General</c:formatCode>
                <c:ptCount val="3"/>
                <c:pt idx="0">
                  <c:v>57</c:v>
                </c:pt>
                <c:pt idx="1">
                  <c:v>33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A17-4072-9F78-F95D355D6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США</a:t>
            </a:r>
            <a:endParaRPr lang="en-US" dirty="0"/>
          </a:p>
        </c:rich>
      </c:tx>
      <c:layout>
        <c:manualLayout>
          <c:xMode val="edge"/>
          <c:yMode val="edge"/>
          <c:x val="8.3469690775088243E-2"/>
          <c:y val="3.390001136355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Sheet3!$C$3</c:f>
              <c:strCache>
                <c:ptCount val="1"/>
                <c:pt idx="0">
                  <c:v>USA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93B-4242-AE20-77E1801B76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93B-4242-AE20-77E1801B76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93B-4242-AE20-77E1801B76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93B-4242-AE20-77E1801B76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93B-4242-AE20-77E1801B76C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93B-4242-AE20-77E1801B76C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93B-4242-AE20-77E1801B76C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93B-4242-AE20-77E1801B76C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493B-4242-AE20-77E1801B76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93B-4242-AE20-77E1801B76C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93B-4242-AE20-77E1801B76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93B-4242-AE20-77E1801B76C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493B-4242-AE20-77E1801B76C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493B-4242-AE20-77E1801B76C7}"/>
                </c:ext>
              </c:extLst>
            </c:dLbl>
            <c:dLbl>
              <c:idx val="5"/>
              <c:layout>
                <c:manualLayout>
                  <c:x val="-3.5555555555555556E-2"/>
                  <c:y val="-7.50800681632429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3B-4242-AE20-77E1801B76C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3B-4242-AE20-77E1801B76C7}"/>
                </c:ext>
              </c:extLst>
            </c:dLbl>
            <c:dLbl>
              <c:idx val="7"/>
              <c:layout>
                <c:manualLayout>
                  <c:x val="2.2222222222222222E-3"/>
                  <c:y val="-3.75400340816216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3B-4242-AE20-77E1801B76C7}"/>
                </c:ext>
              </c:extLst>
            </c:dLbl>
            <c:dLbl>
              <c:idx val="8"/>
              <c:layout>
                <c:manualLayout>
                  <c:x val="0.11666666666666667"/>
                  <c:y val="-1.1262010224486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7786526684164"/>
                      <c:h val="0.102897233417724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93B-4242-AE20-77E1801B76C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Sheet3!$A$4:$A$12</c:f>
              <c:strCache>
                <c:ptCount val="9"/>
                <c:pt idx="0">
                  <c:v>Coal</c:v>
                </c:pt>
                <c:pt idx="1">
                  <c:v>Natural gas</c:v>
                </c:pt>
                <c:pt idx="2">
                  <c:v>Nuclear</c:v>
                </c:pt>
                <c:pt idx="3">
                  <c:v>Wind</c:v>
                </c:pt>
                <c:pt idx="4">
                  <c:v>Solar </c:v>
                </c:pt>
                <c:pt idx="5">
                  <c:v>Hydro</c:v>
                </c:pt>
                <c:pt idx="6">
                  <c:v>Imports</c:v>
                </c:pt>
                <c:pt idx="7">
                  <c:v>Biomass</c:v>
                </c:pt>
                <c:pt idx="8">
                  <c:v>Oil and other</c:v>
                </c:pt>
              </c:strCache>
            </c:strRef>
          </c:cat>
          <c:val>
            <c:numRef>
              <c:f>Sheet3!$C$4:$C$12</c:f>
              <c:numCache>
                <c:formatCode>General</c:formatCode>
                <c:ptCount val="9"/>
                <c:pt idx="0">
                  <c:v>19.3</c:v>
                </c:pt>
                <c:pt idx="1">
                  <c:v>40.299999999999997</c:v>
                </c:pt>
                <c:pt idx="2">
                  <c:v>19.7</c:v>
                </c:pt>
                <c:pt idx="3">
                  <c:v>8.4</c:v>
                </c:pt>
                <c:pt idx="4">
                  <c:v>2.2999999999999998</c:v>
                </c:pt>
                <c:pt idx="5">
                  <c:v>7.3</c:v>
                </c:pt>
                <c:pt idx="6">
                  <c:v>0</c:v>
                </c:pt>
                <c:pt idx="7">
                  <c:v>1.4</c:v>
                </c:pt>
                <c:pt idx="8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93B-4242-AE20-77E1801B76C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Япония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Sheet3!$D$3</c:f>
              <c:strCache>
                <c:ptCount val="1"/>
                <c:pt idx="0">
                  <c:v>Japan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AC7-43D5-BE5A-55BAC34510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AC7-43D5-BE5A-55BAC34510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AC7-43D5-BE5A-55BAC34510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AC7-43D5-BE5A-55BAC34510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AC7-43D5-BE5A-55BAC34510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AC7-43D5-BE5A-55BAC34510C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AC7-43D5-BE5A-55BAC34510C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AC7-43D5-BE5A-55BAC34510C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AC7-43D5-BE5A-55BAC34510C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Уголь</a:t>
                    </a:r>
                    <a:r>
                      <a:rPr lang="ru-RU" baseline="0" dirty="0"/>
                      <a:t>
</a:t>
                    </a:r>
                    <a:fld id="{1DA5A78F-01B0-9047-A531-B6A581710F66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C7-43D5-BE5A-55BAC34510C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П. газ</a:t>
                    </a:r>
                    <a:r>
                      <a:rPr lang="ru-RU" baseline="0" dirty="0"/>
                      <a:t>
</a:t>
                    </a:r>
                    <a:fld id="{B44D26EE-84FF-CF44-8F63-406D31EE4474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C7-43D5-BE5A-55BAC34510C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АЭС</a:t>
                    </a:r>
                    <a:r>
                      <a:rPr lang="ru-RU" baseline="0" dirty="0"/>
                      <a:t>
</a:t>
                    </a:r>
                    <a:fld id="{46EAA109-5BB4-D743-B03E-9D7A2E5167A8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C7-43D5-BE5A-55BAC34510C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ВЭС
</a:t>
                    </a:r>
                    <a:fld id="{C1D8DF4A-8AF4-D04D-9753-C20961EC2FE1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C7-43D5-BE5A-55BAC34510C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СЭС</a:t>
                    </a:r>
                    <a:r>
                      <a:rPr lang="ru-RU" baseline="0" dirty="0"/>
                      <a:t>
</a:t>
                    </a:r>
                    <a:fld id="{2622BB92-C35A-7441-A5CD-97C74C2CC361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AC7-43D5-BE5A-55BAC34510CA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ГЭС</a:t>
                    </a:r>
                    <a:r>
                      <a:rPr lang="ru-RU" baseline="0" dirty="0"/>
                      <a:t>
</a:t>
                    </a:r>
                    <a:fld id="{FE8ED927-A67E-E34F-86D5-40708974D47A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AC7-43D5-BE5A-55BAC34510CA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Импорт</a:t>
                    </a:r>
                    <a:r>
                      <a:rPr lang="ru-RU" baseline="0" dirty="0"/>
                      <a:t>
</a:t>
                    </a:r>
                    <a:fld id="{B6CEE706-B23D-694C-8D91-8496575668B6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AC7-43D5-BE5A-55BAC34510C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EAC7-43D5-BE5A-55BAC34510CA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Нефть и др.</a:t>
                    </a:r>
                    <a:r>
                      <a:rPr lang="ru-RU" baseline="0" dirty="0"/>
                      <a:t>
</a:t>
                    </a:r>
                    <a:fld id="{50C7977C-558E-EA41-9222-AFB19322FE0C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AC7-43D5-BE5A-55BAC34510C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Sheet3!$A$4:$A$12</c:f>
              <c:strCache>
                <c:ptCount val="9"/>
                <c:pt idx="0">
                  <c:v>Coal</c:v>
                </c:pt>
                <c:pt idx="1">
                  <c:v>Natural gas</c:v>
                </c:pt>
                <c:pt idx="2">
                  <c:v>Nuclear</c:v>
                </c:pt>
                <c:pt idx="3">
                  <c:v>Wind</c:v>
                </c:pt>
                <c:pt idx="4">
                  <c:v>Solar </c:v>
                </c:pt>
                <c:pt idx="5">
                  <c:v>Hydro</c:v>
                </c:pt>
                <c:pt idx="6">
                  <c:v>Imports</c:v>
                </c:pt>
                <c:pt idx="7">
                  <c:v>Biomass</c:v>
                </c:pt>
                <c:pt idx="8">
                  <c:v>Oil and other</c:v>
                </c:pt>
              </c:strCache>
            </c:strRef>
          </c:cat>
          <c:val>
            <c:numRef>
              <c:f>Sheet3!$D$4:$D$12</c:f>
              <c:numCache>
                <c:formatCode>General</c:formatCode>
                <c:ptCount val="9"/>
                <c:pt idx="0">
                  <c:v>14</c:v>
                </c:pt>
                <c:pt idx="1">
                  <c:v>27</c:v>
                </c:pt>
                <c:pt idx="2">
                  <c:v>12</c:v>
                </c:pt>
                <c:pt idx="3">
                  <c:v>1</c:v>
                </c:pt>
                <c:pt idx="4">
                  <c:v>16</c:v>
                </c:pt>
                <c:pt idx="5">
                  <c:v>16</c:v>
                </c:pt>
                <c:pt idx="6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AC7-43D5-BE5A-55BAC34510C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ГЕРМАНИЯ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Sheet3!$E$3</c:f>
              <c:strCache>
                <c:ptCount val="1"/>
                <c:pt idx="0">
                  <c:v>Germany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934-4B99-9331-4384E105C8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934-4B99-9331-4384E105C8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934-4B99-9331-4384E105C8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934-4B99-9331-4384E105C8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934-4B99-9331-4384E105C8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934-4B99-9331-4384E105C84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934-4B99-9331-4384E105C84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934-4B99-9331-4384E105C84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B934-4B99-9331-4384E105C84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Уголь</a:t>
                    </a:r>
                    <a:r>
                      <a:rPr lang="ru-RU" baseline="0" dirty="0"/>
                      <a:t>
</a:t>
                    </a:r>
                    <a:fld id="{C7ACEB00-22AB-E94E-883E-332ECF1DB6EC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34-4B99-9331-4384E105C84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п. газ</a:t>
                    </a:r>
                    <a:r>
                      <a:rPr lang="ru-RU" baseline="0" dirty="0"/>
                      <a:t>
</a:t>
                    </a:r>
                    <a:fld id="{B9FE5C78-CD2B-BD47-92F2-C55BF7F793A9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34-4B99-9331-4384E105C84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АЭС</a:t>
                    </a:r>
                    <a:r>
                      <a:rPr lang="ru-RU" baseline="0" dirty="0"/>
                      <a:t>
</a:t>
                    </a:r>
                    <a:fld id="{D1CADB7C-870A-3141-A540-6B8569D79864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34-4B99-9331-4384E105C84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ВЭС
</a:t>
                    </a:r>
                    <a:fld id="{12819044-7616-4341-B7E7-09A78092FDF0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934-4B99-9331-4384E105C84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СЭС</a:t>
                    </a:r>
                    <a:r>
                      <a:rPr lang="ru-RU" baseline="0" dirty="0"/>
                      <a:t>
</a:t>
                    </a:r>
                    <a:fld id="{C82E96CB-A3F2-AF49-8DD0-A31A81A98AED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934-4B99-9331-4384E105C849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ГЭС</a:t>
                    </a:r>
                    <a:r>
                      <a:rPr lang="ru-RU" baseline="0" dirty="0"/>
                      <a:t>
</a:t>
                    </a:r>
                    <a:fld id="{BB20004F-C608-9B40-8311-B7353EA21B55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934-4B99-9331-4384E105C84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B934-4B99-9331-4384E105C849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Биомасса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ru-RU" dirty="0"/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934-4B99-9331-4384E105C84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B934-4B99-9331-4384E105C84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Sheet3!$A$4:$A$12</c:f>
              <c:strCache>
                <c:ptCount val="9"/>
                <c:pt idx="0">
                  <c:v>Coal</c:v>
                </c:pt>
                <c:pt idx="1">
                  <c:v>Natural gas</c:v>
                </c:pt>
                <c:pt idx="2">
                  <c:v>Nuclear</c:v>
                </c:pt>
                <c:pt idx="3">
                  <c:v>Wind</c:v>
                </c:pt>
                <c:pt idx="4">
                  <c:v>Solar </c:v>
                </c:pt>
                <c:pt idx="5">
                  <c:v>Hydro</c:v>
                </c:pt>
                <c:pt idx="6">
                  <c:v>Imports</c:v>
                </c:pt>
                <c:pt idx="7">
                  <c:v>Biomass</c:v>
                </c:pt>
                <c:pt idx="8">
                  <c:v>Oil and other</c:v>
                </c:pt>
              </c:strCache>
            </c:strRef>
          </c:cat>
          <c:val>
            <c:numRef>
              <c:f>Sheet3!$E$4:$E$12</c:f>
              <c:numCache>
                <c:formatCode>General</c:formatCode>
                <c:ptCount val="9"/>
                <c:pt idx="0">
                  <c:v>24.299999999999997</c:v>
                </c:pt>
                <c:pt idx="1">
                  <c:v>12.2</c:v>
                </c:pt>
                <c:pt idx="2">
                  <c:v>12.6</c:v>
                </c:pt>
                <c:pt idx="3">
                  <c:v>27.2</c:v>
                </c:pt>
                <c:pt idx="4">
                  <c:v>10.5</c:v>
                </c:pt>
                <c:pt idx="5">
                  <c:v>3.8</c:v>
                </c:pt>
                <c:pt idx="7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34-4B99-9331-4384E105C84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/>
              <a:t>Монлогия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Sheet3!$F$3</c:f>
              <c:strCache>
                <c:ptCount val="1"/>
                <c:pt idx="0">
                  <c:v>Mongol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66D-4B5F-A598-1841CB829B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66D-4B5F-A598-1841CB829B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66D-4B5F-A598-1841CB829B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66D-4B5F-A598-1841CB829B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66D-4B5F-A598-1841CB829B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66D-4B5F-A598-1841CB829B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66D-4B5F-A598-1841CB829BE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66D-4B5F-A598-1841CB829BE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66D-4B5F-A598-1841CB829BE2}"/>
              </c:ext>
            </c:extLst>
          </c:dPt>
          <c:dLbls>
            <c:dLbl>
              <c:idx val="0"/>
              <c:layout>
                <c:manualLayout>
                  <c:x val="-1.5494788330559435E-2"/>
                  <c:y val="-0.55919768914012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Уголь</a:t>
                    </a:r>
                    <a:r>
                      <a:rPr lang="ru-RU" baseline="0" dirty="0"/>
                      <a:t>
</a:t>
                    </a:r>
                    <a:fld id="{E27F55B8-BBDF-254D-A420-746DD4589A4D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6D-4B5F-A598-1841CB829B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6D-4B5F-A598-1841CB829B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6D-4B5F-A598-1841CB829BE2}"/>
                </c:ext>
              </c:extLst>
            </c:dLbl>
            <c:dLbl>
              <c:idx val="3"/>
              <c:layout>
                <c:manualLayout>
                  <c:x val="-3.9843741421438546E-2"/>
                  <c:y val="7.66024231698806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ВЭС</a:t>
                    </a:r>
                    <a:r>
                      <a:rPr lang="ru-RU" baseline="0" dirty="0"/>
                      <a:t>
</a:t>
                    </a:r>
                    <a:fld id="{3F5E3598-8FC4-DF44-8C94-038FFB96F407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66D-4B5F-A598-1841CB829BE2}"/>
                </c:ext>
              </c:extLst>
            </c:dLbl>
            <c:dLbl>
              <c:idx val="4"/>
              <c:layout>
                <c:manualLayout>
                  <c:x val="-1.7708329520639374E-2"/>
                  <c:y val="-1.14903634754820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СЭС</a:t>
                    </a:r>
                    <a:r>
                      <a:rPr lang="ru-RU" baseline="0" dirty="0"/>
                      <a:t>
</a:t>
                    </a:r>
                    <a:fld id="{52CE783E-BCF6-8345-8669-A59F75423A97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66D-4B5F-A598-1841CB829BE2}"/>
                </c:ext>
              </c:extLst>
            </c:dLbl>
            <c:dLbl>
              <c:idx val="5"/>
              <c:layout>
                <c:manualLayout>
                  <c:x val="5.4891900910019512E-2"/>
                  <c:y val="-0.151257908054295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ГЭС</a:t>
                    </a:r>
                    <a:r>
                      <a:rPr lang="ru-RU" baseline="0" dirty="0"/>
                      <a:t>
</a:t>
                    </a:r>
                    <a:fld id="{A142CB1C-C78F-E446-9403-FA193A71B0C8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66D-4B5F-A598-1841CB829BE2}"/>
                </c:ext>
              </c:extLst>
            </c:dLbl>
            <c:dLbl>
              <c:idx val="6"/>
              <c:layout>
                <c:manualLayout>
                  <c:x val="8.1901024032957015E-2"/>
                  <c:y val="-4.21313327434343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Импорт</a:t>
                    </a:r>
                    <a:r>
                      <a:rPr lang="ru-RU" baseline="0" dirty="0"/>
                      <a:t>
</a:t>
                    </a:r>
                    <a:fld id="{CBDA7D4A-4818-D740-9E5E-84B9AC068963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66D-4B5F-A598-1841CB829BE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6D-4B5F-A598-1841CB829BE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66D-4B5F-A598-1841CB829BE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Sheet3!$A$4:$A$12</c:f>
              <c:strCache>
                <c:ptCount val="9"/>
                <c:pt idx="0">
                  <c:v>Coal</c:v>
                </c:pt>
                <c:pt idx="1">
                  <c:v>Natural gas</c:v>
                </c:pt>
                <c:pt idx="2">
                  <c:v>Nuclear</c:v>
                </c:pt>
                <c:pt idx="3">
                  <c:v>Wind</c:v>
                </c:pt>
                <c:pt idx="4">
                  <c:v>Solar </c:v>
                </c:pt>
                <c:pt idx="5">
                  <c:v>Hydro</c:v>
                </c:pt>
                <c:pt idx="6">
                  <c:v>Imports</c:v>
                </c:pt>
                <c:pt idx="7">
                  <c:v>Biomass</c:v>
                </c:pt>
                <c:pt idx="8">
                  <c:v>Oil and other</c:v>
                </c:pt>
              </c:strCache>
            </c:strRef>
          </c:cat>
          <c:val>
            <c:numRef>
              <c:f>Sheet3!$F$4:$F$12</c:f>
              <c:numCache>
                <c:formatCode>General</c:formatCode>
                <c:ptCount val="9"/>
                <c:pt idx="0">
                  <c:v>73.400000000000006</c:v>
                </c:pt>
                <c:pt idx="1">
                  <c:v>0</c:v>
                </c:pt>
                <c:pt idx="2">
                  <c:v>0</c:v>
                </c:pt>
                <c:pt idx="3">
                  <c:v>5.2</c:v>
                </c:pt>
                <c:pt idx="4">
                  <c:v>1.2</c:v>
                </c:pt>
                <c:pt idx="5">
                  <c:v>0.9</c:v>
                </c:pt>
                <c:pt idx="6">
                  <c:v>19.3</c:v>
                </c:pt>
                <c:pt idx="7">
                  <c:v>0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66D-4B5F-A598-1841CB829BE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Великобритания</a:t>
            </a:r>
            <a:endParaRPr lang="en-US" dirty="0"/>
          </a:p>
        </c:rich>
      </c:tx>
      <c:layout>
        <c:manualLayout>
          <c:xMode val="edge"/>
          <c:yMode val="edge"/>
          <c:x val="9.6206541684510424E-3"/>
          <c:y val="1.5900359385443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Sheet3!$B$3</c:f>
              <c:strCache>
                <c:ptCount val="1"/>
                <c:pt idx="0">
                  <c:v>UK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B1B-40A5-B690-93A1A934C5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B1B-40A5-B690-93A1A934C5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B1B-40A5-B690-93A1A934C5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B1B-40A5-B690-93A1A934C5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B1B-40A5-B690-93A1A934C5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B1B-40A5-B690-93A1A934C5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B1B-40A5-B690-93A1A934C5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B1B-40A5-B690-93A1A934C5C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1B1B-40A5-B690-93A1A934C5CD}"/>
              </c:ext>
            </c:extLst>
          </c:dPt>
          <c:dLbls>
            <c:dLbl>
              <c:idx val="0"/>
              <c:layout>
                <c:manualLayout>
                  <c:x val="4.869791466954090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Уголь</a:t>
                    </a:r>
                    <a:r>
                      <a:rPr lang="ru-RU" baseline="0" dirty="0"/>
                      <a:t>
</a:t>
                    </a:r>
                    <a:fld id="{EA19FC6A-CE65-E64A-9FDC-DA5076214851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1B-40A5-B690-93A1A934C5C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П.</a:t>
                    </a:r>
                    <a:r>
                      <a:rPr lang="ru-RU" baseline="0" dirty="0"/>
                      <a:t> газ
</a:t>
                    </a:r>
                    <a:fld id="{D380BCA6-C804-734D-B13E-463FE0567E33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1B-40A5-B690-93A1A934C5C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АЭС
</a:t>
                    </a:r>
                    <a:fld id="{049C4B20-E1B5-4847-9551-55CCCB800CC9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1B-40A5-B690-93A1A934C5C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ВЭС</a:t>
                    </a:r>
                    <a:r>
                      <a:rPr lang="ru-RU" baseline="0" dirty="0"/>
                      <a:t>
</a:t>
                    </a:r>
                    <a:fld id="{1F969439-3BA6-4145-9BFF-2F855ECF4CED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B1B-40A5-B690-93A1A934C5CD}"/>
                </c:ext>
              </c:extLst>
            </c:dLbl>
            <c:dLbl>
              <c:idx val="4"/>
              <c:layout>
                <c:manualLayout>
                  <c:x val="-5.5338539397205566E-2"/>
                  <c:y val="4.86409265522009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СЭС</a:t>
                    </a:r>
                    <a:r>
                      <a:rPr lang="ru-RU" baseline="0" dirty="0"/>
                      <a:t>
</a:t>
                    </a:r>
                    <a:fld id="{201D791A-DEB5-CF47-A240-CFA574FE3276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B1B-40A5-B690-93A1A934C5CD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ГЭС</a:t>
                    </a:r>
                    <a:r>
                      <a:rPr lang="ru-RU" baseline="0" dirty="0"/>
                      <a:t>
</a:t>
                    </a:r>
                    <a:fld id="{F8D12BEE-D5FB-6348-B526-F44EA2C6D115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B1B-40A5-B690-93A1A934C5C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1B-40A5-B690-93A1A934C5CD}"/>
                </c:ext>
              </c:extLst>
            </c:dLbl>
            <c:dLbl>
              <c:idx val="7"/>
              <c:layout>
                <c:manualLayout>
                  <c:x val="-2.6562498910658715E-2"/>
                  <c:y val="7.483219469569370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Биомасса</a:t>
                    </a:r>
                    <a:r>
                      <a:rPr lang="ru-RU" baseline="0" dirty="0"/>
                      <a:t>
</a:t>
                    </a:r>
                    <a:fld id="{0CBA2EE9-FFF1-AA4C-A49C-53B3394E224B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B1B-40A5-B690-93A1A934C5CD}"/>
                </c:ext>
              </c:extLst>
            </c:dLbl>
            <c:dLbl>
              <c:idx val="8"/>
              <c:layout>
                <c:manualLayout>
                  <c:x val="-1.9921874182994005E-2"/>
                  <c:y val="-1.49664389391387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Нефть и др.</a:t>
                    </a:r>
                    <a:r>
                      <a:rPr lang="ru-RU" baseline="0" dirty="0"/>
                      <a:t>
</a:t>
                    </a:r>
                    <a:fld id="{A20344AA-62D5-3544-BFD0-39C36C979EC9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B1B-40A5-B690-93A1A934C5C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Sheet3!$A$4:$A$12</c:f>
              <c:strCache>
                <c:ptCount val="9"/>
                <c:pt idx="0">
                  <c:v>Coal</c:v>
                </c:pt>
                <c:pt idx="1">
                  <c:v>Natural gas</c:v>
                </c:pt>
                <c:pt idx="2">
                  <c:v>Nuclear</c:v>
                </c:pt>
                <c:pt idx="3">
                  <c:v>Wind</c:v>
                </c:pt>
                <c:pt idx="4">
                  <c:v>Solar </c:v>
                </c:pt>
                <c:pt idx="5">
                  <c:v>Hydro</c:v>
                </c:pt>
                <c:pt idx="6">
                  <c:v>Imports</c:v>
                </c:pt>
                <c:pt idx="7">
                  <c:v>Biomass</c:v>
                </c:pt>
                <c:pt idx="8">
                  <c:v>Oil and other</c:v>
                </c:pt>
              </c:strCache>
            </c:strRef>
          </c:cat>
          <c:val>
            <c:numRef>
              <c:f>Sheet3!$B$4:$B$12</c:f>
              <c:numCache>
                <c:formatCode>General</c:formatCode>
                <c:ptCount val="9"/>
                <c:pt idx="0">
                  <c:v>8.1999999999999993</c:v>
                </c:pt>
                <c:pt idx="1">
                  <c:v>49.2</c:v>
                </c:pt>
                <c:pt idx="2">
                  <c:v>12.6</c:v>
                </c:pt>
                <c:pt idx="3">
                  <c:v>13.9</c:v>
                </c:pt>
                <c:pt idx="4">
                  <c:v>1.2</c:v>
                </c:pt>
                <c:pt idx="5">
                  <c:v>6.4</c:v>
                </c:pt>
                <c:pt idx="6">
                  <c:v>0</c:v>
                </c:pt>
                <c:pt idx="7">
                  <c:v>5.9</c:v>
                </c:pt>
                <c:pt idx="8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B1B-40A5-B690-93A1A934C5C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>
                <a:solidFill>
                  <a:srgbClr val="002060"/>
                </a:solidFill>
              </a:rPr>
              <a:t>Япон</a:t>
            </a:r>
          </a:p>
        </c:rich>
      </c:tx>
      <c:layout>
        <c:manualLayout>
          <c:xMode val="edge"/>
          <c:yMode val="edge"/>
          <c:x val="0.42298600174978124"/>
          <c:y val="0.102236421725239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view3D>
      <c:rotX val="30"/>
      <c:rotY val="12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945247776181859E-3"/>
          <c:y val="0.23873334526884871"/>
          <c:w val="0.99410547522238168"/>
          <c:h val="0.76126665473115129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Доля возобновляемой энергии в мире, 2020 г.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ID4096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910167358037158E-4"/>
          <c:y val="0.32201953922426363"/>
          <c:w val="0.992959989732351"/>
          <c:h val="0.6779804607757363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3DB8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0BA-445F-8D25-4A367BD7B0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0BA-445F-8D25-4A367BD7B0B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0BA-445F-8D25-4A367BD7B0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0BA-445F-8D25-4A367BD7B0B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900" dirty="0"/>
                      <a:t>Гидроэнергетика 47,6%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BA-445F-8D25-4A367BD7B0B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900" dirty="0"/>
                      <a:t>Ветроэнергетика, 26,2%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0BA-445F-8D25-4A367BD7B0B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900" dirty="0"/>
                      <a:t>Солнечная энергетика, 25,5%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0BA-445F-8D25-4A367BD7B0B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900" dirty="0"/>
                      <a:t>Прочие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ID4096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0BA-445F-8D25-4A367BD7B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ID4096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Sheet5!$A$5:$A$8</c:f>
              <c:strCache>
                <c:ptCount val="4"/>
                <c:pt idx="0">
                  <c:v>Усны эрчим хүч</c:v>
                </c:pt>
                <c:pt idx="1">
                  <c:v>Салхины эрчим хүч</c:v>
                </c:pt>
                <c:pt idx="2">
                  <c:v>Нарны эрчим хүч</c:v>
                </c:pt>
                <c:pt idx="3">
                  <c:v>Бусад </c:v>
                </c:pt>
              </c:strCache>
            </c:strRef>
          </c:cat>
          <c:val>
            <c:numRef>
              <c:f>Sheet5!$G$5:$G$8</c:f>
              <c:numCache>
                <c:formatCode>_(* #,##0.0_);_(* \(#,##0.0\);_(* "-"??_);_(@_)</c:formatCode>
                <c:ptCount val="4"/>
                <c:pt idx="0">
                  <c:v>47.58286073993942</c:v>
                </c:pt>
                <c:pt idx="1">
                  <c:v>26.196905141449342</c:v>
                </c:pt>
                <c:pt idx="2">
                  <c:v>25.507181966736379</c:v>
                </c:pt>
                <c:pt idx="3">
                  <c:v>0.7130521518748566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BA-445F-8D25-4A367BD7B0B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6220830" cy="498056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131613" y="0"/>
            <a:ext cx="6220830" cy="498056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22350DB-D288-489A-B0D6-303C73B66C8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052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5578" y="4777194"/>
            <a:ext cx="11484610" cy="3908614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6220830" cy="498055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131613" y="9428584"/>
            <a:ext cx="6220830" cy="498055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4F4139A9-5433-4305-B413-3248AE1F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B039C-5F4E-E44D-BA4D-0A5ACD53D0D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552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B039C-5F4E-E44D-BA4D-0A5ACD53D0D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2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B039C-5F4E-E44D-BA4D-0A5ACD53D0D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36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B039C-5F4E-E44D-BA4D-0A5ACD53D0D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4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B039C-5F4E-E44D-BA4D-0A5ACD53D0D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2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63809">
              <a:defRPr/>
            </a:pPr>
            <a:fld id="{1D6B039C-5F4E-E44D-BA4D-0A5ACD53D0D6}" type="slidenum">
              <a:rPr lang="en-US" sz="1600">
                <a:solidFill>
                  <a:prstClr val="black"/>
                </a:solidFill>
                <a:latin typeface="Calibri"/>
              </a:rPr>
              <a:pPr defTabSz="663809">
                <a:defRPr/>
              </a:pPr>
              <a:t>9</a:t>
            </a:fld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11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63809">
              <a:defRPr/>
            </a:pPr>
            <a:fld id="{1D6B039C-5F4E-E44D-BA4D-0A5ACD53D0D6}" type="slidenum">
              <a:rPr lang="en-US" sz="1600">
                <a:solidFill>
                  <a:prstClr val="black"/>
                </a:solidFill>
                <a:latin typeface="Calibri"/>
              </a:rPr>
              <a:pPr defTabSz="663809">
                <a:defRPr/>
              </a:pPr>
              <a:t>10</a:t>
            </a:fld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03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16538" y="1038225"/>
            <a:ext cx="9185275" cy="516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B039C-5F4E-E44D-BA4D-0A5ACD53D0D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8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6B039C-5F4E-E44D-BA4D-0A5ACD53D0D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67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6B039C-5F4E-E44D-BA4D-0A5ACD53D0D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6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28DE-4D58-4275-847E-83698CBA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F3F5E-9A90-4296-9A99-5FA2EDE04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E8B1-D607-44D6-A3C5-863C423A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20CD-2A26-41D0-AF60-F1328A9F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DDA97-BD5E-44BE-851C-193E438F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4B55B-70BF-4A52-8E4E-EBABD8C5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57850-853B-4D46-AA48-B0D3D389A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8A21C-CCE1-46AC-82F8-DF77E305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81056-8FCF-47B0-AC4B-EBD5769B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9D06-0B47-4683-B4CB-DABF2390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05E97-3F66-4F1F-8179-0B63736CE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095A7-E661-420A-88B4-860D6C164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7004B-DE78-41A9-9EF1-6DDC1FD0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85EF-8E92-49DB-B2B5-1EFC959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F72F5-101D-42FA-99F2-49E9AB64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4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467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56"/>
          <a:stretch/>
        </p:blipFill>
        <p:spPr bwMode="auto">
          <a:xfrm>
            <a:off x="8071333" y="0"/>
            <a:ext cx="412652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6811433" y="-8195"/>
            <a:ext cx="5380567" cy="9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6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Mon blu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67200"/>
            <a:ext cx="12192000" cy="2590800"/>
          </a:xfrm>
          <a:prstGeom prst="rect">
            <a:avLst/>
          </a:prstGeom>
        </p:spPr>
      </p:pic>
      <p:sp>
        <p:nvSpPr>
          <p:cNvPr id="7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1303101" y="3149197"/>
            <a:ext cx="9585799" cy="77352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2179011" y="4086329"/>
            <a:ext cx="7833976" cy="78177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 &amp; Location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971"/>
          <a:stretch/>
        </p:blipFill>
        <p:spPr>
          <a:xfrm>
            <a:off x="4440196" y="596900"/>
            <a:ext cx="3328086" cy="1274629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AC27DEC9-2F01-40EF-A43B-3AFB05E28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5501" y="1910320"/>
            <a:ext cx="9278017" cy="773529"/>
          </a:xfrm>
        </p:spPr>
        <p:txBody>
          <a:bodyPr/>
          <a:lstStyle>
            <a:lvl1pPr marL="0" indent="0" algn="ctr">
              <a:buNone/>
              <a:defRPr sz="1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Government of Mongolia</a:t>
            </a:r>
          </a:p>
          <a:p>
            <a:pPr lvl="0"/>
            <a:r>
              <a:rPr lang="en-US" dirty="0"/>
              <a:t>Ministry of Energy</a:t>
            </a:r>
          </a:p>
        </p:txBody>
      </p:sp>
    </p:spTree>
    <p:extLst>
      <p:ext uri="{BB962C8B-B14F-4D97-AF65-F5344CB8AC3E}">
        <p14:creationId xmlns:p14="http://schemas.microsoft.com/office/powerpoint/2010/main" val="132073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99A8-1BF0-204E-B69B-EC2A8C510193}" type="datetime1">
              <a:rPr lang="en-US"/>
              <a:pPr>
                <a:defRPr/>
              </a:pPr>
              <a:t>2/5/2024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 &amp; Location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6831-EEC5-EA48-BC17-B70AFEB08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4182533" y="-762000"/>
            <a:ext cx="8009467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0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0963-ACAD-46D0-ACDD-4D54D5E5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5024-F0B8-41E9-A014-87989E8E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90A5F-7FD5-4C39-9311-36427EBD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52188-12E6-4C56-8B01-85CDD3A5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C50F6-F7A7-4116-A773-D9F73AC7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DAE5-92E9-4A03-BE6E-6E383A70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706B3-60E5-42A4-9476-C3DB6EB56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68FC2-CBF5-4D4E-B068-F6F33E77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7BF8F-DECD-41A2-96E4-DB16F62C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E26D0-E21C-4051-BCA3-22BD23B7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7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580-A3DA-4D0A-99C9-6303EA45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B794-878E-491A-A172-E2DB08F10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7E71C-C4C1-4F47-90D2-F3F8B807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FC38E-F2A4-46AC-A206-814DABC9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08959-15E3-4BEC-8A18-A0005484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C69D4-9189-477B-9705-BC94E7F5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9045-7D7F-4736-BE73-942F2EC1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BAE1-7E98-49BE-BDC5-B35E28592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E6112-8A05-4DAC-8BF8-3848BC2A6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79068-6222-4D7E-8C7E-BCEBE7432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B6069-68F7-49E4-8AC7-7B3D9F754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CEE6C-0F19-4A68-9B72-D0101037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82B66-2886-40F6-A69F-DC671129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4EE84-E828-4D57-9815-63408432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0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9D1F-AF44-4AB2-881A-69A176B5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355BF-4DFA-4A32-9F63-AFEF7368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AD97D-9368-4AC3-986F-11A84261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C2297-F21B-49BE-A0B8-A26BEE7B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2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C8943-483D-4DE6-BEA6-45F0020B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19333-FA62-408C-A91B-D4D0A5CA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61162-2BB6-49A2-8BF1-F14A8F9E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4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EDA1-BFD8-4176-9428-437EFADD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6B44-DD6A-4F72-BBAA-69C0FD6C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1535D-13A4-415E-A065-0E3F378A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612B1-7871-477A-A78B-D86AF93C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9810B-8803-4B55-84A3-E3A41585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88780-C1A8-4733-8BCE-7F5645D8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529B-B3F7-4880-BC44-0E856B09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9CE8B-AEA6-409D-8E09-1F8FD0A9B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B0280-578F-46B2-9F49-5A2DEE884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31841-DFF3-4C3A-8ED8-A52D3BB7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9102F-4C2E-4066-9E7B-FEB8C221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CCCCC-58A6-4169-976A-F81C2FBE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8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CBC7D-E4E7-4DB0-BAA6-699EA96B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9F22A-1BC1-405D-AB33-81E4D9233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F2A2-9252-4F41-AD89-76DC3B929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0037-6A31-4B75-8FDE-2B7410CC4A5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69E79-2425-48D7-A700-7125B32A0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791F5-B3DB-42BD-874D-90CBFA072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14CD-00B2-4E17-B5B8-4ECFFE7D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6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58.png"/><Relationship Id="rId4" Type="http://schemas.openxmlformats.org/officeDocument/2006/relationships/image" Target="../media/image20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chart" Target="../charts/chart2.xml"/><Relationship Id="rId2" Type="http://schemas.openxmlformats.org/officeDocument/2006/relationships/chart" Target="../charts/chart1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microsoft.com/office/2007/relationships/hdphoto" Target="../media/hdphoto5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epic.or.jp/pub/pdf/epijJepic2020.pdf" TargetMode="External"/><Relationship Id="rId3" Type="http://schemas.openxmlformats.org/officeDocument/2006/relationships/chart" Target="../charts/chart4.xml"/><Relationship Id="rId7" Type="http://schemas.openxmlformats.org/officeDocument/2006/relationships/hyperlink" Target="https://en.wikipedia.org/wiki/Electricity_sector_of_the_United_State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Electricity_sector_in_Germany" TargetMode="External"/><Relationship Id="rId5" Type="http://schemas.openxmlformats.org/officeDocument/2006/relationships/chart" Target="../charts/chart6.xml"/><Relationship Id="rId10" Type="http://schemas.openxmlformats.org/officeDocument/2006/relationships/chart" Target="../charts/chart7.xml"/><Relationship Id="rId4" Type="http://schemas.openxmlformats.org/officeDocument/2006/relationships/chart" Target="../charts/chart5.xml"/><Relationship Id="rId9" Type="http://schemas.openxmlformats.org/officeDocument/2006/relationships/hyperlink" Target="https://www.gov.uk/government/statistics/energy-chapter-2-digest-of-united-kingdom-energy-statistics-duk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6.png"/><Relationship Id="rId3" Type="http://schemas.openxmlformats.org/officeDocument/2006/relationships/image" Target="../media/image37.gif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microsoft.com/office/2007/relationships/hdphoto" Target="../media/hdphoto11.wdp"/><Relationship Id="rId2" Type="http://schemas.openxmlformats.org/officeDocument/2006/relationships/notesSlide" Target="../notesSlides/notesSlide4.xml"/><Relationship Id="rId16" Type="http://schemas.microsoft.com/office/2007/relationships/hdphoto" Target="../media/hdphoto13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10" Type="http://schemas.openxmlformats.org/officeDocument/2006/relationships/image" Target="../media/image52.svg"/><Relationship Id="rId4" Type="http://schemas.microsoft.com/office/2007/relationships/hdphoto" Target="../media/hdphoto9.wdp"/><Relationship Id="rId9" Type="http://schemas.openxmlformats.org/officeDocument/2006/relationships/image" Target="../media/image51.png"/><Relationship Id="rId1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63947" y="3065774"/>
            <a:ext cx="8264105" cy="3087375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ЭНЕРГЕТИЧЕСКИЙ СЕКТОР МОНГОЛИИ </a:t>
            </a:r>
            <a:endParaRPr lang="mn-MN" sz="2400" cap="all" dirty="0">
              <a:latin typeface="Arial" pitchFamily="34" charset="0"/>
              <a:cs typeface="Arial" pitchFamily="34" charset="0"/>
            </a:endParaRPr>
          </a:p>
          <a:p>
            <a:endParaRPr lang="en-US" sz="2000" cap="all" dirty="0">
              <a:latin typeface="Arial" pitchFamily="34" charset="0"/>
              <a:cs typeface="Arial" pitchFamily="34" charset="0"/>
            </a:endParaRPr>
          </a:p>
          <a:p>
            <a:endParaRPr lang="en-US" sz="2000" cap="all" dirty="0">
              <a:latin typeface="Arial" pitchFamily="34" charset="0"/>
              <a:cs typeface="Arial" pitchFamily="34" charset="0"/>
            </a:endParaRPr>
          </a:p>
          <a:p>
            <a:endParaRPr lang="en-US" sz="2000" cap="all" dirty="0">
              <a:latin typeface="Arial" pitchFamily="34" charset="0"/>
              <a:cs typeface="Arial" pitchFamily="34" charset="0"/>
            </a:endParaRPr>
          </a:p>
          <a:p>
            <a:endParaRPr lang="en-US" sz="2000" cap="all" dirty="0">
              <a:latin typeface="Arial" pitchFamily="34" charset="0"/>
              <a:cs typeface="Arial" pitchFamily="34" charset="0"/>
            </a:endParaRPr>
          </a:p>
          <a:p>
            <a:endParaRPr lang="en-US" sz="2000" cap="all" dirty="0">
              <a:latin typeface="Arial" pitchFamily="34" charset="0"/>
              <a:cs typeface="Arial" pitchFamily="34" charset="0"/>
            </a:endParaRPr>
          </a:p>
          <a:p>
            <a:r>
              <a:rPr lang="en-US" sz="2000" cap="all" dirty="0">
                <a:latin typeface="Arial" pitchFamily="34" charset="0"/>
                <a:cs typeface="Arial" pitchFamily="34" charset="0"/>
              </a:rPr>
              <a:t>2023 </a:t>
            </a:r>
            <a:r>
              <a:rPr lang="ru-RU" sz="2000" cap="all" dirty="0">
                <a:latin typeface="Arial" pitchFamily="34" charset="0"/>
                <a:cs typeface="Arial" pitchFamily="34" charset="0"/>
              </a:rPr>
              <a:t>г.</a:t>
            </a:r>
            <a:endParaRPr lang="mn-MN" sz="20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E00A20E4-D0FB-4D27-BF9B-5DCB56620241}"/>
              </a:ext>
            </a:extLst>
          </p:cNvPr>
          <p:cNvSpPr txBox="1">
            <a:spLocks/>
          </p:cNvSpPr>
          <p:nvPr/>
        </p:nvSpPr>
        <p:spPr bwMode="auto">
          <a:xfrm>
            <a:off x="1478947" y="1910320"/>
            <a:ext cx="9278017" cy="77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Правительство Монголии</a:t>
            </a:r>
          </a:p>
          <a:p>
            <a:r>
              <a:rPr lang="ru-RU" dirty="0"/>
              <a:t>Министерство энергетики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2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Box 247">
            <a:extLst>
              <a:ext uri="{FF2B5EF4-FFF2-40B4-BE49-F238E27FC236}">
                <a16:creationId xmlns:a16="http://schemas.microsoft.com/office/drawing/2014/main" id="{B5C1A991-8F23-49EB-B8BC-5A2C0975780A}"/>
              </a:ext>
            </a:extLst>
          </p:cNvPr>
          <p:cNvSpPr txBox="1"/>
          <p:nvPr/>
        </p:nvSpPr>
        <p:spPr>
          <a:xfrm>
            <a:off x="3015050" y="305587"/>
            <a:ext cx="894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Существующие проекты в области возобновляемой энергетики</a:t>
            </a:r>
            <a:endParaRPr lang="mn-MN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1D8B57-E17D-437B-B3B2-C3653DFCF2B8}"/>
              </a:ext>
            </a:extLst>
          </p:cNvPr>
          <p:cNvGrpSpPr/>
          <p:nvPr/>
        </p:nvGrpSpPr>
        <p:grpSpPr>
          <a:xfrm>
            <a:off x="56000" y="1177626"/>
            <a:ext cx="12140845" cy="5643072"/>
            <a:chOff x="56000" y="1068444"/>
            <a:chExt cx="12140845" cy="5643072"/>
          </a:xfrm>
        </p:grpSpPr>
        <p:sp>
          <p:nvSpPr>
            <p:cNvPr id="613" name="任意多边形 5">
              <a:extLst>
                <a:ext uri="{FF2B5EF4-FFF2-40B4-BE49-F238E27FC236}">
                  <a16:creationId xmlns:a16="http://schemas.microsoft.com/office/drawing/2014/main" id="{9684F8ED-93A8-47CA-8DCA-AE051C93F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720" y="2983476"/>
              <a:ext cx="1735107" cy="2219700"/>
            </a:xfrm>
            <a:custGeom>
              <a:avLst/>
              <a:gdLst>
                <a:gd name="T0" fmla="*/ 0 w 30211314"/>
                <a:gd name="T1" fmla="*/ 0 h 43938769"/>
                <a:gd name="T2" fmla="*/ 30211314 w 30211314"/>
                <a:gd name="T3" fmla="*/ 43938769 h 43938769"/>
              </a:gdLst>
              <a:ahLst/>
              <a:cxnLst>
                <a:cxn ang="0">
                  <a:pos x="24924738" y="10039357"/>
                </a:cxn>
                <a:cxn ang="0">
                  <a:pos x="22582127" y="10503557"/>
                </a:cxn>
                <a:cxn ang="0">
                  <a:pos x="21539547" y="8787988"/>
                </a:cxn>
                <a:cxn ang="0">
                  <a:pos x="19359100" y="8161625"/>
                </a:cxn>
                <a:cxn ang="0">
                  <a:pos x="18407728" y="6908897"/>
                </a:cxn>
                <a:cxn ang="0">
                  <a:pos x="18802332" y="5308869"/>
                </a:cxn>
                <a:cxn ang="0">
                  <a:pos x="16204988" y="3731813"/>
                </a:cxn>
                <a:cxn ang="0">
                  <a:pos x="14050911" y="2133144"/>
                </a:cxn>
                <a:cxn ang="0">
                  <a:pos x="12242095" y="1507460"/>
                </a:cxn>
                <a:cxn ang="0">
                  <a:pos x="10063007" y="788528"/>
                </a:cxn>
                <a:cxn ang="0">
                  <a:pos x="7627828" y="0"/>
                </a:cxn>
                <a:cxn ang="0">
                  <a:pos x="5471712" y="92568"/>
                </a:cxn>
                <a:cxn ang="0">
                  <a:pos x="4776432" y="1739220"/>
                </a:cxn>
                <a:cxn ang="0">
                  <a:pos x="5958884" y="3431816"/>
                </a:cxn>
                <a:cxn ang="0">
                  <a:pos x="6817687" y="6331875"/>
                </a:cxn>
                <a:cxn ang="0">
                  <a:pos x="7931222" y="8163663"/>
                </a:cxn>
                <a:cxn ang="0">
                  <a:pos x="5844023" y="8812999"/>
                </a:cxn>
                <a:cxn ang="0">
                  <a:pos x="3733172" y="8903529"/>
                </a:cxn>
                <a:cxn ang="0">
                  <a:pos x="3663576" y="10828564"/>
                </a:cxn>
                <a:cxn ang="0">
                  <a:pos x="3014919" y="12892113"/>
                </a:cxn>
                <a:cxn ang="0">
                  <a:pos x="2319639" y="15002285"/>
                </a:cxn>
                <a:cxn ang="0">
                  <a:pos x="116220" y="16022573"/>
                </a:cxn>
                <a:cxn ang="0">
                  <a:pos x="417575" y="17672891"/>
                </a:cxn>
                <a:cxn ang="0">
                  <a:pos x="417575" y="20382109"/>
                </a:cxn>
                <a:cxn ang="0">
                  <a:pos x="1576376" y="22558479"/>
                </a:cxn>
                <a:cxn ang="0">
                  <a:pos x="4150747" y="24390947"/>
                </a:cxn>
                <a:cxn ang="0">
                  <a:pos x="6237267" y="26640311"/>
                </a:cxn>
                <a:cxn ang="0">
                  <a:pos x="8347439" y="28518043"/>
                </a:cxn>
                <a:cxn ang="0">
                  <a:pos x="10573151" y="29329543"/>
                </a:cxn>
                <a:cxn ang="0">
                  <a:pos x="11662355" y="29885631"/>
                </a:cxn>
                <a:cxn ang="0">
                  <a:pos x="11987363" y="31764043"/>
                </a:cxn>
                <a:cxn ang="0">
                  <a:pos x="13029944" y="35055988"/>
                </a:cxn>
                <a:cxn ang="0">
                  <a:pos x="14305643" y="37467516"/>
                </a:cxn>
                <a:cxn ang="0">
                  <a:pos x="15140795" y="39044572"/>
                </a:cxn>
                <a:cxn ang="0">
                  <a:pos x="16322567" y="40783792"/>
                </a:cxn>
                <a:cxn ang="0">
                  <a:pos x="19313155" y="41942592"/>
                </a:cxn>
                <a:cxn ang="0">
                  <a:pos x="22767943" y="43032476"/>
                </a:cxn>
                <a:cxn ang="0">
                  <a:pos x="25434871" y="43938769"/>
                </a:cxn>
                <a:cxn ang="0">
                  <a:pos x="25365286" y="41387183"/>
                </a:cxn>
                <a:cxn ang="0">
                  <a:pos x="24901087" y="38861474"/>
                </a:cxn>
                <a:cxn ang="0">
                  <a:pos x="25527450" y="37215502"/>
                </a:cxn>
                <a:cxn ang="0">
                  <a:pos x="26246382" y="34919514"/>
                </a:cxn>
                <a:cxn ang="0">
                  <a:pos x="26478142" y="32066758"/>
                </a:cxn>
                <a:cxn ang="0">
                  <a:pos x="26283213" y="29448897"/>
                </a:cxn>
                <a:cxn ang="0">
                  <a:pos x="27660594" y="28425475"/>
                </a:cxn>
                <a:cxn ang="0">
                  <a:pos x="28008574" y="25874755"/>
                </a:cxn>
                <a:cxn ang="0">
                  <a:pos x="29121430" y="23974050"/>
                </a:cxn>
                <a:cxn ang="0">
                  <a:pos x="29863334" y="21632118"/>
                </a:cxn>
                <a:cxn ang="0">
                  <a:pos x="30072122" y="19476002"/>
                </a:cxn>
                <a:cxn ang="0">
                  <a:pos x="29423466" y="17319206"/>
                </a:cxn>
                <a:cxn ang="0">
                  <a:pos x="28171418" y="14958647"/>
                </a:cxn>
                <a:cxn ang="0">
                  <a:pos x="26446058" y="13157448"/>
                </a:cxn>
                <a:cxn ang="0">
                  <a:pos x="25822905" y="11094333"/>
                </a:cxn>
              </a:cxnLst>
              <a:rect l="T0" t="T1" r="T2" b="T3"/>
              <a:pathLst>
                <a:path w="30211314" h="43938769">
                  <a:moveTo>
                    <a:pt x="25822905" y="11094333"/>
                  </a:moveTo>
                  <a:lnTo>
                    <a:pt x="24924738" y="10039357"/>
                  </a:lnTo>
                  <a:lnTo>
                    <a:pt x="23649039" y="11292085"/>
                  </a:lnTo>
                  <a:lnTo>
                    <a:pt x="22582127" y="10503557"/>
                  </a:lnTo>
                  <a:lnTo>
                    <a:pt x="22513211" y="9692057"/>
                  </a:lnTo>
                  <a:lnTo>
                    <a:pt x="21539547" y="8787988"/>
                  </a:lnTo>
                  <a:lnTo>
                    <a:pt x="20426011" y="7859589"/>
                  </a:lnTo>
                  <a:lnTo>
                    <a:pt x="19359100" y="8161625"/>
                  </a:lnTo>
                  <a:lnTo>
                    <a:pt x="18571931" y="7744728"/>
                  </a:lnTo>
                  <a:lnTo>
                    <a:pt x="18407728" y="6908897"/>
                  </a:lnTo>
                  <a:lnTo>
                    <a:pt x="18802332" y="6236589"/>
                  </a:lnTo>
                  <a:lnTo>
                    <a:pt x="18802332" y="5308869"/>
                  </a:lnTo>
                  <a:lnTo>
                    <a:pt x="17642852" y="4450745"/>
                  </a:lnTo>
                  <a:lnTo>
                    <a:pt x="16204988" y="3731813"/>
                  </a:lnTo>
                  <a:lnTo>
                    <a:pt x="15557691" y="3060864"/>
                  </a:lnTo>
                  <a:lnTo>
                    <a:pt x="14050911" y="2133144"/>
                  </a:lnTo>
                  <a:lnTo>
                    <a:pt x="12751560" y="2133144"/>
                  </a:lnTo>
                  <a:lnTo>
                    <a:pt x="12242095" y="1507460"/>
                  </a:lnTo>
                  <a:lnTo>
                    <a:pt x="11361679" y="1066912"/>
                  </a:lnTo>
                  <a:lnTo>
                    <a:pt x="10063007" y="788528"/>
                  </a:lnTo>
                  <a:lnTo>
                    <a:pt x="8926499" y="695960"/>
                  </a:lnTo>
                  <a:lnTo>
                    <a:pt x="7627828" y="0"/>
                  </a:lnTo>
                  <a:lnTo>
                    <a:pt x="6469027" y="46624"/>
                  </a:lnTo>
                  <a:lnTo>
                    <a:pt x="5471712" y="92568"/>
                  </a:lnTo>
                  <a:lnTo>
                    <a:pt x="4351381" y="618889"/>
                  </a:lnTo>
                  <a:lnTo>
                    <a:pt x="4776432" y="1739220"/>
                  </a:lnTo>
                  <a:lnTo>
                    <a:pt x="5239952" y="3037892"/>
                  </a:lnTo>
                  <a:lnTo>
                    <a:pt x="5958884" y="3431816"/>
                  </a:lnTo>
                  <a:lnTo>
                    <a:pt x="6933907" y="4429811"/>
                  </a:lnTo>
                  <a:lnTo>
                    <a:pt x="6817687" y="6331875"/>
                  </a:lnTo>
                  <a:lnTo>
                    <a:pt x="7652838" y="6934587"/>
                  </a:lnTo>
                  <a:lnTo>
                    <a:pt x="7931222" y="8163663"/>
                  </a:lnTo>
                  <a:lnTo>
                    <a:pt x="7073099" y="8533936"/>
                  </a:lnTo>
                  <a:lnTo>
                    <a:pt x="5844023" y="8812999"/>
                  </a:lnTo>
                  <a:lnTo>
                    <a:pt x="4568323" y="9578555"/>
                  </a:lnTo>
                  <a:lnTo>
                    <a:pt x="3733172" y="8903529"/>
                  </a:lnTo>
                  <a:lnTo>
                    <a:pt x="3571008" y="9623140"/>
                  </a:lnTo>
                  <a:lnTo>
                    <a:pt x="3663576" y="10828564"/>
                  </a:lnTo>
                  <a:lnTo>
                    <a:pt x="3942639" y="11871825"/>
                  </a:lnTo>
                  <a:lnTo>
                    <a:pt x="3014919" y="12892113"/>
                  </a:lnTo>
                  <a:lnTo>
                    <a:pt x="2318960" y="13703613"/>
                  </a:lnTo>
                  <a:cubicBezTo>
                    <a:pt x="2319186" y="14136504"/>
                    <a:pt x="2319413" y="14569394"/>
                    <a:pt x="2319639" y="15002285"/>
                  </a:cubicBezTo>
                  <a:lnTo>
                    <a:pt x="1043940" y="15536080"/>
                  </a:lnTo>
                  <a:lnTo>
                    <a:pt x="116220" y="16022573"/>
                  </a:lnTo>
                  <a:lnTo>
                    <a:pt x="0" y="17112457"/>
                  </a:lnTo>
                  <a:lnTo>
                    <a:pt x="417575" y="17672891"/>
                  </a:lnTo>
                  <a:lnTo>
                    <a:pt x="440548" y="19134406"/>
                  </a:lnTo>
                  <a:lnTo>
                    <a:pt x="417575" y="20382109"/>
                  </a:lnTo>
                  <a:lnTo>
                    <a:pt x="353811" y="21987825"/>
                  </a:lnTo>
                  <a:lnTo>
                    <a:pt x="1576376" y="22558479"/>
                  </a:lnTo>
                  <a:lnTo>
                    <a:pt x="2829104" y="23486878"/>
                  </a:lnTo>
                  <a:lnTo>
                    <a:pt x="4150747" y="24390947"/>
                  </a:lnTo>
                  <a:lnTo>
                    <a:pt x="5263603" y="25620023"/>
                  </a:lnTo>
                  <a:lnTo>
                    <a:pt x="6237267" y="26640311"/>
                  </a:lnTo>
                  <a:lnTo>
                    <a:pt x="7280527" y="27961955"/>
                  </a:lnTo>
                  <a:lnTo>
                    <a:pt x="8347439" y="28518043"/>
                  </a:lnTo>
                  <a:lnTo>
                    <a:pt x="9738679" y="29097783"/>
                  </a:lnTo>
                  <a:lnTo>
                    <a:pt x="10573151" y="29329543"/>
                  </a:lnTo>
                  <a:lnTo>
                    <a:pt x="11384651" y="29422111"/>
                  </a:lnTo>
                  <a:lnTo>
                    <a:pt x="11662355" y="29885631"/>
                  </a:lnTo>
                  <a:lnTo>
                    <a:pt x="11244780" y="31207955"/>
                  </a:lnTo>
                  <a:lnTo>
                    <a:pt x="11987363" y="31764043"/>
                  </a:lnTo>
                  <a:lnTo>
                    <a:pt x="12984679" y="32761359"/>
                  </a:lnTo>
                  <a:lnTo>
                    <a:pt x="13029944" y="35055988"/>
                  </a:lnTo>
                  <a:lnTo>
                    <a:pt x="13586711" y="36516824"/>
                  </a:lnTo>
                  <a:lnTo>
                    <a:pt x="14305643" y="37467516"/>
                  </a:lnTo>
                  <a:lnTo>
                    <a:pt x="14166451" y="38256044"/>
                  </a:lnTo>
                  <a:lnTo>
                    <a:pt x="15140795" y="39044572"/>
                  </a:lnTo>
                  <a:lnTo>
                    <a:pt x="16174657" y="40025185"/>
                  </a:lnTo>
                  <a:lnTo>
                    <a:pt x="16322567" y="40783792"/>
                  </a:lnTo>
                  <a:lnTo>
                    <a:pt x="16832711" y="41734484"/>
                  </a:lnTo>
                  <a:lnTo>
                    <a:pt x="19313155" y="41942592"/>
                  </a:lnTo>
                  <a:lnTo>
                    <a:pt x="21005751" y="41988537"/>
                  </a:lnTo>
                  <a:lnTo>
                    <a:pt x="22767943" y="43032476"/>
                  </a:lnTo>
                  <a:lnTo>
                    <a:pt x="23997019" y="43403428"/>
                  </a:lnTo>
                  <a:lnTo>
                    <a:pt x="25434871" y="43938769"/>
                  </a:lnTo>
                  <a:cubicBezTo>
                    <a:pt x="25432063" y="43441976"/>
                    <a:pt x="25228902" y="43090080"/>
                    <a:pt x="25226094" y="42593287"/>
                  </a:cubicBezTo>
                  <a:lnTo>
                    <a:pt x="25365286" y="41387183"/>
                  </a:lnTo>
                  <a:lnTo>
                    <a:pt x="25249067" y="39835138"/>
                  </a:lnTo>
                  <a:lnTo>
                    <a:pt x="24901087" y="38861474"/>
                  </a:lnTo>
                  <a:lnTo>
                    <a:pt x="25109875" y="37679022"/>
                  </a:lnTo>
                  <a:lnTo>
                    <a:pt x="25527450" y="37215502"/>
                  </a:lnTo>
                  <a:lnTo>
                    <a:pt x="25597046" y="36055342"/>
                  </a:lnTo>
                  <a:lnTo>
                    <a:pt x="26246382" y="34919514"/>
                  </a:lnTo>
                  <a:lnTo>
                    <a:pt x="26408546" y="33435026"/>
                  </a:lnTo>
                  <a:lnTo>
                    <a:pt x="26478142" y="32066758"/>
                  </a:lnTo>
                  <a:lnTo>
                    <a:pt x="26338950" y="30860654"/>
                  </a:lnTo>
                  <a:lnTo>
                    <a:pt x="26283213" y="29448897"/>
                  </a:lnTo>
                  <a:lnTo>
                    <a:pt x="26941662" y="28518043"/>
                  </a:lnTo>
                  <a:lnTo>
                    <a:pt x="27660594" y="28425475"/>
                  </a:lnTo>
                  <a:lnTo>
                    <a:pt x="27869382" y="27289646"/>
                  </a:lnTo>
                  <a:lnTo>
                    <a:pt x="28008574" y="25874755"/>
                  </a:lnTo>
                  <a:lnTo>
                    <a:pt x="28286279" y="24599734"/>
                  </a:lnTo>
                  <a:lnTo>
                    <a:pt x="29121430" y="23974050"/>
                  </a:lnTo>
                  <a:lnTo>
                    <a:pt x="29561978" y="22883487"/>
                  </a:lnTo>
                  <a:lnTo>
                    <a:pt x="29863334" y="21632118"/>
                  </a:lnTo>
                  <a:lnTo>
                    <a:pt x="30211314" y="20681426"/>
                  </a:lnTo>
                  <a:lnTo>
                    <a:pt x="30072122" y="19476002"/>
                  </a:lnTo>
                  <a:lnTo>
                    <a:pt x="30026178" y="18339494"/>
                  </a:lnTo>
                  <a:lnTo>
                    <a:pt x="29423466" y="17319206"/>
                  </a:lnTo>
                  <a:lnTo>
                    <a:pt x="28704534" y="16415137"/>
                  </a:lnTo>
                  <a:lnTo>
                    <a:pt x="28171418" y="14958647"/>
                  </a:lnTo>
                  <a:lnTo>
                    <a:pt x="27256878" y="14038544"/>
                  </a:lnTo>
                  <a:lnTo>
                    <a:pt x="26446058" y="13157448"/>
                  </a:lnTo>
                  <a:lnTo>
                    <a:pt x="26051448" y="12114188"/>
                  </a:lnTo>
                  <a:lnTo>
                    <a:pt x="25822905" y="110943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14" name="任意多边形 6">
              <a:extLst>
                <a:ext uri="{FF2B5EF4-FFF2-40B4-BE49-F238E27FC236}">
                  <a16:creationId xmlns:a16="http://schemas.microsoft.com/office/drawing/2014/main" id="{E531F503-88CA-4F68-B330-31D4D7099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247" y="3093363"/>
              <a:ext cx="1313189" cy="2197723"/>
            </a:xfrm>
            <a:custGeom>
              <a:avLst/>
              <a:gdLst>
                <a:gd name="T0" fmla="*/ 0 w 22884832"/>
                <a:gd name="T1" fmla="*/ 0 h 43496670"/>
                <a:gd name="T2" fmla="*/ 22884832 w 22884832"/>
                <a:gd name="T3" fmla="*/ 43496670 h 43496670"/>
              </a:gdLst>
              <a:ahLst/>
              <a:cxnLst>
                <a:cxn ang="0">
                  <a:pos x="1158110" y="8045404"/>
                </a:cxn>
                <a:cxn ang="0">
                  <a:pos x="1854749" y="6862952"/>
                </a:cxn>
                <a:cxn ang="0">
                  <a:pos x="2272325" y="4961568"/>
                </a:cxn>
                <a:cxn ang="0">
                  <a:pos x="3895325" y="3477760"/>
                </a:cxn>
                <a:cxn ang="0">
                  <a:pos x="4660201" y="2318280"/>
                </a:cxn>
                <a:cxn ang="0">
                  <a:pos x="5656837" y="764876"/>
                </a:cxn>
                <a:cxn ang="0">
                  <a:pos x="7373085" y="0"/>
                </a:cxn>
                <a:cxn ang="0">
                  <a:pos x="8068365" y="1136508"/>
                </a:cxn>
                <a:cxn ang="0">
                  <a:pos x="10016373" y="2249364"/>
                </a:cxn>
                <a:cxn ang="0">
                  <a:pos x="11685997" y="1553404"/>
                </a:cxn>
                <a:cxn ang="0">
                  <a:pos x="13053585" y="1507460"/>
                </a:cxn>
                <a:cxn ang="0">
                  <a:pos x="13609673" y="3014240"/>
                </a:cxn>
                <a:cxn ang="0">
                  <a:pos x="13934681" y="4800084"/>
                </a:cxn>
                <a:cxn ang="0">
                  <a:pos x="14675226" y="5285897"/>
                </a:cxn>
                <a:cxn ang="0">
                  <a:pos x="16599582" y="5773069"/>
                </a:cxn>
                <a:cxn ang="0">
                  <a:pos x="17202973" y="7187960"/>
                </a:cxn>
                <a:cxn ang="0">
                  <a:pos x="19058413" y="7721076"/>
                </a:cxn>
                <a:cxn ang="0">
                  <a:pos x="21398037" y="8277405"/>
                </a:cxn>
                <a:cxn ang="0">
                  <a:pos x="22536852" y="10178549"/>
                </a:cxn>
                <a:cxn ang="0">
                  <a:pos x="22119277" y="12868461"/>
                </a:cxn>
                <a:cxn ang="0">
                  <a:pos x="20890201" y="14815789"/>
                </a:cxn>
                <a:cxn ang="0">
                  <a:pos x="21377373" y="17064473"/>
                </a:cxn>
                <a:cxn ang="0">
                  <a:pos x="20240865" y="18942885"/>
                </a:cxn>
                <a:cxn ang="0">
                  <a:pos x="20334113" y="20681426"/>
                </a:cxn>
                <a:cxn ang="0">
                  <a:pos x="19777345" y="22582810"/>
                </a:cxn>
                <a:cxn ang="0">
                  <a:pos x="21980085" y="23879443"/>
                </a:cxn>
                <a:cxn ang="0">
                  <a:pos x="22420632" y="26199762"/>
                </a:cxn>
                <a:cxn ang="0">
                  <a:pos x="22884832" y="29493066"/>
                </a:cxn>
                <a:cxn ang="0">
                  <a:pos x="22119276" y="31416742"/>
                </a:cxn>
                <a:cxn ang="0">
                  <a:pos x="20217892" y="32553250"/>
                </a:cxn>
                <a:cxn ang="0">
                  <a:pos x="14929958" y="32599874"/>
                </a:cxn>
                <a:cxn ang="0">
                  <a:pos x="13445470" y="31092414"/>
                </a:cxn>
                <a:cxn ang="0">
                  <a:pos x="10917723" y="29978878"/>
                </a:cxn>
                <a:cxn ang="0">
                  <a:pos x="9993400" y="32807298"/>
                </a:cxn>
                <a:cxn ang="0">
                  <a:pos x="9782569" y="42747708"/>
                </a:cxn>
                <a:cxn ang="0">
                  <a:pos x="7454507" y="43496670"/>
                </a:cxn>
                <a:cxn ang="0">
                  <a:pos x="4960878" y="42568950"/>
                </a:cxn>
                <a:cxn ang="0">
                  <a:pos x="2549350" y="42255768"/>
                </a:cxn>
                <a:cxn ang="0">
                  <a:pos x="568583" y="41701236"/>
                </a:cxn>
                <a:cxn ang="0">
                  <a:pos x="464199" y="39184442"/>
                </a:cxn>
                <a:cxn ang="0">
                  <a:pos x="0" y="36658733"/>
                </a:cxn>
                <a:cxn ang="0">
                  <a:pos x="626363" y="35012761"/>
                </a:cxn>
                <a:cxn ang="0">
                  <a:pos x="1345295" y="32716773"/>
                </a:cxn>
                <a:cxn ang="0">
                  <a:pos x="1577055" y="29864017"/>
                </a:cxn>
                <a:cxn ang="0">
                  <a:pos x="1382126" y="27246156"/>
                </a:cxn>
                <a:cxn ang="0">
                  <a:pos x="2759507" y="26222734"/>
                </a:cxn>
                <a:cxn ang="0">
                  <a:pos x="3107487" y="23672014"/>
                </a:cxn>
                <a:cxn ang="0">
                  <a:pos x="4220343" y="21771309"/>
                </a:cxn>
                <a:cxn ang="0">
                  <a:pos x="4962247" y="19429377"/>
                </a:cxn>
                <a:cxn ang="0">
                  <a:pos x="5171035" y="17273261"/>
                </a:cxn>
                <a:cxn ang="0">
                  <a:pos x="4522379" y="15116465"/>
                </a:cxn>
                <a:cxn ang="0">
                  <a:pos x="3270331" y="12755906"/>
                </a:cxn>
                <a:cxn ang="0">
                  <a:pos x="1544971" y="10954707"/>
                </a:cxn>
                <a:cxn ang="0">
                  <a:pos x="921818" y="8891592"/>
                </a:cxn>
              </a:cxnLst>
              <a:rect l="T0" t="T1" r="T2" b="T3"/>
              <a:pathLst>
                <a:path w="22884832" h="43496670">
                  <a:moveTo>
                    <a:pt x="921818" y="8891592"/>
                  </a:moveTo>
                  <a:lnTo>
                    <a:pt x="1158110" y="8045404"/>
                  </a:lnTo>
                  <a:lnTo>
                    <a:pt x="1762181" y="7651480"/>
                  </a:lnTo>
                  <a:lnTo>
                    <a:pt x="1854749" y="6862952"/>
                  </a:lnTo>
                  <a:lnTo>
                    <a:pt x="1668933" y="5912260"/>
                  </a:lnTo>
                  <a:lnTo>
                    <a:pt x="2272325" y="4961568"/>
                  </a:lnTo>
                  <a:lnTo>
                    <a:pt x="3049701" y="4189080"/>
                  </a:lnTo>
                  <a:lnTo>
                    <a:pt x="3895325" y="3477760"/>
                  </a:lnTo>
                  <a:lnTo>
                    <a:pt x="4915613" y="3223028"/>
                  </a:lnTo>
                  <a:lnTo>
                    <a:pt x="4660201" y="2318280"/>
                  </a:lnTo>
                  <a:lnTo>
                    <a:pt x="5170345" y="1506780"/>
                  </a:lnTo>
                  <a:lnTo>
                    <a:pt x="5656837" y="764876"/>
                  </a:lnTo>
                  <a:lnTo>
                    <a:pt x="6515641" y="22972"/>
                  </a:lnTo>
                  <a:lnTo>
                    <a:pt x="7373085" y="0"/>
                  </a:lnTo>
                  <a:lnTo>
                    <a:pt x="7952145" y="370952"/>
                  </a:lnTo>
                  <a:lnTo>
                    <a:pt x="8068365" y="1136508"/>
                  </a:lnTo>
                  <a:lnTo>
                    <a:pt x="8856893" y="1878412"/>
                  </a:lnTo>
                  <a:lnTo>
                    <a:pt x="10016373" y="2249364"/>
                  </a:lnTo>
                  <a:lnTo>
                    <a:pt x="10758277" y="1854760"/>
                  </a:lnTo>
                  <a:lnTo>
                    <a:pt x="11685997" y="1553404"/>
                  </a:lnTo>
                  <a:lnTo>
                    <a:pt x="12450873" y="1182452"/>
                  </a:lnTo>
                  <a:lnTo>
                    <a:pt x="13053585" y="1507460"/>
                  </a:lnTo>
                  <a:lnTo>
                    <a:pt x="13006961" y="2226392"/>
                  </a:lnTo>
                  <a:lnTo>
                    <a:pt x="13609673" y="3014240"/>
                  </a:lnTo>
                  <a:lnTo>
                    <a:pt x="13865085" y="3710200"/>
                  </a:lnTo>
                  <a:lnTo>
                    <a:pt x="13934681" y="4800084"/>
                  </a:lnTo>
                  <a:lnTo>
                    <a:pt x="13888057" y="5611584"/>
                  </a:lnTo>
                  <a:lnTo>
                    <a:pt x="14675226" y="5285897"/>
                  </a:lnTo>
                  <a:lnTo>
                    <a:pt x="15881329" y="5193329"/>
                  </a:lnTo>
                  <a:lnTo>
                    <a:pt x="16599582" y="5773069"/>
                  </a:lnTo>
                  <a:lnTo>
                    <a:pt x="16576610" y="6538624"/>
                  </a:lnTo>
                  <a:lnTo>
                    <a:pt x="17202973" y="7187960"/>
                  </a:lnTo>
                  <a:lnTo>
                    <a:pt x="18200289" y="7558912"/>
                  </a:lnTo>
                  <a:lnTo>
                    <a:pt x="19058413" y="7721076"/>
                  </a:lnTo>
                  <a:lnTo>
                    <a:pt x="19939509" y="7860268"/>
                  </a:lnTo>
                  <a:lnTo>
                    <a:pt x="21398037" y="8277405"/>
                  </a:lnTo>
                  <a:lnTo>
                    <a:pt x="22590134" y="8915491"/>
                  </a:lnTo>
                  <a:lnTo>
                    <a:pt x="22536852" y="10178549"/>
                  </a:lnTo>
                  <a:lnTo>
                    <a:pt x="22281441" y="11429917"/>
                  </a:lnTo>
                  <a:lnTo>
                    <a:pt x="22119277" y="12868461"/>
                  </a:lnTo>
                  <a:lnTo>
                    <a:pt x="21492913" y="13521463"/>
                  </a:lnTo>
                  <a:lnTo>
                    <a:pt x="20890201" y="14815789"/>
                  </a:lnTo>
                  <a:lnTo>
                    <a:pt x="20936825" y="15812425"/>
                  </a:lnTo>
                  <a:lnTo>
                    <a:pt x="21377373" y="17064473"/>
                  </a:lnTo>
                  <a:lnTo>
                    <a:pt x="20820605" y="18084761"/>
                  </a:lnTo>
                  <a:lnTo>
                    <a:pt x="20240865" y="18942885"/>
                  </a:lnTo>
                  <a:lnTo>
                    <a:pt x="19800317" y="19684789"/>
                  </a:lnTo>
                  <a:lnTo>
                    <a:pt x="20334113" y="20681426"/>
                  </a:lnTo>
                  <a:lnTo>
                    <a:pt x="19661125" y="21423330"/>
                  </a:lnTo>
                  <a:lnTo>
                    <a:pt x="19777345" y="22582810"/>
                  </a:lnTo>
                  <a:lnTo>
                    <a:pt x="20959797" y="23276051"/>
                  </a:lnTo>
                  <a:lnTo>
                    <a:pt x="21980085" y="23879443"/>
                  </a:lnTo>
                  <a:lnTo>
                    <a:pt x="22119276" y="25086906"/>
                  </a:lnTo>
                  <a:lnTo>
                    <a:pt x="22420632" y="26199762"/>
                  </a:lnTo>
                  <a:lnTo>
                    <a:pt x="22745640" y="27545737"/>
                  </a:lnTo>
                  <a:lnTo>
                    <a:pt x="22884832" y="29493066"/>
                  </a:lnTo>
                  <a:cubicBezTo>
                    <a:pt x="22880934" y="29981735"/>
                    <a:pt x="22877035" y="30470405"/>
                    <a:pt x="22873137" y="30959074"/>
                  </a:cubicBezTo>
                  <a:lnTo>
                    <a:pt x="22119276" y="31416742"/>
                  </a:lnTo>
                  <a:lnTo>
                    <a:pt x="20982769" y="31857290"/>
                  </a:lnTo>
                  <a:lnTo>
                    <a:pt x="20217892" y="32553250"/>
                  </a:lnTo>
                  <a:lnTo>
                    <a:pt x="17736769" y="32553250"/>
                  </a:lnTo>
                  <a:lnTo>
                    <a:pt x="14929958" y="32599874"/>
                  </a:lnTo>
                  <a:lnTo>
                    <a:pt x="14071834" y="32089730"/>
                  </a:lnTo>
                  <a:lnTo>
                    <a:pt x="13445470" y="31092414"/>
                  </a:lnTo>
                  <a:lnTo>
                    <a:pt x="12472486" y="30048474"/>
                  </a:lnTo>
                  <a:lnTo>
                    <a:pt x="10917723" y="29978878"/>
                  </a:lnTo>
                  <a:lnTo>
                    <a:pt x="9758922" y="30092380"/>
                  </a:lnTo>
                  <a:lnTo>
                    <a:pt x="9993400" y="32807298"/>
                  </a:lnTo>
                  <a:lnTo>
                    <a:pt x="10274502" y="42758169"/>
                  </a:lnTo>
                  <a:lnTo>
                    <a:pt x="9782569" y="42747708"/>
                  </a:lnTo>
                  <a:lnTo>
                    <a:pt x="8810949" y="43241258"/>
                  </a:lnTo>
                  <a:lnTo>
                    <a:pt x="7454507" y="43496670"/>
                  </a:lnTo>
                  <a:lnTo>
                    <a:pt x="5749405" y="43009498"/>
                  </a:lnTo>
                  <a:lnTo>
                    <a:pt x="4960878" y="42568950"/>
                  </a:lnTo>
                  <a:lnTo>
                    <a:pt x="4033837" y="42394960"/>
                  </a:lnTo>
                  <a:lnTo>
                    <a:pt x="2549350" y="42255768"/>
                  </a:lnTo>
                  <a:lnTo>
                    <a:pt x="1588191" y="41954412"/>
                  </a:lnTo>
                  <a:lnTo>
                    <a:pt x="568583" y="41701236"/>
                  </a:lnTo>
                  <a:lnTo>
                    <a:pt x="325007" y="40390546"/>
                  </a:lnTo>
                  <a:lnTo>
                    <a:pt x="464199" y="39184442"/>
                  </a:lnTo>
                  <a:lnTo>
                    <a:pt x="347980" y="37632397"/>
                  </a:lnTo>
                  <a:lnTo>
                    <a:pt x="0" y="36658733"/>
                  </a:lnTo>
                  <a:lnTo>
                    <a:pt x="208788" y="35476281"/>
                  </a:lnTo>
                  <a:lnTo>
                    <a:pt x="626363" y="35012761"/>
                  </a:lnTo>
                  <a:lnTo>
                    <a:pt x="695959" y="33852601"/>
                  </a:lnTo>
                  <a:lnTo>
                    <a:pt x="1345295" y="32716773"/>
                  </a:lnTo>
                  <a:lnTo>
                    <a:pt x="1507459" y="31232285"/>
                  </a:lnTo>
                  <a:lnTo>
                    <a:pt x="1577055" y="29864017"/>
                  </a:lnTo>
                  <a:lnTo>
                    <a:pt x="1437863" y="28657913"/>
                  </a:lnTo>
                  <a:lnTo>
                    <a:pt x="1382126" y="27246156"/>
                  </a:lnTo>
                  <a:lnTo>
                    <a:pt x="2040575" y="26315302"/>
                  </a:lnTo>
                  <a:lnTo>
                    <a:pt x="2759507" y="26222734"/>
                  </a:lnTo>
                  <a:lnTo>
                    <a:pt x="2968295" y="25086905"/>
                  </a:lnTo>
                  <a:lnTo>
                    <a:pt x="3107487" y="23672014"/>
                  </a:lnTo>
                  <a:lnTo>
                    <a:pt x="3385192" y="22396993"/>
                  </a:lnTo>
                  <a:lnTo>
                    <a:pt x="4220343" y="21771309"/>
                  </a:lnTo>
                  <a:lnTo>
                    <a:pt x="4660891" y="20680746"/>
                  </a:lnTo>
                  <a:lnTo>
                    <a:pt x="4962247" y="19429377"/>
                  </a:lnTo>
                  <a:lnTo>
                    <a:pt x="5310227" y="18478685"/>
                  </a:lnTo>
                  <a:lnTo>
                    <a:pt x="5171035" y="17273261"/>
                  </a:lnTo>
                  <a:lnTo>
                    <a:pt x="5125091" y="16136753"/>
                  </a:lnTo>
                  <a:lnTo>
                    <a:pt x="4522379" y="15116465"/>
                  </a:lnTo>
                  <a:lnTo>
                    <a:pt x="3803447" y="14212396"/>
                  </a:lnTo>
                  <a:lnTo>
                    <a:pt x="3270331" y="12755906"/>
                  </a:lnTo>
                  <a:lnTo>
                    <a:pt x="2355791" y="11835803"/>
                  </a:lnTo>
                  <a:lnTo>
                    <a:pt x="1544971" y="10954707"/>
                  </a:lnTo>
                  <a:lnTo>
                    <a:pt x="1150361" y="9911447"/>
                  </a:lnTo>
                  <a:lnTo>
                    <a:pt x="921818" y="8891592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15" name="任意多边形 8">
              <a:extLst>
                <a:ext uri="{FF2B5EF4-FFF2-40B4-BE49-F238E27FC236}">
                  <a16:creationId xmlns:a16="http://schemas.microsoft.com/office/drawing/2014/main" id="{136FF6D4-7FBD-418C-98FC-9F33E085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0011" y="2379102"/>
              <a:ext cx="1365617" cy="1388961"/>
            </a:xfrm>
            <a:custGeom>
              <a:avLst/>
              <a:gdLst>
                <a:gd name="T0" fmla="*/ 0 w 11323326"/>
                <a:gd name="T1" fmla="*/ 0 h 13082146"/>
                <a:gd name="T2" fmla="*/ 11323326 w 11323326"/>
                <a:gd name="T3" fmla="*/ 13082146 h 13082146"/>
              </a:gdLst>
              <a:ahLst/>
              <a:cxnLst>
                <a:cxn ang="0">
                  <a:pos x="45740" y="7959925"/>
                </a:cxn>
                <a:cxn ang="0">
                  <a:pos x="871757" y="9375415"/>
                </a:cxn>
                <a:cxn ang="0">
                  <a:pos x="1491237" y="9925102"/>
                </a:cxn>
                <a:cxn ang="0">
                  <a:pos x="1649457" y="10276337"/>
                </a:cxn>
                <a:cxn ang="0">
                  <a:pos x="1696159" y="10832235"/>
                </a:cxn>
                <a:cxn ang="0">
                  <a:pos x="1621643" y="11625589"/>
                </a:cxn>
                <a:cxn ang="0">
                  <a:pos x="2074238" y="12403544"/>
                </a:cxn>
                <a:cxn ang="0">
                  <a:pos x="2912805" y="12982793"/>
                </a:cxn>
                <a:cxn ang="0">
                  <a:pos x="4123955" y="12720496"/>
                </a:cxn>
                <a:cxn ang="0">
                  <a:pos x="4416069" y="11928630"/>
                </a:cxn>
                <a:cxn ang="0">
                  <a:pos x="4249896" y="11333212"/>
                </a:cxn>
                <a:cxn ang="0">
                  <a:pos x="4872093" y="11054292"/>
                </a:cxn>
                <a:cxn ang="0">
                  <a:pos x="5544746" y="12069707"/>
                </a:cxn>
                <a:cxn ang="0">
                  <a:pos x="6212417" y="12996698"/>
                </a:cxn>
                <a:cxn ang="0">
                  <a:pos x="7153316" y="12982791"/>
                </a:cxn>
                <a:cxn ang="0">
                  <a:pos x="7729784" y="12414528"/>
                </a:cxn>
                <a:cxn ang="0">
                  <a:pos x="8265110" y="11530954"/>
                </a:cxn>
                <a:cxn ang="0">
                  <a:pos x="7836642" y="11052548"/>
                </a:cxn>
                <a:cxn ang="0">
                  <a:pos x="7917370" y="10232610"/>
                </a:cxn>
                <a:cxn ang="0">
                  <a:pos x="8226367" y="9345854"/>
                </a:cxn>
                <a:cxn ang="0">
                  <a:pos x="8404958" y="8223128"/>
                </a:cxn>
                <a:cxn ang="0">
                  <a:pos x="9164222" y="7635016"/>
                </a:cxn>
                <a:cxn ang="0">
                  <a:pos x="9799422" y="7746210"/>
                </a:cxn>
                <a:cxn ang="0">
                  <a:pos x="9611643" y="6949622"/>
                </a:cxn>
                <a:cxn ang="0">
                  <a:pos x="10045092" y="6224575"/>
                </a:cxn>
                <a:cxn ang="0">
                  <a:pos x="11323326" y="5893647"/>
                </a:cxn>
                <a:cxn ang="0">
                  <a:pos x="10662774" y="5257351"/>
                </a:cxn>
                <a:cxn ang="0">
                  <a:pos x="10352345" y="4030031"/>
                </a:cxn>
                <a:cxn ang="0">
                  <a:pos x="9728142" y="2863837"/>
                </a:cxn>
                <a:cxn ang="0">
                  <a:pos x="9282600" y="2063108"/>
                </a:cxn>
                <a:cxn ang="0">
                  <a:pos x="9100705" y="1102743"/>
                </a:cxn>
                <a:cxn ang="0">
                  <a:pos x="8366458" y="25720"/>
                </a:cxn>
                <a:cxn ang="0">
                  <a:pos x="7450195" y="197171"/>
                </a:cxn>
                <a:cxn ang="0">
                  <a:pos x="6543278" y="882166"/>
                </a:cxn>
                <a:cxn ang="0">
                  <a:pos x="5775255" y="1069945"/>
                </a:cxn>
                <a:cxn ang="0">
                  <a:pos x="4672387" y="1062998"/>
                </a:cxn>
                <a:cxn ang="0">
                  <a:pos x="3661928" y="972582"/>
                </a:cxn>
                <a:cxn ang="0">
                  <a:pos x="2288579" y="627387"/>
                </a:cxn>
                <a:cxn ang="0">
                  <a:pos x="999210" y="652653"/>
                </a:cxn>
                <a:cxn ang="0">
                  <a:pos x="35197" y="840831"/>
                </a:cxn>
                <a:cxn ang="0">
                  <a:pos x="637015" y="2343709"/>
                </a:cxn>
                <a:cxn ang="0">
                  <a:pos x="986508" y="3158927"/>
                </a:cxn>
                <a:cxn ang="0">
                  <a:pos x="1371508" y="4162179"/>
                </a:cxn>
                <a:cxn ang="0">
                  <a:pos x="1287807" y="5260066"/>
                </a:cxn>
                <a:cxn ang="0">
                  <a:pos x="1104490" y="5907621"/>
                </a:cxn>
                <a:cxn ang="0">
                  <a:pos x="213079" y="6209570"/>
                </a:cxn>
                <a:cxn ang="0">
                  <a:pos x="254991" y="6950527"/>
                </a:cxn>
                <a:cxn ang="0">
                  <a:pos x="0" y="7244910"/>
                </a:cxn>
              </a:cxnLst>
              <a:rect l="T0" t="T1" r="T2" b="T3"/>
              <a:pathLst>
                <a:path w="11323326" h="13082146">
                  <a:moveTo>
                    <a:pt x="0" y="7244910"/>
                  </a:moveTo>
                  <a:lnTo>
                    <a:pt x="45740" y="7959925"/>
                  </a:lnTo>
                  <a:lnTo>
                    <a:pt x="605967" y="8611364"/>
                  </a:lnTo>
                  <a:lnTo>
                    <a:pt x="871757" y="9375415"/>
                  </a:lnTo>
                  <a:lnTo>
                    <a:pt x="1214777" y="9727878"/>
                  </a:lnTo>
                  <a:lnTo>
                    <a:pt x="1491237" y="9925102"/>
                  </a:lnTo>
                  <a:lnTo>
                    <a:pt x="1810908" y="10025946"/>
                  </a:lnTo>
                  <a:lnTo>
                    <a:pt x="1649457" y="10276337"/>
                  </a:lnTo>
                  <a:lnTo>
                    <a:pt x="1807935" y="10534170"/>
                  </a:lnTo>
                  <a:lnTo>
                    <a:pt x="1696159" y="10832235"/>
                  </a:lnTo>
                  <a:lnTo>
                    <a:pt x="1621643" y="11153653"/>
                  </a:lnTo>
                  <a:lnTo>
                    <a:pt x="1621643" y="11625589"/>
                  </a:lnTo>
                  <a:lnTo>
                    <a:pt x="1743638" y="11886780"/>
                  </a:lnTo>
                  <a:lnTo>
                    <a:pt x="2074238" y="12403544"/>
                  </a:lnTo>
                  <a:lnTo>
                    <a:pt x="2333557" y="12847667"/>
                  </a:lnTo>
                  <a:lnTo>
                    <a:pt x="2912805" y="12982793"/>
                  </a:lnTo>
                  <a:lnTo>
                    <a:pt x="3580477" y="13082146"/>
                  </a:lnTo>
                  <a:lnTo>
                    <a:pt x="4123955" y="12720496"/>
                  </a:lnTo>
                  <a:lnTo>
                    <a:pt x="4308758" y="12312144"/>
                  </a:lnTo>
                  <a:lnTo>
                    <a:pt x="4416069" y="11928630"/>
                  </a:lnTo>
                  <a:lnTo>
                    <a:pt x="4319689" y="11669311"/>
                  </a:lnTo>
                  <a:lnTo>
                    <a:pt x="4249896" y="11333212"/>
                  </a:lnTo>
                  <a:lnTo>
                    <a:pt x="4291875" y="11037410"/>
                  </a:lnTo>
                  <a:lnTo>
                    <a:pt x="4872093" y="11054292"/>
                  </a:lnTo>
                  <a:lnTo>
                    <a:pt x="5274495" y="11512322"/>
                  </a:lnTo>
                  <a:lnTo>
                    <a:pt x="5544746" y="12069707"/>
                  </a:lnTo>
                  <a:lnTo>
                    <a:pt x="5878582" y="12563507"/>
                  </a:lnTo>
                  <a:lnTo>
                    <a:pt x="6212417" y="12996698"/>
                  </a:lnTo>
                  <a:lnTo>
                    <a:pt x="6819480" y="13007630"/>
                  </a:lnTo>
                  <a:lnTo>
                    <a:pt x="7153316" y="12982791"/>
                  </a:lnTo>
                  <a:lnTo>
                    <a:pt x="7498083" y="12684725"/>
                  </a:lnTo>
                  <a:lnTo>
                    <a:pt x="7729784" y="12414528"/>
                  </a:lnTo>
                  <a:lnTo>
                    <a:pt x="7993373" y="12060264"/>
                  </a:lnTo>
                  <a:lnTo>
                    <a:pt x="8265110" y="11530954"/>
                  </a:lnTo>
                  <a:lnTo>
                    <a:pt x="8109869" y="11391106"/>
                  </a:lnTo>
                  <a:lnTo>
                    <a:pt x="7836642" y="11052548"/>
                  </a:lnTo>
                  <a:lnTo>
                    <a:pt x="7748218" y="10634753"/>
                  </a:lnTo>
                  <a:lnTo>
                    <a:pt x="7917370" y="10232610"/>
                  </a:lnTo>
                  <a:lnTo>
                    <a:pt x="8167244" y="9774322"/>
                  </a:lnTo>
                  <a:lnTo>
                    <a:pt x="8226367" y="9345854"/>
                  </a:lnTo>
                  <a:lnTo>
                    <a:pt x="8136522" y="8785167"/>
                  </a:lnTo>
                  <a:lnTo>
                    <a:pt x="8404958" y="8223128"/>
                  </a:lnTo>
                  <a:lnTo>
                    <a:pt x="8785496" y="7771307"/>
                  </a:lnTo>
                  <a:lnTo>
                    <a:pt x="9164222" y="7635016"/>
                  </a:lnTo>
                  <a:lnTo>
                    <a:pt x="9563455" y="7625250"/>
                  </a:lnTo>
                  <a:lnTo>
                    <a:pt x="9799422" y="7746210"/>
                  </a:lnTo>
                  <a:lnTo>
                    <a:pt x="9884870" y="7261853"/>
                  </a:lnTo>
                  <a:lnTo>
                    <a:pt x="9611643" y="6949622"/>
                  </a:lnTo>
                  <a:lnTo>
                    <a:pt x="9678464" y="6583249"/>
                  </a:lnTo>
                  <a:lnTo>
                    <a:pt x="10045092" y="6224575"/>
                  </a:lnTo>
                  <a:lnTo>
                    <a:pt x="10436304" y="6067586"/>
                  </a:lnTo>
                  <a:lnTo>
                    <a:pt x="11323326" y="5893647"/>
                  </a:lnTo>
                  <a:lnTo>
                    <a:pt x="10868008" y="5545713"/>
                  </a:lnTo>
                  <a:lnTo>
                    <a:pt x="10662774" y="5257351"/>
                  </a:lnTo>
                  <a:lnTo>
                    <a:pt x="10324531" y="4466456"/>
                  </a:lnTo>
                  <a:lnTo>
                    <a:pt x="10352345" y="4030031"/>
                  </a:lnTo>
                  <a:lnTo>
                    <a:pt x="10324880" y="3367017"/>
                  </a:lnTo>
                  <a:lnTo>
                    <a:pt x="9728142" y="2863837"/>
                  </a:lnTo>
                  <a:lnTo>
                    <a:pt x="9475031" y="2560791"/>
                  </a:lnTo>
                  <a:lnTo>
                    <a:pt x="9282600" y="2063108"/>
                  </a:lnTo>
                  <a:lnTo>
                    <a:pt x="9318368" y="1552164"/>
                  </a:lnTo>
                  <a:lnTo>
                    <a:pt x="9100705" y="1102743"/>
                  </a:lnTo>
                  <a:lnTo>
                    <a:pt x="8913701" y="0"/>
                  </a:lnTo>
                  <a:lnTo>
                    <a:pt x="8366458" y="25720"/>
                  </a:lnTo>
                  <a:lnTo>
                    <a:pt x="7790198" y="412209"/>
                  </a:lnTo>
                  <a:lnTo>
                    <a:pt x="7450195" y="197171"/>
                  </a:lnTo>
                  <a:lnTo>
                    <a:pt x="6911888" y="473814"/>
                  </a:lnTo>
                  <a:lnTo>
                    <a:pt x="6543278" y="882166"/>
                  </a:lnTo>
                  <a:lnTo>
                    <a:pt x="6165729" y="910977"/>
                  </a:lnTo>
                  <a:lnTo>
                    <a:pt x="5775255" y="1069945"/>
                  </a:lnTo>
                  <a:lnTo>
                    <a:pt x="5149292" y="685448"/>
                  </a:lnTo>
                  <a:lnTo>
                    <a:pt x="4672387" y="1062998"/>
                  </a:lnTo>
                  <a:lnTo>
                    <a:pt x="4182559" y="1230905"/>
                  </a:lnTo>
                  <a:lnTo>
                    <a:pt x="3661928" y="972582"/>
                  </a:lnTo>
                  <a:lnTo>
                    <a:pt x="2813450" y="871235"/>
                  </a:lnTo>
                  <a:lnTo>
                    <a:pt x="2288579" y="627387"/>
                  </a:lnTo>
                  <a:lnTo>
                    <a:pt x="1815915" y="612911"/>
                  </a:lnTo>
                  <a:lnTo>
                    <a:pt x="999210" y="652653"/>
                  </a:lnTo>
                  <a:lnTo>
                    <a:pt x="426883" y="754001"/>
                  </a:lnTo>
                  <a:lnTo>
                    <a:pt x="35197" y="840831"/>
                  </a:lnTo>
                  <a:lnTo>
                    <a:pt x="24135" y="1594728"/>
                  </a:lnTo>
                  <a:lnTo>
                    <a:pt x="637015" y="2343709"/>
                  </a:lnTo>
                  <a:lnTo>
                    <a:pt x="901057" y="2781622"/>
                  </a:lnTo>
                  <a:lnTo>
                    <a:pt x="986508" y="3158927"/>
                  </a:lnTo>
                  <a:lnTo>
                    <a:pt x="1171308" y="3745870"/>
                  </a:lnTo>
                  <a:lnTo>
                    <a:pt x="1371508" y="4162179"/>
                  </a:lnTo>
                  <a:lnTo>
                    <a:pt x="1461678" y="4711868"/>
                  </a:lnTo>
                  <a:lnTo>
                    <a:pt x="1287807" y="5260066"/>
                  </a:lnTo>
                  <a:lnTo>
                    <a:pt x="1409995" y="5649791"/>
                  </a:lnTo>
                  <a:lnTo>
                    <a:pt x="1104490" y="5907621"/>
                  </a:lnTo>
                  <a:lnTo>
                    <a:pt x="764445" y="6056657"/>
                  </a:lnTo>
                  <a:lnTo>
                    <a:pt x="213079" y="6209570"/>
                  </a:lnTo>
                  <a:lnTo>
                    <a:pt x="254991" y="6569666"/>
                  </a:lnTo>
                  <a:lnTo>
                    <a:pt x="254991" y="6950527"/>
                  </a:lnTo>
                  <a:lnTo>
                    <a:pt x="89399" y="7104864"/>
                  </a:lnTo>
                  <a:lnTo>
                    <a:pt x="0" y="724491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16" name="任意多边形 9">
              <a:extLst>
                <a:ext uri="{FF2B5EF4-FFF2-40B4-BE49-F238E27FC236}">
                  <a16:creationId xmlns:a16="http://schemas.microsoft.com/office/drawing/2014/main" id="{58A21EB3-599C-49E5-B9BD-F3D3839B3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527" y="2102189"/>
              <a:ext cx="1874915" cy="1452696"/>
            </a:xfrm>
            <a:custGeom>
              <a:avLst/>
              <a:gdLst>
                <a:gd name="T0" fmla="*/ 0 w 15543317"/>
                <a:gd name="T1" fmla="*/ 0 h 13672844"/>
                <a:gd name="T2" fmla="*/ 15543317 w 15543317"/>
                <a:gd name="T3" fmla="*/ 13672844 h 13672844"/>
              </a:gdLst>
              <a:ahLst/>
              <a:cxnLst>
                <a:cxn ang="0">
                  <a:pos x="6586999" y="1291291"/>
                </a:cxn>
                <a:cxn ang="0">
                  <a:pos x="6840691" y="2549466"/>
                </a:cxn>
                <a:cxn ang="0">
                  <a:pos x="6818827" y="3366170"/>
                </a:cxn>
                <a:cxn ang="0">
                  <a:pos x="6576067" y="4558108"/>
                </a:cxn>
                <a:cxn ang="0">
                  <a:pos x="5616281" y="4855203"/>
                </a:cxn>
                <a:cxn ang="0">
                  <a:pos x="4402480" y="5098287"/>
                </a:cxn>
                <a:cxn ang="0">
                  <a:pos x="3442370" y="4645885"/>
                </a:cxn>
                <a:cxn ang="0">
                  <a:pos x="2338856" y="4988000"/>
                </a:cxn>
                <a:cxn ang="0">
                  <a:pos x="1665880" y="4921117"/>
                </a:cxn>
                <a:cxn ang="0">
                  <a:pos x="1067155" y="5627662"/>
                </a:cxn>
                <a:cxn ang="0">
                  <a:pos x="0" y="6918180"/>
                </a:cxn>
                <a:cxn ang="0">
                  <a:pos x="308674" y="7690511"/>
                </a:cxn>
                <a:cxn ang="0">
                  <a:pos x="917272" y="8596674"/>
                </a:cxn>
                <a:cxn ang="0">
                  <a:pos x="2466025" y="8298418"/>
                </a:cxn>
                <a:cxn ang="0">
                  <a:pos x="3643151" y="8675723"/>
                </a:cxn>
                <a:cxn ang="0">
                  <a:pos x="4643169" y="8997138"/>
                </a:cxn>
                <a:cxn ang="0">
                  <a:pos x="5532904" y="9310857"/>
                </a:cxn>
                <a:cxn ang="0">
                  <a:pos x="6589069" y="10099747"/>
                </a:cxn>
                <a:cxn ang="0">
                  <a:pos x="7792262" y="10826539"/>
                </a:cxn>
                <a:cxn ang="0">
                  <a:pos x="7597046" y="11579661"/>
                </a:cxn>
                <a:cxn ang="0">
                  <a:pos x="8053848" y="12179026"/>
                </a:cxn>
                <a:cxn ang="0">
                  <a:pos x="9128124" y="12503677"/>
                </a:cxn>
                <a:cxn ang="0">
                  <a:pos x="9587899" y="13292567"/>
                </a:cxn>
                <a:cxn ang="0">
                  <a:pos x="10699695" y="13072249"/>
                </a:cxn>
                <a:cxn ang="0">
                  <a:pos x="11246407" y="13166881"/>
                </a:cxn>
                <a:cxn ang="0">
                  <a:pos x="11580240" y="12626379"/>
                </a:cxn>
                <a:cxn ang="0">
                  <a:pos x="11785420" y="11697643"/>
                </a:cxn>
                <a:cxn ang="0">
                  <a:pos x="12553936" y="11005133"/>
                </a:cxn>
                <a:cxn ang="0">
                  <a:pos x="12914357" y="10446004"/>
                </a:cxn>
                <a:cxn ang="0">
                  <a:pos x="13815472" y="9357364"/>
                </a:cxn>
                <a:cxn ang="0">
                  <a:pos x="13448906" y="8650623"/>
                </a:cxn>
                <a:cxn ang="0">
                  <a:pos x="14232815" y="7966392"/>
                </a:cxn>
                <a:cxn ang="0">
                  <a:pos x="14994214" y="7723632"/>
                </a:cxn>
                <a:cxn ang="0">
                  <a:pos x="15443962" y="7191083"/>
                </a:cxn>
                <a:cxn ang="0">
                  <a:pos x="15096219" y="6622767"/>
                </a:cxn>
                <a:cxn ang="0">
                  <a:pos x="15479732" y="5830901"/>
                </a:cxn>
                <a:cxn ang="0">
                  <a:pos x="15256183" y="4975451"/>
                </a:cxn>
                <a:cxn ang="0">
                  <a:pos x="15394284" y="4407135"/>
                </a:cxn>
                <a:cxn ang="0">
                  <a:pos x="14801129" y="4467744"/>
                </a:cxn>
                <a:cxn ang="0">
                  <a:pos x="14048010" y="4953588"/>
                </a:cxn>
                <a:cxn ang="0">
                  <a:pos x="12911377" y="4644591"/>
                </a:cxn>
                <a:cxn ang="0">
                  <a:pos x="12103599" y="4159717"/>
                </a:cxn>
                <a:cxn ang="0">
                  <a:pos x="11044458" y="3652010"/>
                </a:cxn>
                <a:cxn ang="0">
                  <a:pos x="10128398" y="3161185"/>
                </a:cxn>
                <a:cxn ang="0">
                  <a:pos x="10114491" y="2386202"/>
                </a:cxn>
                <a:cxn ang="0">
                  <a:pos x="10682808" y="1707599"/>
                </a:cxn>
                <a:cxn ang="0">
                  <a:pos x="10570195" y="849823"/>
                </a:cxn>
                <a:cxn ang="0">
                  <a:pos x="9367002" y="551757"/>
                </a:cxn>
                <a:cxn ang="0">
                  <a:pos x="8340656" y="110287"/>
                </a:cxn>
                <a:cxn ang="0">
                  <a:pos x="7292769" y="275876"/>
                </a:cxn>
              </a:cxnLst>
              <a:rect l="T0" t="T1" r="T2" b="T3"/>
              <a:pathLst>
                <a:path w="15543317" h="13672844">
                  <a:moveTo>
                    <a:pt x="6880652" y="498911"/>
                  </a:moveTo>
                  <a:lnTo>
                    <a:pt x="6586999" y="1291291"/>
                  </a:lnTo>
                  <a:lnTo>
                    <a:pt x="6586999" y="1964590"/>
                  </a:lnTo>
                  <a:lnTo>
                    <a:pt x="6840691" y="2549466"/>
                  </a:lnTo>
                  <a:lnTo>
                    <a:pt x="7249366" y="3024055"/>
                  </a:lnTo>
                  <a:lnTo>
                    <a:pt x="6818827" y="3366170"/>
                  </a:lnTo>
                  <a:lnTo>
                    <a:pt x="6553880" y="3884809"/>
                  </a:lnTo>
                  <a:lnTo>
                    <a:pt x="6576067" y="4558108"/>
                  </a:lnTo>
                  <a:lnTo>
                    <a:pt x="6289257" y="4734631"/>
                  </a:lnTo>
                  <a:lnTo>
                    <a:pt x="5616281" y="4855203"/>
                  </a:lnTo>
                  <a:lnTo>
                    <a:pt x="4987355" y="5252624"/>
                  </a:lnTo>
                  <a:lnTo>
                    <a:pt x="4402480" y="5098287"/>
                  </a:lnTo>
                  <a:lnTo>
                    <a:pt x="3916959" y="4767103"/>
                  </a:lnTo>
                  <a:lnTo>
                    <a:pt x="3442370" y="4645885"/>
                  </a:lnTo>
                  <a:lnTo>
                    <a:pt x="2879681" y="4601511"/>
                  </a:lnTo>
                  <a:lnTo>
                    <a:pt x="2338856" y="4988000"/>
                  </a:lnTo>
                  <a:lnTo>
                    <a:pt x="2063301" y="4722730"/>
                  </a:lnTo>
                  <a:lnTo>
                    <a:pt x="1665880" y="4921117"/>
                  </a:lnTo>
                  <a:lnTo>
                    <a:pt x="1875845" y="5219182"/>
                  </a:lnTo>
                  <a:lnTo>
                    <a:pt x="1067155" y="5627662"/>
                  </a:lnTo>
                  <a:lnTo>
                    <a:pt x="551757" y="6245205"/>
                  </a:lnTo>
                  <a:lnTo>
                    <a:pt x="0" y="6918180"/>
                  </a:lnTo>
                  <a:lnTo>
                    <a:pt x="54982" y="7238109"/>
                  </a:lnTo>
                  <a:lnTo>
                    <a:pt x="308674" y="7690511"/>
                  </a:lnTo>
                  <a:lnTo>
                    <a:pt x="595161" y="8297897"/>
                  </a:lnTo>
                  <a:lnTo>
                    <a:pt x="917272" y="8596674"/>
                  </a:lnTo>
                  <a:lnTo>
                    <a:pt x="1442657" y="8348093"/>
                  </a:lnTo>
                  <a:lnTo>
                    <a:pt x="2466025" y="8298418"/>
                  </a:lnTo>
                  <a:lnTo>
                    <a:pt x="3098310" y="8633289"/>
                  </a:lnTo>
                  <a:lnTo>
                    <a:pt x="3643151" y="8675723"/>
                  </a:lnTo>
                  <a:lnTo>
                    <a:pt x="4242518" y="8806126"/>
                  </a:lnTo>
                  <a:lnTo>
                    <a:pt x="4643169" y="8997138"/>
                  </a:lnTo>
                  <a:lnTo>
                    <a:pt x="4898739" y="9315577"/>
                  </a:lnTo>
                  <a:lnTo>
                    <a:pt x="5532904" y="9310857"/>
                  </a:lnTo>
                  <a:lnTo>
                    <a:pt x="6250511" y="9754980"/>
                  </a:lnTo>
                  <a:lnTo>
                    <a:pt x="6589069" y="10099747"/>
                  </a:lnTo>
                  <a:lnTo>
                    <a:pt x="7256741" y="10427372"/>
                  </a:lnTo>
                  <a:lnTo>
                    <a:pt x="7792262" y="10826539"/>
                  </a:lnTo>
                  <a:cubicBezTo>
                    <a:pt x="7793922" y="10964727"/>
                    <a:pt x="7795583" y="11102915"/>
                    <a:pt x="7797243" y="11241103"/>
                  </a:cubicBezTo>
                  <a:lnTo>
                    <a:pt x="7597046" y="11579661"/>
                  </a:lnTo>
                  <a:lnTo>
                    <a:pt x="7679261" y="11974104"/>
                  </a:lnTo>
                  <a:lnTo>
                    <a:pt x="8053848" y="12179026"/>
                  </a:lnTo>
                  <a:lnTo>
                    <a:pt x="8556572" y="12033224"/>
                  </a:lnTo>
                  <a:lnTo>
                    <a:pt x="9128124" y="12503677"/>
                  </a:lnTo>
                  <a:lnTo>
                    <a:pt x="9541197" y="12896633"/>
                  </a:lnTo>
                  <a:lnTo>
                    <a:pt x="9587899" y="13292567"/>
                  </a:lnTo>
                  <a:lnTo>
                    <a:pt x="10094119" y="13672844"/>
                  </a:lnTo>
                  <a:lnTo>
                    <a:pt x="10699695" y="13072249"/>
                  </a:lnTo>
                  <a:lnTo>
                    <a:pt x="11123050" y="13569671"/>
                  </a:lnTo>
                  <a:lnTo>
                    <a:pt x="11246407" y="13166881"/>
                  </a:lnTo>
                  <a:lnTo>
                    <a:pt x="11525840" y="12983567"/>
                  </a:lnTo>
                  <a:lnTo>
                    <a:pt x="11580240" y="12626379"/>
                  </a:lnTo>
                  <a:lnTo>
                    <a:pt x="11495053" y="12158909"/>
                  </a:lnTo>
                  <a:lnTo>
                    <a:pt x="11785420" y="11697643"/>
                  </a:lnTo>
                  <a:lnTo>
                    <a:pt x="12131676" y="11357599"/>
                  </a:lnTo>
                  <a:lnTo>
                    <a:pt x="12553936" y="11005133"/>
                  </a:lnTo>
                  <a:lnTo>
                    <a:pt x="13024383" y="10890124"/>
                  </a:lnTo>
                  <a:lnTo>
                    <a:pt x="12914357" y="10446004"/>
                  </a:lnTo>
                  <a:lnTo>
                    <a:pt x="13397223" y="9699091"/>
                  </a:lnTo>
                  <a:lnTo>
                    <a:pt x="13815472" y="9357364"/>
                  </a:lnTo>
                  <a:lnTo>
                    <a:pt x="13669803" y="9003670"/>
                  </a:lnTo>
                  <a:lnTo>
                    <a:pt x="13448906" y="8650623"/>
                  </a:lnTo>
                  <a:lnTo>
                    <a:pt x="13791345" y="8220084"/>
                  </a:lnTo>
                  <a:lnTo>
                    <a:pt x="14232815" y="7966392"/>
                  </a:lnTo>
                  <a:lnTo>
                    <a:pt x="14718336" y="7922342"/>
                  </a:lnTo>
                  <a:lnTo>
                    <a:pt x="14994214" y="7723632"/>
                  </a:lnTo>
                  <a:lnTo>
                    <a:pt x="15296997" y="7479174"/>
                  </a:lnTo>
                  <a:lnTo>
                    <a:pt x="15443962" y="7191083"/>
                  </a:lnTo>
                  <a:lnTo>
                    <a:pt x="15294929" y="6871154"/>
                  </a:lnTo>
                  <a:lnTo>
                    <a:pt x="15096219" y="6622767"/>
                  </a:lnTo>
                  <a:lnTo>
                    <a:pt x="15294929" y="6164737"/>
                  </a:lnTo>
                  <a:lnTo>
                    <a:pt x="15479732" y="5830901"/>
                  </a:lnTo>
                  <a:lnTo>
                    <a:pt x="15543317" y="5353984"/>
                  </a:lnTo>
                  <a:lnTo>
                    <a:pt x="15256183" y="4975451"/>
                  </a:lnTo>
                  <a:lnTo>
                    <a:pt x="15543317" y="4655523"/>
                  </a:lnTo>
                  <a:lnTo>
                    <a:pt x="15394284" y="4407135"/>
                  </a:lnTo>
                  <a:lnTo>
                    <a:pt x="15159804" y="4421042"/>
                  </a:lnTo>
                  <a:lnTo>
                    <a:pt x="14801129" y="4467744"/>
                  </a:lnTo>
                  <a:lnTo>
                    <a:pt x="14367938" y="4666454"/>
                  </a:lnTo>
                  <a:lnTo>
                    <a:pt x="14048010" y="4953588"/>
                  </a:lnTo>
                  <a:lnTo>
                    <a:pt x="13416109" y="4655523"/>
                  </a:lnTo>
                  <a:lnTo>
                    <a:pt x="12911377" y="4644591"/>
                  </a:lnTo>
                  <a:lnTo>
                    <a:pt x="12434459" y="4579001"/>
                  </a:lnTo>
                  <a:lnTo>
                    <a:pt x="12103599" y="4159717"/>
                  </a:lnTo>
                  <a:lnTo>
                    <a:pt x="11673383" y="3850720"/>
                  </a:lnTo>
                  <a:lnTo>
                    <a:pt x="11044458" y="3652010"/>
                  </a:lnTo>
                  <a:lnTo>
                    <a:pt x="10561589" y="3704663"/>
                  </a:lnTo>
                  <a:lnTo>
                    <a:pt x="10128398" y="3161185"/>
                  </a:lnTo>
                  <a:lnTo>
                    <a:pt x="9918756" y="2805486"/>
                  </a:lnTo>
                  <a:lnTo>
                    <a:pt x="10114491" y="2386202"/>
                  </a:lnTo>
                  <a:lnTo>
                    <a:pt x="10409581" y="2027528"/>
                  </a:lnTo>
                  <a:lnTo>
                    <a:pt x="10682808" y="1707599"/>
                  </a:lnTo>
                  <a:lnTo>
                    <a:pt x="10605702" y="1289935"/>
                  </a:lnTo>
                  <a:lnTo>
                    <a:pt x="10570195" y="849823"/>
                  </a:lnTo>
                  <a:lnTo>
                    <a:pt x="9907827" y="617994"/>
                  </a:lnTo>
                  <a:lnTo>
                    <a:pt x="9367002" y="551757"/>
                  </a:lnTo>
                  <a:lnTo>
                    <a:pt x="8870549" y="607062"/>
                  </a:lnTo>
                  <a:lnTo>
                    <a:pt x="8340656" y="110287"/>
                  </a:lnTo>
                  <a:lnTo>
                    <a:pt x="7700798" y="0"/>
                  </a:lnTo>
                  <a:lnTo>
                    <a:pt x="7292769" y="275876"/>
                  </a:lnTo>
                  <a:lnTo>
                    <a:pt x="6880652" y="49891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17" name="任意多边形 10">
              <a:extLst>
                <a:ext uri="{FF2B5EF4-FFF2-40B4-BE49-F238E27FC236}">
                  <a16:creationId xmlns:a16="http://schemas.microsoft.com/office/drawing/2014/main" id="{CA2F0580-BC6B-49BE-B65A-7CA8C1B73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874" y="1284636"/>
              <a:ext cx="1755080" cy="1650491"/>
            </a:xfrm>
            <a:custGeom>
              <a:avLst/>
              <a:gdLst>
                <a:gd name="T0" fmla="*/ 0 w 14565684"/>
                <a:gd name="T1" fmla="*/ 0 h 15545580"/>
                <a:gd name="T2" fmla="*/ 14565684 w 14565684"/>
                <a:gd name="T3" fmla="*/ 15545580 h 15545580"/>
              </a:gdLst>
              <a:ahLst/>
              <a:cxnLst>
                <a:cxn ang="0">
                  <a:pos x="6631046" y="573229"/>
                </a:cxn>
                <a:cxn ang="0">
                  <a:pos x="7590832" y="959071"/>
                </a:cxn>
                <a:cxn ang="0">
                  <a:pos x="8594992" y="1764844"/>
                </a:cxn>
                <a:cxn ang="0">
                  <a:pos x="9643201" y="1621116"/>
                </a:cxn>
                <a:cxn ang="0">
                  <a:pos x="10801051" y="2381868"/>
                </a:cxn>
                <a:cxn ang="0">
                  <a:pos x="11507145" y="2723660"/>
                </a:cxn>
                <a:cxn ang="0">
                  <a:pos x="12279799" y="2900183"/>
                </a:cxn>
                <a:cxn ang="0">
                  <a:pos x="13460482" y="3209180"/>
                </a:cxn>
                <a:cxn ang="0">
                  <a:pos x="13614819" y="4456423"/>
                </a:cxn>
                <a:cxn ang="0">
                  <a:pos x="13714174" y="5460583"/>
                </a:cxn>
                <a:cxn ang="0">
                  <a:pos x="13857579" y="6520047"/>
                </a:cxn>
                <a:cxn ang="0">
                  <a:pos x="14288118" y="7502020"/>
                </a:cxn>
                <a:cxn ang="0">
                  <a:pos x="13692311" y="8339941"/>
                </a:cxn>
                <a:cxn ang="0">
                  <a:pos x="13306145" y="9498760"/>
                </a:cxn>
                <a:cxn ang="0">
                  <a:pos x="14089731" y="9995213"/>
                </a:cxn>
                <a:cxn ang="0">
                  <a:pos x="13714498" y="11231847"/>
                </a:cxn>
                <a:cxn ang="0">
                  <a:pos x="12721593" y="11242456"/>
                </a:cxn>
                <a:cxn ang="0">
                  <a:pos x="11761160" y="12235360"/>
                </a:cxn>
                <a:cxn ang="0">
                  <a:pos x="11485605" y="13129232"/>
                </a:cxn>
                <a:cxn ang="0">
                  <a:pos x="10834493" y="12522170"/>
                </a:cxn>
                <a:cxn ang="0">
                  <a:pos x="9764096" y="12014463"/>
                </a:cxn>
                <a:cxn ang="0">
                  <a:pos x="9024561" y="12499983"/>
                </a:cxn>
                <a:cxn ang="0">
                  <a:pos x="9356068" y="13084859"/>
                </a:cxn>
                <a:cxn ang="0">
                  <a:pos x="8385027" y="13890308"/>
                </a:cxn>
                <a:cxn ang="0">
                  <a:pos x="8142590" y="14740131"/>
                </a:cxn>
                <a:cxn ang="0">
                  <a:pos x="7403377" y="14629844"/>
                </a:cxn>
                <a:cxn ang="0">
                  <a:pos x="6840688" y="15335938"/>
                </a:cxn>
                <a:cxn ang="0">
                  <a:pos x="5847784" y="15424362"/>
                </a:cxn>
                <a:cxn ang="0">
                  <a:pos x="5525206" y="14891492"/>
                </a:cxn>
                <a:cxn ang="0">
                  <a:pos x="5177463" y="14323176"/>
                </a:cxn>
                <a:cxn ang="0">
                  <a:pos x="5560976" y="13531310"/>
                </a:cxn>
                <a:cxn ang="0">
                  <a:pos x="5337427" y="12675860"/>
                </a:cxn>
                <a:cxn ang="0">
                  <a:pos x="5475528" y="12107544"/>
                </a:cxn>
                <a:cxn ang="0">
                  <a:pos x="4882373" y="12168153"/>
                </a:cxn>
                <a:cxn ang="0">
                  <a:pos x="4129254" y="12653997"/>
                </a:cxn>
                <a:cxn ang="0">
                  <a:pos x="2992621" y="12345000"/>
                </a:cxn>
                <a:cxn ang="0">
                  <a:pos x="2184843" y="11860126"/>
                </a:cxn>
                <a:cxn ang="0">
                  <a:pos x="1125702" y="11352419"/>
                </a:cxn>
                <a:cxn ang="0">
                  <a:pos x="209642" y="10861594"/>
                </a:cxn>
                <a:cxn ang="0">
                  <a:pos x="195735" y="10086611"/>
                </a:cxn>
                <a:cxn ang="0">
                  <a:pos x="764052" y="9408008"/>
                </a:cxn>
                <a:cxn ang="0">
                  <a:pos x="1184947" y="9198559"/>
                </a:cxn>
                <a:cxn ang="0">
                  <a:pos x="2151721" y="8572739"/>
                </a:cxn>
                <a:cxn ang="0">
                  <a:pos x="2918422" y="8200674"/>
                </a:cxn>
                <a:cxn ang="0">
                  <a:pos x="3795738" y="7226465"/>
                </a:cxn>
                <a:cxn ang="0">
                  <a:pos x="4071294" y="6288865"/>
                </a:cxn>
                <a:cxn ang="0">
                  <a:pos x="3397994" y="5792413"/>
                </a:cxn>
                <a:cxn ang="0">
                  <a:pos x="3265844" y="5075064"/>
                </a:cxn>
                <a:cxn ang="0">
                  <a:pos x="2978711" y="4435207"/>
                </a:cxn>
                <a:cxn ang="0">
                  <a:pos x="3298963" y="3397929"/>
                </a:cxn>
                <a:cxn ang="0">
                  <a:pos x="3828857" y="2482193"/>
                </a:cxn>
                <a:cxn ang="0">
                  <a:pos x="4115020" y="2019183"/>
                </a:cxn>
                <a:cxn ang="0">
                  <a:pos x="4997961" y="1136242"/>
                </a:cxn>
                <a:cxn ang="0">
                  <a:pos x="5571905" y="617603"/>
                </a:cxn>
              </a:cxnLst>
              <a:rect l="T0" t="T1" r="T2" b="T3"/>
              <a:pathLst>
                <a:path w="14565684" h="15545580">
                  <a:moveTo>
                    <a:pt x="5995385" y="0"/>
                  </a:moveTo>
                  <a:lnTo>
                    <a:pt x="6631046" y="573229"/>
                  </a:lnTo>
                  <a:lnTo>
                    <a:pt x="7116244" y="1047495"/>
                  </a:lnTo>
                  <a:lnTo>
                    <a:pt x="7590832" y="959071"/>
                  </a:lnTo>
                  <a:lnTo>
                    <a:pt x="8153521" y="1367424"/>
                  </a:lnTo>
                  <a:lnTo>
                    <a:pt x="8594992" y="1764844"/>
                  </a:lnTo>
                  <a:lnTo>
                    <a:pt x="9113631" y="1654234"/>
                  </a:lnTo>
                  <a:lnTo>
                    <a:pt x="9643201" y="1621116"/>
                  </a:lnTo>
                  <a:lnTo>
                    <a:pt x="10228077" y="1886062"/>
                  </a:lnTo>
                  <a:lnTo>
                    <a:pt x="10801051" y="2381868"/>
                  </a:lnTo>
                  <a:lnTo>
                    <a:pt x="11087861" y="2734915"/>
                  </a:lnTo>
                  <a:lnTo>
                    <a:pt x="11507145" y="2723660"/>
                  </a:lnTo>
                  <a:lnTo>
                    <a:pt x="11716787" y="3043912"/>
                  </a:lnTo>
                  <a:lnTo>
                    <a:pt x="12279799" y="2900183"/>
                  </a:lnTo>
                  <a:lnTo>
                    <a:pt x="12941843" y="3098894"/>
                  </a:lnTo>
                  <a:lnTo>
                    <a:pt x="13460482" y="3209180"/>
                  </a:lnTo>
                  <a:lnTo>
                    <a:pt x="13736361" y="3650651"/>
                  </a:lnTo>
                  <a:lnTo>
                    <a:pt x="13614819" y="4456423"/>
                  </a:lnTo>
                  <a:lnTo>
                    <a:pt x="13780411" y="4996926"/>
                  </a:lnTo>
                  <a:lnTo>
                    <a:pt x="13714174" y="5460583"/>
                  </a:lnTo>
                  <a:lnTo>
                    <a:pt x="13979121" y="5968290"/>
                  </a:lnTo>
                  <a:lnTo>
                    <a:pt x="13857579" y="6520047"/>
                  </a:lnTo>
                  <a:lnTo>
                    <a:pt x="14565684" y="7175431"/>
                  </a:lnTo>
                  <a:lnTo>
                    <a:pt x="14288118" y="7502020"/>
                  </a:lnTo>
                  <a:lnTo>
                    <a:pt x="13802598" y="7666642"/>
                  </a:lnTo>
                  <a:lnTo>
                    <a:pt x="13692311" y="8339941"/>
                  </a:lnTo>
                  <a:lnTo>
                    <a:pt x="13217722" y="8880766"/>
                  </a:lnTo>
                  <a:lnTo>
                    <a:pt x="13306145" y="9498760"/>
                  </a:lnTo>
                  <a:lnTo>
                    <a:pt x="13780734" y="9498437"/>
                  </a:lnTo>
                  <a:lnTo>
                    <a:pt x="14089731" y="9995213"/>
                  </a:lnTo>
                  <a:lnTo>
                    <a:pt x="14100663" y="10712885"/>
                  </a:lnTo>
                  <a:lnTo>
                    <a:pt x="13714498" y="11231847"/>
                  </a:lnTo>
                  <a:lnTo>
                    <a:pt x="13284282" y="11143424"/>
                  </a:lnTo>
                  <a:lnTo>
                    <a:pt x="12721593" y="11242456"/>
                  </a:lnTo>
                  <a:lnTo>
                    <a:pt x="12136717" y="11893568"/>
                  </a:lnTo>
                  <a:lnTo>
                    <a:pt x="11761160" y="12235360"/>
                  </a:lnTo>
                  <a:lnTo>
                    <a:pt x="12004567" y="12865579"/>
                  </a:lnTo>
                  <a:lnTo>
                    <a:pt x="11485605" y="13129232"/>
                  </a:lnTo>
                  <a:lnTo>
                    <a:pt x="11110371" y="12864286"/>
                  </a:lnTo>
                  <a:lnTo>
                    <a:pt x="10834493" y="12522170"/>
                  </a:lnTo>
                  <a:lnTo>
                    <a:pt x="10183380" y="12246292"/>
                  </a:lnTo>
                  <a:lnTo>
                    <a:pt x="9764096" y="12014463"/>
                  </a:lnTo>
                  <a:lnTo>
                    <a:pt x="9256389" y="12124750"/>
                  </a:lnTo>
                  <a:lnTo>
                    <a:pt x="9024561" y="12499983"/>
                  </a:lnTo>
                  <a:lnTo>
                    <a:pt x="9168289" y="12775862"/>
                  </a:lnTo>
                  <a:lnTo>
                    <a:pt x="9356068" y="13084859"/>
                  </a:lnTo>
                  <a:lnTo>
                    <a:pt x="8773907" y="13415975"/>
                  </a:lnTo>
                  <a:lnTo>
                    <a:pt x="8385027" y="13890308"/>
                  </a:lnTo>
                  <a:lnTo>
                    <a:pt x="8594992" y="14530489"/>
                  </a:lnTo>
                  <a:lnTo>
                    <a:pt x="8142590" y="14740131"/>
                  </a:lnTo>
                  <a:lnTo>
                    <a:pt x="7844848" y="15038196"/>
                  </a:lnTo>
                  <a:lnTo>
                    <a:pt x="7403377" y="14629844"/>
                  </a:lnTo>
                  <a:lnTo>
                    <a:pt x="7039075" y="14684826"/>
                  </a:lnTo>
                  <a:lnTo>
                    <a:pt x="6840688" y="15335938"/>
                  </a:lnTo>
                  <a:lnTo>
                    <a:pt x="6399541" y="15545580"/>
                  </a:lnTo>
                  <a:lnTo>
                    <a:pt x="5847784" y="15424362"/>
                  </a:lnTo>
                  <a:lnTo>
                    <a:pt x="5378241" y="15179583"/>
                  </a:lnTo>
                  <a:lnTo>
                    <a:pt x="5525206" y="14891492"/>
                  </a:lnTo>
                  <a:lnTo>
                    <a:pt x="5376173" y="14571563"/>
                  </a:lnTo>
                  <a:lnTo>
                    <a:pt x="5177463" y="14323176"/>
                  </a:lnTo>
                  <a:lnTo>
                    <a:pt x="5376173" y="13865146"/>
                  </a:lnTo>
                  <a:lnTo>
                    <a:pt x="5560976" y="13531310"/>
                  </a:lnTo>
                  <a:lnTo>
                    <a:pt x="5624561" y="13054393"/>
                  </a:lnTo>
                  <a:lnTo>
                    <a:pt x="5337427" y="12675860"/>
                  </a:lnTo>
                  <a:lnTo>
                    <a:pt x="5624561" y="12355932"/>
                  </a:lnTo>
                  <a:lnTo>
                    <a:pt x="5475528" y="12107544"/>
                  </a:lnTo>
                  <a:lnTo>
                    <a:pt x="5241048" y="12121451"/>
                  </a:lnTo>
                  <a:lnTo>
                    <a:pt x="4882373" y="12168153"/>
                  </a:lnTo>
                  <a:lnTo>
                    <a:pt x="4449182" y="12366863"/>
                  </a:lnTo>
                  <a:lnTo>
                    <a:pt x="4129254" y="12653997"/>
                  </a:lnTo>
                  <a:lnTo>
                    <a:pt x="3497353" y="12355932"/>
                  </a:lnTo>
                  <a:lnTo>
                    <a:pt x="2992621" y="12345000"/>
                  </a:lnTo>
                  <a:lnTo>
                    <a:pt x="2515703" y="12279410"/>
                  </a:lnTo>
                  <a:lnTo>
                    <a:pt x="2184843" y="11860126"/>
                  </a:lnTo>
                  <a:lnTo>
                    <a:pt x="1754627" y="11551129"/>
                  </a:lnTo>
                  <a:lnTo>
                    <a:pt x="1125702" y="11352419"/>
                  </a:lnTo>
                  <a:lnTo>
                    <a:pt x="642833" y="11405072"/>
                  </a:lnTo>
                  <a:lnTo>
                    <a:pt x="209642" y="10861594"/>
                  </a:lnTo>
                  <a:lnTo>
                    <a:pt x="0" y="10505895"/>
                  </a:lnTo>
                  <a:lnTo>
                    <a:pt x="195735" y="10086611"/>
                  </a:lnTo>
                  <a:lnTo>
                    <a:pt x="490825" y="9727937"/>
                  </a:lnTo>
                  <a:lnTo>
                    <a:pt x="764052" y="9408008"/>
                  </a:lnTo>
                  <a:lnTo>
                    <a:pt x="686946" y="8990344"/>
                  </a:lnTo>
                  <a:lnTo>
                    <a:pt x="1184947" y="9198559"/>
                  </a:lnTo>
                  <a:lnTo>
                    <a:pt x="1622151" y="8992023"/>
                  </a:lnTo>
                  <a:lnTo>
                    <a:pt x="2151721" y="8572739"/>
                  </a:lnTo>
                  <a:lnTo>
                    <a:pt x="2802834" y="8661163"/>
                  </a:lnTo>
                  <a:lnTo>
                    <a:pt x="2918422" y="8200674"/>
                  </a:lnTo>
                  <a:lnTo>
                    <a:pt x="3442691" y="7888509"/>
                  </a:lnTo>
                  <a:lnTo>
                    <a:pt x="3795738" y="7226465"/>
                  </a:lnTo>
                  <a:lnTo>
                    <a:pt x="4181904" y="6752199"/>
                  </a:lnTo>
                  <a:lnTo>
                    <a:pt x="4071294" y="6288865"/>
                  </a:lnTo>
                  <a:lnTo>
                    <a:pt x="3773228" y="6101410"/>
                  </a:lnTo>
                  <a:lnTo>
                    <a:pt x="3397994" y="5792413"/>
                  </a:lnTo>
                  <a:lnTo>
                    <a:pt x="3232726" y="5560585"/>
                  </a:lnTo>
                  <a:lnTo>
                    <a:pt x="3265844" y="5075064"/>
                  </a:lnTo>
                  <a:lnTo>
                    <a:pt x="3475486" y="4711085"/>
                  </a:lnTo>
                  <a:lnTo>
                    <a:pt x="2978711" y="4435207"/>
                  </a:lnTo>
                  <a:lnTo>
                    <a:pt x="3321149" y="3916568"/>
                  </a:lnTo>
                  <a:lnTo>
                    <a:pt x="3298963" y="3397929"/>
                  </a:lnTo>
                  <a:lnTo>
                    <a:pt x="3166489" y="2813053"/>
                  </a:lnTo>
                  <a:lnTo>
                    <a:pt x="3828857" y="2482193"/>
                  </a:lnTo>
                  <a:lnTo>
                    <a:pt x="4225630" y="2460653"/>
                  </a:lnTo>
                  <a:lnTo>
                    <a:pt x="4115020" y="2019183"/>
                  </a:lnTo>
                  <a:lnTo>
                    <a:pt x="4644914" y="1677067"/>
                  </a:lnTo>
                  <a:lnTo>
                    <a:pt x="4997961" y="1136242"/>
                  </a:lnTo>
                  <a:lnTo>
                    <a:pt x="5373195" y="1114378"/>
                  </a:lnTo>
                  <a:lnTo>
                    <a:pt x="5571905" y="617603"/>
                  </a:lnTo>
                  <a:lnTo>
                    <a:pt x="5995385" y="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18" name="任意多边形 12">
              <a:extLst>
                <a:ext uri="{FF2B5EF4-FFF2-40B4-BE49-F238E27FC236}">
                  <a16:creationId xmlns:a16="http://schemas.microsoft.com/office/drawing/2014/main" id="{6EBEDC2C-C44F-40BE-8197-3A5C99F97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340" y="2401079"/>
              <a:ext cx="1268251" cy="1694445"/>
            </a:xfrm>
            <a:custGeom>
              <a:avLst/>
              <a:gdLst>
                <a:gd name="T0" fmla="*/ 0 w 10523674"/>
                <a:gd name="T1" fmla="*/ 0 h 15953258"/>
                <a:gd name="T2" fmla="*/ 10523674 w 10523674"/>
                <a:gd name="T3" fmla="*/ 15953258 h 15953258"/>
              </a:gdLst>
              <a:ahLst/>
              <a:cxnLst>
                <a:cxn ang="0">
                  <a:pos x="2129531" y="1907994"/>
                </a:cxn>
                <a:cxn ang="0">
                  <a:pos x="2074226" y="2878712"/>
                </a:cxn>
                <a:cxn ang="0">
                  <a:pos x="2482578" y="4170005"/>
                </a:cxn>
                <a:cxn ang="0">
                  <a:pos x="2946235" y="5052946"/>
                </a:cxn>
                <a:cxn ang="0">
                  <a:pos x="2709366" y="5982265"/>
                </a:cxn>
                <a:cxn ang="0">
                  <a:pos x="3134014" y="6863201"/>
                </a:cxn>
                <a:cxn ang="0">
                  <a:pos x="3288027" y="7845174"/>
                </a:cxn>
                <a:cxn ang="0">
                  <a:pos x="4071937" y="8915570"/>
                </a:cxn>
                <a:cxn ang="0">
                  <a:pos x="3189319" y="8838402"/>
                </a:cxn>
                <a:cxn ang="0">
                  <a:pos x="2295446" y="8585033"/>
                </a:cxn>
                <a:cxn ang="0">
                  <a:pos x="1804299" y="8784844"/>
                </a:cxn>
                <a:cxn ang="0">
                  <a:pos x="1447114" y="9437122"/>
                </a:cxn>
                <a:cxn ang="0">
                  <a:pos x="1054413" y="10236683"/>
                </a:cxn>
                <a:cxn ang="0">
                  <a:pos x="1217353" y="11268271"/>
                </a:cxn>
                <a:cxn ang="0">
                  <a:pos x="517147" y="12060133"/>
                </a:cxn>
                <a:cxn ang="0">
                  <a:pos x="4720" y="12676641"/>
                </a:cxn>
                <a:cxn ang="0">
                  <a:pos x="0" y="13369151"/>
                </a:cxn>
                <a:cxn ang="0">
                  <a:pos x="114746" y="13841346"/>
                </a:cxn>
                <a:cxn ang="0">
                  <a:pos x="589916" y="14155066"/>
                </a:cxn>
                <a:cxn ang="0">
                  <a:pos x="1412691" y="14603202"/>
                </a:cxn>
                <a:cxn ang="0">
                  <a:pos x="2086968" y="14833669"/>
                </a:cxn>
                <a:cxn ang="0">
                  <a:pos x="2610332" y="15124037"/>
                </a:cxn>
                <a:cxn ang="0">
                  <a:pos x="4051497" y="15495132"/>
                </a:cxn>
                <a:cxn ang="0">
                  <a:pos x="5039356" y="15434520"/>
                </a:cxn>
                <a:cxn ang="0">
                  <a:pos x="6910830" y="15953258"/>
                </a:cxn>
                <a:cxn ang="0">
                  <a:pos x="6940167" y="13898978"/>
                </a:cxn>
                <a:cxn ang="0">
                  <a:pos x="6794243" y="13108346"/>
                </a:cxn>
                <a:cxn ang="0">
                  <a:pos x="7849890" y="12626964"/>
                </a:cxn>
                <a:cxn ang="0">
                  <a:pos x="8621639" y="11126675"/>
                </a:cxn>
                <a:cxn ang="0">
                  <a:pos x="8444792" y="10095607"/>
                </a:cxn>
                <a:cxn ang="0">
                  <a:pos x="8919963" y="10044184"/>
                </a:cxn>
                <a:cxn ang="0">
                  <a:pos x="10097086" y="9548895"/>
                </a:cxn>
                <a:cxn ang="0">
                  <a:pos x="10381247" y="8789564"/>
                </a:cxn>
                <a:cxn ang="0">
                  <a:pos x="10040683" y="7589088"/>
                </a:cxn>
                <a:cxn ang="0">
                  <a:pos x="9232196" y="6936813"/>
                </a:cxn>
                <a:cxn ang="0">
                  <a:pos x="8494470" y="5483226"/>
                </a:cxn>
                <a:cxn ang="0">
                  <a:pos x="7949506" y="4419623"/>
                </a:cxn>
                <a:cxn ang="0">
                  <a:pos x="8956513" y="2817766"/>
                </a:cxn>
                <a:cxn ang="0">
                  <a:pos x="8186636" y="2328248"/>
                </a:cxn>
                <a:cxn ang="0">
                  <a:pos x="7712047" y="1698999"/>
                </a:cxn>
                <a:cxn ang="0">
                  <a:pos x="7171545" y="2052369"/>
                </a:cxn>
                <a:cxn ang="0">
                  <a:pos x="6167062" y="1577780"/>
                </a:cxn>
                <a:cxn ang="0">
                  <a:pos x="5682512" y="926991"/>
                </a:cxn>
                <a:cxn ang="0">
                  <a:pos x="5141363" y="518962"/>
                </a:cxn>
                <a:cxn ang="0">
                  <a:pos x="4645234" y="275879"/>
                </a:cxn>
                <a:cxn ang="0">
                  <a:pos x="4064429" y="662949"/>
                </a:cxn>
                <a:cxn ang="0">
                  <a:pos x="3034659" y="816381"/>
                </a:cxn>
                <a:cxn ang="0">
                  <a:pos x="2074550" y="915736"/>
                </a:cxn>
              </a:cxnLst>
              <a:rect l="T0" t="T1" r="T2" b="T3"/>
              <a:pathLst>
                <a:path w="10523674" h="15953258">
                  <a:moveTo>
                    <a:pt x="2368015" y="1443455"/>
                  </a:moveTo>
                  <a:lnTo>
                    <a:pt x="2129531" y="1907994"/>
                  </a:lnTo>
                  <a:lnTo>
                    <a:pt x="1963939" y="2294159"/>
                  </a:lnTo>
                  <a:lnTo>
                    <a:pt x="2074226" y="2878712"/>
                  </a:lnTo>
                  <a:lnTo>
                    <a:pt x="2504765" y="3441724"/>
                  </a:lnTo>
                  <a:lnTo>
                    <a:pt x="2482578" y="4170005"/>
                  </a:lnTo>
                  <a:lnTo>
                    <a:pt x="2615052" y="4644594"/>
                  </a:lnTo>
                  <a:lnTo>
                    <a:pt x="2946235" y="5052946"/>
                  </a:lnTo>
                  <a:lnTo>
                    <a:pt x="2758457" y="5483485"/>
                  </a:lnTo>
                  <a:lnTo>
                    <a:pt x="2709366" y="5982265"/>
                  </a:lnTo>
                  <a:lnTo>
                    <a:pt x="2990286" y="6399544"/>
                  </a:lnTo>
                  <a:lnTo>
                    <a:pt x="3134014" y="6863201"/>
                  </a:lnTo>
                  <a:lnTo>
                    <a:pt x="2868744" y="7171875"/>
                  </a:lnTo>
                  <a:lnTo>
                    <a:pt x="3288027" y="7845174"/>
                  </a:lnTo>
                  <a:lnTo>
                    <a:pt x="3762616" y="8176034"/>
                  </a:lnTo>
                  <a:lnTo>
                    <a:pt x="4071937" y="8915570"/>
                  </a:lnTo>
                  <a:lnTo>
                    <a:pt x="3685771" y="8882452"/>
                  </a:lnTo>
                  <a:lnTo>
                    <a:pt x="3189319" y="8838402"/>
                  </a:lnTo>
                  <a:lnTo>
                    <a:pt x="2582257" y="8860588"/>
                  </a:lnTo>
                  <a:lnTo>
                    <a:pt x="2295446" y="8585033"/>
                  </a:lnTo>
                  <a:lnTo>
                    <a:pt x="1919553" y="8213466"/>
                  </a:lnTo>
                  <a:lnTo>
                    <a:pt x="1804299" y="8784844"/>
                  </a:lnTo>
                  <a:lnTo>
                    <a:pt x="1588448" y="9121913"/>
                  </a:lnTo>
                  <a:lnTo>
                    <a:pt x="1447114" y="9437122"/>
                  </a:lnTo>
                  <a:lnTo>
                    <a:pt x="1249890" y="9775678"/>
                  </a:lnTo>
                  <a:lnTo>
                    <a:pt x="1054413" y="10236683"/>
                  </a:lnTo>
                  <a:lnTo>
                    <a:pt x="1351754" y="10572915"/>
                  </a:lnTo>
                  <a:lnTo>
                    <a:pt x="1217353" y="11268271"/>
                  </a:lnTo>
                  <a:lnTo>
                    <a:pt x="883520" y="11614524"/>
                  </a:lnTo>
                  <a:lnTo>
                    <a:pt x="517147" y="12060133"/>
                  </a:lnTo>
                  <a:lnTo>
                    <a:pt x="219397" y="12315706"/>
                  </a:lnTo>
                  <a:lnTo>
                    <a:pt x="4720" y="12676641"/>
                  </a:lnTo>
                  <a:lnTo>
                    <a:pt x="16880" y="13008988"/>
                  </a:lnTo>
                  <a:lnTo>
                    <a:pt x="0" y="13369151"/>
                  </a:lnTo>
                  <a:lnTo>
                    <a:pt x="201938" y="13549232"/>
                  </a:lnTo>
                  <a:lnTo>
                    <a:pt x="114746" y="13841346"/>
                  </a:lnTo>
                  <a:lnTo>
                    <a:pt x="179363" y="14239090"/>
                  </a:lnTo>
                  <a:lnTo>
                    <a:pt x="589916" y="14155066"/>
                  </a:lnTo>
                  <a:lnTo>
                    <a:pt x="1071295" y="14341356"/>
                  </a:lnTo>
                  <a:lnTo>
                    <a:pt x="1412691" y="14603202"/>
                  </a:lnTo>
                  <a:lnTo>
                    <a:pt x="1829138" y="14703266"/>
                  </a:lnTo>
                  <a:lnTo>
                    <a:pt x="2086968" y="14833669"/>
                  </a:lnTo>
                  <a:lnTo>
                    <a:pt x="2276874" y="15160845"/>
                  </a:lnTo>
                  <a:lnTo>
                    <a:pt x="2610332" y="15124037"/>
                  </a:lnTo>
                  <a:lnTo>
                    <a:pt x="3728593" y="15158318"/>
                  </a:lnTo>
                  <a:lnTo>
                    <a:pt x="4051497" y="15495132"/>
                  </a:lnTo>
                  <a:lnTo>
                    <a:pt x="4509527" y="15555741"/>
                  </a:lnTo>
                  <a:lnTo>
                    <a:pt x="5039356" y="15434520"/>
                  </a:lnTo>
                  <a:lnTo>
                    <a:pt x="5511292" y="15634977"/>
                  </a:lnTo>
                  <a:lnTo>
                    <a:pt x="6910830" y="15953258"/>
                  </a:lnTo>
                  <a:lnTo>
                    <a:pt x="6955433" y="14821251"/>
                  </a:lnTo>
                  <a:lnTo>
                    <a:pt x="6940167" y="13898978"/>
                  </a:lnTo>
                  <a:lnTo>
                    <a:pt x="6738096" y="13639403"/>
                  </a:lnTo>
                  <a:lnTo>
                    <a:pt x="6794243" y="13108346"/>
                  </a:lnTo>
                  <a:lnTo>
                    <a:pt x="7236618" y="12881561"/>
                  </a:lnTo>
                  <a:lnTo>
                    <a:pt x="7849890" y="12626964"/>
                  </a:lnTo>
                  <a:lnTo>
                    <a:pt x="7850148" y="12001013"/>
                  </a:lnTo>
                  <a:lnTo>
                    <a:pt x="8621639" y="11126675"/>
                  </a:lnTo>
                  <a:lnTo>
                    <a:pt x="8488318" y="10634041"/>
                  </a:lnTo>
                  <a:lnTo>
                    <a:pt x="8444792" y="10095607"/>
                  </a:lnTo>
                  <a:lnTo>
                    <a:pt x="8513673" y="9712745"/>
                  </a:lnTo>
                  <a:lnTo>
                    <a:pt x="8919963" y="10044184"/>
                  </a:lnTo>
                  <a:lnTo>
                    <a:pt x="9516354" y="9676325"/>
                  </a:lnTo>
                  <a:lnTo>
                    <a:pt x="10097086" y="9548895"/>
                  </a:lnTo>
                  <a:lnTo>
                    <a:pt x="10523674" y="9372181"/>
                  </a:lnTo>
                  <a:lnTo>
                    <a:pt x="10381247" y="8789564"/>
                  </a:lnTo>
                  <a:lnTo>
                    <a:pt x="9983827" y="8508381"/>
                  </a:lnTo>
                  <a:lnTo>
                    <a:pt x="10040683" y="7589088"/>
                  </a:lnTo>
                  <a:lnTo>
                    <a:pt x="9578450" y="7120129"/>
                  </a:lnTo>
                  <a:lnTo>
                    <a:pt x="9232196" y="6936813"/>
                  </a:lnTo>
                  <a:lnTo>
                    <a:pt x="8816529" y="5777474"/>
                  </a:lnTo>
                  <a:lnTo>
                    <a:pt x="8494470" y="5483226"/>
                  </a:lnTo>
                  <a:lnTo>
                    <a:pt x="8224219" y="4896280"/>
                  </a:lnTo>
                  <a:lnTo>
                    <a:pt x="7949506" y="4419623"/>
                  </a:lnTo>
                  <a:lnTo>
                    <a:pt x="7901573" y="4104157"/>
                  </a:lnTo>
                  <a:lnTo>
                    <a:pt x="8956513" y="2817766"/>
                  </a:lnTo>
                  <a:lnTo>
                    <a:pt x="8451583" y="2637245"/>
                  </a:lnTo>
                  <a:lnTo>
                    <a:pt x="8186636" y="2328248"/>
                  </a:lnTo>
                  <a:lnTo>
                    <a:pt x="8219754" y="1930827"/>
                  </a:lnTo>
                  <a:lnTo>
                    <a:pt x="7712047" y="1698999"/>
                  </a:lnTo>
                  <a:lnTo>
                    <a:pt x="7425237" y="1963946"/>
                  </a:lnTo>
                  <a:lnTo>
                    <a:pt x="7171545" y="2052369"/>
                  </a:lnTo>
                  <a:lnTo>
                    <a:pt x="6707888" y="1654949"/>
                  </a:lnTo>
                  <a:lnTo>
                    <a:pt x="6167062" y="1577780"/>
                  </a:lnTo>
                  <a:lnTo>
                    <a:pt x="5714660" y="1368138"/>
                  </a:lnTo>
                  <a:lnTo>
                    <a:pt x="5682512" y="926991"/>
                  </a:lnTo>
                  <a:lnTo>
                    <a:pt x="5185736" y="872009"/>
                  </a:lnTo>
                  <a:lnTo>
                    <a:pt x="5141363" y="518962"/>
                  </a:lnTo>
                  <a:lnTo>
                    <a:pt x="5163873" y="0"/>
                  </a:lnTo>
                  <a:lnTo>
                    <a:pt x="4645234" y="275879"/>
                  </a:lnTo>
                  <a:lnTo>
                    <a:pt x="4336237" y="518639"/>
                  </a:lnTo>
                  <a:lnTo>
                    <a:pt x="4064429" y="662949"/>
                  </a:lnTo>
                  <a:lnTo>
                    <a:pt x="3742367" y="827639"/>
                  </a:lnTo>
                  <a:lnTo>
                    <a:pt x="3034659" y="816381"/>
                  </a:lnTo>
                  <a:lnTo>
                    <a:pt x="2493833" y="904804"/>
                  </a:lnTo>
                  <a:lnTo>
                    <a:pt x="2074550" y="915736"/>
                  </a:lnTo>
                  <a:lnTo>
                    <a:pt x="2368015" y="144345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19" name="任意多边形 13">
              <a:extLst>
                <a:ext uri="{FF2B5EF4-FFF2-40B4-BE49-F238E27FC236}">
                  <a16:creationId xmlns:a16="http://schemas.microsoft.com/office/drawing/2014/main" id="{61126697-27C7-4306-B9E7-EAD6E77F2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710" y="1878021"/>
              <a:ext cx="1123450" cy="1470277"/>
            </a:xfrm>
            <a:custGeom>
              <a:avLst/>
              <a:gdLst>
                <a:gd name="T0" fmla="*/ 0 w 9315102"/>
                <a:gd name="T1" fmla="*/ 0 h 13844528"/>
                <a:gd name="T2" fmla="*/ 9315102 w 9315102"/>
                <a:gd name="T3" fmla="*/ 13844528 h 13844528"/>
              </a:gdLst>
              <a:ahLst/>
              <a:cxnLst>
                <a:cxn ang="0">
                  <a:pos x="7372697" y="6836952"/>
                </a:cxn>
                <a:cxn ang="0">
                  <a:pos x="7317392" y="7807670"/>
                </a:cxn>
                <a:cxn ang="0">
                  <a:pos x="7725744" y="9098963"/>
                </a:cxn>
                <a:cxn ang="0">
                  <a:pos x="8189401" y="9981904"/>
                </a:cxn>
                <a:cxn ang="0">
                  <a:pos x="7952532" y="10911223"/>
                </a:cxn>
                <a:cxn ang="0">
                  <a:pos x="8377180" y="11792159"/>
                </a:cxn>
                <a:cxn ang="0">
                  <a:pos x="8531193" y="12774132"/>
                </a:cxn>
                <a:cxn ang="0">
                  <a:pos x="9315103" y="13844528"/>
                </a:cxn>
                <a:cxn ang="0">
                  <a:pos x="8432485" y="13767360"/>
                </a:cxn>
                <a:cxn ang="0">
                  <a:pos x="7538612" y="13513991"/>
                </a:cxn>
                <a:cxn ang="0">
                  <a:pos x="6923267" y="12558542"/>
                </a:cxn>
                <a:cxn ang="0">
                  <a:pos x="6390721" y="11990225"/>
                </a:cxn>
                <a:cxn ang="0">
                  <a:pos x="5882811" y="11166983"/>
                </a:cxn>
                <a:cxn ang="0">
                  <a:pos x="6037998" y="9819290"/>
                </a:cxn>
                <a:cxn ang="0">
                  <a:pos x="5519359" y="9176457"/>
                </a:cxn>
                <a:cxn ang="0">
                  <a:pos x="5246132" y="8594233"/>
                </a:cxn>
                <a:cxn ang="0">
                  <a:pos x="4628138" y="8558463"/>
                </a:cxn>
                <a:cxn ang="0">
                  <a:pos x="4090611" y="7800363"/>
                </a:cxn>
                <a:cxn ang="0">
                  <a:pos x="3213298" y="7676169"/>
                </a:cxn>
                <a:cxn ang="0">
                  <a:pos x="2598279" y="7557926"/>
                </a:cxn>
                <a:cxn ang="0">
                  <a:pos x="1969354" y="6843552"/>
                </a:cxn>
                <a:cxn ang="0">
                  <a:pos x="1869999" y="5988102"/>
                </a:cxn>
                <a:cxn ang="0">
                  <a:pos x="1095016" y="5472438"/>
                </a:cxn>
                <a:cxn ang="0">
                  <a:pos x="424369" y="4647778"/>
                </a:cxn>
                <a:cxn ang="0">
                  <a:pos x="565445" y="4079461"/>
                </a:cxn>
                <a:cxn ang="0">
                  <a:pos x="0" y="3613439"/>
                </a:cxn>
                <a:cxn ang="0">
                  <a:pos x="554193" y="3252472"/>
                </a:cxn>
                <a:cxn ang="0">
                  <a:pos x="642293" y="2512936"/>
                </a:cxn>
                <a:cxn ang="0">
                  <a:pos x="1436810" y="2082721"/>
                </a:cxn>
                <a:cxn ang="0">
                  <a:pos x="2694662" y="1564405"/>
                </a:cxn>
                <a:cxn ang="0">
                  <a:pos x="3543838" y="2116486"/>
                </a:cxn>
                <a:cxn ang="0">
                  <a:pos x="4150577" y="1774371"/>
                </a:cxn>
                <a:cxn ang="0">
                  <a:pos x="5199109" y="1399137"/>
                </a:cxn>
                <a:cxn ang="0">
                  <a:pos x="5419683" y="681788"/>
                </a:cxn>
                <a:cxn ang="0">
                  <a:pos x="6026745" y="306554"/>
                </a:cxn>
                <a:cxn ang="0">
                  <a:pos x="6732839" y="317162"/>
                </a:cxn>
                <a:cxn ang="0">
                  <a:pos x="6810008" y="1310390"/>
                </a:cxn>
                <a:cxn ang="0">
                  <a:pos x="7174310" y="2126771"/>
                </a:cxn>
                <a:cxn ang="0">
                  <a:pos x="7930081" y="3252149"/>
                </a:cxn>
                <a:cxn ang="0">
                  <a:pos x="8233451" y="3892006"/>
                </a:cxn>
                <a:cxn ang="0">
                  <a:pos x="8851445" y="4763692"/>
                </a:cxn>
                <a:cxn ang="0">
                  <a:pos x="8985533" y="5756597"/>
                </a:cxn>
                <a:cxn ang="0">
                  <a:pos x="7736999" y="5833762"/>
                </a:cxn>
                <a:cxn ang="0">
                  <a:pos x="7611181" y="6372413"/>
                </a:cxn>
              </a:cxnLst>
              <a:rect l="T0" t="T1" r="T2" b="T3"/>
              <a:pathLst>
                <a:path w="9315102" h="13844528">
                  <a:moveTo>
                    <a:pt x="7611181" y="6372413"/>
                  </a:moveTo>
                  <a:lnTo>
                    <a:pt x="7372697" y="6836952"/>
                  </a:lnTo>
                  <a:lnTo>
                    <a:pt x="7207105" y="7223117"/>
                  </a:lnTo>
                  <a:lnTo>
                    <a:pt x="7317392" y="7807670"/>
                  </a:lnTo>
                  <a:lnTo>
                    <a:pt x="7747931" y="8370682"/>
                  </a:lnTo>
                  <a:lnTo>
                    <a:pt x="7725744" y="9098963"/>
                  </a:lnTo>
                  <a:lnTo>
                    <a:pt x="7858218" y="9573552"/>
                  </a:lnTo>
                  <a:lnTo>
                    <a:pt x="8189401" y="9981904"/>
                  </a:lnTo>
                  <a:lnTo>
                    <a:pt x="8001623" y="10412443"/>
                  </a:lnTo>
                  <a:lnTo>
                    <a:pt x="7952532" y="10911223"/>
                  </a:lnTo>
                  <a:lnTo>
                    <a:pt x="8233452" y="11328502"/>
                  </a:lnTo>
                  <a:lnTo>
                    <a:pt x="8377180" y="11792159"/>
                  </a:lnTo>
                  <a:lnTo>
                    <a:pt x="8111910" y="12100833"/>
                  </a:lnTo>
                  <a:lnTo>
                    <a:pt x="8531193" y="12774132"/>
                  </a:lnTo>
                  <a:lnTo>
                    <a:pt x="9005782" y="13104992"/>
                  </a:lnTo>
                  <a:lnTo>
                    <a:pt x="9315103" y="13844528"/>
                  </a:lnTo>
                  <a:lnTo>
                    <a:pt x="8928937" y="13811410"/>
                  </a:lnTo>
                  <a:lnTo>
                    <a:pt x="8432485" y="13767360"/>
                  </a:lnTo>
                  <a:lnTo>
                    <a:pt x="7825423" y="13789546"/>
                  </a:lnTo>
                  <a:lnTo>
                    <a:pt x="7538612" y="13513991"/>
                  </a:lnTo>
                  <a:lnTo>
                    <a:pt x="7162719" y="13142424"/>
                  </a:lnTo>
                  <a:lnTo>
                    <a:pt x="6923267" y="12558542"/>
                  </a:lnTo>
                  <a:lnTo>
                    <a:pt x="6688787" y="12175028"/>
                  </a:lnTo>
                  <a:lnTo>
                    <a:pt x="6390721" y="11990225"/>
                  </a:lnTo>
                  <a:lnTo>
                    <a:pt x="6145309" y="11535171"/>
                  </a:lnTo>
                  <a:lnTo>
                    <a:pt x="5882811" y="11166983"/>
                  </a:lnTo>
                  <a:lnTo>
                    <a:pt x="6033077" y="10468720"/>
                  </a:lnTo>
                  <a:cubicBezTo>
                    <a:pt x="6034717" y="10252243"/>
                    <a:pt x="6036358" y="10035767"/>
                    <a:pt x="6037998" y="9819290"/>
                  </a:cubicBezTo>
                  <a:lnTo>
                    <a:pt x="5977388" y="9386099"/>
                  </a:lnTo>
                  <a:lnTo>
                    <a:pt x="5519359" y="9176457"/>
                  </a:lnTo>
                  <a:lnTo>
                    <a:pt x="5132870" y="8928069"/>
                  </a:lnTo>
                  <a:lnTo>
                    <a:pt x="5246132" y="8594233"/>
                  </a:lnTo>
                  <a:lnTo>
                    <a:pt x="5100075" y="8285236"/>
                  </a:lnTo>
                  <a:lnTo>
                    <a:pt x="4628138" y="8558463"/>
                  </a:lnTo>
                  <a:lnTo>
                    <a:pt x="4368819" y="8249466"/>
                  </a:lnTo>
                  <a:lnTo>
                    <a:pt x="4090611" y="7800363"/>
                  </a:lnTo>
                  <a:lnTo>
                    <a:pt x="3547134" y="7477459"/>
                  </a:lnTo>
                  <a:lnTo>
                    <a:pt x="3213298" y="7676169"/>
                  </a:lnTo>
                  <a:lnTo>
                    <a:pt x="3017563" y="7814270"/>
                  </a:lnTo>
                  <a:lnTo>
                    <a:pt x="2598279" y="7557926"/>
                  </a:lnTo>
                  <a:lnTo>
                    <a:pt x="2314121" y="7210183"/>
                  </a:lnTo>
                  <a:lnTo>
                    <a:pt x="1969354" y="6843552"/>
                  </a:lnTo>
                  <a:lnTo>
                    <a:pt x="1806414" y="6311006"/>
                  </a:lnTo>
                  <a:lnTo>
                    <a:pt x="1869999" y="5988102"/>
                  </a:lnTo>
                  <a:lnTo>
                    <a:pt x="1588816" y="5781435"/>
                  </a:lnTo>
                  <a:lnTo>
                    <a:pt x="1095016" y="5472438"/>
                  </a:lnTo>
                  <a:lnTo>
                    <a:pt x="637951" y="5175925"/>
                  </a:lnTo>
                  <a:lnTo>
                    <a:pt x="424369" y="4647778"/>
                  </a:lnTo>
                  <a:lnTo>
                    <a:pt x="835696" y="4289103"/>
                  </a:lnTo>
                  <a:lnTo>
                    <a:pt x="565445" y="4079461"/>
                  </a:lnTo>
                  <a:lnTo>
                    <a:pt x="235550" y="3899185"/>
                  </a:lnTo>
                  <a:lnTo>
                    <a:pt x="0" y="3613439"/>
                  </a:lnTo>
                  <a:lnTo>
                    <a:pt x="234264" y="3263404"/>
                  </a:lnTo>
                  <a:lnTo>
                    <a:pt x="554193" y="3252472"/>
                  </a:lnTo>
                  <a:lnTo>
                    <a:pt x="532006" y="2954407"/>
                  </a:lnTo>
                  <a:lnTo>
                    <a:pt x="642293" y="2512936"/>
                  </a:lnTo>
                  <a:lnTo>
                    <a:pt x="1370897" y="2457955"/>
                  </a:lnTo>
                  <a:lnTo>
                    <a:pt x="1436810" y="2082721"/>
                  </a:lnTo>
                  <a:lnTo>
                    <a:pt x="1900468" y="1696556"/>
                  </a:lnTo>
                  <a:lnTo>
                    <a:pt x="2694662" y="1564405"/>
                  </a:lnTo>
                  <a:lnTo>
                    <a:pt x="3102367" y="1774371"/>
                  </a:lnTo>
                  <a:lnTo>
                    <a:pt x="3543838" y="2116486"/>
                  </a:lnTo>
                  <a:lnTo>
                    <a:pt x="3797530" y="1663760"/>
                  </a:lnTo>
                  <a:lnTo>
                    <a:pt x="4150577" y="1774371"/>
                  </a:lnTo>
                  <a:lnTo>
                    <a:pt x="4658284" y="1376950"/>
                  </a:lnTo>
                  <a:lnTo>
                    <a:pt x="5199109" y="1399137"/>
                  </a:lnTo>
                  <a:lnTo>
                    <a:pt x="5441870" y="1034835"/>
                  </a:lnTo>
                  <a:lnTo>
                    <a:pt x="5419683" y="681788"/>
                  </a:lnTo>
                  <a:lnTo>
                    <a:pt x="5651511" y="251249"/>
                  </a:lnTo>
                  <a:lnTo>
                    <a:pt x="6026745" y="306554"/>
                  </a:lnTo>
                  <a:lnTo>
                    <a:pt x="6554764" y="0"/>
                  </a:lnTo>
                  <a:lnTo>
                    <a:pt x="6732839" y="317162"/>
                  </a:lnTo>
                  <a:lnTo>
                    <a:pt x="6876244" y="835801"/>
                  </a:lnTo>
                  <a:lnTo>
                    <a:pt x="6810008" y="1310390"/>
                  </a:lnTo>
                  <a:lnTo>
                    <a:pt x="6865313" y="1751537"/>
                  </a:lnTo>
                  <a:lnTo>
                    <a:pt x="7174310" y="2126771"/>
                  </a:lnTo>
                  <a:lnTo>
                    <a:pt x="7714812" y="2711000"/>
                  </a:lnTo>
                  <a:lnTo>
                    <a:pt x="7930081" y="3252149"/>
                  </a:lnTo>
                  <a:lnTo>
                    <a:pt x="8050450" y="3454932"/>
                  </a:lnTo>
                  <a:lnTo>
                    <a:pt x="8233451" y="3892006"/>
                  </a:lnTo>
                  <a:lnTo>
                    <a:pt x="8415279" y="4471254"/>
                  </a:lnTo>
                  <a:lnTo>
                    <a:pt x="8851445" y="4763692"/>
                  </a:lnTo>
                  <a:lnTo>
                    <a:pt x="9006105" y="5161436"/>
                  </a:lnTo>
                  <a:lnTo>
                    <a:pt x="8985533" y="5756597"/>
                  </a:lnTo>
                  <a:lnTo>
                    <a:pt x="8277825" y="5745339"/>
                  </a:lnTo>
                  <a:lnTo>
                    <a:pt x="7736999" y="5833762"/>
                  </a:lnTo>
                  <a:lnTo>
                    <a:pt x="7317716" y="5844694"/>
                  </a:lnTo>
                  <a:lnTo>
                    <a:pt x="7611181" y="63724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20" name="任意多边形 16">
              <a:extLst>
                <a:ext uri="{FF2B5EF4-FFF2-40B4-BE49-F238E27FC236}">
                  <a16:creationId xmlns:a16="http://schemas.microsoft.com/office/drawing/2014/main" id="{2BDBF53A-9A7E-447C-A065-2F25958B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622" y="1645063"/>
              <a:ext cx="1667700" cy="1054907"/>
            </a:xfrm>
            <a:custGeom>
              <a:avLst/>
              <a:gdLst>
                <a:gd name="T0" fmla="*/ 0 w 13843483"/>
                <a:gd name="T1" fmla="*/ 0 h 9929365"/>
                <a:gd name="T2" fmla="*/ 13843483 w 13843483"/>
                <a:gd name="T3" fmla="*/ 9929365 h 9929365"/>
              </a:gdLst>
              <a:ahLst/>
              <a:cxnLst>
                <a:cxn ang="0">
                  <a:pos x="193148" y="2525466"/>
                </a:cxn>
                <a:cxn ang="0">
                  <a:pos x="259969" y="3536419"/>
                </a:cxn>
                <a:cxn ang="0">
                  <a:pos x="704091" y="4404548"/>
                </a:cxn>
                <a:cxn ang="0">
                  <a:pos x="1387738" y="5460001"/>
                </a:cxn>
                <a:cxn ang="0">
                  <a:pos x="1683994" y="6073987"/>
                </a:cxn>
                <a:cxn ang="0">
                  <a:pos x="2312919" y="6960743"/>
                </a:cxn>
                <a:cxn ang="0">
                  <a:pos x="2431611" y="7933010"/>
                </a:cxn>
                <a:cxn ang="0">
                  <a:pos x="3327106" y="7398654"/>
                </a:cxn>
                <a:cxn ang="0">
                  <a:pos x="3839533" y="7633138"/>
                </a:cxn>
                <a:cxn ang="0">
                  <a:pos x="4378291" y="8043234"/>
                </a:cxn>
                <a:cxn ang="0">
                  <a:pos x="4856697" y="8686067"/>
                </a:cxn>
                <a:cxn ang="0">
                  <a:pos x="5872370" y="9162727"/>
                </a:cxn>
                <a:cxn ang="0">
                  <a:pos x="6408150" y="8819706"/>
                </a:cxn>
                <a:cxn ang="0">
                  <a:pos x="6881834" y="9439187"/>
                </a:cxn>
                <a:cxn ang="0">
                  <a:pos x="7649755" y="9929365"/>
                </a:cxn>
                <a:cxn ang="0">
                  <a:pos x="8268602" y="9223594"/>
                </a:cxn>
                <a:cxn ang="0">
                  <a:pos x="8943507" y="9289442"/>
                </a:cxn>
                <a:cxn ang="0">
                  <a:pos x="10051301" y="8950112"/>
                </a:cxn>
                <a:cxn ang="0">
                  <a:pos x="11015808" y="9412864"/>
                </a:cxn>
                <a:cxn ang="0">
                  <a:pos x="12186725" y="9172175"/>
                </a:cxn>
                <a:cxn ang="0">
                  <a:pos x="13169402" y="8873911"/>
                </a:cxn>
                <a:cxn ang="0">
                  <a:pos x="13412039" y="7675120"/>
                </a:cxn>
                <a:cxn ang="0">
                  <a:pos x="13436878" y="6850460"/>
                </a:cxn>
                <a:cxn ang="0">
                  <a:pos x="13183770" y="5625145"/>
                </a:cxn>
                <a:cxn ang="0">
                  <a:pos x="12940425" y="4446530"/>
                </a:cxn>
                <a:cxn ang="0">
                  <a:pos x="11969384" y="3839467"/>
                </a:cxn>
                <a:cxn ang="0">
                  <a:pos x="11163612" y="3486420"/>
                </a:cxn>
                <a:cxn ang="0">
                  <a:pos x="11064257" y="2493193"/>
                </a:cxn>
                <a:cxn ang="0">
                  <a:pos x="10557519" y="1688067"/>
                </a:cxn>
                <a:cxn ang="0">
                  <a:pos x="9155939" y="1610898"/>
                </a:cxn>
                <a:cxn ang="0">
                  <a:pos x="8295508" y="1677135"/>
                </a:cxn>
                <a:cxn ang="0">
                  <a:pos x="7699378" y="772331"/>
                </a:cxn>
                <a:cxn ang="0">
                  <a:pos x="6938302" y="728281"/>
                </a:cxn>
                <a:cxn ang="0">
                  <a:pos x="6287513" y="0"/>
                </a:cxn>
                <a:cxn ang="0">
                  <a:pos x="5846042" y="662044"/>
                </a:cxn>
                <a:cxn ang="0">
                  <a:pos x="4731596" y="507384"/>
                </a:cxn>
                <a:cxn ang="0">
                  <a:pos x="3981452" y="1092260"/>
                </a:cxn>
                <a:cxn ang="0">
                  <a:pos x="2756719" y="1301901"/>
                </a:cxn>
                <a:cxn ang="0">
                  <a:pos x="1918151" y="1831795"/>
                </a:cxn>
                <a:cxn ang="0">
                  <a:pos x="1167683" y="1401256"/>
                </a:cxn>
                <a:cxn ang="0">
                  <a:pos x="516571" y="2162979"/>
                </a:cxn>
                <a:cxn ang="0">
                  <a:pos x="0" y="2179864"/>
                </a:cxn>
              </a:cxnLst>
              <a:rect l="T0" t="T1" r="T2" b="T3"/>
              <a:pathLst>
                <a:path w="13843483" h="9929365">
                  <a:moveTo>
                    <a:pt x="0" y="2179864"/>
                  </a:moveTo>
                  <a:lnTo>
                    <a:pt x="193148" y="2525466"/>
                  </a:lnTo>
                  <a:lnTo>
                    <a:pt x="323553" y="3022502"/>
                  </a:lnTo>
                  <a:lnTo>
                    <a:pt x="259969" y="3536419"/>
                  </a:lnTo>
                  <a:lnTo>
                    <a:pt x="319092" y="3944771"/>
                  </a:lnTo>
                  <a:lnTo>
                    <a:pt x="704091" y="4404548"/>
                  </a:lnTo>
                  <a:lnTo>
                    <a:pt x="1155912" y="4890652"/>
                  </a:lnTo>
                  <a:lnTo>
                    <a:pt x="1387738" y="5460001"/>
                  </a:lnTo>
                  <a:lnTo>
                    <a:pt x="1510125" y="5673331"/>
                  </a:lnTo>
                  <a:lnTo>
                    <a:pt x="1683994" y="6073987"/>
                  </a:lnTo>
                  <a:lnTo>
                    <a:pt x="1861101" y="6660931"/>
                  </a:lnTo>
                  <a:lnTo>
                    <a:pt x="2312919" y="6960743"/>
                  </a:lnTo>
                  <a:lnTo>
                    <a:pt x="2455743" y="7336559"/>
                  </a:lnTo>
                  <a:lnTo>
                    <a:pt x="2431611" y="7933010"/>
                  </a:lnTo>
                  <a:lnTo>
                    <a:pt x="3014872" y="7651765"/>
                  </a:lnTo>
                  <a:lnTo>
                    <a:pt x="3327106" y="7398654"/>
                  </a:lnTo>
                  <a:lnTo>
                    <a:pt x="3859394" y="7119480"/>
                  </a:lnTo>
                  <a:lnTo>
                    <a:pt x="3839533" y="7633138"/>
                  </a:lnTo>
                  <a:lnTo>
                    <a:pt x="3881515" y="7985601"/>
                  </a:lnTo>
                  <a:lnTo>
                    <a:pt x="4378291" y="8043234"/>
                  </a:lnTo>
                  <a:lnTo>
                    <a:pt x="4422278" y="8488846"/>
                  </a:lnTo>
                  <a:lnTo>
                    <a:pt x="4856697" y="8686067"/>
                  </a:lnTo>
                  <a:lnTo>
                    <a:pt x="5412593" y="8771515"/>
                  </a:lnTo>
                  <a:lnTo>
                    <a:pt x="5872370" y="9162727"/>
                  </a:lnTo>
                  <a:lnTo>
                    <a:pt x="6106851" y="9086721"/>
                  </a:lnTo>
                  <a:lnTo>
                    <a:pt x="6408150" y="8819706"/>
                  </a:lnTo>
                  <a:lnTo>
                    <a:pt x="6916498" y="9050304"/>
                  </a:lnTo>
                  <a:lnTo>
                    <a:pt x="6881834" y="9439187"/>
                  </a:lnTo>
                  <a:lnTo>
                    <a:pt x="7153574" y="9759118"/>
                  </a:lnTo>
                  <a:lnTo>
                    <a:pt x="7649755" y="9929365"/>
                  </a:lnTo>
                  <a:lnTo>
                    <a:pt x="8476494" y="9529357"/>
                  </a:lnTo>
                  <a:lnTo>
                    <a:pt x="8268602" y="9223594"/>
                  </a:lnTo>
                  <a:lnTo>
                    <a:pt x="8658322" y="9029351"/>
                  </a:lnTo>
                  <a:lnTo>
                    <a:pt x="8943507" y="9289442"/>
                  </a:lnTo>
                  <a:lnTo>
                    <a:pt x="9484471" y="8909880"/>
                  </a:lnTo>
                  <a:lnTo>
                    <a:pt x="10051301" y="8950112"/>
                  </a:lnTo>
                  <a:lnTo>
                    <a:pt x="10518774" y="9072817"/>
                  </a:lnTo>
                  <a:lnTo>
                    <a:pt x="11015808" y="9412864"/>
                  </a:lnTo>
                  <a:lnTo>
                    <a:pt x="11590333" y="9558661"/>
                  </a:lnTo>
                  <a:lnTo>
                    <a:pt x="12186725" y="9172175"/>
                  </a:lnTo>
                  <a:lnTo>
                    <a:pt x="12883958" y="9043258"/>
                  </a:lnTo>
                  <a:lnTo>
                    <a:pt x="13169402" y="8873911"/>
                  </a:lnTo>
                  <a:lnTo>
                    <a:pt x="13154206" y="8198479"/>
                  </a:lnTo>
                  <a:lnTo>
                    <a:pt x="13412039" y="7675120"/>
                  </a:lnTo>
                  <a:lnTo>
                    <a:pt x="13843483" y="7339537"/>
                  </a:lnTo>
                  <a:lnTo>
                    <a:pt x="13436878" y="6850460"/>
                  </a:lnTo>
                  <a:lnTo>
                    <a:pt x="13189977" y="6277420"/>
                  </a:lnTo>
                  <a:lnTo>
                    <a:pt x="13183770" y="5625145"/>
                  </a:lnTo>
                  <a:lnTo>
                    <a:pt x="13476917" y="4800273"/>
                  </a:lnTo>
                  <a:lnTo>
                    <a:pt x="12940425" y="4446530"/>
                  </a:lnTo>
                  <a:lnTo>
                    <a:pt x="12267126" y="4247819"/>
                  </a:lnTo>
                  <a:lnTo>
                    <a:pt x="11969384" y="3839467"/>
                  </a:lnTo>
                  <a:lnTo>
                    <a:pt x="11273898" y="3927891"/>
                  </a:lnTo>
                  <a:lnTo>
                    <a:pt x="11163612" y="3486420"/>
                  </a:lnTo>
                  <a:lnTo>
                    <a:pt x="10865546" y="2967781"/>
                  </a:lnTo>
                  <a:lnTo>
                    <a:pt x="11064257" y="2493193"/>
                  </a:lnTo>
                  <a:lnTo>
                    <a:pt x="11098022" y="2118606"/>
                  </a:lnTo>
                  <a:lnTo>
                    <a:pt x="10557519" y="1688067"/>
                  </a:lnTo>
                  <a:lnTo>
                    <a:pt x="9906407" y="1588712"/>
                  </a:lnTo>
                  <a:lnTo>
                    <a:pt x="9155939" y="1610898"/>
                  </a:lnTo>
                  <a:lnTo>
                    <a:pt x="8571387" y="1279715"/>
                  </a:lnTo>
                  <a:lnTo>
                    <a:pt x="8295508" y="1677135"/>
                  </a:lnTo>
                  <a:lnTo>
                    <a:pt x="7555973" y="1401580"/>
                  </a:lnTo>
                  <a:lnTo>
                    <a:pt x="7699378" y="772331"/>
                  </a:lnTo>
                  <a:lnTo>
                    <a:pt x="7280417" y="463334"/>
                  </a:lnTo>
                  <a:lnTo>
                    <a:pt x="6938302" y="728281"/>
                  </a:lnTo>
                  <a:lnTo>
                    <a:pt x="6563068" y="364302"/>
                  </a:lnTo>
                  <a:lnTo>
                    <a:pt x="6287513" y="0"/>
                  </a:lnTo>
                  <a:lnTo>
                    <a:pt x="5923211" y="198387"/>
                  </a:lnTo>
                  <a:lnTo>
                    <a:pt x="5846042" y="662044"/>
                  </a:lnTo>
                  <a:lnTo>
                    <a:pt x="5173066" y="397097"/>
                  </a:lnTo>
                  <a:lnTo>
                    <a:pt x="4731596" y="507384"/>
                  </a:lnTo>
                  <a:lnTo>
                    <a:pt x="4367617" y="783263"/>
                  </a:lnTo>
                  <a:lnTo>
                    <a:pt x="3981452" y="1092260"/>
                  </a:lnTo>
                  <a:lnTo>
                    <a:pt x="3308476" y="1224733"/>
                  </a:lnTo>
                  <a:lnTo>
                    <a:pt x="2756719" y="1301901"/>
                  </a:lnTo>
                  <a:lnTo>
                    <a:pt x="2119576" y="1397245"/>
                  </a:lnTo>
                  <a:lnTo>
                    <a:pt x="1918151" y="1831795"/>
                  </a:lnTo>
                  <a:lnTo>
                    <a:pt x="1576036" y="1655271"/>
                  </a:lnTo>
                  <a:lnTo>
                    <a:pt x="1167683" y="1401256"/>
                  </a:lnTo>
                  <a:lnTo>
                    <a:pt x="947110" y="1809608"/>
                  </a:lnTo>
                  <a:lnTo>
                    <a:pt x="516571" y="2162979"/>
                  </a:lnTo>
                  <a:lnTo>
                    <a:pt x="174779" y="1919895"/>
                  </a:lnTo>
                  <a:lnTo>
                    <a:pt x="0" y="217986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21" name="任意多边形 18">
              <a:extLst>
                <a:ext uri="{FF2B5EF4-FFF2-40B4-BE49-F238E27FC236}">
                  <a16:creationId xmlns:a16="http://schemas.microsoft.com/office/drawing/2014/main" id="{A71814CB-B28F-4424-B605-6047F0615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087" y="3002354"/>
              <a:ext cx="1735107" cy="1235120"/>
            </a:xfrm>
            <a:custGeom>
              <a:avLst/>
              <a:gdLst>
                <a:gd name="T0" fmla="*/ 0 w 14391284"/>
                <a:gd name="T1" fmla="*/ 0 h 11641235"/>
                <a:gd name="T2" fmla="*/ 14391284 w 14391284"/>
                <a:gd name="T3" fmla="*/ 11641235 h 11641235"/>
              </a:gdLst>
              <a:ahLst/>
              <a:cxnLst>
                <a:cxn ang="0">
                  <a:pos x="3017321" y="115912"/>
                </a:cxn>
                <a:cxn ang="0">
                  <a:pos x="2299972" y="336485"/>
                </a:cxn>
                <a:cxn ang="0">
                  <a:pos x="1877713" y="1053834"/>
                </a:cxn>
                <a:cxn ang="0">
                  <a:pos x="2070279" y="1843371"/>
                </a:cxn>
                <a:cxn ang="0">
                  <a:pos x="1453448" y="1737418"/>
                </a:cxn>
                <a:cxn ang="0">
                  <a:pos x="675489" y="2319642"/>
                </a:cxn>
                <a:cxn ang="0">
                  <a:pos x="493664" y="3481114"/>
                </a:cxn>
                <a:cxn ang="0">
                  <a:pos x="209506" y="4297818"/>
                </a:cxn>
                <a:cxn ang="0">
                  <a:pos x="110148" y="5164200"/>
                </a:cxn>
                <a:cxn ang="0">
                  <a:pos x="532408" y="5630186"/>
                </a:cxn>
                <a:cxn ang="0">
                  <a:pos x="0" y="6531754"/>
                </a:cxn>
                <a:cxn ang="0">
                  <a:pos x="937787" y="6925813"/>
                </a:cxn>
                <a:cxn ang="0">
                  <a:pos x="1354095" y="7998861"/>
                </a:cxn>
                <a:cxn ang="0">
                  <a:pos x="1375958" y="8930833"/>
                </a:cxn>
                <a:cxn ang="0">
                  <a:pos x="1958182" y="9573666"/>
                </a:cxn>
                <a:cxn ang="0">
                  <a:pos x="2292018" y="10340692"/>
                </a:cxn>
                <a:cxn ang="0">
                  <a:pos x="3136798" y="10631062"/>
                </a:cxn>
                <a:cxn ang="0">
                  <a:pos x="4326339" y="10809654"/>
                </a:cxn>
                <a:cxn ang="0">
                  <a:pos x="5304758" y="11575194"/>
                </a:cxn>
                <a:cxn ang="0">
                  <a:pos x="7503765" y="11502164"/>
                </a:cxn>
                <a:cxn ang="0">
                  <a:pos x="8547252" y="10637010"/>
                </a:cxn>
                <a:cxn ang="0">
                  <a:pos x="9199530" y="9702324"/>
                </a:cxn>
                <a:cxn ang="0">
                  <a:pos x="9617067" y="9076632"/>
                </a:cxn>
                <a:cxn ang="0">
                  <a:pos x="9854268" y="8296861"/>
                </a:cxn>
                <a:cxn ang="0">
                  <a:pos x="10974532" y="8518986"/>
                </a:cxn>
                <a:cxn ang="0">
                  <a:pos x="12822305" y="7844589"/>
                </a:cxn>
                <a:cxn ang="0">
                  <a:pos x="14145486" y="6639910"/>
                </a:cxn>
                <a:cxn ang="0">
                  <a:pos x="14145744" y="5586975"/>
                </a:cxn>
                <a:cxn ang="0">
                  <a:pos x="14391284" y="4635002"/>
                </a:cxn>
                <a:cxn ang="0">
                  <a:pos x="13774649" y="4142834"/>
                </a:cxn>
                <a:cxn ang="0">
                  <a:pos x="13380204" y="3400646"/>
                </a:cxn>
                <a:cxn ang="0">
                  <a:pos x="12662854" y="3375807"/>
                </a:cxn>
                <a:cxn ang="0">
                  <a:pos x="11860057" y="3461255"/>
                </a:cxn>
                <a:cxn ang="0">
                  <a:pos x="11101957" y="4021616"/>
                </a:cxn>
                <a:cxn ang="0">
                  <a:pos x="10089518" y="3944124"/>
                </a:cxn>
                <a:cxn ang="0">
                  <a:pos x="9300628" y="4170648"/>
                </a:cxn>
                <a:cxn ang="0">
                  <a:pos x="9008450" y="3380465"/>
                </a:cxn>
                <a:cxn ang="0">
                  <a:pos x="8188833" y="3036991"/>
                </a:cxn>
                <a:cxn ang="0">
                  <a:pos x="8153063" y="2074229"/>
                </a:cxn>
                <a:cxn ang="0">
                  <a:pos x="7698009" y="1690716"/>
                </a:cxn>
                <a:cxn ang="0">
                  <a:pos x="7107829" y="1271432"/>
                </a:cxn>
                <a:cxn ang="0">
                  <a:pos x="6244422" y="841217"/>
                </a:cxn>
                <a:cxn ang="0">
                  <a:pos x="5483346" y="617668"/>
                </a:cxn>
                <a:cxn ang="0">
                  <a:pos x="4719295" y="432865"/>
                </a:cxn>
                <a:cxn ang="0">
                  <a:pos x="4021676" y="615339"/>
                </a:cxn>
                <a:cxn ang="0">
                  <a:pos x="3458852" y="456345"/>
                </a:cxn>
              </a:cxnLst>
              <a:rect l="T0" t="T1" r="T2" b="T3"/>
              <a:pathLst>
                <a:path w="14391284" h="11641235">
                  <a:moveTo>
                    <a:pt x="3596953" y="0"/>
                  </a:moveTo>
                  <a:lnTo>
                    <a:pt x="3017321" y="115912"/>
                  </a:lnTo>
                  <a:lnTo>
                    <a:pt x="2697392" y="176521"/>
                  </a:lnTo>
                  <a:lnTo>
                    <a:pt x="2299972" y="336485"/>
                  </a:lnTo>
                  <a:lnTo>
                    <a:pt x="1941297" y="695160"/>
                  </a:lnTo>
                  <a:lnTo>
                    <a:pt x="1877713" y="1053834"/>
                  </a:lnTo>
                  <a:lnTo>
                    <a:pt x="2150939" y="1351900"/>
                  </a:lnTo>
                  <a:lnTo>
                    <a:pt x="2070279" y="1843371"/>
                  </a:lnTo>
                  <a:lnTo>
                    <a:pt x="1812122" y="1723511"/>
                  </a:lnTo>
                  <a:lnTo>
                    <a:pt x="1453448" y="1737418"/>
                  </a:lnTo>
                  <a:lnTo>
                    <a:pt x="1045096" y="1875519"/>
                  </a:lnTo>
                  <a:lnTo>
                    <a:pt x="675489" y="2319642"/>
                  </a:lnTo>
                  <a:lnTo>
                    <a:pt x="405238" y="2874051"/>
                  </a:lnTo>
                  <a:lnTo>
                    <a:pt x="493664" y="3481114"/>
                  </a:lnTo>
                  <a:lnTo>
                    <a:pt x="433055" y="3889466"/>
                  </a:lnTo>
                  <a:lnTo>
                    <a:pt x="209506" y="4297818"/>
                  </a:lnTo>
                  <a:lnTo>
                    <a:pt x="10793" y="4741940"/>
                  </a:lnTo>
                  <a:lnTo>
                    <a:pt x="110148" y="5164200"/>
                  </a:lnTo>
                  <a:lnTo>
                    <a:pt x="319790" y="5434451"/>
                  </a:lnTo>
                  <a:lnTo>
                    <a:pt x="532408" y="5630186"/>
                  </a:lnTo>
                  <a:lnTo>
                    <a:pt x="248249" y="6181619"/>
                  </a:lnTo>
                  <a:lnTo>
                    <a:pt x="0" y="6531754"/>
                  </a:lnTo>
                  <a:lnTo>
                    <a:pt x="656414" y="6680145"/>
                  </a:lnTo>
                  <a:lnTo>
                    <a:pt x="937787" y="6925813"/>
                  </a:lnTo>
                  <a:lnTo>
                    <a:pt x="1257715" y="7496197"/>
                  </a:lnTo>
                  <a:lnTo>
                    <a:pt x="1354095" y="7998861"/>
                  </a:lnTo>
                  <a:lnTo>
                    <a:pt x="1375958" y="8572158"/>
                  </a:lnTo>
                  <a:lnTo>
                    <a:pt x="1375958" y="8930833"/>
                  </a:lnTo>
                  <a:lnTo>
                    <a:pt x="1698863" y="9190152"/>
                  </a:lnTo>
                  <a:lnTo>
                    <a:pt x="1958182" y="9573666"/>
                  </a:lnTo>
                  <a:lnTo>
                    <a:pt x="2093308" y="9882663"/>
                  </a:lnTo>
                  <a:lnTo>
                    <a:pt x="2292018" y="10340692"/>
                  </a:lnTo>
                  <a:lnTo>
                    <a:pt x="2466727" y="10849367"/>
                  </a:lnTo>
                  <a:lnTo>
                    <a:pt x="3136798" y="10631062"/>
                  </a:lnTo>
                  <a:lnTo>
                    <a:pt x="3863589" y="10553570"/>
                  </a:lnTo>
                  <a:lnTo>
                    <a:pt x="4326339" y="10809654"/>
                  </a:lnTo>
                  <a:lnTo>
                    <a:pt x="4719298" y="11275381"/>
                  </a:lnTo>
                  <a:lnTo>
                    <a:pt x="5304758" y="11575194"/>
                  </a:lnTo>
                  <a:lnTo>
                    <a:pt x="6904138" y="11641235"/>
                  </a:lnTo>
                  <a:lnTo>
                    <a:pt x="7503765" y="11502164"/>
                  </a:lnTo>
                  <a:lnTo>
                    <a:pt x="7997566" y="11056555"/>
                  </a:lnTo>
                  <a:lnTo>
                    <a:pt x="8547252" y="10637010"/>
                  </a:lnTo>
                  <a:lnTo>
                    <a:pt x="8760130" y="9867008"/>
                  </a:lnTo>
                  <a:lnTo>
                    <a:pt x="9199530" y="9702324"/>
                  </a:lnTo>
                  <a:lnTo>
                    <a:pt x="9544298" y="9418166"/>
                  </a:lnTo>
                  <a:lnTo>
                    <a:pt x="9617067" y="9076632"/>
                  </a:lnTo>
                  <a:lnTo>
                    <a:pt x="9309815" y="8693119"/>
                  </a:lnTo>
                  <a:lnTo>
                    <a:pt x="9854268" y="8296861"/>
                  </a:lnTo>
                  <a:lnTo>
                    <a:pt x="10170248" y="8570155"/>
                  </a:lnTo>
                  <a:lnTo>
                    <a:pt x="10974532" y="8518986"/>
                  </a:lnTo>
                  <a:lnTo>
                    <a:pt x="11934318" y="8228619"/>
                  </a:lnTo>
                  <a:lnTo>
                    <a:pt x="12822305" y="7844589"/>
                  </a:lnTo>
                  <a:lnTo>
                    <a:pt x="13491982" y="7101171"/>
                  </a:lnTo>
                  <a:lnTo>
                    <a:pt x="14145486" y="6639910"/>
                  </a:lnTo>
                  <a:lnTo>
                    <a:pt x="13884938" y="6166223"/>
                  </a:lnTo>
                  <a:lnTo>
                    <a:pt x="14145744" y="5586975"/>
                  </a:lnTo>
                  <a:lnTo>
                    <a:pt x="14133328" y="4894465"/>
                  </a:lnTo>
                  <a:lnTo>
                    <a:pt x="14391284" y="4635002"/>
                  </a:lnTo>
                  <a:lnTo>
                    <a:pt x="13909774" y="4451831"/>
                  </a:lnTo>
                  <a:lnTo>
                    <a:pt x="13774649" y="4142834"/>
                  </a:lnTo>
                  <a:lnTo>
                    <a:pt x="13551100" y="3784160"/>
                  </a:lnTo>
                  <a:lnTo>
                    <a:pt x="13380204" y="3400646"/>
                  </a:lnTo>
                  <a:lnTo>
                    <a:pt x="12922174" y="3152258"/>
                  </a:lnTo>
                  <a:lnTo>
                    <a:pt x="12662854" y="3375807"/>
                  </a:lnTo>
                  <a:lnTo>
                    <a:pt x="12304180" y="3337062"/>
                  </a:lnTo>
                  <a:lnTo>
                    <a:pt x="11860057" y="3461255"/>
                  </a:lnTo>
                  <a:lnTo>
                    <a:pt x="11462637" y="3819930"/>
                  </a:lnTo>
                  <a:lnTo>
                    <a:pt x="11101957" y="4021616"/>
                  </a:lnTo>
                  <a:lnTo>
                    <a:pt x="10635971" y="3858676"/>
                  </a:lnTo>
                  <a:lnTo>
                    <a:pt x="10089518" y="3944124"/>
                  </a:lnTo>
                  <a:lnTo>
                    <a:pt x="9648370" y="4291867"/>
                  </a:lnTo>
                  <a:lnTo>
                    <a:pt x="9300628" y="4170648"/>
                  </a:lnTo>
                  <a:lnTo>
                    <a:pt x="9212204" y="3801042"/>
                  </a:lnTo>
                  <a:lnTo>
                    <a:pt x="9008450" y="3380465"/>
                  </a:lnTo>
                  <a:lnTo>
                    <a:pt x="8682633" y="3243657"/>
                  </a:lnTo>
                  <a:lnTo>
                    <a:pt x="8188833" y="3036991"/>
                  </a:lnTo>
                  <a:lnTo>
                    <a:pt x="8103385" y="2606775"/>
                  </a:lnTo>
                  <a:lnTo>
                    <a:pt x="8153063" y="2074229"/>
                  </a:lnTo>
                  <a:lnTo>
                    <a:pt x="8020913" y="1740394"/>
                  </a:lnTo>
                  <a:lnTo>
                    <a:pt x="7698009" y="1690716"/>
                  </a:lnTo>
                  <a:lnTo>
                    <a:pt x="7402919" y="1505913"/>
                  </a:lnTo>
                  <a:lnTo>
                    <a:pt x="7107829" y="1271432"/>
                  </a:lnTo>
                  <a:lnTo>
                    <a:pt x="6691520" y="1125375"/>
                  </a:lnTo>
                  <a:lnTo>
                    <a:pt x="6244422" y="841217"/>
                  </a:lnTo>
                  <a:lnTo>
                    <a:pt x="5952308" y="617668"/>
                  </a:lnTo>
                  <a:lnTo>
                    <a:pt x="5483346" y="617668"/>
                  </a:lnTo>
                  <a:lnTo>
                    <a:pt x="5110765" y="706091"/>
                  </a:lnTo>
                  <a:lnTo>
                    <a:pt x="4719295" y="432865"/>
                  </a:lnTo>
                  <a:lnTo>
                    <a:pt x="4286104" y="443797"/>
                  </a:lnTo>
                  <a:lnTo>
                    <a:pt x="4021676" y="615339"/>
                  </a:lnTo>
                  <a:lnTo>
                    <a:pt x="3728719" y="830285"/>
                  </a:lnTo>
                  <a:lnTo>
                    <a:pt x="3458852" y="456345"/>
                  </a:lnTo>
                  <a:lnTo>
                    <a:pt x="3596953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22" name="任意多边形 19">
              <a:extLst>
                <a:ext uri="{FF2B5EF4-FFF2-40B4-BE49-F238E27FC236}">
                  <a16:creationId xmlns:a16="http://schemas.microsoft.com/office/drawing/2014/main" id="{3E751246-C58B-4094-8A1D-12F9352F6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5875" y="1917580"/>
              <a:ext cx="2638861" cy="1573570"/>
            </a:xfrm>
            <a:custGeom>
              <a:avLst/>
              <a:gdLst>
                <a:gd name="T0" fmla="*/ 0 w 21894363"/>
                <a:gd name="T1" fmla="*/ 0 h 14831711"/>
                <a:gd name="T2" fmla="*/ 21894363 w 21894363"/>
                <a:gd name="T3" fmla="*/ 14831711 h 14831711"/>
              </a:gdLst>
              <a:ahLst/>
              <a:cxnLst>
                <a:cxn ang="0">
                  <a:pos x="1964457" y="9847218"/>
                </a:cxn>
                <a:cxn ang="0">
                  <a:pos x="1630621" y="9278902"/>
                </a:cxn>
                <a:cxn ang="0">
                  <a:pos x="1445818" y="8368793"/>
                </a:cxn>
                <a:cxn ang="0">
                  <a:pos x="816892" y="7160620"/>
                </a:cxn>
                <a:cxn ang="0">
                  <a:pos x="372769" y="6332984"/>
                </a:cxn>
                <a:cxn ang="0">
                  <a:pos x="198898" y="5405993"/>
                </a:cxn>
                <a:cxn ang="0">
                  <a:pos x="0" y="4297492"/>
                </a:cxn>
                <a:cxn ang="0">
                  <a:pos x="358862" y="3773554"/>
                </a:cxn>
                <a:cxn ang="0">
                  <a:pos x="1448793" y="3577819"/>
                </a:cxn>
                <a:cxn ang="0">
                  <a:pos x="2419511" y="3279754"/>
                </a:cxn>
                <a:cxn ang="0">
                  <a:pos x="2675855" y="2675667"/>
                </a:cxn>
                <a:cxn ang="0">
                  <a:pos x="2910336" y="1922547"/>
                </a:cxn>
                <a:cxn ang="0">
                  <a:pos x="3724064" y="1392976"/>
                </a:cxn>
                <a:cxn ang="0">
                  <a:pos x="4452345" y="813728"/>
                </a:cxn>
                <a:cxn ang="0">
                  <a:pos x="4981916" y="259319"/>
                </a:cxn>
                <a:cxn ang="0">
                  <a:pos x="6065896" y="88423"/>
                </a:cxn>
                <a:cxn ang="0">
                  <a:pos x="7425108" y="482868"/>
                </a:cxn>
                <a:cxn ang="0">
                  <a:pos x="8473317" y="916059"/>
                </a:cxn>
                <a:cxn ang="0">
                  <a:pos x="9240344" y="777958"/>
                </a:cxn>
                <a:cxn ang="0">
                  <a:pos x="10081887" y="270251"/>
                </a:cxn>
                <a:cxn ang="0">
                  <a:pos x="11083395" y="419284"/>
                </a:cxn>
                <a:cxn ang="0">
                  <a:pos x="11313155" y="1419302"/>
                </a:cxn>
                <a:cxn ang="0">
                  <a:pos x="10817866" y="3010989"/>
                </a:cxn>
                <a:cxn ang="0">
                  <a:pos x="10230920" y="4790716"/>
                </a:cxn>
                <a:cxn ang="0">
                  <a:pos x="9847409" y="6040872"/>
                </a:cxn>
                <a:cxn ang="0">
                  <a:pos x="10255500" y="6952467"/>
                </a:cxn>
                <a:cxn ang="0">
                  <a:pos x="9423924" y="7631391"/>
                </a:cxn>
                <a:cxn ang="0">
                  <a:pos x="10625628" y="9359758"/>
                </a:cxn>
                <a:cxn ang="0">
                  <a:pos x="12162652" y="8581411"/>
                </a:cxn>
                <a:cxn ang="0">
                  <a:pos x="13645541" y="8323839"/>
                </a:cxn>
                <a:cxn ang="0">
                  <a:pos x="14934441" y="8213294"/>
                </a:cxn>
                <a:cxn ang="0">
                  <a:pos x="15381872" y="7103698"/>
                </a:cxn>
                <a:cxn ang="0">
                  <a:pos x="17109394" y="7013462"/>
                </a:cxn>
                <a:cxn ang="0">
                  <a:pos x="17832504" y="7824930"/>
                </a:cxn>
                <a:cxn ang="0">
                  <a:pos x="19016022" y="8379728"/>
                </a:cxn>
                <a:cxn ang="0">
                  <a:pos x="20879449" y="9797541"/>
                </a:cxn>
                <a:cxn ang="0">
                  <a:pos x="21624871" y="11086440"/>
                </a:cxn>
                <a:cxn ang="0">
                  <a:pos x="20627828" y="12086461"/>
                </a:cxn>
                <a:cxn ang="0">
                  <a:pos x="19071911" y="11291620"/>
                </a:cxn>
                <a:cxn ang="0">
                  <a:pos x="18185288" y="11874426"/>
                </a:cxn>
                <a:cxn ang="0">
                  <a:pos x="17351049" y="12142606"/>
                </a:cxn>
                <a:cxn ang="0">
                  <a:pos x="16273276" y="13190557"/>
                </a:cxn>
                <a:cxn ang="0">
                  <a:pos x="15520933" y="12908146"/>
                </a:cxn>
                <a:cxn ang="0">
                  <a:pos x="15114599" y="14306235"/>
                </a:cxn>
                <a:cxn ang="0">
                  <a:pos x="13228148" y="14831711"/>
                </a:cxn>
                <a:cxn ang="0">
                  <a:pos x="12597593" y="14332168"/>
                </a:cxn>
                <a:cxn ang="0">
                  <a:pos x="12203148" y="13589980"/>
                </a:cxn>
                <a:cxn ang="0">
                  <a:pos x="11485798" y="13565141"/>
                </a:cxn>
                <a:cxn ang="0">
                  <a:pos x="10683001" y="13650589"/>
                </a:cxn>
                <a:cxn ang="0">
                  <a:pos x="9924901" y="14210950"/>
                </a:cxn>
                <a:cxn ang="0">
                  <a:pos x="8912462" y="14133458"/>
                </a:cxn>
                <a:cxn ang="0">
                  <a:pos x="8123572" y="14359982"/>
                </a:cxn>
                <a:cxn ang="0">
                  <a:pos x="7831394" y="13569799"/>
                </a:cxn>
                <a:cxn ang="0">
                  <a:pos x="7011777" y="13226325"/>
                </a:cxn>
                <a:cxn ang="0">
                  <a:pos x="6976007" y="12263563"/>
                </a:cxn>
                <a:cxn ang="0">
                  <a:pos x="6520953" y="11880050"/>
                </a:cxn>
                <a:cxn ang="0">
                  <a:pos x="5930773" y="11460766"/>
                </a:cxn>
                <a:cxn ang="0">
                  <a:pos x="5067366" y="11030551"/>
                </a:cxn>
                <a:cxn ang="0">
                  <a:pos x="4306290" y="10807002"/>
                </a:cxn>
                <a:cxn ang="0">
                  <a:pos x="3542239" y="10622199"/>
                </a:cxn>
                <a:cxn ang="0">
                  <a:pos x="2844620" y="10804673"/>
                </a:cxn>
                <a:cxn ang="0">
                  <a:pos x="2281796" y="10645679"/>
                </a:cxn>
              </a:cxnLst>
              <a:rect l="T0" t="T1" r="T2" b="T3"/>
              <a:pathLst>
                <a:path w="21894363" h="14831711">
                  <a:moveTo>
                    <a:pt x="2419897" y="10189334"/>
                  </a:moveTo>
                  <a:lnTo>
                    <a:pt x="1964457" y="9847218"/>
                  </a:lnTo>
                  <a:lnTo>
                    <a:pt x="1740908" y="9538221"/>
                  </a:lnTo>
                  <a:lnTo>
                    <a:pt x="1630621" y="9278902"/>
                  </a:lnTo>
                  <a:lnTo>
                    <a:pt x="1407072" y="8735424"/>
                  </a:lnTo>
                  <a:lnTo>
                    <a:pt x="1445818" y="8368793"/>
                  </a:lnTo>
                  <a:lnTo>
                    <a:pt x="1414840" y="7661080"/>
                  </a:lnTo>
                  <a:lnTo>
                    <a:pt x="816892" y="7160620"/>
                  </a:lnTo>
                  <a:lnTo>
                    <a:pt x="557573" y="6840691"/>
                  </a:lnTo>
                  <a:lnTo>
                    <a:pt x="372769" y="6332984"/>
                  </a:lnTo>
                  <a:lnTo>
                    <a:pt x="408540" y="5847140"/>
                  </a:lnTo>
                  <a:lnTo>
                    <a:pt x="198898" y="5405993"/>
                  </a:lnTo>
                  <a:lnTo>
                    <a:pt x="88611" y="4840652"/>
                  </a:lnTo>
                  <a:lnTo>
                    <a:pt x="0" y="4297492"/>
                  </a:lnTo>
                  <a:lnTo>
                    <a:pt x="174059" y="4057712"/>
                  </a:lnTo>
                  <a:lnTo>
                    <a:pt x="358862" y="3773554"/>
                  </a:lnTo>
                  <a:lnTo>
                    <a:pt x="866570" y="3514234"/>
                  </a:lnTo>
                  <a:lnTo>
                    <a:pt x="1448793" y="3577819"/>
                  </a:lnTo>
                  <a:lnTo>
                    <a:pt x="1939618" y="3528141"/>
                  </a:lnTo>
                  <a:lnTo>
                    <a:pt x="2419511" y="3279754"/>
                  </a:lnTo>
                  <a:lnTo>
                    <a:pt x="2689762" y="3009502"/>
                  </a:lnTo>
                  <a:lnTo>
                    <a:pt x="2675855" y="2675667"/>
                  </a:lnTo>
                  <a:lnTo>
                    <a:pt x="2789117" y="2316992"/>
                  </a:lnTo>
                  <a:lnTo>
                    <a:pt x="2910336" y="1922547"/>
                  </a:lnTo>
                  <a:lnTo>
                    <a:pt x="3233115" y="1787938"/>
                  </a:lnTo>
                  <a:lnTo>
                    <a:pt x="3724064" y="1392976"/>
                  </a:lnTo>
                  <a:lnTo>
                    <a:pt x="4168187" y="1147564"/>
                  </a:lnTo>
                  <a:lnTo>
                    <a:pt x="4452345" y="813728"/>
                  </a:lnTo>
                  <a:lnTo>
                    <a:pt x="4672919" y="568316"/>
                  </a:lnTo>
                  <a:lnTo>
                    <a:pt x="4981916" y="259319"/>
                  </a:lnTo>
                  <a:lnTo>
                    <a:pt x="5351522" y="0"/>
                  </a:lnTo>
                  <a:lnTo>
                    <a:pt x="6065896" y="88423"/>
                  </a:lnTo>
                  <a:lnTo>
                    <a:pt x="6882600" y="187779"/>
                  </a:lnTo>
                  <a:lnTo>
                    <a:pt x="7425108" y="482868"/>
                  </a:lnTo>
                  <a:lnTo>
                    <a:pt x="7957654" y="816704"/>
                  </a:lnTo>
                  <a:lnTo>
                    <a:pt x="8473317" y="916059"/>
                  </a:lnTo>
                  <a:lnTo>
                    <a:pt x="8845899" y="1076024"/>
                  </a:lnTo>
                  <a:lnTo>
                    <a:pt x="9240344" y="777958"/>
                  </a:lnTo>
                  <a:lnTo>
                    <a:pt x="9698374" y="543478"/>
                  </a:lnTo>
                  <a:lnTo>
                    <a:pt x="10081887" y="270251"/>
                  </a:lnTo>
                  <a:lnTo>
                    <a:pt x="10610425" y="279694"/>
                  </a:lnTo>
                  <a:lnTo>
                    <a:pt x="11083395" y="419284"/>
                  </a:lnTo>
                  <a:lnTo>
                    <a:pt x="11359537" y="951181"/>
                  </a:lnTo>
                  <a:lnTo>
                    <a:pt x="11313155" y="1419302"/>
                  </a:lnTo>
                  <a:lnTo>
                    <a:pt x="11052347" y="1979923"/>
                  </a:lnTo>
                  <a:lnTo>
                    <a:pt x="10817866" y="3010989"/>
                  </a:lnTo>
                  <a:lnTo>
                    <a:pt x="10665597" y="3972267"/>
                  </a:lnTo>
                  <a:lnTo>
                    <a:pt x="10230920" y="4790716"/>
                  </a:lnTo>
                  <a:lnTo>
                    <a:pt x="10308876" y="5584649"/>
                  </a:lnTo>
                  <a:lnTo>
                    <a:pt x="9847409" y="6040872"/>
                  </a:lnTo>
                  <a:lnTo>
                    <a:pt x="9980787" y="6682216"/>
                  </a:lnTo>
                  <a:lnTo>
                    <a:pt x="10255500" y="6952467"/>
                  </a:lnTo>
                  <a:lnTo>
                    <a:pt x="9870501" y="7235136"/>
                  </a:lnTo>
                  <a:lnTo>
                    <a:pt x="9423924" y="7631391"/>
                  </a:lnTo>
                  <a:lnTo>
                    <a:pt x="9566224" y="8320605"/>
                  </a:lnTo>
                  <a:lnTo>
                    <a:pt x="10625628" y="9359758"/>
                  </a:lnTo>
                  <a:lnTo>
                    <a:pt x="11066512" y="8556833"/>
                  </a:lnTo>
                  <a:lnTo>
                    <a:pt x="12162652" y="8581411"/>
                  </a:lnTo>
                  <a:lnTo>
                    <a:pt x="12848956" y="8157665"/>
                  </a:lnTo>
                  <a:lnTo>
                    <a:pt x="13645541" y="8323839"/>
                  </a:lnTo>
                  <a:lnTo>
                    <a:pt x="14355195" y="8798751"/>
                  </a:lnTo>
                  <a:lnTo>
                    <a:pt x="14934441" y="8213294"/>
                  </a:lnTo>
                  <a:lnTo>
                    <a:pt x="15006240" y="7452476"/>
                  </a:lnTo>
                  <a:lnTo>
                    <a:pt x="15381872" y="7103698"/>
                  </a:lnTo>
                  <a:lnTo>
                    <a:pt x="16220625" y="6964885"/>
                  </a:lnTo>
                  <a:lnTo>
                    <a:pt x="17109394" y="7013462"/>
                  </a:lnTo>
                  <a:lnTo>
                    <a:pt x="17391540" y="7446267"/>
                  </a:lnTo>
                  <a:lnTo>
                    <a:pt x="17832504" y="7824930"/>
                  </a:lnTo>
                  <a:lnTo>
                    <a:pt x="18424095" y="8005399"/>
                  </a:lnTo>
                  <a:lnTo>
                    <a:pt x="19016022" y="8379728"/>
                  </a:lnTo>
                  <a:lnTo>
                    <a:pt x="19793667" y="8994744"/>
                  </a:lnTo>
                  <a:lnTo>
                    <a:pt x="20879449" y="9797541"/>
                  </a:lnTo>
                  <a:lnTo>
                    <a:pt x="21497443" y="10479378"/>
                  </a:lnTo>
                  <a:lnTo>
                    <a:pt x="21624871" y="11086440"/>
                  </a:lnTo>
                  <a:lnTo>
                    <a:pt x="21894363" y="11598802"/>
                  </a:lnTo>
                  <a:lnTo>
                    <a:pt x="20627828" y="12086461"/>
                  </a:lnTo>
                  <a:lnTo>
                    <a:pt x="19618620" y="12033550"/>
                  </a:lnTo>
                  <a:lnTo>
                    <a:pt x="19071911" y="11291620"/>
                  </a:lnTo>
                  <a:lnTo>
                    <a:pt x="18768862" y="11828628"/>
                  </a:lnTo>
                  <a:lnTo>
                    <a:pt x="18185288" y="11874426"/>
                  </a:lnTo>
                  <a:lnTo>
                    <a:pt x="17916390" y="12221587"/>
                  </a:lnTo>
                  <a:lnTo>
                    <a:pt x="17351049" y="12142606"/>
                  </a:lnTo>
                  <a:lnTo>
                    <a:pt x="16925814" y="12650313"/>
                  </a:lnTo>
                  <a:lnTo>
                    <a:pt x="16273276" y="13190557"/>
                  </a:lnTo>
                  <a:lnTo>
                    <a:pt x="15964281" y="12897215"/>
                  </a:lnTo>
                  <a:lnTo>
                    <a:pt x="15520933" y="12908146"/>
                  </a:lnTo>
                  <a:lnTo>
                    <a:pt x="15217371" y="13675173"/>
                  </a:lnTo>
                  <a:lnTo>
                    <a:pt x="15114599" y="14306235"/>
                  </a:lnTo>
                  <a:lnTo>
                    <a:pt x="13996776" y="14096204"/>
                  </a:lnTo>
                  <a:lnTo>
                    <a:pt x="13228148" y="14831711"/>
                  </a:lnTo>
                  <a:lnTo>
                    <a:pt x="12732718" y="14641165"/>
                  </a:lnTo>
                  <a:lnTo>
                    <a:pt x="12597593" y="14332168"/>
                  </a:lnTo>
                  <a:lnTo>
                    <a:pt x="12374044" y="13973494"/>
                  </a:lnTo>
                  <a:lnTo>
                    <a:pt x="12203148" y="13589980"/>
                  </a:lnTo>
                  <a:lnTo>
                    <a:pt x="11745118" y="13341592"/>
                  </a:lnTo>
                  <a:lnTo>
                    <a:pt x="11485798" y="13565141"/>
                  </a:lnTo>
                  <a:lnTo>
                    <a:pt x="11127124" y="13526396"/>
                  </a:lnTo>
                  <a:lnTo>
                    <a:pt x="10683001" y="13650589"/>
                  </a:lnTo>
                  <a:lnTo>
                    <a:pt x="10285581" y="14009264"/>
                  </a:lnTo>
                  <a:lnTo>
                    <a:pt x="9924901" y="14210950"/>
                  </a:lnTo>
                  <a:lnTo>
                    <a:pt x="9458915" y="14048010"/>
                  </a:lnTo>
                  <a:lnTo>
                    <a:pt x="8912462" y="14133458"/>
                  </a:lnTo>
                  <a:lnTo>
                    <a:pt x="8471314" y="14481201"/>
                  </a:lnTo>
                  <a:lnTo>
                    <a:pt x="8123572" y="14359982"/>
                  </a:lnTo>
                  <a:lnTo>
                    <a:pt x="8035148" y="13990376"/>
                  </a:lnTo>
                  <a:lnTo>
                    <a:pt x="7831394" y="13569799"/>
                  </a:lnTo>
                  <a:lnTo>
                    <a:pt x="7505577" y="13432991"/>
                  </a:lnTo>
                  <a:lnTo>
                    <a:pt x="7011777" y="13226325"/>
                  </a:lnTo>
                  <a:lnTo>
                    <a:pt x="6926329" y="12796109"/>
                  </a:lnTo>
                  <a:lnTo>
                    <a:pt x="6976007" y="12263563"/>
                  </a:lnTo>
                  <a:lnTo>
                    <a:pt x="6843857" y="11929728"/>
                  </a:lnTo>
                  <a:lnTo>
                    <a:pt x="6520953" y="11880050"/>
                  </a:lnTo>
                  <a:lnTo>
                    <a:pt x="6225863" y="11695247"/>
                  </a:lnTo>
                  <a:lnTo>
                    <a:pt x="5930773" y="11460766"/>
                  </a:lnTo>
                  <a:lnTo>
                    <a:pt x="5514464" y="11314709"/>
                  </a:lnTo>
                  <a:lnTo>
                    <a:pt x="5067366" y="11030551"/>
                  </a:lnTo>
                  <a:lnTo>
                    <a:pt x="4775252" y="10807002"/>
                  </a:lnTo>
                  <a:lnTo>
                    <a:pt x="4306290" y="10807002"/>
                  </a:lnTo>
                  <a:lnTo>
                    <a:pt x="3933709" y="10895425"/>
                  </a:lnTo>
                  <a:lnTo>
                    <a:pt x="3542239" y="10622199"/>
                  </a:lnTo>
                  <a:lnTo>
                    <a:pt x="3109048" y="10633131"/>
                  </a:lnTo>
                  <a:lnTo>
                    <a:pt x="2844620" y="10804673"/>
                  </a:lnTo>
                  <a:lnTo>
                    <a:pt x="2551663" y="11019619"/>
                  </a:lnTo>
                  <a:lnTo>
                    <a:pt x="2281796" y="10645679"/>
                  </a:lnTo>
                  <a:lnTo>
                    <a:pt x="2419897" y="1018933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23" name="任意多边形 20">
              <a:extLst>
                <a:ext uri="{FF2B5EF4-FFF2-40B4-BE49-F238E27FC236}">
                  <a16:creationId xmlns:a16="http://schemas.microsoft.com/office/drawing/2014/main" id="{9A3084FE-5DB8-4FA5-89A6-5FEFC8C56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382" y="4207607"/>
              <a:ext cx="2873537" cy="1494452"/>
            </a:xfrm>
            <a:custGeom>
              <a:avLst/>
              <a:gdLst>
                <a:gd name="T0" fmla="*/ 0 w 23823172"/>
                <a:gd name="T1" fmla="*/ 0 h 14065995"/>
                <a:gd name="T2" fmla="*/ 23823172 w 23823172"/>
                <a:gd name="T3" fmla="*/ 14065995 h 14065995"/>
              </a:gdLst>
              <a:ahLst/>
              <a:cxnLst>
                <a:cxn ang="0">
                  <a:pos x="11674811" y="465848"/>
                </a:cxn>
                <a:cxn ang="0">
                  <a:pos x="10687211" y="1020257"/>
                </a:cxn>
                <a:cxn ang="0">
                  <a:pos x="10146708" y="1980043"/>
                </a:cxn>
                <a:cxn ang="0">
                  <a:pos x="9890364" y="2857356"/>
                </a:cxn>
                <a:cxn ang="0">
                  <a:pos x="9379682" y="3323342"/>
                </a:cxn>
                <a:cxn ang="0">
                  <a:pos x="9559504" y="3928399"/>
                </a:cxn>
                <a:cxn ang="0">
                  <a:pos x="8469573" y="3902590"/>
                </a:cxn>
                <a:cxn ang="0">
                  <a:pos x="6806345" y="4023809"/>
                </a:cxn>
                <a:cxn ang="0">
                  <a:pos x="5885302" y="4450791"/>
                </a:cxn>
                <a:cxn ang="0">
                  <a:pos x="4979916" y="4998730"/>
                </a:cxn>
                <a:cxn ang="0">
                  <a:pos x="2476636" y="5025316"/>
                </a:cxn>
                <a:cxn ang="0">
                  <a:pos x="1762263" y="4317152"/>
                </a:cxn>
                <a:cxn ang="0">
                  <a:pos x="554089" y="3776910"/>
                </a:cxn>
                <a:cxn ang="0">
                  <a:pos x="117661" y="5158955"/>
                </a:cxn>
                <a:cxn ang="0">
                  <a:pos x="727957" y="9867456"/>
                </a:cxn>
                <a:cxn ang="0">
                  <a:pos x="1898875" y="10053746"/>
                </a:cxn>
                <a:cxn ang="0">
                  <a:pos x="2905363" y="9681425"/>
                </a:cxn>
                <a:cxn ang="0">
                  <a:pos x="3871100" y="10050770"/>
                </a:cxn>
                <a:cxn ang="0">
                  <a:pos x="4605848" y="9985699"/>
                </a:cxn>
                <a:cxn ang="0">
                  <a:pos x="5730063" y="10420377"/>
                </a:cxn>
                <a:cxn ang="0">
                  <a:pos x="6585771" y="10900272"/>
                </a:cxn>
                <a:cxn ang="0">
                  <a:pos x="7374661" y="11707789"/>
                </a:cxn>
                <a:cxn ang="0">
                  <a:pos x="8373193" y="12060255"/>
                </a:cxn>
                <a:cxn ang="0">
                  <a:pos x="9884155" y="12367763"/>
                </a:cxn>
                <a:cxn ang="0">
                  <a:pos x="10850153" y="12686205"/>
                </a:cxn>
                <a:cxn ang="0">
                  <a:pos x="11660906" y="13322568"/>
                </a:cxn>
                <a:cxn ang="0">
                  <a:pos x="13255566" y="12902056"/>
                </a:cxn>
                <a:cxn ang="0">
                  <a:pos x="14060371" y="13718761"/>
                </a:cxn>
                <a:cxn ang="0">
                  <a:pos x="15534011" y="14065995"/>
                </a:cxn>
                <a:cxn ang="0">
                  <a:pos x="16437713" y="13414486"/>
                </a:cxn>
                <a:cxn ang="0">
                  <a:pos x="17516973" y="12947014"/>
                </a:cxn>
                <a:cxn ang="0">
                  <a:pos x="18113359" y="12318086"/>
                </a:cxn>
                <a:cxn ang="0">
                  <a:pos x="18984463" y="12314852"/>
                </a:cxn>
                <a:cxn ang="0">
                  <a:pos x="19767403" y="11301182"/>
                </a:cxn>
                <a:cxn ang="0">
                  <a:pos x="21756507" y="11137726"/>
                </a:cxn>
                <a:cxn ang="0">
                  <a:pos x="22532977" y="10391076"/>
                </a:cxn>
                <a:cxn ang="0">
                  <a:pos x="23823172" y="10660809"/>
                </a:cxn>
                <a:cxn ang="0">
                  <a:pos x="23714829" y="9926577"/>
                </a:cxn>
                <a:cxn ang="0">
                  <a:pos x="23714829" y="9008512"/>
                </a:cxn>
                <a:cxn ang="0">
                  <a:pos x="23717804" y="7612560"/>
                </a:cxn>
                <a:cxn ang="0">
                  <a:pos x="23157444" y="6462020"/>
                </a:cxn>
                <a:cxn ang="0">
                  <a:pos x="23182283" y="5595638"/>
                </a:cxn>
                <a:cxn ang="0">
                  <a:pos x="22823608" y="4580224"/>
                </a:cxn>
                <a:cxn ang="0">
                  <a:pos x="22467909" y="3676066"/>
                </a:cxn>
                <a:cxn ang="0">
                  <a:pos x="22233428" y="2989507"/>
                </a:cxn>
                <a:cxn ang="0">
                  <a:pos x="22295333" y="2253326"/>
                </a:cxn>
                <a:cxn ang="0">
                  <a:pos x="21292853" y="2250294"/>
                </a:cxn>
                <a:cxn ang="0">
                  <a:pos x="20542385" y="2581478"/>
                </a:cxn>
                <a:cxn ang="0">
                  <a:pos x="19604463" y="3033880"/>
                </a:cxn>
                <a:cxn ang="0">
                  <a:pos x="18402240" y="3739974"/>
                </a:cxn>
                <a:cxn ang="0">
                  <a:pos x="17364962" y="3651874"/>
                </a:cxn>
                <a:cxn ang="0">
                  <a:pos x="17011591" y="2813306"/>
                </a:cxn>
                <a:cxn ang="0">
                  <a:pos x="16217397" y="1919436"/>
                </a:cxn>
                <a:cxn ang="0">
                  <a:pos x="14871445" y="1786963"/>
                </a:cxn>
                <a:cxn ang="0">
                  <a:pos x="13867286" y="1709794"/>
                </a:cxn>
                <a:cxn ang="0">
                  <a:pos x="12752840" y="1345816"/>
                </a:cxn>
                <a:cxn ang="0">
                  <a:pos x="12631621" y="551298"/>
                </a:cxn>
                <a:cxn ang="0">
                  <a:pos x="12620689" y="109828"/>
                </a:cxn>
                <a:cxn ang="0">
                  <a:pos x="11995321" y="0"/>
                </a:cxn>
              </a:cxnLst>
              <a:rect l="T0" t="T1" r="T2" b="T3"/>
              <a:pathLst>
                <a:path w="23823172" h="14065995">
                  <a:moveTo>
                    <a:pt x="11995321" y="0"/>
                  </a:moveTo>
                  <a:lnTo>
                    <a:pt x="11674811" y="465848"/>
                  </a:lnTo>
                  <a:lnTo>
                    <a:pt x="11241620" y="675490"/>
                  </a:lnTo>
                  <a:lnTo>
                    <a:pt x="10687211" y="1020257"/>
                  </a:lnTo>
                  <a:lnTo>
                    <a:pt x="10264951" y="1602481"/>
                  </a:lnTo>
                  <a:lnTo>
                    <a:pt x="10146708" y="1980043"/>
                  </a:lnTo>
                  <a:lnTo>
                    <a:pt x="9823804" y="2498682"/>
                  </a:lnTo>
                  <a:lnTo>
                    <a:pt x="9890364" y="2857356"/>
                  </a:lnTo>
                  <a:lnTo>
                    <a:pt x="9542621" y="2978575"/>
                  </a:lnTo>
                  <a:lnTo>
                    <a:pt x="9379682" y="3323342"/>
                  </a:lnTo>
                  <a:lnTo>
                    <a:pt x="9649933" y="3574705"/>
                  </a:lnTo>
                  <a:lnTo>
                    <a:pt x="9559504" y="3928399"/>
                  </a:lnTo>
                  <a:lnTo>
                    <a:pt x="8913696" y="3927429"/>
                  </a:lnTo>
                  <a:lnTo>
                    <a:pt x="8469573" y="3902590"/>
                  </a:lnTo>
                  <a:lnTo>
                    <a:pt x="7680683" y="3863844"/>
                  </a:lnTo>
                  <a:lnTo>
                    <a:pt x="6806345" y="4023809"/>
                  </a:lnTo>
                  <a:lnTo>
                    <a:pt x="6248378" y="4236168"/>
                  </a:lnTo>
                  <a:lnTo>
                    <a:pt x="5885302" y="4450791"/>
                  </a:lnTo>
                  <a:lnTo>
                    <a:pt x="5340338" y="4666642"/>
                  </a:lnTo>
                  <a:lnTo>
                    <a:pt x="4979916" y="4998730"/>
                  </a:lnTo>
                  <a:lnTo>
                    <a:pt x="3745417" y="4998991"/>
                  </a:lnTo>
                  <a:lnTo>
                    <a:pt x="2476636" y="5025316"/>
                  </a:lnTo>
                  <a:lnTo>
                    <a:pt x="2051143" y="4779904"/>
                  </a:lnTo>
                  <a:lnTo>
                    <a:pt x="1762263" y="4317152"/>
                  </a:lnTo>
                  <a:lnTo>
                    <a:pt x="1277647" y="3803238"/>
                  </a:lnTo>
                  <a:lnTo>
                    <a:pt x="554089" y="3776910"/>
                  </a:lnTo>
                  <a:lnTo>
                    <a:pt x="0" y="3831701"/>
                  </a:lnTo>
                  <a:lnTo>
                    <a:pt x="117661" y="5158955"/>
                  </a:lnTo>
                  <a:lnTo>
                    <a:pt x="248646" y="9853359"/>
                  </a:lnTo>
                  <a:lnTo>
                    <a:pt x="727957" y="9867456"/>
                  </a:lnTo>
                  <a:lnTo>
                    <a:pt x="1147244" y="9690610"/>
                  </a:lnTo>
                  <a:lnTo>
                    <a:pt x="1898875" y="10053746"/>
                  </a:lnTo>
                  <a:lnTo>
                    <a:pt x="2223526" y="9692096"/>
                  </a:lnTo>
                  <a:lnTo>
                    <a:pt x="2905363" y="9681425"/>
                  </a:lnTo>
                  <a:lnTo>
                    <a:pt x="3356341" y="9931237"/>
                  </a:lnTo>
                  <a:lnTo>
                    <a:pt x="3871100" y="10050770"/>
                  </a:lnTo>
                  <a:lnTo>
                    <a:pt x="4018643" y="10157824"/>
                  </a:lnTo>
                  <a:lnTo>
                    <a:pt x="4605848" y="9985699"/>
                  </a:lnTo>
                  <a:lnTo>
                    <a:pt x="5157026" y="10148639"/>
                  </a:lnTo>
                  <a:lnTo>
                    <a:pt x="5730063" y="10420377"/>
                  </a:lnTo>
                  <a:lnTo>
                    <a:pt x="6265842" y="10589786"/>
                  </a:lnTo>
                  <a:lnTo>
                    <a:pt x="6585771" y="10900272"/>
                  </a:lnTo>
                  <a:lnTo>
                    <a:pt x="6963075" y="11407977"/>
                  </a:lnTo>
                  <a:lnTo>
                    <a:pt x="7374661" y="11707789"/>
                  </a:lnTo>
                  <a:lnTo>
                    <a:pt x="7829715" y="11979269"/>
                  </a:lnTo>
                  <a:lnTo>
                    <a:pt x="8373193" y="12060255"/>
                  </a:lnTo>
                  <a:lnTo>
                    <a:pt x="9287766" y="12038650"/>
                  </a:lnTo>
                  <a:lnTo>
                    <a:pt x="9884155" y="12367763"/>
                  </a:lnTo>
                  <a:lnTo>
                    <a:pt x="10295741" y="12689181"/>
                  </a:lnTo>
                  <a:lnTo>
                    <a:pt x="10850153" y="12686205"/>
                  </a:lnTo>
                  <a:lnTo>
                    <a:pt x="11114192" y="13063507"/>
                  </a:lnTo>
                  <a:lnTo>
                    <a:pt x="11660906" y="13322568"/>
                  </a:lnTo>
                  <a:lnTo>
                    <a:pt x="12587897" y="13249799"/>
                  </a:lnTo>
                  <a:lnTo>
                    <a:pt x="13255566" y="12902056"/>
                  </a:lnTo>
                  <a:lnTo>
                    <a:pt x="14070589" y="13004131"/>
                  </a:lnTo>
                  <a:lnTo>
                    <a:pt x="14060371" y="13718761"/>
                  </a:lnTo>
                  <a:lnTo>
                    <a:pt x="14849001" y="13833767"/>
                  </a:lnTo>
                  <a:lnTo>
                    <a:pt x="15534011" y="14065995"/>
                  </a:lnTo>
                  <a:lnTo>
                    <a:pt x="15962542" y="13647481"/>
                  </a:lnTo>
                  <a:lnTo>
                    <a:pt x="16437713" y="13414486"/>
                  </a:lnTo>
                  <a:lnTo>
                    <a:pt x="17158295" y="13150444"/>
                  </a:lnTo>
                  <a:lnTo>
                    <a:pt x="17516973" y="12947014"/>
                  </a:lnTo>
                  <a:lnTo>
                    <a:pt x="17791944" y="12608456"/>
                  </a:lnTo>
                  <a:lnTo>
                    <a:pt x="18113359" y="12318086"/>
                  </a:lnTo>
                  <a:lnTo>
                    <a:pt x="18515502" y="12136516"/>
                  </a:lnTo>
                  <a:lnTo>
                    <a:pt x="18984463" y="12314852"/>
                  </a:lnTo>
                  <a:lnTo>
                    <a:pt x="19371213" y="11720210"/>
                  </a:lnTo>
                  <a:lnTo>
                    <a:pt x="19767403" y="11301182"/>
                  </a:lnTo>
                  <a:lnTo>
                    <a:pt x="20891612" y="11333461"/>
                  </a:lnTo>
                  <a:lnTo>
                    <a:pt x="21756507" y="11137726"/>
                  </a:lnTo>
                  <a:lnTo>
                    <a:pt x="21963174" y="10603694"/>
                  </a:lnTo>
                  <a:lnTo>
                    <a:pt x="22532977" y="10391076"/>
                  </a:lnTo>
                  <a:lnTo>
                    <a:pt x="23121670" y="10729374"/>
                  </a:lnTo>
                  <a:lnTo>
                    <a:pt x="23823172" y="10660809"/>
                  </a:lnTo>
                  <a:lnTo>
                    <a:pt x="23764506" y="10221666"/>
                  </a:lnTo>
                  <a:lnTo>
                    <a:pt x="23714829" y="9926577"/>
                  </a:lnTo>
                  <a:lnTo>
                    <a:pt x="23540957" y="9421845"/>
                  </a:lnTo>
                  <a:lnTo>
                    <a:pt x="23714829" y="9008512"/>
                  </a:lnTo>
                  <a:lnTo>
                    <a:pt x="23652926" y="8349702"/>
                  </a:lnTo>
                  <a:lnTo>
                    <a:pt x="23717804" y="7612560"/>
                  </a:lnTo>
                  <a:lnTo>
                    <a:pt x="23405832" y="6955820"/>
                  </a:lnTo>
                  <a:lnTo>
                    <a:pt x="23157444" y="6462020"/>
                  </a:lnTo>
                  <a:lnTo>
                    <a:pt x="23132605" y="6003990"/>
                  </a:lnTo>
                  <a:lnTo>
                    <a:pt x="23182283" y="5595638"/>
                  </a:lnTo>
                  <a:lnTo>
                    <a:pt x="23071996" y="5176354"/>
                  </a:lnTo>
                  <a:lnTo>
                    <a:pt x="22823608" y="4580224"/>
                  </a:lnTo>
                  <a:lnTo>
                    <a:pt x="22801745" y="4208612"/>
                  </a:lnTo>
                  <a:lnTo>
                    <a:pt x="22467909" y="3676066"/>
                  </a:lnTo>
                  <a:lnTo>
                    <a:pt x="22432138" y="3356137"/>
                  </a:lnTo>
                  <a:lnTo>
                    <a:pt x="22233428" y="2989507"/>
                  </a:lnTo>
                  <a:lnTo>
                    <a:pt x="22343715" y="2724236"/>
                  </a:lnTo>
                  <a:lnTo>
                    <a:pt x="22295333" y="2253326"/>
                  </a:lnTo>
                  <a:lnTo>
                    <a:pt x="21789305" y="2404954"/>
                  </a:lnTo>
                  <a:lnTo>
                    <a:pt x="21292853" y="2250294"/>
                  </a:lnTo>
                  <a:lnTo>
                    <a:pt x="20950737" y="2482123"/>
                  </a:lnTo>
                  <a:lnTo>
                    <a:pt x="20542385" y="2581478"/>
                  </a:lnTo>
                  <a:lnTo>
                    <a:pt x="20100915" y="2758001"/>
                  </a:lnTo>
                  <a:lnTo>
                    <a:pt x="19604463" y="3033880"/>
                  </a:lnTo>
                  <a:lnTo>
                    <a:pt x="18853995" y="3386927"/>
                  </a:lnTo>
                  <a:lnTo>
                    <a:pt x="18402240" y="3739974"/>
                  </a:lnTo>
                  <a:lnTo>
                    <a:pt x="17949837" y="3706855"/>
                  </a:lnTo>
                  <a:lnTo>
                    <a:pt x="17364962" y="3651874"/>
                  </a:lnTo>
                  <a:lnTo>
                    <a:pt x="17022846" y="3265708"/>
                  </a:lnTo>
                  <a:lnTo>
                    <a:pt x="17011591" y="2813306"/>
                  </a:lnTo>
                  <a:lnTo>
                    <a:pt x="16658867" y="2394025"/>
                  </a:lnTo>
                  <a:lnTo>
                    <a:pt x="16217397" y="1919436"/>
                  </a:lnTo>
                  <a:lnTo>
                    <a:pt x="15467253" y="1753844"/>
                  </a:lnTo>
                  <a:lnTo>
                    <a:pt x="14871445" y="1786963"/>
                  </a:lnTo>
                  <a:lnTo>
                    <a:pt x="14286570" y="1753844"/>
                  </a:lnTo>
                  <a:lnTo>
                    <a:pt x="13867286" y="1709794"/>
                  </a:lnTo>
                  <a:lnTo>
                    <a:pt x="13348970" y="1566389"/>
                  </a:lnTo>
                  <a:lnTo>
                    <a:pt x="12752840" y="1345816"/>
                  </a:lnTo>
                  <a:lnTo>
                    <a:pt x="12796890" y="904345"/>
                  </a:lnTo>
                  <a:lnTo>
                    <a:pt x="12631621" y="551298"/>
                  </a:lnTo>
                  <a:lnTo>
                    <a:pt x="12775026" y="308538"/>
                  </a:lnTo>
                  <a:lnTo>
                    <a:pt x="12620689" y="109828"/>
                  </a:lnTo>
                  <a:lnTo>
                    <a:pt x="12309556" y="95078"/>
                  </a:lnTo>
                  <a:lnTo>
                    <a:pt x="1199532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24" name="任意多边形 21">
              <a:extLst>
                <a:ext uri="{FF2B5EF4-FFF2-40B4-BE49-F238E27FC236}">
                  <a16:creationId xmlns:a16="http://schemas.microsoft.com/office/drawing/2014/main" id="{FAF9515B-9EA3-4490-ADE9-0EFC507C7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595" y="3532907"/>
              <a:ext cx="1617768" cy="1072489"/>
            </a:xfrm>
            <a:custGeom>
              <a:avLst/>
              <a:gdLst>
                <a:gd name="T0" fmla="*/ 0 w 13403178"/>
                <a:gd name="T1" fmla="*/ 0 h 10092947"/>
                <a:gd name="T2" fmla="*/ 13403178 w 13403178"/>
                <a:gd name="T3" fmla="*/ 10092947 h 10092947"/>
              </a:gdLst>
              <a:ahLst/>
              <a:cxnLst>
                <a:cxn ang="0">
                  <a:pos x="579246" y="5958393"/>
                </a:cxn>
                <a:cxn ang="0">
                  <a:pos x="344765" y="5428822"/>
                </a:cxn>
                <a:cxn ang="0">
                  <a:pos x="0" y="4711473"/>
                </a:cxn>
                <a:cxn ang="0">
                  <a:pos x="576275" y="4052728"/>
                </a:cxn>
                <a:cxn ang="0">
                  <a:pos x="1403911" y="3834222"/>
                </a:cxn>
                <a:cxn ang="0">
                  <a:pos x="1588714" y="2979680"/>
                </a:cxn>
                <a:cxn ang="0">
                  <a:pos x="2256386" y="2510718"/>
                </a:cxn>
                <a:cxn ang="0">
                  <a:pos x="2714416" y="1815233"/>
                </a:cxn>
                <a:cxn ang="0">
                  <a:pos x="2967784" y="1083977"/>
                </a:cxn>
                <a:cxn ang="0">
                  <a:pos x="3539076" y="667671"/>
                </a:cxn>
                <a:cxn ang="0">
                  <a:pos x="4275313" y="827635"/>
                </a:cxn>
                <a:cxn ang="0">
                  <a:pos x="4965430" y="811465"/>
                </a:cxn>
                <a:cxn ang="0">
                  <a:pos x="5398039" y="85448"/>
                </a:cxn>
                <a:cxn ang="0">
                  <a:pos x="6137252" y="212620"/>
                </a:cxn>
                <a:cxn ang="0">
                  <a:pos x="6901303" y="568319"/>
                </a:cxn>
                <a:cxn ang="0">
                  <a:pos x="7803455" y="458032"/>
                </a:cxn>
                <a:cxn ang="0">
                  <a:pos x="8735425" y="617997"/>
                </a:cxn>
                <a:cxn ang="0">
                  <a:pos x="10061842" y="998534"/>
                </a:cxn>
                <a:cxn ang="0">
                  <a:pos x="10779191" y="515666"/>
                </a:cxn>
                <a:cxn ang="0">
                  <a:pos x="11659480" y="529573"/>
                </a:cxn>
                <a:cxn ang="0">
                  <a:pos x="12058582" y="847238"/>
                </a:cxn>
                <a:cxn ang="0">
                  <a:pos x="12384788" y="1872872"/>
                </a:cxn>
                <a:cxn ang="0">
                  <a:pos x="12012206" y="2592289"/>
                </a:cxn>
                <a:cxn ang="0">
                  <a:pos x="12663830" y="3265977"/>
                </a:cxn>
                <a:cxn ang="0">
                  <a:pos x="13080274" y="4018968"/>
                </a:cxn>
                <a:cxn ang="0">
                  <a:pos x="12991851" y="5450691"/>
                </a:cxn>
                <a:cxn ang="0">
                  <a:pos x="13403178" y="6200835"/>
                </a:cxn>
                <a:cxn ang="0">
                  <a:pos x="12815001" y="6868506"/>
                </a:cxn>
                <a:cxn ang="0">
                  <a:pos x="12260591" y="7276858"/>
                </a:cxn>
                <a:cxn ang="0">
                  <a:pos x="11468726" y="7436823"/>
                </a:cxn>
                <a:cxn ang="0">
                  <a:pos x="11151773" y="8186967"/>
                </a:cxn>
                <a:cxn ang="0">
                  <a:pos x="10487074" y="8757927"/>
                </a:cxn>
                <a:cxn ang="0">
                  <a:pos x="9648506" y="8835096"/>
                </a:cxn>
                <a:cxn ang="0">
                  <a:pos x="8798684" y="9110974"/>
                </a:cxn>
                <a:cxn ang="0">
                  <a:pos x="7551764" y="9739900"/>
                </a:cxn>
                <a:cxn ang="0">
                  <a:pos x="6647606" y="10059828"/>
                </a:cxn>
                <a:cxn ang="0">
                  <a:pos x="5720615" y="9618681"/>
                </a:cxn>
                <a:cxn ang="0">
                  <a:pos x="5356636" y="8746998"/>
                </a:cxn>
                <a:cxn ang="0">
                  <a:pos x="4165022" y="8106817"/>
                </a:cxn>
                <a:cxn ang="0">
                  <a:pos x="2984339" y="8106817"/>
                </a:cxn>
                <a:cxn ang="0">
                  <a:pos x="2046739" y="7919362"/>
                </a:cxn>
                <a:cxn ang="0">
                  <a:pos x="1494659" y="7257318"/>
                </a:cxn>
                <a:cxn ang="0">
                  <a:pos x="1472795" y="6661511"/>
                </a:cxn>
                <a:cxn ang="0">
                  <a:pos x="1007325" y="6448051"/>
                </a:cxn>
              </a:cxnLst>
              <a:rect l="T0" t="T1" r="T2" b="T3"/>
              <a:pathLst>
                <a:path w="13403178" h="10092947">
                  <a:moveTo>
                    <a:pt x="693090" y="6352973"/>
                  </a:moveTo>
                  <a:lnTo>
                    <a:pt x="579246" y="5958393"/>
                  </a:lnTo>
                  <a:lnTo>
                    <a:pt x="604085" y="5500363"/>
                  </a:lnTo>
                  <a:lnTo>
                    <a:pt x="344765" y="5428822"/>
                  </a:lnTo>
                  <a:lnTo>
                    <a:pt x="85448" y="5105918"/>
                  </a:lnTo>
                  <a:lnTo>
                    <a:pt x="0" y="4711473"/>
                  </a:lnTo>
                  <a:lnTo>
                    <a:pt x="273229" y="4380613"/>
                  </a:lnTo>
                  <a:lnTo>
                    <a:pt x="576275" y="4052728"/>
                  </a:lnTo>
                  <a:lnTo>
                    <a:pt x="970720" y="3859061"/>
                  </a:lnTo>
                  <a:lnTo>
                    <a:pt x="1403911" y="3834222"/>
                  </a:lnTo>
                  <a:lnTo>
                    <a:pt x="1425775" y="3387124"/>
                  </a:lnTo>
                  <a:lnTo>
                    <a:pt x="1588714" y="2979680"/>
                  </a:lnTo>
                  <a:lnTo>
                    <a:pt x="1947389" y="2447134"/>
                  </a:lnTo>
                  <a:lnTo>
                    <a:pt x="2256386" y="2510718"/>
                  </a:lnTo>
                  <a:lnTo>
                    <a:pt x="2604129" y="2187814"/>
                  </a:lnTo>
                  <a:lnTo>
                    <a:pt x="2714416" y="1815233"/>
                  </a:lnTo>
                  <a:lnTo>
                    <a:pt x="2736084" y="1382496"/>
                  </a:lnTo>
                  <a:lnTo>
                    <a:pt x="2967784" y="1083977"/>
                  </a:lnTo>
                  <a:lnTo>
                    <a:pt x="3279757" y="838567"/>
                  </a:lnTo>
                  <a:lnTo>
                    <a:pt x="3539076" y="667671"/>
                  </a:lnTo>
                  <a:lnTo>
                    <a:pt x="3853054" y="728280"/>
                  </a:lnTo>
                  <a:lnTo>
                    <a:pt x="4275313" y="827635"/>
                  </a:lnTo>
                  <a:lnTo>
                    <a:pt x="4772673" y="1070784"/>
                  </a:lnTo>
                  <a:lnTo>
                    <a:pt x="4965430" y="811465"/>
                  </a:lnTo>
                  <a:lnTo>
                    <a:pt x="5089042" y="430215"/>
                  </a:lnTo>
                  <a:lnTo>
                    <a:pt x="5398039" y="85448"/>
                  </a:lnTo>
                  <a:lnTo>
                    <a:pt x="5792484" y="0"/>
                  </a:lnTo>
                  <a:lnTo>
                    <a:pt x="6137252" y="212620"/>
                  </a:lnTo>
                  <a:lnTo>
                    <a:pt x="6492951" y="471939"/>
                  </a:lnTo>
                  <a:lnTo>
                    <a:pt x="6901303" y="568319"/>
                  </a:lnTo>
                  <a:lnTo>
                    <a:pt x="7309655" y="394448"/>
                  </a:lnTo>
                  <a:lnTo>
                    <a:pt x="7803455" y="458032"/>
                  </a:lnTo>
                  <a:lnTo>
                    <a:pt x="8297256" y="607065"/>
                  </a:lnTo>
                  <a:lnTo>
                    <a:pt x="8735425" y="617997"/>
                  </a:lnTo>
                  <a:lnTo>
                    <a:pt x="9297790" y="1026349"/>
                  </a:lnTo>
                  <a:lnTo>
                    <a:pt x="10061842" y="998534"/>
                  </a:lnTo>
                  <a:lnTo>
                    <a:pt x="10257577" y="725308"/>
                  </a:lnTo>
                  <a:lnTo>
                    <a:pt x="10779191" y="515666"/>
                  </a:lnTo>
                  <a:lnTo>
                    <a:pt x="11262059" y="554412"/>
                  </a:lnTo>
                  <a:lnTo>
                    <a:pt x="11659480" y="529573"/>
                  </a:lnTo>
                  <a:lnTo>
                    <a:pt x="12004247" y="604089"/>
                  </a:lnTo>
                  <a:lnTo>
                    <a:pt x="12058582" y="847238"/>
                  </a:lnTo>
                  <a:lnTo>
                    <a:pt x="12383176" y="1383599"/>
                  </a:lnTo>
                  <a:cubicBezTo>
                    <a:pt x="12383713" y="1546690"/>
                    <a:pt x="12384251" y="1709781"/>
                    <a:pt x="12384788" y="1872872"/>
                  </a:cubicBezTo>
                  <a:lnTo>
                    <a:pt x="12240413" y="2205542"/>
                  </a:lnTo>
                  <a:lnTo>
                    <a:pt x="12012206" y="2592289"/>
                  </a:lnTo>
                  <a:lnTo>
                    <a:pt x="12249662" y="3039387"/>
                  </a:lnTo>
                  <a:lnTo>
                    <a:pt x="12663830" y="3265977"/>
                  </a:lnTo>
                  <a:lnTo>
                    <a:pt x="13019665" y="3337390"/>
                  </a:lnTo>
                  <a:lnTo>
                    <a:pt x="13080274" y="4018968"/>
                  </a:lnTo>
                  <a:lnTo>
                    <a:pt x="13055435" y="4772088"/>
                  </a:lnTo>
                  <a:lnTo>
                    <a:pt x="12991851" y="5450691"/>
                  </a:lnTo>
                  <a:lnTo>
                    <a:pt x="13080274" y="5831229"/>
                  </a:lnTo>
                  <a:lnTo>
                    <a:pt x="13403178" y="6200835"/>
                  </a:lnTo>
                  <a:lnTo>
                    <a:pt x="12914356" y="6435316"/>
                  </a:lnTo>
                  <a:lnTo>
                    <a:pt x="12815001" y="6868506"/>
                  </a:lnTo>
                  <a:lnTo>
                    <a:pt x="12842815" y="7216249"/>
                  </a:lnTo>
                  <a:lnTo>
                    <a:pt x="12260591" y="7276858"/>
                  </a:lnTo>
                  <a:lnTo>
                    <a:pt x="11852239" y="7351375"/>
                  </a:lnTo>
                  <a:lnTo>
                    <a:pt x="11468726" y="7436823"/>
                  </a:lnTo>
                  <a:lnTo>
                    <a:pt x="11358439" y="7781590"/>
                  </a:lnTo>
                  <a:lnTo>
                    <a:pt x="11151773" y="8186967"/>
                  </a:lnTo>
                  <a:lnTo>
                    <a:pt x="10993102" y="8606299"/>
                  </a:lnTo>
                  <a:lnTo>
                    <a:pt x="10487074" y="8757927"/>
                  </a:lnTo>
                  <a:lnTo>
                    <a:pt x="9990622" y="8603267"/>
                  </a:lnTo>
                  <a:lnTo>
                    <a:pt x="9648506" y="8835096"/>
                  </a:lnTo>
                  <a:lnTo>
                    <a:pt x="9240154" y="8934451"/>
                  </a:lnTo>
                  <a:lnTo>
                    <a:pt x="8798684" y="9110974"/>
                  </a:lnTo>
                  <a:lnTo>
                    <a:pt x="8302232" y="9386853"/>
                  </a:lnTo>
                  <a:lnTo>
                    <a:pt x="7551764" y="9739900"/>
                  </a:lnTo>
                  <a:lnTo>
                    <a:pt x="7100009" y="10092947"/>
                  </a:lnTo>
                  <a:lnTo>
                    <a:pt x="6647606" y="10059828"/>
                  </a:lnTo>
                  <a:lnTo>
                    <a:pt x="6062731" y="10004847"/>
                  </a:lnTo>
                  <a:lnTo>
                    <a:pt x="5720615" y="9618681"/>
                  </a:lnTo>
                  <a:lnTo>
                    <a:pt x="5709360" y="9166279"/>
                  </a:lnTo>
                  <a:lnTo>
                    <a:pt x="5356636" y="8746998"/>
                  </a:lnTo>
                  <a:lnTo>
                    <a:pt x="4915166" y="8272409"/>
                  </a:lnTo>
                  <a:lnTo>
                    <a:pt x="4165022" y="8106817"/>
                  </a:lnTo>
                  <a:lnTo>
                    <a:pt x="3569214" y="8139936"/>
                  </a:lnTo>
                  <a:lnTo>
                    <a:pt x="2984339" y="8106817"/>
                  </a:lnTo>
                  <a:lnTo>
                    <a:pt x="2565055" y="8062767"/>
                  </a:lnTo>
                  <a:lnTo>
                    <a:pt x="2046739" y="7919362"/>
                  </a:lnTo>
                  <a:lnTo>
                    <a:pt x="1450609" y="7698789"/>
                  </a:lnTo>
                  <a:lnTo>
                    <a:pt x="1494659" y="7257318"/>
                  </a:lnTo>
                  <a:lnTo>
                    <a:pt x="1329390" y="6904271"/>
                  </a:lnTo>
                  <a:lnTo>
                    <a:pt x="1472795" y="6661511"/>
                  </a:lnTo>
                  <a:lnTo>
                    <a:pt x="1318458" y="6462801"/>
                  </a:lnTo>
                  <a:lnTo>
                    <a:pt x="1007325" y="6448051"/>
                  </a:lnTo>
                  <a:lnTo>
                    <a:pt x="693090" y="6352973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25" name="任意多边形 22">
              <a:extLst>
                <a:ext uri="{FF2B5EF4-FFF2-40B4-BE49-F238E27FC236}">
                  <a16:creationId xmlns:a16="http://schemas.microsoft.com/office/drawing/2014/main" id="{8495CAAA-5342-467A-BCED-1F5DB87E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88" y="2561514"/>
              <a:ext cx="1645231" cy="982383"/>
            </a:xfrm>
            <a:custGeom>
              <a:avLst/>
              <a:gdLst>
                <a:gd name="T0" fmla="*/ 0 w 13631894"/>
                <a:gd name="T1" fmla="*/ 0 h 9260725"/>
                <a:gd name="T2" fmla="*/ 13631894 w 13631894"/>
                <a:gd name="T3" fmla="*/ 9260725 h 9260725"/>
              </a:gdLst>
              <a:ahLst/>
              <a:cxnLst>
                <a:cxn ang="0">
                  <a:pos x="5671004" y="815218"/>
                </a:cxn>
                <a:cxn ang="0">
                  <a:pos x="5244022" y="1399186"/>
                </a:cxn>
                <a:cxn ang="0">
                  <a:pos x="5065170" y="2512211"/>
                </a:cxn>
                <a:cxn ang="0">
                  <a:pos x="4315287" y="3017201"/>
                </a:cxn>
                <a:cxn ang="0">
                  <a:pos x="3506278" y="2666482"/>
                </a:cxn>
                <a:cxn ang="0">
                  <a:pos x="2866421" y="3534351"/>
                </a:cxn>
                <a:cxn ang="0">
                  <a:pos x="1842075" y="3169983"/>
                </a:cxn>
                <a:cxn ang="0">
                  <a:pos x="777700" y="3647874"/>
                </a:cxn>
                <a:cxn ang="0">
                  <a:pos x="0" y="4334175"/>
                </a:cxn>
                <a:cxn ang="0">
                  <a:pos x="356403" y="5034446"/>
                </a:cxn>
                <a:cxn ang="0">
                  <a:pos x="1023952" y="5203209"/>
                </a:cxn>
                <a:cxn ang="0">
                  <a:pos x="1456306" y="5916675"/>
                </a:cxn>
                <a:cxn ang="0">
                  <a:pos x="2372623" y="5898048"/>
                </a:cxn>
                <a:cxn ang="0">
                  <a:pos x="3156791" y="5582839"/>
                </a:cxn>
                <a:cxn ang="0">
                  <a:pos x="3420833" y="6076642"/>
                </a:cxn>
                <a:cxn ang="0">
                  <a:pos x="3841603" y="6811129"/>
                </a:cxn>
                <a:cxn ang="0">
                  <a:pos x="3851567" y="7693165"/>
                </a:cxn>
                <a:cxn ang="0">
                  <a:pos x="4785737" y="7489993"/>
                </a:cxn>
                <a:cxn ang="0">
                  <a:pos x="5123065" y="8140521"/>
                </a:cxn>
                <a:cxn ang="0">
                  <a:pos x="5896301" y="8626623"/>
                </a:cxn>
                <a:cxn ang="0">
                  <a:pos x="7434553" y="8973847"/>
                </a:cxn>
                <a:cxn ang="0">
                  <a:pos x="8412713" y="9136531"/>
                </a:cxn>
                <a:cxn ang="0">
                  <a:pos x="8791310" y="8586391"/>
                </a:cxn>
                <a:cxn ang="0">
                  <a:pos x="9892173" y="8636068"/>
                </a:cxn>
                <a:cxn ang="0">
                  <a:pos x="10373547" y="8505600"/>
                </a:cxn>
                <a:cxn ang="0">
                  <a:pos x="10923500" y="7690189"/>
                </a:cxn>
                <a:cxn ang="0">
                  <a:pos x="10572781" y="7022518"/>
                </a:cxn>
                <a:cxn ang="0">
                  <a:pos x="11342783" y="7160619"/>
                </a:cxn>
                <a:cxn ang="0">
                  <a:pos x="12010455" y="7593810"/>
                </a:cxn>
                <a:cxn ang="0">
                  <a:pos x="12741711" y="7902807"/>
                </a:cxn>
                <a:cxn ang="0">
                  <a:pos x="13631894" y="7428591"/>
                </a:cxn>
                <a:cxn ang="0">
                  <a:pos x="13086992" y="6895022"/>
                </a:cxn>
                <a:cxn ang="0">
                  <a:pos x="12518160" y="6346890"/>
                </a:cxn>
                <a:cxn ang="0">
                  <a:pos x="11959286" y="5557677"/>
                </a:cxn>
                <a:cxn ang="0">
                  <a:pos x="11348731" y="5017498"/>
                </a:cxn>
                <a:cxn ang="0">
                  <a:pos x="11351707" y="4065668"/>
                </a:cxn>
                <a:cxn ang="0">
                  <a:pos x="10573748" y="3820256"/>
                </a:cxn>
                <a:cxn ang="0">
                  <a:pos x="9955754" y="3130721"/>
                </a:cxn>
                <a:cxn ang="0">
                  <a:pos x="9621919" y="2035809"/>
                </a:cxn>
                <a:cxn ang="0">
                  <a:pos x="9315897" y="1627457"/>
                </a:cxn>
                <a:cxn ang="0">
                  <a:pos x="8725717" y="1108818"/>
                </a:cxn>
                <a:cxn ang="0">
                  <a:pos x="7949248" y="1111794"/>
                </a:cxn>
                <a:cxn ang="0">
                  <a:pos x="7295226" y="512430"/>
                </a:cxn>
                <a:cxn ang="0">
                  <a:pos x="6230134" y="0"/>
                </a:cxn>
                <a:cxn ang="0">
                  <a:pos x="5486965" y="485523"/>
                </a:cxn>
              </a:cxnLst>
              <a:rect l="T0" t="T1" r="T2" b="T3"/>
              <a:pathLst>
                <a:path w="13631894" h="9260725">
                  <a:moveTo>
                    <a:pt x="5486965" y="485523"/>
                  </a:moveTo>
                  <a:lnTo>
                    <a:pt x="5671004" y="815218"/>
                  </a:lnTo>
                  <a:lnTo>
                    <a:pt x="5821523" y="1074537"/>
                  </a:lnTo>
                  <a:lnTo>
                    <a:pt x="5244022" y="1399186"/>
                  </a:lnTo>
                  <a:lnTo>
                    <a:pt x="4852814" y="1875845"/>
                  </a:lnTo>
                  <a:lnTo>
                    <a:pt x="5065170" y="2512211"/>
                  </a:lnTo>
                  <a:lnTo>
                    <a:pt x="4604165" y="2736279"/>
                  </a:lnTo>
                  <a:lnTo>
                    <a:pt x="4315287" y="3017201"/>
                  </a:lnTo>
                  <a:lnTo>
                    <a:pt x="3864952" y="2618291"/>
                  </a:lnTo>
                  <a:lnTo>
                    <a:pt x="3506278" y="2666482"/>
                  </a:lnTo>
                  <a:lnTo>
                    <a:pt x="3299611" y="3323222"/>
                  </a:lnTo>
                  <a:lnTo>
                    <a:pt x="2866421" y="3534351"/>
                  </a:lnTo>
                  <a:lnTo>
                    <a:pt x="2326176" y="3419344"/>
                  </a:lnTo>
                  <a:lnTo>
                    <a:pt x="1842075" y="3169983"/>
                  </a:lnTo>
                  <a:lnTo>
                    <a:pt x="1277712" y="3594960"/>
                  </a:lnTo>
                  <a:lnTo>
                    <a:pt x="777700" y="3647874"/>
                  </a:lnTo>
                  <a:lnTo>
                    <a:pt x="333578" y="3900984"/>
                  </a:lnTo>
                  <a:lnTo>
                    <a:pt x="0" y="4334175"/>
                  </a:lnTo>
                  <a:lnTo>
                    <a:pt x="224780" y="4702292"/>
                  </a:lnTo>
                  <a:lnTo>
                    <a:pt x="356403" y="5034446"/>
                  </a:lnTo>
                  <a:lnTo>
                    <a:pt x="748141" y="5022221"/>
                  </a:lnTo>
                  <a:lnTo>
                    <a:pt x="1023952" y="5203209"/>
                  </a:lnTo>
                  <a:lnTo>
                    <a:pt x="1077515" y="5564209"/>
                  </a:lnTo>
                  <a:lnTo>
                    <a:pt x="1456306" y="5916675"/>
                  </a:lnTo>
                  <a:lnTo>
                    <a:pt x="2004506" y="6093522"/>
                  </a:lnTo>
                  <a:lnTo>
                    <a:pt x="2372623" y="5898048"/>
                  </a:lnTo>
                  <a:lnTo>
                    <a:pt x="2785698" y="5773854"/>
                  </a:lnTo>
                  <a:lnTo>
                    <a:pt x="3156791" y="5582839"/>
                  </a:lnTo>
                  <a:lnTo>
                    <a:pt x="3445411" y="5744550"/>
                  </a:lnTo>
                  <a:lnTo>
                    <a:pt x="3420833" y="6076642"/>
                  </a:lnTo>
                  <a:lnTo>
                    <a:pt x="3729830" y="6483502"/>
                  </a:lnTo>
                  <a:lnTo>
                    <a:pt x="3841603" y="6811129"/>
                  </a:lnTo>
                  <a:cubicBezTo>
                    <a:pt x="3840483" y="6973185"/>
                    <a:pt x="3866076" y="7170945"/>
                    <a:pt x="3864956" y="7333001"/>
                  </a:cubicBezTo>
                  <a:lnTo>
                    <a:pt x="3851567" y="7693165"/>
                  </a:lnTo>
                  <a:lnTo>
                    <a:pt x="4222141" y="7536437"/>
                  </a:lnTo>
                  <a:lnTo>
                    <a:pt x="4785737" y="7489993"/>
                  </a:lnTo>
                  <a:lnTo>
                    <a:pt x="5130505" y="7770915"/>
                  </a:lnTo>
                  <a:lnTo>
                    <a:pt x="5123065" y="8140521"/>
                  </a:lnTo>
                  <a:lnTo>
                    <a:pt x="5410199" y="8443309"/>
                  </a:lnTo>
                  <a:lnTo>
                    <a:pt x="5896301" y="8626623"/>
                  </a:lnTo>
                  <a:lnTo>
                    <a:pt x="6717728" y="8761751"/>
                  </a:lnTo>
                  <a:lnTo>
                    <a:pt x="7434553" y="8973847"/>
                  </a:lnTo>
                  <a:lnTo>
                    <a:pt x="7983984" y="9260725"/>
                  </a:lnTo>
                  <a:lnTo>
                    <a:pt x="8412713" y="9136531"/>
                  </a:lnTo>
                  <a:lnTo>
                    <a:pt x="8606507" y="8870549"/>
                  </a:lnTo>
                  <a:lnTo>
                    <a:pt x="8791310" y="8586391"/>
                  </a:lnTo>
                  <a:lnTo>
                    <a:pt x="9334788" y="8600298"/>
                  </a:lnTo>
                  <a:lnTo>
                    <a:pt x="9892173" y="8636068"/>
                  </a:lnTo>
                  <a:lnTo>
                    <a:pt x="10236940" y="8934133"/>
                  </a:lnTo>
                  <a:lnTo>
                    <a:pt x="10373547" y="8505600"/>
                  </a:lnTo>
                  <a:lnTo>
                    <a:pt x="10788374" y="8010118"/>
                  </a:lnTo>
                  <a:lnTo>
                    <a:pt x="10923500" y="7690189"/>
                  </a:lnTo>
                  <a:lnTo>
                    <a:pt x="10835076" y="7331515"/>
                  </a:lnTo>
                  <a:lnTo>
                    <a:pt x="10572781" y="7022518"/>
                  </a:lnTo>
                  <a:lnTo>
                    <a:pt x="10984109" y="6812876"/>
                  </a:lnTo>
                  <a:lnTo>
                    <a:pt x="11342783" y="7160619"/>
                  </a:lnTo>
                  <a:lnTo>
                    <a:pt x="11925007" y="7270906"/>
                  </a:lnTo>
                  <a:lnTo>
                    <a:pt x="12010455" y="7593810"/>
                  </a:lnTo>
                  <a:lnTo>
                    <a:pt x="12244936" y="7778613"/>
                  </a:lnTo>
                  <a:lnTo>
                    <a:pt x="12741711" y="7902807"/>
                  </a:lnTo>
                  <a:lnTo>
                    <a:pt x="13235511" y="7853129"/>
                  </a:lnTo>
                  <a:lnTo>
                    <a:pt x="13631894" y="7428591"/>
                  </a:lnTo>
                  <a:lnTo>
                    <a:pt x="13345796" y="7086100"/>
                  </a:lnTo>
                  <a:lnTo>
                    <a:pt x="13086992" y="6895022"/>
                  </a:lnTo>
                  <a:lnTo>
                    <a:pt x="12894233" y="6613840"/>
                  </a:lnTo>
                  <a:lnTo>
                    <a:pt x="12518160" y="6346890"/>
                  </a:lnTo>
                  <a:lnTo>
                    <a:pt x="12493321" y="5811369"/>
                  </a:lnTo>
                  <a:lnTo>
                    <a:pt x="11959286" y="5557677"/>
                  </a:lnTo>
                  <a:lnTo>
                    <a:pt x="11701455" y="5342407"/>
                  </a:lnTo>
                  <a:lnTo>
                    <a:pt x="11348731" y="5017498"/>
                  </a:lnTo>
                  <a:lnTo>
                    <a:pt x="11235469" y="4548537"/>
                  </a:lnTo>
                  <a:lnTo>
                    <a:pt x="11351707" y="4065668"/>
                  </a:lnTo>
                  <a:lnTo>
                    <a:pt x="10957262" y="3955381"/>
                  </a:lnTo>
                  <a:lnTo>
                    <a:pt x="10573748" y="3820256"/>
                  </a:lnTo>
                  <a:lnTo>
                    <a:pt x="10215074" y="3536098"/>
                  </a:lnTo>
                  <a:lnTo>
                    <a:pt x="9955754" y="3130721"/>
                  </a:lnTo>
                  <a:lnTo>
                    <a:pt x="9746112" y="2650828"/>
                  </a:lnTo>
                  <a:lnTo>
                    <a:pt x="9621919" y="2035809"/>
                  </a:lnTo>
                  <a:lnTo>
                    <a:pt x="9713317" y="1464518"/>
                  </a:lnTo>
                  <a:lnTo>
                    <a:pt x="9315897" y="1627457"/>
                  </a:lnTo>
                  <a:lnTo>
                    <a:pt x="9031739" y="1191291"/>
                  </a:lnTo>
                  <a:lnTo>
                    <a:pt x="8725717" y="1108818"/>
                  </a:lnTo>
                  <a:lnTo>
                    <a:pt x="8471246" y="854480"/>
                  </a:lnTo>
                  <a:lnTo>
                    <a:pt x="7949248" y="1111794"/>
                  </a:lnTo>
                  <a:lnTo>
                    <a:pt x="7571947" y="840057"/>
                  </a:lnTo>
                  <a:lnTo>
                    <a:pt x="7295226" y="512430"/>
                  </a:lnTo>
                  <a:lnTo>
                    <a:pt x="6605949" y="204922"/>
                  </a:lnTo>
                  <a:lnTo>
                    <a:pt x="6230134" y="0"/>
                  </a:lnTo>
                  <a:lnTo>
                    <a:pt x="5711495" y="110289"/>
                  </a:lnTo>
                  <a:lnTo>
                    <a:pt x="5486965" y="485523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26" name="任意多边形 23">
              <a:extLst>
                <a:ext uri="{FF2B5EF4-FFF2-40B4-BE49-F238E27FC236}">
                  <a16:creationId xmlns:a16="http://schemas.microsoft.com/office/drawing/2014/main" id="{1026099E-24C1-4959-9E7A-88CBDD10A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918" y="2047247"/>
              <a:ext cx="958678" cy="1314238"/>
            </a:xfrm>
            <a:custGeom>
              <a:avLst/>
              <a:gdLst>
                <a:gd name="T0" fmla="*/ 0 w 7947767"/>
                <a:gd name="T1" fmla="*/ 0 h 12384588"/>
                <a:gd name="T2" fmla="*/ 7947767 w 7947767"/>
                <a:gd name="T3" fmla="*/ 12384588 h 12384588"/>
              </a:gdLst>
              <a:ahLst/>
              <a:cxnLst>
                <a:cxn ang="0">
                  <a:pos x="3177685" y="242241"/>
                </a:cxn>
                <a:cxn ang="0">
                  <a:pos x="3795679" y="551238"/>
                </a:cxn>
                <a:cxn ang="0">
                  <a:pos x="4427581" y="437976"/>
                </a:cxn>
                <a:cxn ang="0">
                  <a:pos x="5106184" y="1045038"/>
                </a:cxn>
                <a:cxn ang="0">
                  <a:pos x="5884142" y="771811"/>
                </a:cxn>
                <a:cxn ang="0">
                  <a:pos x="6353104" y="1119554"/>
                </a:cxn>
                <a:cxn ang="0">
                  <a:pos x="7194647" y="1248729"/>
                </a:cxn>
                <a:cxn ang="0">
                  <a:pos x="7255254" y="2082316"/>
                </a:cxn>
                <a:cxn ang="0">
                  <a:pos x="7564251" y="2625793"/>
                </a:cxn>
                <a:cxn ang="0">
                  <a:pos x="7826546" y="3221924"/>
                </a:cxn>
                <a:cxn ang="0">
                  <a:pos x="7528481" y="3740563"/>
                </a:cxn>
                <a:cxn ang="0">
                  <a:pos x="6985003" y="3939273"/>
                </a:cxn>
                <a:cxn ang="0">
                  <a:pos x="6317331" y="4308879"/>
                </a:cxn>
                <a:cxn ang="0">
                  <a:pos x="5735107" y="4838450"/>
                </a:cxn>
                <a:cxn ang="0">
                  <a:pos x="5839443" y="5712788"/>
                </a:cxn>
                <a:cxn ang="0">
                  <a:pos x="6676006" y="6017839"/>
                </a:cxn>
                <a:cxn ang="0">
                  <a:pos x="7280093" y="6177804"/>
                </a:cxn>
                <a:cxn ang="0">
                  <a:pos x="7155899" y="6749096"/>
                </a:cxn>
                <a:cxn ang="0">
                  <a:pos x="7453964" y="7466445"/>
                </a:cxn>
                <a:cxn ang="0">
                  <a:pos x="7194645" y="8023830"/>
                </a:cxn>
                <a:cxn ang="0">
                  <a:pos x="6783317" y="8517630"/>
                </a:cxn>
                <a:cxn ang="0">
                  <a:pos x="7141541" y="9056773"/>
                </a:cxn>
                <a:cxn ang="0">
                  <a:pos x="7649699" y="9245911"/>
                </a:cxn>
                <a:cxn ang="0">
                  <a:pos x="7947767" y="10078527"/>
                </a:cxn>
                <a:cxn ang="0">
                  <a:pos x="7453966" y="10522650"/>
                </a:cxn>
                <a:cxn ang="0">
                  <a:pos x="6888625" y="10632937"/>
                </a:cxn>
                <a:cxn ang="0">
                  <a:pos x="6179232" y="11247955"/>
                </a:cxn>
                <a:cxn ang="0">
                  <a:pos x="6231885" y="11766594"/>
                </a:cxn>
                <a:cxn ang="0">
                  <a:pos x="6248768" y="12384588"/>
                </a:cxn>
                <a:cxn ang="0">
                  <a:pos x="5409167" y="12266071"/>
                </a:cxn>
                <a:cxn ang="0">
                  <a:pos x="4864265" y="11732502"/>
                </a:cxn>
                <a:cxn ang="0">
                  <a:pos x="4295433" y="11184370"/>
                </a:cxn>
                <a:cxn ang="0">
                  <a:pos x="3736559" y="10395157"/>
                </a:cxn>
                <a:cxn ang="0">
                  <a:pos x="3126004" y="9854978"/>
                </a:cxn>
                <a:cxn ang="0">
                  <a:pos x="3128980" y="8903148"/>
                </a:cxn>
                <a:cxn ang="0">
                  <a:pos x="2351021" y="8657736"/>
                </a:cxn>
                <a:cxn ang="0">
                  <a:pos x="1733027" y="7968201"/>
                </a:cxn>
                <a:cxn ang="0">
                  <a:pos x="1399192" y="6873289"/>
                </a:cxn>
                <a:cxn ang="0">
                  <a:pos x="1093170" y="6464937"/>
                </a:cxn>
                <a:cxn ang="0">
                  <a:pos x="502990" y="5946298"/>
                </a:cxn>
                <a:cxn ang="0">
                  <a:pos x="0" y="5062518"/>
                </a:cxn>
                <a:cxn ang="0">
                  <a:pos x="959528" y="4071942"/>
                </a:cxn>
                <a:cxn ang="0">
                  <a:pos x="1945384" y="4052796"/>
                </a:cxn>
                <a:cxn ang="0">
                  <a:pos x="2332131" y="2818553"/>
                </a:cxn>
                <a:cxn ang="0">
                  <a:pos x="1554433" y="2326242"/>
                </a:cxn>
                <a:cxn ang="0">
                  <a:pos x="1928502" y="1161539"/>
                </a:cxn>
                <a:cxn ang="0">
                  <a:pos x="2531102" y="324458"/>
                </a:cxn>
              </a:cxnLst>
              <a:rect l="T0" t="T1" r="T2" b="T3"/>
              <a:pathLst>
                <a:path w="7947767" h="12384588">
                  <a:moveTo>
                    <a:pt x="2811041" y="0"/>
                  </a:moveTo>
                  <a:lnTo>
                    <a:pt x="3177685" y="242241"/>
                  </a:lnTo>
                  <a:lnTo>
                    <a:pt x="3502076" y="377883"/>
                  </a:lnTo>
                  <a:lnTo>
                    <a:pt x="3795679" y="551238"/>
                  </a:lnTo>
                  <a:lnTo>
                    <a:pt x="3975502" y="427044"/>
                  </a:lnTo>
                  <a:lnTo>
                    <a:pt x="4427581" y="437976"/>
                  </a:lnTo>
                  <a:lnTo>
                    <a:pt x="4747509" y="824464"/>
                  </a:lnTo>
                  <a:lnTo>
                    <a:pt x="5106184" y="1045038"/>
                  </a:lnTo>
                  <a:lnTo>
                    <a:pt x="5525468" y="970522"/>
                  </a:lnTo>
                  <a:lnTo>
                    <a:pt x="5884142" y="771811"/>
                  </a:lnTo>
                  <a:lnTo>
                    <a:pt x="6118623" y="945683"/>
                  </a:lnTo>
                  <a:lnTo>
                    <a:pt x="6353104" y="1119554"/>
                  </a:lnTo>
                  <a:lnTo>
                    <a:pt x="7012756" y="908616"/>
                  </a:lnTo>
                  <a:lnTo>
                    <a:pt x="7194647" y="1248729"/>
                  </a:lnTo>
                  <a:lnTo>
                    <a:pt x="7304931" y="1574609"/>
                  </a:lnTo>
                  <a:lnTo>
                    <a:pt x="7255254" y="2082316"/>
                  </a:lnTo>
                  <a:lnTo>
                    <a:pt x="7379448" y="2479736"/>
                  </a:lnTo>
                  <a:lnTo>
                    <a:pt x="7564251" y="2625793"/>
                  </a:lnTo>
                  <a:lnTo>
                    <a:pt x="7812639" y="2909952"/>
                  </a:lnTo>
                  <a:lnTo>
                    <a:pt x="7826546" y="3221924"/>
                  </a:lnTo>
                  <a:lnTo>
                    <a:pt x="7528481" y="3343143"/>
                  </a:lnTo>
                  <a:lnTo>
                    <a:pt x="7528481" y="3740563"/>
                  </a:lnTo>
                  <a:lnTo>
                    <a:pt x="7318839" y="3914434"/>
                  </a:lnTo>
                  <a:lnTo>
                    <a:pt x="6985003" y="3939273"/>
                  </a:lnTo>
                  <a:lnTo>
                    <a:pt x="6601489" y="3922391"/>
                  </a:lnTo>
                  <a:lnTo>
                    <a:pt x="6317331" y="4308879"/>
                  </a:lnTo>
                  <a:lnTo>
                    <a:pt x="6082850" y="4419166"/>
                  </a:lnTo>
                  <a:lnTo>
                    <a:pt x="5735107" y="4838450"/>
                  </a:lnTo>
                  <a:lnTo>
                    <a:pt x="5759946" y="5282573"/>
                  </a:lnTo>
                  <a:lnTo>
                    <a:pt x="5839443" y="5712788"/>
                  </a:lnTo>
                  <a:lnTo>
                    <a:pt x="6253746" y="5982069"/>
                  </a:lnTo>
                  <a:lnTo>
                    <a:pt x="6676006" y="6017839"/>
                  </a:lnTo>
                  <a:lnTo>
                    <a:pt x="7084358" y="5943323"/>
                  </a:lnTo>
                  <a:lnTo>
                    <a:pt x="7280093" y="6177804"/>
                  </a:lnTo>
                  <a:lnTo>
                    <a:pt x="7404287" y="6451030"/>
                  </a:lnTo>
                  <a:lnTo>
                    <a:pt x="7155899" y="6749096"/>
                  </a:lnTo>
                  <a:lnTo>
                    <a:pt x="7313863" y="7069413"/>
                  </a:lnTo>
                  <a:lnTo>
                    <a:pt x="7453964" y="7466445"/>
                  </a:lnTo>
                  <a:lnTo>
                    <a:pt x="7354609" y="7750603"/>
                  </a:lnTo>
                  <a:lnTo>
                    <a:pt x="7194645" y="8023830"/>
                  </a:lnTo>
                  <a:lnTo>
                    <a:pt x="6871740" y="8208633"/>
                  </a:lnTo>
                  <a:lnTo>
                    <a:pt x="6783317" y="8517630"/>
                  </a:lnTo>
                  <a:lnTo>
                    <a:pt x="6932350" y="8776949"/>
                  </a:lnTo>
                  <a:lnTo>
                    <a:pt x="7141541" y="9056773"/>
                  </a:lnTo>
                  <a:lnTo>
                    <a:pt x="7415218" y="9124692"/>
                  </a:lnTo>
                  <a:lnTo>
                    <a:pt x="7649699" y="9245911"/>
                  </a:lnTo>
                  <a:lnTo>
                    <a:pt x="7848409" y="9665194"/>
                  </a:lnTo>
                  <a:lnTo>
                    <a:pt x="7947767" y="10078527"/>
                  </a:lnTo>
                  <a:lnTo>
                    <a:pt x="7812641" y="10451109"/>
                  </a:lnTo>
                  <a:lnTo>
                    <a:pt x="7453966" y="10522650"/>
                  </a:lnTo>
                  <a:lnTo>
                    <a:pt x="7208554" y="10795876"/>
                  </a:lnTo>
                  <a:lnTo>
                    <a:pt x="6888625" y="10632937"/>
                  </a:lnTo>
                  <a:lnTo>
                    <a:pt x="6430596" y="10952865"/>
                  </a:lnTo>
                  <a:lnTo>
                    <a:pt x="6179232" y="11247955"/>
                  </a:lnTo>
                  <a:lnTo>
                    <a:pt x="6505112" y="11592723"/>
                  </a:lnTo>
                  <a:lnTo>
                    <a:pt x="6231885" y="11766594"/>
                  </a:lnTo>
                  <a:lnTo>
                    <a:pt x="6207047" y="12050752"/>
                  </a:lnTo>
                  <a:lnTo>
                    <a:pt x="6248768" y="12384588"/>
                  </a:lnTo>
                  <a:lnTo>
                    <a:pt x="5848891" y="12154765"/>
                  </a:lnTo>
                  <a:lnTo>
                    <a:pt x="5409167" y="12266071"/>
                  </a:lnTo>
                  <a:lnTo>
                    <a:pt x="5123069" y="11923580"/>
                  </a:lnTo>
                  <a:lnTo>
                    <a:pt x="4864265" y="11732502"/>
                  </a:lnTo>
                  <a:lnTo>
                    <a:pt x="4671506" y="11451320"/>
                  </a:lnTo>
                  <a:lnTo>
                    <a:pt x="4295433" y="11184370"/>
                  </a:lnTo>
                  <a:lnTo>
                    <a:pt x="4270594" y="10648849"/>
                  </a:lnTo>
                  <a:lnTo>
                    <a:pt x="3736559" y="10395157"/>
                  </a:lnTo>
                  <a:lnTo>
                    <a:pt x="3478728" y="10179887"/>
                  </a:lnTo>
                  <a:lnTo>
                    <a:pt x="3126004" y="9854978"/>
                  </a:lnTo>
                  <a:lnTo>
                    <a:pt x="3012742" y="9386017"/>
                  </a:lnTo>
                  <a:lnTo>
                    <a:pt x="3128980" y="8903148"/>
                  </a:lnTo>
                  <a:lnTo>
                    <a:pt x="2734535" y="8792861"/>
                  </a:lnTo>
                  <a:lnTo>
                    <a:pt x="2351021" y="8657736"/>
                  </a:lnTo>
                  <a:lnTo>
                    <a:pt x="1992347" y="8373578"/>
                  </a:lnTo>
                  <a:lnTo>
                    <a:pt x="1733027" y="7968201"/>
                  </a:lnTo>
                  <a:lnTo>
                    <a:pt x="1523385" y="7488308"/>
                  </a:lnTo>
                  <a:lnTo>
                    <a:pt x="1399192" y="6873289"/>
                  </a:lnTo>
                  <a:lnTo>
                    <a:pt x="1490590" y="6301998"/>
                  </a:lnTo>
                  <a:lnTo>
                    <a:pt x="1093170" y="6464937"/>
                  </a:lnTo>
                  <a:lnTo>
                    <a:pt x="809012" y="6028771"/>
                  </a:lnTo>
                  <a:lnTo>
                    <a:pt x="502990" y="5946298"/>
                  </a:lnTo>
                  <a:lnTo>
                    <a:pt x="248975" y="5686591"/>
                  </a:lnTo>
                  <a:lnTo>
                    <a:pt x="0" y="5062518"/>
                  </a:lnTo>
                  <a:lnTo>
                    <a:pt x="385002" y="4711539"/>
                  </a:lnTo>
                  <a:lnTo>
                    <a:pt x="959528" y="4071942"/>
                  </a:lnTo>
                  <a:lnTo>
                    <a:pt x="1529334" y="3966375"/>
                  </a:lnTo>
                  <a:lnTo>
                    <a:pt x="1945384" y="4052796"/>
                  </a:lnTo>
                  <a:lnTo>
                    <a:pt x="2346296" y="3540624"/>
                  </a:lnTo>
                  <a:lnTo>
                    <a:pt x="2332131" y="2818553"/>
                  </a:lnTo>
                  <a:lnTo>
                    <a:pt x="2032579" y="2329475"/>
                  </a:lnTo>
                  <a:lnTo>
                    <a:pt x="1554433" y="2326242"/>
                  </a:lnTo>
                  <a:lnTo>
                    <a:pt x="1463034" y="1702036"/>
                  </a:lnTo>
                  <a:lnTo>
                    <a:pt x="1928502" y="1161539"/>
                  </a:lnTo>
                  <a:lnTo>
                    <a:pt x="2048234" y="481447"/>
                  </a:lnTo>
                  <a:lnTo>
                    <a:pt x="2531102" y="324458"/>
                  </a:lnTo>
                  <a:lnTo>
                    <a:pt x="2811041" y="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27" name="任意多边形 24">
              <a:extLst>
                <a:ext uri="{FF2B5EF4-FFF2-40B4-BE49-F238E27FC236}">
                  <a16:creationId xmlns:a16="http://schemas.microsoft.com/office/drawing/2014/main" id="{39FE2D16-CB9C-4949-896C-72537AACF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891" y="2469209"/>
              <a:ext cx="1582817" cy="1210946"/>
            </a:xfrm>
            <a:custGeom>
              <a:avLst/>
              <a:gdLst>
                <a:gd name="T0" fmla="*/ 0 w 3170"/>
                <a:gd name="T1" fmla="*/ 0 h 2755"/>
                <a:gd name="T2" fmla="*/ 3170 w 3170"/>
                <a:gd name="T3" fmla="*/ 2755 h 2755"/>
              </a:gdLst>
              <a:ahLst/>
              <a:cxnLst>
                <a:cxn ang="0">
                  <a:pos x="305" y="845"/>
                </a:cxn>
                <a:cxn ang="0">
                  <a:pos x="245" y="980"/>
                </a:cxn>
                <a:cxn ang="0">
                  <a:pos x="145" y="1100"/>
                </a:cxn>
                <a:cxn ang="0">
                  <a:pos x="235" y="1230"/>
                </a:cxn>
                <a:cxn ang="0">
                  <a:pos x="355" y="1275"/>
                </a:cxn>
                <a:cxn ang="0">
                  <a:pos x="425" y="1475"/>
                </a:cxn>
                <a:cxn ang="0">
                  <a:pos x="310" y="1580"/>
                </a:cxn>
                <a:cxn ang="0">
                  <a:pos x="175" y="1610"/>
                </a:cxn>
                <a:cxn ang="0">
                  <a:pos x="0" y="1760"/>
                </a:cxn>
                <a:cxn ang="0">
                  <a:pos x="10" y="1885"/>
                </a:cxn>
                <a:cxn ang="0">
                  <a:pos x="15" y="2035"/>
                </a:cxn>
                <a:cxn ang="0">
                  <a:pos x="155" y="2125"/>
                </a:cxn>
                <a:cxn ang="0">
                  <a:pos x="90" y="2335"/>
                </a:cxn>
                <a:cxn ang="0">
                  <a:pos x="195" y="2505"/>
                </a:cxn>
                <a:cxn ang="0">
                  <a:pos x="270" y="2695"/>
                </a:cxn>
                <a:cxn ang="0">
                  <a:pos x="425" y="2685"/>
                </a:cxn>
                <a:cxn ang="0">
                  <a:pos x="560" y="2585"/>
                </a:cxn>
                <a:cxn ang="0">
                  <a:pos x="855" y="2680"/>
                </a:cxn>
                <a:cxn ang="0">
                  <a:pos x="935" y="2530"/>
                </a:cxn>
                <a:cxn ang="0">
                  <a:pos x="1105" y="2420"/>
                </a:cxn>
                <a:cxn ang="0">
                  <a:pos x="1275" y="2535"/>
                </a:cxn>
                <a:cxn ang="0">
                  <a:pos x="1475" y="2520"/>
                </a:cxn>
                <a:cxn ang="0">
                  <a:pos x="1710" y="2570"/>
                </a:cxn>
                <a:cxn ang="0">
                  <a:pos x="1950" y="2670"/>
                </a:cxn>
                <a:cxn ang="0">
                  <a:pos x="2185" y="2600"/>
                </a:cxn>
                <a:cxn ang="0">
                  <a:pos x="2370" y="2555"/>
                </a:cxn>
                <a:cxn ang="0">
                  <a:pos x="2440" y="2365"/>
                </a:cxn>
                <a:cxn ang="0">
                  <a:pos x="2700" y="2360"/>
                </a:cxn>
                <a:cxn ang="0">
                  <a:pos x="2905" y="2315"/>
                </a:cxn>
                <a:cxn ang="0">
                  <a:pos x="3065" y="2300"/>
                </a:cxn>
                <a:cxn ang="0">
                  <a:pos x="3170" y="2220"/>
                </a:cxn>
                <a:cxn ang="0">
                  <a:pos x="3015" y="2135"/>
                </a:cxn>
                <a:cxn ang="0">
                  <a:pos x="2880" y="1880"/>
                </a:cxn>
                <a:cxn ang="0">
                  <a:pos x="2741" y="1718"/>
                </a:cxn>
                <a:cxn ang="0">
                  <a:pos x="2751" y="1513"/>
                </a:cxn>
                <a:cxn ang="0">
                  <a:pos x="2792" y="1387"/>
                </a:cxn>
                <a:cxn ang="0">
                  <a:pos x="2904" y="1261"/>
                </a:cxn>
                <a:cxn ang="0">
                  <a:pos x="3071" y="1160"/>
                </a:cxn>
                <a:cxn ang="0">
                  <a:pos x="3085" y="935"/>
                </a:cxn>
                <a:cxn ang="0">
                  <a:pos x="3015" y="710"/>
                </a:cxn>
                <a:cxn ang="0">
                  <a:pos x="2950" y="470"/>
                </a:cxn>
                <a:cxn ang="0">
                  <a:pos x="2800" y="260"/>
                </a:cxn>
                <a:cxn ang="0">
                  <a:pos x="2740" y="0"/>
                </a:cxn>
                <a:cxn ang="0">
                  <a:pos x="2640" y="175"/>
                </a:cxn>
                <a:cxn ang="0">
                  <a:pos x="2470" y="240"/>
                </a:cxn>
                <a:cxn ang="0">
                  <a:pos x="2270" y="195"/>
                </a:cxn>
                <a:cxn ang="0">
                  <a:pos x="2055" y="305"/>
                </a:cxn>
                <a:cxn ang="0">
                  <a:pos x="2245" y="485"/>
                </a:cxn>
                <a:cxn ang="0">
                  <a:pos x="2080" y="635"/>
                </a:cxn>
                <a:cxn ang="0">
                  <a:pos x="1870" y="645"/>
                </a:cxn>
                <a:cxn ang="0">
                  <a:pos x="1660" y="670"/>
                </a:cxn>
                <a:cxn ang="0">
                  <a:pos x="1520" y="760"/>
                </a:cxn>
                <a:cxn ang="0">
                  <a:pos x="1355" y="660"/>
                </a:cxn>
                <a:cxn ang="0">
                  <a:pos x="1205" y="660"/>
                </a:cxn>
                <a:cxn ang="0">
                  <a:pos x="1185" y="540"/>
                </a:cxn>
                <a:cxn ang="0">
                  <a:pos x="1100" y="415"/>
                </a:cxn>
                <a:cxn ang="0">
                  <a:pos x="860" y="495"/>
                </a:cxn>
                <a:cxn ang="0">
                  <a:pos x="800" y="640"/>
                </a:cxn>
                <a:cxn ang="0">
                  <a:pos x="670" y="720"/>
                </a:cxn>
                <a:cxn ang="0">
                  <a:pos x="500" y="730"/>
                </a:cxn>
                <a:cxn ang="0">
                  <a:pos x="355" y="685"/>
                </a:cxn>
              </a:cxnLst>
              <a:rect l="T0" t="T1" r="T2" b="T3"/>
              <a:pathLst>
                <a:path w="3170" h="2755">
                  <a:moveTo>
                    <a:pt x="275" y="745"/>
                  </a:moveTo>
                  <a:lnTo>
                    <a:pt x="305" y="845"/>
                  </a:lnTo>
                  <a:lnTo>
                    <a:pt x="285" y="910"/>
                  </a:lnTo>
                  <a:lnTo>
                    <a:pt x="245" y="980"/>
                  </a:lnTo>
                  <a:lnTo>
                    <a:pt x="165" y="1025"/>
                  </a:lnTo>
                  <a:lnTo>
                    <a:pt x="145" y="1100"/>
                  </a:lnTo>
                  <a:lnTo>
                    <a:pt x="180" y="1155"/>
                  </a:lnTo>
                  <a:lnTo>
                    <a:pt x="235" y="1230"/>
                  </a:lnTo>
                  <a:lnTo>
                    <a:pt x="300" y="1245"/>
                  </a:lnTo>
                  <a:lnTo>
                    <a:pt x="355" y="1275"/>
                  </a:lnTo>
                  <a:lnTo>
                    <a:pt x="405" y="1380"/>
                  </a:lnTo>
                  <a:lnTo>
                    <a:pt x="425" y="1475"/>
                  </a:lnTo>
                  <a:lnTo>
                    <a:pt x="395" y="1565"/>
                  </a:lnTo>
                  <a:lnTo>
                    <a:pt x="310" y="1580"/>
                  </a:lnTo>
                  <a:lnTo>
                    <a:pt x="250" y="1650"/>
                  </a:lnTo>
                  <a:lnTo>
                    <a:pt x="175" y="1610"/>
                  </a:lnTo>
                  <a:lnTo>
                    <a:pt x="60" y="1685"/>
                  </a:lnTo>
                  <a:lnTo>
                    <a:pt x="0" y="1760"/>
                  </a:lnTo>
                  <a:lnTo>
                    <a:pt x="80" y="1840"/>
                  </a:lnTo>
                  <a:lnTo>
                    <a:pt x="10" y="1885"/>
                  </a:lnTo>
                  <a:lnTo>
                    <a:pt x="10" y="1955"/>
                  </a:lnTo>
                  <a:lnTo>
                    <a:pt x="15" y="2035"/>
                  </a:lnTo>
                  <a:lnTo>
                    <a:pt x="75" y="2050"/>
                  </a:lnTo>
                  <a:lnTo>
                    <a:pt x="155" y="2125"/>
                  </a:lnTo>
                  <a:lnTo>
                    <a:pt x="155" y="2250"/>
                  </a:lnTo>
                  <a:lnTo>
                    <a:pt x="90" y="2335"/>
                  </a:lnTo>
                  <a:lnTo>
                    <a:pt x="110" y="2435"/>
                  </a:lnTo>
                  <a:lnTo>
                    <a:pt x="195" y="2505"/>
                  </a:lnTo>
                  <a:lnTo>
                    <a:pt x="210" y="2630"/>
                  </a:lnTo>
                  <a:lnTo>
                    <a:pt x="270" y="2695"/>
                  </a:lnTo>
                  <a:lnTo>
                    <a:pt x="365" y="2755"/>
                  </a:lnTo>
                  <a:lnTo>
                    <a:pt x="425" y="2685"/>
                  </a:lnTo>
                  <a:lnTo>
                    <a:pt x="500" y="2620"/>
                  </a:lnTo>
                  <a:lnTo>
                    <a:pt x="560" y="2585"/>
                  </a:lnTo>
                  <a:lnTo>
                    <a:pt x="740" y="2625"/>
                  </a:lnTo>
                  <a:lnTo>
                    <a:pt x="855" y="2680"/>
                  </a:lnTo>
                  <a:lnTo>
                    <a:pt x="905" y="2615"/>
                  </a:lnTo>
                  <a:lnTo>
                    <a:pt x="935" y="2530"/>
                  </a:lnTo>
                  <a:lnTo>
                    <a:pt x="1010" y="2440"/>
                  </a:lnTo>
                  <a:lnTo>
                    <a:pt x="1105" y="2420"/>
                  </a:lnTo>
                  <a:lnTo>
                    <a:pt x="1195" y="2475"/>
                  </a:lnTo>
                  <a:lnTo>
                    <a:pt x="1275" y="2535"/>
                  </a:lnTo>
                  <a:lnTo>
                    <a:pt x="1370" y="2560"/>
                  </a:lnTo>
                  <a:lnTo>
                    <a:pt x="1475" y="2520"/>
                  </a:lnTo>
                  <a:lnTo>
                    <a:pt x="1595" y="2535"/>
                  </a:lnTo>
                  <a:lnTo>
                    <a:pt x="1710" y="2570"/>
                  </a:lnTo>
                  <a:lnTo>
                    <a:pt x="1810" y="2570"/>
                  </a:lnTo>
                  <a:lnTo>
                    <a:pt x="1950" y="2670"/>
                  </a:lnTo>
                  <a:lnTo>
                    <a:pt x="2140" y="2665"/>
                  </a:lnTo>
                  <a:lnTo>
                    <a:pt x="2185" y="2600"/>
                  </a:lnTo>
                  <a:lnTo>
                    <a:pt x="2320" y="2545"/>
                  </a:lnTo>
                  <a:lnTo>
                    <a:pt x="2370" y="2555"/>
                  </a:lnTo>
                  <a:lnTo>
                    <a:pt x="2375" y="2455"/>
                  </a:lnTo>
                  <a:lnTo>
                    <a:pt x="2440" y="2365"/>
                  </a:lnTo>
                  <a:lnTo>
                    <a:pt x="2580" y="2355"/>
                  </a:lnTo>
                  <a:lnTo>
                    <a:pt x="2700" y="2360"/>
                  </a:lnTo>
                  <a:lnTo>
                    <a:pt x="2805" y="2395"/>
                  </a:lnTo>
                  <a:lnTo>
                    <a:pt x="2905" y="2315"/>
                  </a:lnTo>
                  <a:lnTo>
                    <a:pt x="3005" y="2245"/>
                  </a:lnTo>
                  <a:lnTo>
                    <a:pt x="3065" y="2300"/>
                  </a:lnTo>
                  <a:lnTo>
                    <a:pt x="3130" y="2280"/>
                  </a:lnTo>
                  <a:lnTo>
                    <a:pt x="3170" y="2220"/>
                  </a:lnTo>
                  <a:lnTo>
                    <a:pt x="3090" y="2195"/>
                  </a:lnTo>
                  <a:lnTo>
                    <a:pt x="3015" y="2135"/>
                  </a:lnTo>
                  <a:lnTo>
                    <a:pt x="2940" y="2055"/>
                  </a:lnTo>
                  <a:lnTo>
                    <a:pt x="2880" y="1880"/>
                  </a:lnTo>
                  <a:lnTo>
                    <a:pt x="2800" y="1790"/>
                  </a:lnTo>
                  <a:lnTo>
                    <a:pt x="2741" y="1718"/>
                  </a:lnTo>
                  <a:lnTo>
                    <a:pt x="2730" y="1545"/>
                  </a:lnTo>
                  <a:lnTo>
                    <a:pt x="2751" y="1513"/>
                  </a:lnTo>
                  <a:lnTo>
                    <a:pt x="2790" y="1474"/>
                  </a:lnTo>
                  <a:lnTo>
                    <a:pt x="2792" y="1387"/>
                  </a:lnTo>
                  <a:lnTo>
                    <a:pt x="2781" y="1297"/>
                  </a:lnTo>
                  <a:lnTo>
                    <a:pt x="2904" y="1261"/>
                  </a:lnTo>
                  <a:lnTo>
                    <a:pt x="3000" y="1220"/>
                  </a:lnTo>
                  <a:lnTo>
                    <a:pt x="3071" y="1160"/>
                  </a:lnTo>
                  <a:lnTo>
                    <a:pt x="3041" y="1066"/>
                  </a:lnTo>
                  <a:lnTo>
                    <a:pt x="3085" y="935"/>
                  </a:lnTo>
                  <a:lnTo>
                    <a:pt x="3065" y="805"/>
                  </a:lnTo>
                  <a:lnTo>
                    <a:pt x="3015" y="710"/>
                  </a:lnTo>
                  <a:lnTo>
                    <a:pt x="2975" y="570"/>
                  </a:lnTo>
                  <a:lnTo>
                    <a:pt x="2950" y="470"/>
                  </a:lnTo>
                  <a:lnTo>
                    <a:pt x="2885" y="360"/>
                  </a:lnTo>
                  <a:lnTo>
                    <a:pt x="2800" y="260"/>
                  </a:lnTo>
                  <a:lnTo>
                    <a:pt x="2740" y="185"/>
                  </a:lnTo>
                  <a:cubicBezTo>
                    <a:pt x="2740" y="125"/>
                    <a:pt x="2740" y="60"/>
                    <a:pt x="2740" y="0"/>
                  </a:cubicBezTo>
                  <a:lnTo>
                    <a:pt x="2700" y="110"/>
                  </a:lnTo>
                  <a:lnTo>
                    <a:pt x="2640" y="175"/>
                  </a:lnTo>
                  <a:lnTo>
                    <a:pt x="2570" y="220"/>
                  </a:lnTo>
                  <a:lnTo>
                    <a:pt x="2470" y="240"/>
                  </a:lnTo>
                  <a:lnTo>
                    <a:pt x="2365" y="240"/>
                  </a:lnTo>
                  <a:lnTo>
                    <a:pt x="2270" y="195"/>
                  </a:lnTo>
                  <a:lnTo>
                    <a:pt x="2160" y="215"/>
                  </a:lnTo>
                  <a:lnTo>
                    <a:pt x="2055" y="305"/>
                  </a:lnTo>
                  <a:lnTo>
                    <a:pt x="2170" y="410"/>
                  </a:lnTo>
                  <a:lnTo>
                    <a:pt x="2245" y="485"/>
                  </a:lnTo>
                  <a:lnTo>
                    <a:pt x="2190" y="575"/>
                  </a:lnTo>
                  <a:lnTo>
                    <a:pt x="2080" y="635"/>
                  </a:lnTo>
                  <a:lnTo>
                    <a:pt x="1970" y="630"/>
                  </a:lnTo>
                  <a:lnTo>
                    <a:pt x="1870" y="645"/>
                  </a:lnTo>
                  <a:lnTo>
                    <a:pt x="1760" y="605"/>
                  </a:lnTo>
                  <a:lnTo>
                    <a:pt x="1660" y="670"/>
                  </a:lnTo>
                  <a:lnTo>
                    <a:pt x="1615" y="750"/>
                  </a:lnTo>
                  <a:lnTo>
                    <a:pt x="1520" y="760"/>
                  </a:lnTo>
                  <a:lnTo>
                    <a:pt x="1465" y="685"/>
                  </a:lnTo>
                  <a:lnTo>
                    <a:pt x="1355" y="660"/>
                  </a:lnTo>
                  <a:lnTo>
                    <a:pt x="1285" y="605"/>
                  </a:lnTo>
                  <a:lnTo>
                    <a:pt x="1205" y="660"/>
                  </a:lnTo>
                  <a:lnTo>
                    <a:pt x="1150" y="625"/>
                  </a:lnTo>
                  <a:lnTo>
                    <a:pt x="1185" y="540"/>
                  </a:lnTo>
                  <a:lnTo>
                    <a:pt x="1180" y="455"/>
                  </a:lnTo>
                  <a:lnTo>
                    <a:pt x="1100" y="415"/>
                  </a:lnTo>
                  <a:lnTo>
                    <a:pt x="990" y="445"/>
                  </a:lnTo>
                  <a:lnTo>
                    <a:pt x="860" y="495"/>
                  </a:lnTo>
                  <a:lnTo>
                    <a:pt x="805" y="565"/>
                  </a:lnTo>
                  <a:lnTo>
                    <a:pt x="800" y="640"/>
                  </a:lnTo>
                  <a:cubicBezTo>
                    <a:pt x="800" y="670"/>
                    <a:pt x="800" y="695"/>
                    <a:pt x="800" y="720"/>
                  </a:cubicBezTo>
                  <a:lnTo>
                    <a:pt x="670" y="720"/>
                  </a:lnTo>
                  <a:lnTo>
                    <a:pt x="600" y="770"/>
                  </a:lnTo>
                  <a:lnTo>
                    <a:pt x="500" y="730"/>
                  </a:lnTo>
                  <a:lnTo>
                    <a:pt x="440" y="685"/>
                  </a:lnTo>
                  <a:lnTo>
                    <a:pt x="355" y="685"/>
                  </a:lnTo>
                  <a:lnTo>
                    <a:pt x="275" y="745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28" name="任意多边形 25">
              <a:extLst>
                <a:ext uri="{FF2B5EF4-FFF2-40B4-BE49-F238E27FC236}">
                  <a16:creationId xmlns:a16="http://schemas.microsoft.com/office/drawing/2014/main" id="{AE514F3D-5B9F-4E0F-9169-29F6CA71E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251" y="2016478"/>
              <a:ext cx="1265755" cy="788983"/>
            </a:xfrm>
            <a:custGeom>
              <a:avLst/>
              <a:gdLst>
                <a:gd name="T0" fmla="*/ 0 w 10499004"/>
                <a:gd name="T1" fmla="*/ 0 h 7447745"/>
                <a:gd name="T2" fmla="*/ 10499004 w 10499004"/>
                <a:gd name="T3" fmla="*/ 7447745 h 7447745"/>
              </a:gdLst>
              <a:ahLst/>
              <a:cxnLst>
                <a:cxn ang="0">
                  <a:pos x="145478" y="7050332"/>
                </a:cxn>
                <a:cxn ang="0">
                  <a:pos x="269672" y="6475807"/>
                </a:cxn>
                <a:cxn ang="0">
                  <a:pos x="155826" y="6005098"/>
                </a:cxn>
                <a:cxn ang="0">
                  <a:pos x="564178" y="5569579"/>
                </a:cxn>
                <a:cxn ang="0">
                  <a:pos x="492314" y="5028753"/>
                </a:cxn>
                <a:cxn ang="0">
                  <a:pos x="411719" y="4693170"/>
                </a:cxn>
                <a:cxn ang="0">
                  <a:pos x="516936" y="4039612"/>
                </a:cxn>
                <a:cxn ang="0">
                  <a:pos x="809914" y="3521933"/>
                </a:cxn>
                <a:cxn ang="0">
                  <a:pos x="564762" y="2939709"/>
                </a:cxn>
                <a:cxn ang="0">
                  <a:pos x="244833" y="2388275"/>
                </a:cxn>
                <a:cxn ang="0">
                  <a:pos x="178013" y="1555919"/>
                </a:cxn>
                <a:cxn ang="0">
                  <a:pos x="224715" y="899174"/>
                </a:cxn>
                <a:cxn ang="0">
                  <a:pos x="1261023" y="667669"/>
                </a:cxn>
                <a:cxn ang="0">
                  <a:pos x="1975396" y="358672"/>
                </a:cxn>
                <a:cxn ang="0">
                  <a:pos x="2383748" y="0"/>
                </a:cxn>
                <a:cxn ang="0">
                  <a:pos x="3264037" y="223549"/>
                </a:cxn>
                <a:cxn ang="0">
                  <a:pos x="4326154" y="372582"/>
                </a:cxn>
                <a:cxn ang="0">
                  <a:pos x="5093181" y="656740"/>
                </a:cxn>
                <a:cxn ang="0">
                  <a:pos x="6077806" y="554409"/>
                </a:cxn>
                <a:cxn ang="0">
                  <a:pos x="6643147" y="1183335"/>
                </a:cxn>
                <a:cxn ang="0">
                  <a:pos x="7236302" y="1715881"/>
                </a:cxn>
                <a:cxn ang="0">
                  <a:pos x="8033148" y="1826168"/>
                </a:cxn>
                <a:cxn ang="0">
                  <a:pos x="9043582" y="1809285"/>
                </a:cxn>
                <a:cxn ang="0">
                  <a:pos x="8968096" y="2733301"/>
                </a:cxn>
                <a:cxn ang="0">
                  <a:pos x="9674513" y="3312549"/>
                </a:cxn>
                <a:cxn ang="0">
                  <a:pos x="10242829" y="4018966"/>
                </a:cxn>
                <a:cxn ang="0">
                  <a:pos x="10331250" y="4722401"/>
                </a:cxn>
                <a:cxn ang="0">
                  <a:pos x="9787772" y="5180430"/>
                </a:cxn>
                <a:cxn ang="0">
                  <a:pos x="8946229" y="5254947"/>
                </a:cxn>
                <a:cxn ang="0">
                  <a:pos x="8107661" y="5166523"/>
                </a:cxn>
                <a:cxn ang="0">
                  <a:pos x="8151388" y="5958388"/>
                </a:cxn>
                <a:cxn ang="0">
                  <a:pos x="8223899" y="6644948"/>
                </a:cxn>
                <a:cxn ang="0">
                  <a:pos x="7310815" y="6879428"/>
                </a:cxn>
                <a:cxn ang="0">
                  <a:pos x="6447409" y="6780073"/>
                </a:cxn>
                <a:cxn ang="0">
                  <a:pos x="5843322" y="7373229"/>
                </a:cxn>
                <a:cxn ang="0">
                  <a:pos x="5217371" y="7113909"/>
                </a:cxn>
                <a:cxn ang="0">
                  <a:pos x="4486115" y="6780073"/>
                </a:cxn>
                <a:cxn ang="0">
                  <a:pos x="3917799" y="6857565"/>
                </a:cxn>
                <a:cxn ang="0">
                  <a:pos x="4044968" y="6154123"/>
                </a:cxn>
                <a:cxn ang="0">
                  <a:pos x="3267010" y="6101470"/>
                </a:cxn>
                <a:cxn ang="0">
                  <a:pos x="2502958" y="6606202"/>
                </a:cxn>
                <a:cxn ang="0">
                  <a:pos x="2481095" y="7249035"/>
                </a:cxn>
                <a:cxn ang="0">
                  <a:pos x="1653459" y="7447745"/>
                </a:cxn>
                <a:cxn ang="0">
                  <a:pos x="988763" y="7113909"/>
                </a:cxn>
                <a:cxn ang="0">
                  <a:pos x="296084" y="7368029"/>
                </a:cxn>
              </a:cxnLst>
              <a:rect l="T0" t="T1" r="T2" b="T3"/>
              <a:pathLst>
                <a:path w="10499004" h="7447745">
                  <a:moveTo>
                    <a:pt x="296084" y="7368029"/>
                  </a:moveTo>
                  <a:lnTo>
                    <a:pt x="145478" y="7050332"/>
                  </a:lnTo>
                  <a:lnTo>
                    <a:pt x="393864" y="6747544"/>
                  </a:lnTo>
                  <a:lnTo>
                    <a:pt x="269672" y="6475807"/>
                  </a:lnTo>
                  <a:lnTo>
                    <a:pt x="75904" y="6241738"/>
                  </a:lnTo>
                  <a:lnTo>
                    <a:pt x="155826" y="6005098"/>
                  </a:lnTo>
                  <a:lnTo>
                    <a:pt x="387655" y="5878576"/>
                  </a:lnTo>
                  <a:lnTo>
                    <a:pt x="564178" y="5569579"/>
                  </a:lnTo>
                  <a:lnTo>
                    <a:pt x="729770" y="5293700"/>
                  </a:lnTo>
                  <a:lnTo>
                    <a:pt x="492314" y="5028753"/>
                  </a:lnTo>
                  <a:lnTo>
                    <a:pt x="365468" y="4901907"/>
                  </a:lnTo>
                  <a:lnTo>
                    <a:pt x="411719" y="4693170"/>
                  </a:lnTo>
                  <a:lnTo>
                    <a:pt x="547619" y="4377641"/>
                  </a:lnTo>
                  <a:lnTo>
                    <a:pt x="516936" y="4039612"/>
                  </a:lnTo>
                  <a:lnTo>
                    <a:pt x="515085" y="3649360"/>
                  </a:lnTo>
                  <a:lnTo>
                    <a:pt x="809914" y="3521933"/>
                  </a:lnTo>
                  <a:lnTo>
                    <a:pt x="800729" y="3211449"/>
                  </a:lnTo>
                  <a:lnTo>
                    <a:pt x="564762" y="2939709"/>
                  </a:lnTo>
                  <a:lnTo>
                    <a:pt x="359843" y="2778258"/>
                  </a:lnTo>
                  <a:lnTo>
                    <a:pt x="244833" y="2388275"/>
                  </a:lnTo>
                  <a:lnTo>
                    <a:pt x="295997" y="1869636"/>
                  </a:lnTo>
                  <a:lnTo>
                    <a:pt x="178013" y="1555919"/>
                  </a:lnTo>
                  <a:lnTo>
                    <a:pt x="0" y="1220138"/>
                  </a:lnTo>
                  <a:lnTo>
                    <a:pt x="224715" y="899174"/>
                  </a:lnTo>
                  <a:lnTo>
                    <a:pt x="532742" y="791862"/>
                  </a:lnTo>
                  <a:lnTo>
                    <a:pt x="1261023" y="667669"/>
                  </a:lnTo>
                  <a:lnTo>
                    <a:pt x="1520342" y="458027"/>
                  </a:lnTo>
                  <a:lnTo>
                    <a:pt x="1975396" y="358672"/>
                  </a:lnTo>
                  <a:lnTo>
                    <a:pt x="2149268" y="85445"/>
                  </a:lnTo>
                  <a:lnTo>
                    <a:pt x="2383748" y="0"/>
                  </a:lnTo>
                  <a:lnTo>
                    <a:pt x="2706653" y="237456"/>
                  </a:lnTo>
                  <a:lnTo>
                    <a:pt x="3264037" y="223549"/>
                  </a:lnTo>
                  <a:lnTo>
                    <a:pt x="3757838" y="347743"/>
                  </a:lnTo>
                  <a:lnTo>
                    <a:pt x="4326154" y="372582"/>
                  </a:lnTo>
                  <a:lnTo>
                    <a:pt x="4670921" y="607062"/>
                  </a:lnTo>
                  <a:lnTo>
                    <a:pt x="5093181" y="656740"/>
                  </a:lnTo>
                  <a:lnTo>
                    <a:pt x="5659299" y="423933"/>
                  </a:lnTo>
                  <a:lnTo>
                    <a:pt x="6077806" y="554409"/>
                  </a:lnTo>
                  <a:lnTo>
                    <a:pt x="6483182" y="824660"/>
                  </a:lnTo>
                  <a:lnTo>
                    <a:pt x="6643147" y="1183335"/>
                  </a:lnTo>
                  <a:lnTo>
                    <a:pt x="6938237" y="1293622"/>
                  </a:lnTo>
                  <a:lnTo>
                    <a:pt x="7236302" y="1715881"/>
                  </a:lnTo>
                  <a:lnTo>
                    <a:pt x="7730102" y="1917567"/>
                  </a:lnTo>
                  <a:lnTo>
                    <a:pt x="8033148" y="1826168"/>
                  </a:lnTo>
                  <a:lnTo>
                    <a:pt x="8505085" y="1701974"/>
                  </a:lnTo>
                  <a:lnTo>
                    <a:pt x="9043582" y="1809285"/>
                  </a:lnTo>
                  <a:lnTo>
                    <a:pt x="9106197" y="2338856"/>
                  </a:lnTo>
                  <a:lnTo>
                    <a:pt x="8968096" y="2733301"/>
                  </a:lnTo>
                  <a:lnTo>
                    <a:pt x="9241322" y="3152585"/>
                  </a:lnTo>
                  <a:lnTo>
                    <a:pt x="9674513" y="3312549"/>
                  </a:lnTo>
                  <a:lnTo>
                    <a:pt x="10157381" y="3571868"/>
                  </a:lnTo>
                  <a:lnTo>
                    <a:pt x="10242829" y="4018966"/>
                  </a:lnTo>
                  <a:lnTo>
                    <a:pt x="10499004" y="4266671"/>
                  </a:lnTo>
                  <a:lnTo>
                    <a:pt x="10331250" y="4722401"/>
                  </a:lnTo>
                  <a:lnTo>
                    <a:pt x="10082862" y="4995627"/>
                  </a:lnTo>
                  <a:lnTo>
                    <a:pt x="9787772" y="5180430"/>
                  </a:lnTo>
                  <a:lnTo>
                    <a:pt x="9379420" y="5265878"/>
                  </a:lnTo>
                  <a:lnTo>
                    <a:pt x="8946229" y="5254947"/>
                  </a:lnTo>
                  <a:lnTo>
                    <a:pt x="8562716" y="5081075"/>
                  </a:lnTo>
                  <a:lnTo>
                    <a:pt x="8107661" y="5166523"/>
                  </a:lnTo>
                  <a:lnTo>
                    <a:pt x="7660563" y="5522222"/>
                  </a:lnTo>
                  <a:lnTo>
                    <a:pt x="8151388" y="5958388"/>
                  </a:lnTo>
                  <a:lnTo>
                    <a:pt x="8452429" y="6267385"/>
                  </a:lnTo>
                  <a:lnTo>
                    <a:pt x="8223899" y="6644948"/>
                  </a:lnTo>
                  <a:lnTo>
                    <a:pt x="7779776" y="6893336"/>
                  </a:lnTo>
                  <a:lnTo>
                    <a:pt x="7310815" y="6879428"/>
                  </a:lnTo>
                  <a:lnTo>
                    <a:pt x="6905438" y="6943013"/>
                  </a:lnTo>
                  <a:lnTo>
                    <a:pt x="6447409" y="6780073"/>
                  </a:lnTo>
                  <a:lnTo>
                    <a:pt x="6039057" y="7050324"/>
                  </a:lnTo>
                  <a:lnTo>
                    <a:pt x="5843322" y="7373229"/>
                  </a:lnTo>
                  <a:lnTo>
                    <a:pt x="5462784" y="7411974"/>
                  </a:lnTo>
                  <a:lnTo>
                    <a:pt x="5217371" y="7113909"/>
                  </a:lnTo>
                  <a:lnTo>
                    <a:pt x="4770273" y="6992691"/>
                  </a:lnTo>
                  <a:lnTo>
                    <a:pt x="4486115" y="6780073"/>
                  </a:lnTo>
                  <a:lnTo>
                    <a:pt x="4155255" y="7003622"/>
                  </a:lnTo>
                  <a:lnTo>
                    <a:pt x="3917799" y="6857565"/>
                  </a:lnTo>
                  <a:lnTo>
                    <a:pt x="4066831" y="6512798"/>
                  </a:lnTo>
                  <a:lnTo>
                    <a:pt x="4044968" y="6154123"/>
                  </a:lnTo>
                  <a:lnTo>
                    <a:pt x="3711132" y="5991183"/>
                  </a:lnTo>
                  <a:lnTo>
                    <a:pt x="3267010" y="6101470"/>
                  </a:lnTo>
                  <a:lnTo>
                    <a:pt x="2723532" y="6322044"/>
                  </a:lnTo>
                  <a:lnTo>
                    <a:pt x="2502958" y="6606202"/>
                  </a:lnTo>
                  <a:lnTo>
                    <a:pt x="2478120" y="6926131"/>
                  </a:lnTo>
                  <a:cubicBezTo>
                    <a:pt x="2479112" y="7033766"/>
                    <a:pt x="2480103" y="7141400"/>
                    <a:pt x="2481095" y="7249035"/>
                  </a:cubicBezTo>
                  <a:lnTo>
                    <a:pt x="1948549" y="7259966"/>
                  </a:lnTo>
                  <a:lnTo>
                    <a:pt x="1653459" y="7447745"/>
                  </a:lnTo>
                  <a:lnTo>
                    <a:pt x="1237151" y="7298712"/>
                  </a:lnTo>
                  <a:lnTo>
                    <a:pt x="988763" y="7113909"/>
                  </a:lnTo>
                  <a:lnTo>
                    <a:pt x="633064" y="7100002"/>
                  </a:lnTo>
                  <a:lnTo>
                    <a:pt x="296084" y="7368029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29" name="任意多边形 26">
              <a:extLst>
                <a:ext uri="{FF2B5EF4-FFF2-40B4-BE49-F238E27FC236}">
                  <a16:creationId xmlns:a16="http://schemas.microsoft.com/office/drawing/2014/main" id="{7B38484A-27AD-4913-AAB5-B2BF1971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691" y="3284564"/>
              <a:ext cx="1123450" cy="1373577"/>
            </a:xfrm>
            <a:custGeom>
              <a:avLst/>
              <a:gdLst>
                <a:gd name="T0" fmla="*/ 0 w 9318035"/>
                <a:gd name="T1" fmla="*/ 0 h 12940813"/>
                <a:gd name="T2" fmla="*/ 9318035 w 9318035"/>
                <a:gd name="T3" fmla="*/ 12940813 h 12940813"/>
              </a:gdLst>
              <a:ahLst/>
              <a:cxnLst>
                <a:cxn ang="0">
                  <a:pos x="1369628" y="3051480"/>
                </a:cxn>
                <a:cxn ang="0">
                  <a:pos x="1172407" y="4315541"/>
                </a:cxn>
                <a:cxn ang="0">
                  <a:pos x="583971" y="5249001"/>
                </a:cxn>
                <a:cxn ang="0">
                  <a:pos x="816705" y="6322050"/>
                </a:cxn>
                <a:cxn ang="0">
                  <a:pos x="65332" y="7573692"/>
                </a:cxn>
                <a:cxn ang="0">
                  <a:pos x="0" y="8410770"/>
                </a:cxn>
                <a:cxn ang="0">
                  <a:pos x="1103841" y="9581687"/>
                </a:cxn>
                <a:cxn ang="0">
                  <a:pos x="1461287" y="11280686"/>
                </a:cxn>
                <a:cxn ang="0">
                  <a:pos x="1523568" y="12940813"/>
                </a:cxn>
                <a:cxn ang="0">
                  <a:pos x="2973996" y="12568098"/>
                </a:cxn>
                <a:cxn ang="0">
                  <a:pos x="4847766" y="12629743"/>
                </a:cxn>
                <a:cxn ang="0">
                  <a:pos x="4669759" y="12026110"/>
                </a:cxn>
                <a:cxn ang="0">
                  <a:pos x="5183678" y="11564846"/>
                </a:cxn>
                <a:cxn ang="0">
                  <a:pos x="5453929" y="10653252"/>
                </a:cxn>
                <a:cxn ang="0">
                  <a:pos x="5965128" y="9730722"/>
                </a:cxn>
                <a:cxn ang="0">
                  <a:pos x="6963402" y="9170104"/>
                </a:cxn>
                <a:cxn ang="0">
                  <a:pos x="7165346" y="8292788"/>
                </a:cxn>
                <a:cxn ang="0">
                  <a:pos x="6937077" y="7770916"/>
                </a:cxn>
                <a:cxn ang="0">
                  <a:pos x="6584609" y="7055053"/>
                </a:cxn>
                <a:cxn ang="0">
                  <a:pos x="7188696" y="6387384"/>
                </a:cxn>
                <a:cxn ang="0">
                  <a:pos x="7992982" y="6189902"/>
                </a:cxn>
                <a:cxn ang="0">
                  <a:pos x="8182505" y="5318798"/>
                </a:cxn>
                <a:cxn ang="0">
                  <a:pos x="8847204" y="4857534"/>
                </a:cxn>
                <a:cxn ang="0">
                  <a:pos x="9309956" y="4160304"/>
                </a:cxn>
                <a:cxn ang="0">
                  <a:pos x="8927929" y="3487907"/>
                </a:cxn>
                <a:cxn ang="0">
                  <a:pos x="8621908" y="2699017"/>
                </a:cxn>
                <a:cxn ang="0">
                  <a:pos x="8171834" y="1978437"/>
                </a:cxn>
                <a:cxn ang="0">
                  <a:pos x="8447778" y="1119750"/>
                </a:cxn>
                <a:cxn ang="0">
                  <a:pos x="7906045" y="746911"/>
                </a:cxn>
                <a:cxn ang="0">
                  <a:pos x="7044312" y="614500"/>
                </a:cxn>
                <a:cxn ang="0">
                  <a:pos x="6157371" y="1085208"/>
                </a:cxn>
                <a:cxn ang="0">
                  <a:pos x="5419903" y="777958"/>
                </a:cxn>
                <a:cxn ang="0">
                  <a:pos x="4742789" y="340045"/>
                </a:cxn>
                <a:cxn ang="0">
                  <a:pos x="3974015" y="205436"/>
                </a:cxn>
                <a:cxn ang="0">
                  <a:pos x="4327969" y="857197"/>
                </a:cxn>
                <a:cxn ang="0">
                  <a:pos x="3776791" y="1708183"/>
                </a:cxn>
                <a:cxn ang="0">
                  <a:pos x="3301362" y="1824682"/>
                </a:cxn>
                <a:cxn ang="0">
                  <a:pos x="2194291" y="1764331"/>
                </a:cxn>
                <a:cxn ang="0">
                  <a:pos x="1818475" y="2313759"/>
                </a:cxn>
              </a:cxnLst>
              <a:rect l="T0" t="T1" r="T2" b="T3"/>
              <a:pathLst>
                <a:path w="9318035" h="12940813">
                  <a:moveTo>
                    <a:pt x="1382038" y="2451083"/>
                  </a:moveTo>
                  <a:lnTo>
                    <a:pt x="1369628" y="3051480"/>
                  </a:lnTo>
                  <a:lnTo>
                    <a:pt x="1226804" y="3717663"/>
                  </a:lnTo>
                  <a:lnTo>
                    <a:pt x="1172407" y="4315541"/>
                  </a:lnTo>
                  <a:lnTo>
                    <a:pt x="882037" y="4627774"/>
                  </a:lnTo>
                  <a:lnTo>
                    <a:pt x="583971" y="5249001"/>
                  </a:lnTo>
                  <a:lnTo>
                    <a:pt x="604087" y="5742801"/>
                  </a:lnTo>
                  <a:lnTo>
                    <a:pt x="816705" y="6322050"/>
                  </a:lnTo>
                  <a:lnTo>
                    <a:pt x="524848" y="6834479"/>
                  </a:lnTo>
                  <a:lnTo>
                    <a:pt x="65332" y="7573692"/>
                  </a:lnTo>
                  <a:lnTo>
                    <a:pt x="310486" y="8028746"/>
                  </a:lnTo>
                  <a:lnTo>
                    <a:pt x="0" y="8410770"/>
                  </a:lnTo>
                  <a:lnTo>
                    <a:pt x="48382" y="8952634"/>
                  </a:lnTo>
                  <a:lnTo>
                    <a:pt x="1103841" y="9581687"/>
                  </a:lnTo>
                  <a:lnTo>
                    <a:pt x="1158499" y="10103560"/>
                  </a:lnTo>
                  <a:lnTo>
                    <a:pt x="1461287" y="11280686"/>
                  </a:lnTo>
                  <a:lnTo>
                    <a:pt x="1523383" y="12218611"/>
                  </a:lnTo>
                  <a:cubicBezTo>
                    <a:pt x="1523445" y="12459345"/>
                    <a:pt x="1523506" y="12700079"/>
                    <a:pt x="1523568" y="12940813"/>
                  </a:cubicBezTo>
                  <a:lnTo>
                    <a:pt x="2119774" y="12723343"/>
                  </a:lnTo>
                  <a:lnTo>
                    <a:pt x="2973996" y="12568098"/>
                  </a:lnTo>
                  <a:lnTo>
                    <a:pt x="4183657" y="12631683"/>
                  </a:lnTo>
                  <a:lnTo>
                    <a:pt x="4847766" y="12629743"/>
                  </a:lnTo>
                  <a:lnTo>
                    <a:pt x="4942985" y="12285429"/>
                  </a:lnTo>
                  <a:lnTo>
                    <a:pt x="4669759" y="12026110"/>
                  </a:lnTo>
                  <a:lnTo>
                    <a:pt x="4829723" y="11679853"/>
                  </a:lnTo>
                  <a:lnTo>
                    <a:pt x="5183678" y="11564846"/>
                  </a:lnTo>
                  <a:lnTo>
                    <a:pt x="5113881" y="11195238"/>
                  </a:lnTo>
                  <a:lnTo>
                    <a:pt x="5453929" y="10653252"/>
                  </a:lnTo>
                  <a:lnTo>
                    <a:pt x="5556515" y="10289854"/>
                  </a:lnTo>
                  <a:lnTo>
                    <a:pt x="5965128" y="9730722"/>
                  </a:lnTo>
                  <a:lnTo>
                    <a:pt x="6505372" y="9385955"/>
                  </a:lnTo>
                  <a:lnTo>
                    <a:pt x="6963402" y="9170104"/>
                  </a:lnTo>
                  <a:lnTo>
                    <a:pt x="7285589" y="8711941"/>
                  </a:lnTo>
                  <a:lnTo>
                    <a:pt x="7165346" y="8292788"/>
                  </a:lnTo>
                  <a:lnTo>
                    <a:pt x="7195679" y="7836503"/>
                  </a:lnTo>
                  <a:lnTo>
                    <a:pt x="6937077" y="7770916"/>
                  </a:lnTo>
                  <a:lnTo>
                    <a:pt x="6677755" y="7444778"/>
                  </a:lnTo>
                  <a:lnTo>
                    <a:pt x="6584609" y="7055053"/>
                  </a:lnTo>
                  <a:lnTo>
                    <a:pt x="6901306" y="6693145"/>
                  </a:lnTo>
                  <a:lnTo>
                    <a:pt x="7188696" y="6387384"/>
                  </a:lnTo>
                  <a:lnTo>
                    <a:pt x="7572209" y="6197858"/>
                  </a:lnTo>
                  <a:lnTo>
                    <a:pt x="7992982" y="6189902"/>
                  </a:lnTo>
                  <a:lnTo>
                    <a:pt x="8025777" y="5727150"/>
                  </a:lnTo>
                  <a:lnTo>
                    <a:pt x="8182505" y="5318798"/>
                  </a:lnTo>
                  <a:lnTo>
                    <a:pt x="8538204" y="4790974"/>
                  </a:lnTo>
                  <a:lnTo>
                    <a:pt x="8847204" y="4857534"/>
                  </a:lnTo>
                  <a:lnTo>
                    <a:pt x="9207367" y="4511280"/>
                  </a:lnTo>
                  <a:lnTo>
                    <a:pt x="9309956" y="4160304"/>
                  </a:lnTo>
                  <a:lnTo>
                    <a:pt x="9318035" y="3733565"/>
                  </a:lnTo>
                  <a:lnTo>
                    <a:pt x="8927929" y="3487907"/>
                  </a:lnTo>
                  <a:lnTo>
                    <a:pt x="8673332" y="3205238"/>
                  </a:lnTo>
                  <a:lnTo>
                    <a:pt x="8621908" y="2699017"/>
                  </a:lnTo>
                  <a:lnTo>
                    <a:pt x="8261747" y="2399207"/>
                  </a:lnTo>
                  <a:lnTo>
                    <a:pt x="8171834" y="1978437"/>
                  </a:lnTo>
                  <a:lnTo>
                    <a:pt x="8460457" y="1635156"/>
                  </a:lnTo>
                  <a:lnTo>
                    <a:pt x="8447778" y="1119750"/>
                  </a:lnTo>
                  <a:lnTo>
                    <a:pt x="8146735" y="807517"/>
                  </a:lnTo>
                  <a:lnTo>
                    <a:pt x="7906045" y="746911"/>
                  </a:lnTo>
                  <a:lnTo>
                    <a:pt x="7479065" y="503245"/>
                  </a:lnTo>
                  <a:lnTo>
                    <a:pt x="7044312" y="614500"/>
                  </a:lnTo>
                  <a:lnTo>
                    <a:pt x="6643473" y="1031069"/>
                  </a:lnTo>
                  <a:lnTo>
                    <a:pt x="6157371" y="1085208"/>
                  </a:lnTo>
                  <a:lnTo>
                    <a:pt x="5655870" y="962761"/>
                  </a:lnTo>
                  <a:lnTo>
                    <a:pt x="5419903" y="777958"/>
                  </a:lnTo>
                  <a:lnTo>
                    <a:pt x="5342153" y="455054"/>
                  </a:lnTo>
                  <a:lnTo>
                    <a:pt x="4742789" y="340045"/>
                  </a:lnTo>
                  <a:lnTo>
                    <a:pt x="4388576" y="0"/>
                  </a:lnTo>
                  <a:lnTo>
                    <a:pt x="3974015" y="205436"/>
                  </a:lnTo>
                  <a:lnTo>
                    <a:pt x="4247241" y="520128"/>
                  </a:lnTo>
                  <a:lnTo>
                    <a:pt x="4327969" y="857197"/>
                  </a:lnTo>
                  <a:lnTo>
                    <a:pt x="4205259" y="1180102"/>
                  </a:lnTo>
                  <a:lnTo>
                    <a:pt x="3776791" y="1708183"/>
                  </a:lnTo>
                  <a:lnTo>
                    <a:pt x="3650594" y="2119513"/>
                  </a:lnTo>
                  <a:lnTo>
                    <a:pt x="3301362" y="1824682"/>
                  </a:lnTo>
                  <a:lnTo>
                    <a:pt x="2761118" y="1787422"/>
                  </a:lnTo>
                  <a:lnTo>
                    <a:pt x="2194291" y="1764331"/>
                  </a:lnTo>
                  <a:lnTo>
                    <a:pt x="2021908" y="2034321"/>
                  </a:lnTo>
                  <a:lnTo>
                    <a:pt x="1818475" y="2313759"/>
                  </a:lnTo>
                  <a:lnTo>
                    <a:pt x="1382038" y="2451083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30" name="任意多边形 27">
              <a:extLst>
                <a:ext uri="{FF2B5EF4-FFF2-40B4-BE49-F238E27FC236}">
                  <a16:creationId xmlns:a16="http://schemas.microsoft.com/office/drawing/2014/main" id="{E2136687-EA0B-426E-9CDA-91657B6F9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438" y="2877986"/>
              <a:ext cx="386967" cy="215377"/>
            </a:xfrm>
            <a:custGeom>
              <a:avLst/>
              <a:gdLst>
                <a:gd name="T0" fmla="*/ 0 w 3215851"/>
                <a:gd name="T1" fmla="*/ 0 h 2036775"/>
                <a:gd name="T2" fmla="*/ 1 w 3215851"/>
                <a:gd name="T3" fmla="*/ 3 h 2036775"/>
                <a:gd name="T4" fmla="*/ 1 w 3215851"/>
                <a:gd name="T5" fmla="*/ 6 h 2036775"/>
                <a:gd name="T6" fmla="*/ 2 w 3215851"/>
                <a:gd name="T7" fmla="*/ 6 h 2036775"/>
                <a:gd name="T8" fmla="*/ 3 w 3215851"/>
                <a:gd name="T9" fmla="*/ 5 h 2036775"/>
                <a:gd name="T10" fmla="*/ 4 w 3215851"/>
                <a:gd name="T11" fmla="*/ 6 h 2036775"/>
                <a:gd name="T12" fmla="*/ 6 w 3215851"/>
                <a:gd name="T13" fmla="*/ 5 h 2036775"/>
                <a:gd name="T14" fmla="*/ 8 w 3215851"/>
                <a:gd name="T15" fmla="*/ 7 h 2036775"/>
                <a:gd name="T16" fmla="*/ 10 w 3215851"/>
                <a:gd name="T17" fmla="*/ 8 h 2036775"/>
                <a:gd name="T18" fmla="*/ 11 w 3215851"/>
                <a:gd name="T19" fmla="*/ 6 h 2036775"/>
                <a:gd name="T20" fmla="*/ 12 w 3215851"/>
                <a:gd name="T21" fmla="*/ 4 h 2036775"/>
                <a:gd name="T22" fmla="*/ 11 w 3215851"/>
                <a:gd name="T23" fmla="*/ 3 h 2036775"/>
                <a:gd name="T24" fmla="*/ 10 w 3215851"/>
                <a:gd name="T25" fmla="*/ 3 h 2036775"/>
                <a:gd name="T26" fmla="*/ 7 w 3215851"/>
                <a:gd name="T27" fmla="*/ 1 h 2036775"/>
                <a:gd name="T28" fmla="*/ 6 w 3215851"/>
                <a:gd name="T29" fmla="*/ 1 h 2036775"/>
                <a:gd name="T30" fmla="*/ 5 w 3215851"/>
                <a:gd name="T31" fmla="*/ 1 h 2036775"/>
                <a:gd name="T32" fmla="*/ 2 w 3215851"/>
                <a:gd name="T33" fmla="*/ 0 h 2036775"/>
                <a:gd name="T34" fmla="*/ 0 w 3215851"/>
                <a:gd name="T35" fmla="*/ 0 h 20367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5851"/>
                <a:gd name="T55" fmla="*/ 0 h 2036775"/>
                <a:gd name="T56" fmla="*/ 3215851 w 3215851"/>
                <a:gd name="T57" fmla="*/ 2036775 h 20367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5851" h="2036775">
                  <a:moveTo>
                    <a:pt x="0" y="0"/>
                  </a:moveTo>
                  <a:lnTo>
                    <a:pt x="159323" y="783904"/>
                  </a:lnTo>
                  <a:lnTo>
                    <a:pt x="225560" y="1506557"/>
                  </a:lnTo>
                  <a:lnTo>
                    <a:pt x="417349" y="1714452"/>
                  </a:lnTo>
                  <a:lnTo>
                    <a:pt x="705129" y="1451576"/>
                  </a:lnTo>
                  <a:lnTo>
                    <a:pt x="1074736" y="1760896"/>
                  </a:lnTo>
                  <a:lnTo>
                    <a:pt x="1747388" y="1457203"/>
                  </a:lnTo>
                  <a:lnTo>
                    <a:pt x="2299145" y="1943047"/>
                  </a:lnTo>
                  <a:lnTo>
                    <a:pt x="2734988" y="2036775"/>
                  </a:lnTo>
                  <a:lnTo>
                    <a:pt x="2933375" y="1589677"/>
                  </a:lnTo>
                  <a:lnTo>
                    <a:pt x="3215851" y="1124455"/>
                  </a:lnTo>
                  <a:lnTo>
                    <a:pt x="2972444" y="778600"/>
                  </a:lnTo>
                  <a:lnTo>
                    <a:pt x="2630652" y="773296"/>
                  </a:lnTo>
                  <a:lnTo>
                    <a:pt x="2023590" y="348384"/>
                  </a:lnTo>
                  <a:lnTo>
                    <a:pt x="1639359" y="139068"/>
                  </a:lnTo>
                  <a:lnTo>
                    <a:pt x="1223768" y="227166"/>
                  </a:lnTo>
                  <a:lnTo>
                    <a:pt x="539537" y="11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31" name="任意多边形 28">
              <a:extLst>
                <a:ext uri="{FF2B5EF4-FFF2-40B4-BE49-F238E27FC236}">
                  <a16:creationId xmlns:a16="http://schemas.microsoft.com/office/drawing/2014/main" id="{854AEAD6-60AB-4ADC-862D-AAD040710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080" y="2154936"/>
              <a:ext cx="349518" cy="391195"/>
            </a:xfrm>
            <a:custGeom>
              <a:avLst/>
              <a:gdLst>
                <a:gd name="T0" fmla="*/ 2 w 2897863"/>
                <a:gd name="T1" fmla="*/ 4 h 3680800"/>
                <a:gd name="T2" fmla="*/ 1 w 2897863"/>
                <a:gd name="T3" fmla="*/ 5 h 3680800"/>
                <a:gd name="T4" fmla="*/ 1 w 2897863"/>
                <a:gd name="T5" fmla="*/ 8 h 3680800"/>
                <a:gd name="T6" fmla="*/ 1 w 2897863"/>
                <a:gd name="T7" fmla="*/ 10 h 3680800"/>
                <a:gd name="T8" fmla="*/ 0 w 2897863"/>
                <a:gd name="T9" fmla="*/ 10 h 3680800"/>
                <a:gd name="T10" fmla="*/ 0 w 2897863"/>
                <a:gd name="T11" fmla="*/ 12 h 3680800"/>
                <a:gd name="T12" fmla="*/ 1 w 2897863"/>
                <a:gd name="T13" fmla="*/ 14 h 3680800"/>
                <a:gd name="T14" fmla="*/ 4 w 2897863"/>
                <a:gd name="T15" fmla="*/ 13 h 3680800"/>
                <a:gd name="T16" fmla="*/ 7 w 2897863"/>
                <a:gd name="T17" fmla="*/ 14 h 3680800"/>
                <a:gd name="T18" fmla="*/ 8 w 2897863"/>
                <a:gd name="T19" fmla="*/ 13 h 3680800"/>
                <a:gd name="T20" fmla="*/ 10 w 2897863"/>
                <a:gd name="T21" fmla="*/ 12 h 3680800"/>
                <a:gd name="T22" fmla="*/ 11 w 2897863"/>
                <a:gd name="T23" fmla="*/ 11 h 3680800"/>
                <a:gd name="T24" fmla="*/ 11 w 2897863"/>
                <a:gd name="T25" fmla="*/ 8 h 3680800"/>
                <a:gd name="T26" fmla="*/ 10 w 2897863"/>
                <a:gd name="T27" fmla="*/ 6 h 3680800"/>
                <a:gd name="T28" fmla="*/ 8 w 2897863"/>
                <a:gd name="T29" fmla="*/ 6 h 3680800"/>
                <a:gd name="T30" fmla="*/ 6 w 2897863"/>
                <a:gd name="T31" fmla="*/ 6 h 3680800"/>
                <a:gd name="T32" fmla="*/ 6 w 2897863"/>
                <a:gd name="T33" fmla="*/ 4 h 3680800"/>
                <a:gd name="T34" fmla="*/ 5 w 2897863"/>
                <a:gd name="T35" fmla="*/ 3 h 3680800"/>
                <a:gd name="T36" fmla="*/ 5 w 2897863"/>
                <a:gd name="T37" fmla="*/ 1 h 3680800"/>
                <a:gd name="T38" fmla="*/ 4 w 2897863"/>
                <a:gd name="T39" fmla="*/ 0 h 3680800"/>
                <a:gd name="T40" fmla="*/ 3 w 2897863"/>
                <a:gd name="T41" fmla="*/ 1 h 3680800"/>
                <a:gd name="T42" fmla="*/ 3 w 2897863"/>
                <a:gd name="T43" fmla="*/ 3 h 3680800"/>
                <a:gd name="T44" fmla="*/ 2 w 2897863"/>
                <a:gd name="T45" fmla="*/ 4 h 36808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97863"/>
                <a:gd name="T70" fmla="*/ 0 h 3680800"/>
                <a:gd name="T71" fmla="*/ 2897863 w 2897863"/>
                <a:gd name="T72" fmla="*/ 3680800 h 36808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97863" h="3680800">
                  <a:moveTo>
                    <a:pt x="449356" y="1091231"/>
                  </a:moveTo>
                  <a:lnTo>
                    <a:pt x="316956" y="1445956"/>
                  </a:lnTo>
                  <a:lnTo>
                    <a:pt x="350074" y="2119255"/>
                  </a:lnTo>
                  <a:lnTo>
                    <a:pt x="322325" y="2702580"/>
                  </a:lnTo>
                  <a:lnTo>
                    <a:pt x="7959" y="2808467"/>
                  </a:lnTo>
                  <a:lnTo>
                    <a:pt x="0" y="3219662"/>
                  </a:lnTo>
                  <a:lnTo>
                    <a:pt x="365987" y="3680800"/>
                  </a:lnTo>
                  <a:lnTo>
                    <a:pt x="1066777" y="3586749"/>
                  </a:lnTo>
                  <a:lnTo>
                    <a:pt x="1767567" y="3642054"/>
                  </a:lnTo>
                  <a:lnTo>
                    <a:pt x="2236528" y="3476462"/>
                  </a:lnTo>
                  <a:lnTo>
                    <a:pt x="2661439" y="3283379"/>
                  </a:lnTo>
                  <a:lnTo>
                    <a:pt x="2837963" y="2941264"/>
                  </a:lnTo>
                  <a:lnTo>
                    <a:pt x="2897863" y="2248806"/>
                  </a:lnTo>
                  <a:lnTo>
                    <a:pt x="2656135" y="1683089"/>
                  </a:lnTo>
                  <a:lnTo>
                    <a:pt x="2153732" y="1550613"/>
                  </a:lnTo>
                  <a:lnTo>
                    <a:pt x="1530111" y="1594986"/>
                  </a:lnTo>
                  <a:lnTo>
                    <a:pt x="1518856" y="1042906"/>
                  </a:lnTo>
                  <a:lnTo>
                    <a:pt x="1237349" y="855450"/>
                  </a:lnTo>
                  <a:lnTo>
                    <a:pt x="1430755" y="215269"/>
                  </a:lnTo>
                  <a:lnTo>
                    <a:pt x="1177063" y="0"/>
                  </a:lnTo>
                  <a:lnTo>
                    <a:pt x="890253" y="358675"/>
                  </a:lnTo>
                  <a:lnTo>
                    <a:pt x="913014" y="855065"/>
                  </a:lnTo>
                  <a:lnTo>
                    <a:pt x="449356" y="1091231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32" name="任意多边形 29">
              <a:extLst>
                <a:ext uri="{FF2B5EF4-FFF2-40B4-BE49-F238E27FC236}">
                  <a16:creationId xmlns:a16="http://schemas.microsoft.com/office/drawing/2014/main" id="{979ED661-E8A0-471C-823C-05C0DDE4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465" y="2445034"/>
              <a:ext cx="242167" cy="241750"/>
            </a:xfrm>
            <a:custGeom>
              <a:avLst/>
              <a:gdLst>
                <a:gd name="T0" fmla="*/ 0 w 2011355"/>
                <a:gd name="T1" fmla="*/ 4 h 2279153"/>
                <a:gd name="T2" fmla="*/ 0 w 2011355"/>
                <a:gd name="T3" fmla="*/ 6 h 2279153"/>
                <a:gd name="T4" fmla="*/ 0 w 2011355"/>
                <a:gd name="T5" fmla="*/ 7 h 2279153"/>
                <a:gd name="T6" fmla="*/ 2 w 2011355"/>
                <a:gd name="T7" fmla="*/ 8 h 2279153"/>
                <a:gd name="T8" fmla="*/ 3 w 2011355"/>
                <a:gd name="T9" fmla="*/ 8 h 2279153"/>
                <a:gd name="T10" fmla="*/ 5 w 2011355"/>
                <a:gd name="T11" fmla="*/ 8 h 2279153"/>
                <a:gd name="T12" fmla="*/ 5 w 2011355"/>
                <a:gd name="T13" fmla="*/ 7 h 2279153"/>
                <a:gd name="T14" fmla="*/ 6 w 2011355"/>
                <a:gd name="T15" fmla="*/ 7 h 2279153"/>
                <a:gd name="T16" fmla="*/ 7 w 2011355"/>
                <a:gd name="T17" fmla="*/ 5 h 2279153"/>
                <a:gd name="T18" fmla="*/ 6 w 2011355"/>
                <a:gd name="T19" fmla="*/ 3 h 2279153"/>
                <a:gd name="T20" fmla="*/ 6 w 2011355"/>
                <a:gd name="T21" fmla="*/ 2 h 2279153"/>
                <a:gd name="T22" fmla="*/ 7 w 2011355"/>
                <a:gd name="T23" fmla="*/ 1 h 2279153"/>
                <a:gd name="T24" fmla="*/ 7 w 2011355"/>
                <a:gd name="T25" fmla="*/ 0 h 2279153"/>
                <a:gd name="T26" fmla="*/ 6 w 2011355"/>
                <a:gd name="T27" fmla="*/ 1 h 2279153"/>
                <a:gd name="T28" fmla="*/ 5 w 2011355"/>
                <a:gd name="T29" fmla="*/ 1 h 2279153"/>
                <a:gd name="T30" fmla="*/ 3 w 2011355"/>
                <a:gd name="T31" fmla="*/ 1 h 2279153"/>
                <a:gd name="T32" fmla="*/ 2 w 2011355"/>
                <a:gd name="T33" fmla="*/ 2 h 2279153"/>
                <a:gd name="T34" fmla="*/ 1 w 2011355"/>
                <a:gd name="T35" fmla="*/ 3 h 2279153"/>
                <a:gd name="T36" fmla="*/ 0 w 2011355"/>
                <a:gd name="T37" fmla="*/ 4 h 2279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1355"/>
                <a:gd name="T58" fmla="*/ 0 h 2279153"/>
                <a:gd name="T59" fmla="*/ 2011355 w 2011355"/>
                <a:gd name="T60" fmla="*/ 2279153 h 2279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1355" h="2279153">
                  <a:moveTo>
                    <a:pt x="0" y="1098082"/>
                  </a:moveTo>
                  <a:lnTo>
                    <a:pt x="29882" y="1602034"/>
                  </a:lnTo>
                  <a:lnTo>
                    <a:pt x="110865" y="1973129"/>
                  </a:lnTo>
                  <a:lnTo>
                    <a:pt x="515986" y="2243383"/>
                  </a:lnTo>
                  <a:lnTo>
                    <a:pt x="922849" y="2279153"/>
                  </a:lnTo>
                  <a:lnTo>
                    <a:pt x="1344918" y="2207223"/>
                  </a:lnTo>
                  <a:lnTo>
                    <a:pt x="1445568" y="1964137"/>
                  </a:lnTo>
                  <a:lnTo>
                    <a:pt x="1662061" y="1842723"/>
                  </a:lnTo>
                  <a:lnTo>
                    <a:pt x="2011355" y="1254406"/>
                  </a:lnTo>
                  <a:lnTo>
                    <a:pt x="1648154" y="856610"/>
                  </a:lnTo>
                  <a:lnTo>
                    <a:pt x="1693109" y="645482"/>
                  </a:lnTo>
                  <a:lnTo>
                    <a:pt x="1829723" y="350392"/>
                  </a:lnTo>
                  <a:lnTo>
                    <a:pt x="1799841" y="0"/>
                  </a:lnTo>
                  <a:lnTo>
                    <a:pt x="1576610" y="184219"/>
                  </a:lnTo>
                  <a:lnTo>
                    <a:pt x="1255196" y="202848"/>
                  </a:lnTo>
                  <a:lnTo>
                    <a:pt x="869935" y="179759"/>
                  </a:lnTo>
                  <a:lnTo>
                    <a:pt x="590500" y="555311"/>
                  </a:lnTo>
                  <a:lnTo>
                    <a:pt x="323553" y="691344"/>
                  </a:lnTo>
                  <a:lnTo>
                    <a:pt x="0" y="1098082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33" name="任意多边形 30">
              <a:extLst>
                <a:ext uri="{FF2B5EF4-FFF2-40B4-BE49-F238E27FC236}">
                  <a16:creationId xmlns:a16="http://schemas.microsoft.com/office/drawing/2014/main" id="{62C2B203-33AE-4CC1-BDDD-7D8A77BC8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777" y="3552686"/>
              <a:ext cx="1517906" cy="1791145"/>
            </a:xfrm>
            <a:custGeom>
              <a:avLst/>
              <a:gdLst>
                <a:gd name="T0" fmla="*/ 0 w 12579556"/>
                <a:gd name="T1" fmla="*/ 0 h 16883384"/>
                <a:gd name="T2" fmla="*/ 12579556 w 12579556"/>
                <a:gd name="T3" fmla="*/ 16883384 h 16883384"/>
              </a:gdLst>
              <a:ahLst/>
              <a:cxnLst>
                <a:cxn ang="0">
                  <a:pos x="2139888" y="5660071"/>
                </a:cxn>
                <a:cxn ang="0">
                  <a:pos x="2116538" y="4677191"/>
                </a:cxn>
                <a:cxn ang="0">
                  <a:pos x="2083412" y="3152840"/>
                </a:cxn>
                <a:cxn ang="0">
                  <a:pos x="2571589" y="2428247"/>
                </a:cxn>
                <a:cxn ang="0">
                  <a:pos x="2976966" y="1810253"/>
                </a:cxn>
                <a:cxn ang="0">
                  <a:pos x="3334932" y="849370"/>
                </a:cxn>
                <a:cxn ang="0">
                  <a:pos x="3924851" y="1810257"/>
                </a:cxn>
                <a:cxn ang="0">
                  <a:pos x="5171771" y="2044736"/>
                </a:cxn>
                <a:cxn ang="0">
                  <a:pos x="5900052" y="1274734"/>
                </a:cxn>
                <a:cxn ang="0">
                  <a:pos x="5910983" y="631901"/>
                </a:cxn>
                <a:cxn ang="0">
                  <a:pos x="5883169" y="0"/>
                </a:cxn>
                <a:cxn ang="0">
                  <a:pos x="6865789" y="474912"/>
                </a:cxn>
                <a:cxn ang="0">
                  <a:pos x="7469876" y="1526097"/>
                </a:cxn>
                <a:cxn ang="0">
                  <a:pos x="8410774" y="1970220"/>
                </a:cxn>
                <a:cxn ang="0">
                  <a:pos x="9089377" y="1647315"/>
                </a:cxn>
                <a:cxn ang="0">
                  <a:pos x="9961970" y="1532562"/>
                </a:cxn>
                <a:cxn ang="0">
                  <a:pos x="10587918" y="2368477"/>
                </a:cxn>
                <a:cxn ang="0">
                  <a:pos x="10695232" y="3779505"/>
                </a:cxn>
                <a:cxn ang="0">
                  <a:pos x="11283665" y="4435014"/>
                </a:cxn>
                <a:cxn ang="0">
                  <a:pos x="11792533" y="5707222"/>
                </a:cxn>
                <a:cxn ang="0">
                  <a:pos x="11227776" y="6865269"/>
                </a:cxn>
                <a:cxn ang="0">
                  <a:pos x="10867289" y="7880619"/>
                </a:cxn>
                <a:cxn ang="0">
                  <a:pos x="10733978" y="8738139"/>
                </a:cxn>
                <a:cxn ang="0">
                  <a:pos x="11609803" y="9669853"/>
                </a:cxn>
                <a:cxn ang="0">
                  <a:pos x="12496301" y="10308222"/>
                </a:cxn>
                <a:cxn ang="0">
                  <a:pos x="12514477" y="11394533"/>
                </a:cxn>
                <a:cxn ang="0">
                  <a:pos x="11814725" y="11819183"/>
                </a:cxn>
                <a:cxn ang="0">
                  <a:pos x="10907853" y="12268026"/>
                </a:cxn>
                <a:cxn ang="0">
                  <a:pos x="10143799" y="12619005"/>
                </a:cxn>
                <a:cxn ang="0">
                  <a:pos x="9578460" y="13426522"/>
                </a:cxn>
                <a:cxn ang="0">
                  <a:pos x="9100053" y="14575576"/>
                </a:cxn>
                <a:cxn ang="0">
                  <a:pos x="8115687" y="15170479"/>
                </a:cxn>
                <a:cxn ang="0">
                  <a:pos x="7303447" y="15681420"/>
                </a:cxn>
                <a:cxn ang="0">
                  <a:pos x="6558025" y="15964091"/>
                </a:cxn>
                <a:cxn ang="0">
                  <a:pos x="5862281" y="16422517"/>
                </a:cxn>
                <a:cxn ang="0">
                  <a:pos x="4974033" y="16579107"/>
                </a:cxn>
                <a:cxn ang="0">
                  <a:pos x="4068647" y="16883384"/>
                </a:cxn>
                <a:cxn ang="0">
                  <a:pos x="3052972" y="16766886"/>
                </a:cxn>
                <a:cxn ang="0">
                  <a:pos x="1759350" y="16839916"/>
                </a:cxn>
                <a:cxn ang="0">
                  <a:pos x="1489095" y="16145661"/>
                </a:cxn>
                <a:cxn ang="0">
                  <a:pos x="1489098" y="15192084"/>
                </a:cxn>
                <a:cxn ang="0">
                  <a:pos x="1483012" y="13803897"/>
                </a:cxn>
                <a:cxn ang="0">
                  <a:pos x="895943" y="12205933"/>
                </a:cxn>
                <a:cxn ang="0">
                  <a:pos x="816704" y="11331592"/>
                </a:cxn>
                <a:cxn ang="0">
                  <a:pos x="563594" y="10387461"/>
                </a:cxn>
                <a:cxn ang="0">
                  <a:pos x="187779" y="9537961"/>
                </a:cxn>
                <a:cxn ang="0">
                  <a:pos x="108540" y="8912011"/>
                </a:cxn>
                <a:cxn ang="0">
                  <a:pos x="200197" y="8074932"/>
                </a:cxn>
                <a:cxn ang="0">
                  <a:pos x="541989" y="7267671"/>
                </a:cxn>
                <a:cxn ang="0">
                  <a:pos x="1908382" y="7053048"/>
                </a:cxn>
                <a:cxn ang="0">
                  <a:pos x="1986132" y="6265905"/>
                </a:cxn>
              </a:cxnLst>
              <a:rect l="T0" t="T1" r="T2" b="T3"/>
              <a:pathLst>
                <a:path w="12579556" h="16883384">
                  <a:moveTo>
                    <a:pt x="2465569" y="6042552"/>
                  </a:moveTo>
                  <a:lnTo>
                    <a:pt x="2139888" y="5660071"/>
                  </a:lnTo>
                  <a:lnTo>
                    <a:pt x="2048228" y="5278044"/>
                  </a:lnTo>
                  <a:lnTo>
                    <a:pt x="2116538" y="4677191"/>
                  </a:lnTo>
                  <a:lnTo>
                    <a:pt x="2147586" y="3861975"/>
                  </a:lnTo>
                  <a:lnTo>
                    <a:pt x="2083412" y="3152840"/>
                  </a:lnTo>
                  <a:lnTo>
                    <a:pt x="2199007" y="2637889"/>
                  </a:lnTo>
                  <a:lnTo>
                    <a:pt x="2571589" y="2428247"/>
                  </a:lnTo>
                  <a:lnTo>
                    <a:pt x="3004780" y="2168928"/>
                  </a:lnTo>
                  <a:lnTo>
                    <a:pt x="2976966" y="1810253"/>
                  </a:lnTo>
                  <a:lnTo>
                    <a:pt x="3150837" y="1352223"/>
                  </a:lnTo>
                  <a:lnTo>
                    <a:pt x="3334932" y="849370"/>
                  </a:lnTo>
                  <a:lnTo>
                    <a:pt x="3665532" y="1366134"/>
                  </a:lnTo>
                  <a:lnTo>
                    <a:pt x="3924851" y="1810257"/>
                  </a:lnTo>
                  <a:lnTo>
                    <a:pt x="4504099" y="1945383"/>
                  </a:lnTo>
                  <a:lnTo>
                    <a:pt x="5171771" y="2044736"/>
                  </a:lnTo>
                  <a:lnTo>
                    <a:pt x="5715249" y="1683086"/>
                  </a:lnTo>
                  <a:lnTo>
                    <a:pt x="5900052" y="1274734"/>
                  </a:lnTo>
                  <a:lnTo>
                    <a:pt x="6007363" y="891220"/>
                  </a:lnTo>
                  <a:lnTo>
                    <a:pt x="5910983" y="631901"/>
                  </a:lnTo>
                  <a:lnTo>
                    <a:pt x="5841190" y="295802"/>
                  </a:lnTo>
                  <a:lnTo>
                    <a:pt x="5883169" y="0"/>
                  </a:lnTo>
                  <a:lnTo>
                    <a:pt x="6463387" y="16882"/>
                  </a:lnTo>
                  <a:lnTo>
                    <a:pt x="6865789" y="474912"/>
                  </a:lnTo>
                  <a:lnTo>
                    <a:pt x="7136040" y="1032297"/>
                  </a:lnTo>
                  <a:lnTo>
                    <a:pt x="7469876" y="1526097"/>
                  </a:lnTo>
                  <a:lnTo>
                    <a:pt x="7803711" y="1959288"/>
                  </a:lnTo>
                  <a:lnTo>
                    <a:pt x="8410774" y="1970220"/>
                  </a:lnTo>
                  <a:lnTo>
                    <a:pt x="8744610" y="1945381"/>
                  </a:lnTo>
                  <a:lnTo>
                    <a:pt x="9089377" y="1647315"/>
                  </a:lnTo>
                  <a:lnTo>
                    <a:pt x="9321078" y="1377118"/>
                  </a:lnTo>
                  <a:lnTo>
                    <a:pt x="9961970" y="1532562"/>
                  </a:lnTo>
                  <a:lnTo>
                    <a:pt x="10267992" y="1787161"/>
                  </a:lnTo>
                  <a:lnTo>
                    <a:pt x="10587918" y="2368477"/>
                  </a:lnTo>
                  <a:lnTo>
                    <a:pt x="10674855" y="2866419"/>
                  </a:lnTo>
                  <a:lnTo>
                    <a:pt x="10695232" y="3779505"/>
                  </a:lnTo>
                  <a:lnTo>
                    <a:pt x="11019623" y="4043545"/>
                  </a:lnTo>
                  <a:lnTo>
                    <a:pt x="11283665" y="4435014"/>
                  </a:lnTo>
                  <a:lnTo>
                    <a:pt x="11605080" y="5177202"/>
                  </a:lnTo>
                  <a:lnTo>
                    <a:pt x="11792533" y="5707222"/>
                  </a:lnTo>
                  <a:lnTo>
                    <a:pt x="11505727" y="6206782"/>
                  </a:lnTo>
                  <a:lnTo>
                    <a:pt x="11227776" y="6865269"/>
                  </a:lnTo>
                  <a:lnTo>
                    <a:pt x="10956038" y="7352860"/>
                  </a:lnTo>
                  <a:lnTo>
                    <a:pt x="10867289" y="7880619"/>
                  </a:lnTo>
                  <a:lnTo>
                    <a:pt x="10607127" y="8091168"/>
                  </a:lnTo>
                  <a:lnTo>
                    <a:pt x="10733978" y="8738139"/>
                  </a:lnTo>
                  <a:lnTo>
                    <a:pt x="11179587" y="9070489"/>
                  </a:lnTo>
                  <a:lnTo>
                    <a:pt x="11609803" y="9669853"/>
                  </a:lnTo>
                  <a:lnTo>
                    <a:pt x="11979409" y="9822119"/>
                  </a:lnTo>
                  <a:lnTo>
                    <a:pt x="12496301" y="10308222"/>
                  </a:lnTo>
                  <a:lnTo>
                    <a:pt x="12579556" y="10857269"/>
                  </a:lnTo>
                  <a:lnTo>
                    <a:pt x="12514477" y="11394533"/>
                  </a:lnTo>
                  <a:lnTo>
                    <a:pt x="12170424" y="11466718"/>
                  </a:lnTo>
                  <a:lnTo>
                    <a:pt x="11814725" y="11819183"/>
                  </a:lnTo>
                  <a:lnTo>
                    <a:pt x="11351135" y="12178382"/>
                  </a:lnTo>
                  <a:lnTo>
                    <a:pt x="10907853" y="12268026"/>
                  </a:lnTo>
                  <a:lnTo>
                    <a:pt x="10361397" y="12451343"/>
                  </a:lnTo>
                  <a:lnTo>
                    <a:pt x="10143799" y="12619005"/>
                  </a:lnTo>
                  <a:lnTo>
                    <a:pt x="9693470" y="13063128"/>
                  </a:lnTo>
                  <a:lnTo>
                    <a:pt x="9578460" y="13426522"/>
                  </a:lnTo>
                  <a:lnTo>
                    <a:pt x="9142294" y="13920325"/>
                  </a:lnTo>
                  <a:lnTo>
                    <a:pt x="9100053" y="14575576"/>
                  </a:lnTo>
                  <a:lnTo>
                    <a:pt x="8516341" y="15066401"/>
                  </a:lnTo>
                  <a:lnTo>
                    <a:pt x="8115687" y="15170479"/>
                  </a:lnTo>
                  <a:lnTo>
                    <a:pt x="7759987" y="15595972"/>
                  </a:lnTo>
                  <a:lnTo>
                    <a:pt x="7303447" y="15681420"/>
                  </a:lnTo>
                  <a:lnTo>
                    <a:pt x="6891858" y="15622557"/>
                  </a:lnTo>
                  <a:lnTo>
                    <a:pt x="6558025" y="15964091"/>
                  </a:lnTo>
                  <a:lnTo>
                    <a:pt x="6264935" y="16345279"/>
                  </a:lnTo>
                  <a:lnTo>
                    <a:pt x="5862281" y="16422517"/>
                  </a:lnTo>
                  <a:lnTo>
                    <a:pt x="5472556" y="16749748"/>
                  </a:lnTo>
                  <a:lnTo>
                    <a:pt x="4974033" y="16579107"/>
                  </a:lnTo>
                  <a:lnTo>
                    <a:pt x="4508047" y="16824264"/>
                  </a:lnTo>
                  <a:lnTo>
                    <a:pt x="4068647" y="16883384"/>
                  </a:lnTo>
                  <a:lnTo>
                    <a:pt x="3626011" y="16827497"/>
                  </a:lnTo>
                  <a:lnTo>
                    <a:pt x="3052972" y="16766886"/>
                  </a:lnTo>
                  <a:lnTo>
                    <a:pt x="2548240" y="16610158"/>
                  </a:lnTo>
                  <a:lnTo>
                    <a:pt x="1759350" y="16839916"/>
                  </a:lnTo>
                  <a:lnTo>
                    <a:pt x="1583470" y="16848910"/>
                  </a:lnTo>
                  <a:lnTo>
                    <a:pt x="1489095" y="16145661"/>
                  </a:lnTo>
                  <a:lnTo>
                    <a:pt x="1302934" y="15609498"/>
                  </a:lnTo>
                  <a:lnTo>
                    <a:pt x="1489098" y="15192084"/>
                  </a:lnTo>
                  <a:lnTo>
                    <a:pt x="1417748" y="14503717"/>
                  </a:lnTo>
                  <a:lnTo>
                    <a:pt x="1483012" y="13803897"/>
                  </a:lnTo>
                  <a:lnTo>
                    <a:pt x="931711" y="12670169"/>
                  </a:lnTo>
                  <a:lnTo>
                    <a:pt x="895943" y="12205933"/>
                  </a:lnTo>
                  <a:lnTo>
                    <a:pt x="953316" y="11794345"/>
                  </a:lnTo>
                  <a:lnTo>
                    <a:pt x="816704" y="11331592"/>
                  </a:lnTo>
                  <a:lnTo>
                    <a:pt x="582224" y="10764765"/>
                  </a:lnTo>
                  <a:lnTo>
                    <a:pt x="563594" y="10387461"/>
                  </a:lnTo>
                  <a:lnTo>
                    <a:pt x="223549" y="9865585"/>
                  </a:lnTo>
                  <a:lnTo>
                    <a:pt x="187779" y="9537961"/>
                  </a:lnTo>
                  <a:lnTo>
                    <a:pt x="0" y="9171589"/>
                  </a:lnTo>
                  <a:lnTo>
                    <a:pt x="108540" y="8912011"/>
                  </a:lnTo>
                  <a:lnTo>
                    <a:pt x="57824" y="8442147"/>
                  </a:lnTo>
                  <a:lnTo>
                    <a:pt x="200197" y="8074932"/>
                  </a:lnTo>
                  <a:lnTo>
                    <a:pt x="428468" y="7604482"/>
                  </a:lnTo>
                  <a:lnTo>
                    <a:pt x="541989" y="7267671"/>
                  </a:lnTo>
                  <a:lnTo>
                    <a:pt x="1246920" y="7123102"/>
                  </a:lnTo>
                  <a:lnTo>
                    <a:pt x="1908382" y="7053048"/>
                  </a:lnTo>
                  <a:lnTo>
                    <a:pt x="1875846" y="6717723"/>
                  </a:lnTo>
                  <a:lnTo>
                    <a:pt x="1986132" y="6265905"/>
                  </a:lnTo>
                  <a:lnTo>
                    <a:pt x="2465569" y="6042552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34" name="任意多边形 32">
              <a:extLst>
                <a:ext uri="{FF2B5EF4-FFF2-40B4-BE49-F238E27FC236}">
                  <a16:creationId xmlns:a16="http://schemas.microsoft.com/office/drawing/2014/main" id="{9B67CD05-C826-45B0-9BC0-E716A1E7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259" y="3455986"/>
              <a:ext cx="399449" cy="432952"/>
            </a:xfrm>
            <a:custGeom>
              <a:avLst/>
              <a:gdLst>
                <a:gd name="T0" fmla="*/ 7 w 3301419"/>
                <a:gd name="T1" fmla="*/ 2 h 4090828"/>
                <a:gd name="T2" fmla="*/ 5 w 3301419"/>
                <a:gd name="T3" fmla="*/ 2 h 4090828"/>
                <a:gd name="T4" fmla="*/ 3 w 3301419"/>
                <a:gd name="T5" fmla="*/ 2 h 4090828"/>
                <a:gd name="T6" fmla="*/ 1 w 3301419"/>
                <a:gd name="T7" fmla="*/ 2 h 4090828"/>
                <a:gd name="T8" fmla="*/ 0 w 3301419"/>
                <a:gd name="T9" fmla="*/ 3 h 4090828"/>
                <a:gd name="T10" fmla="*/ 0 w 3301419"/>
                <a:gd name="T11" fmla="*/ 5 h 4090828"/>
                <a:gd name="T12" fmla="*/ 1 w 3301419"/>
                <a:gd name="T13" fmla="*/ 5 h 4090828"/>
                <a:gd name="T14" fmla="*/ 2 w 3301419"/>
                <a:gd name="T15" fmla="*/ 5 h 4090828"/>
                <a:gd name="T16" fmla="*/ 4 w 3301419"/>
                <a:gd name="T17" fmla="*/ 5 h 4090828"/>
                <a:gd name="T18" fmla="*/ 4 w 3301419"/>
                <a:gd name="T19" fmla="*/ 6 h 4090828"/>
                <a:gd name="T20" fmla="*/ 5 w 3301419"/>
                <a:gd name="T21" fmla="*/ 8 h 4090828"/>
                <a:gd name="T22" fmla="*/ 5 w 3301419"/>
                <a:gd name="T23" fmla="*/ 10 h 4090828"/>
                <a:gd name="T24" fmla="*/ 4 w 3301419"/>
                <a:gd name="T25" fmla="*/ 11 h 4090828"/>
                <a:gd name="T26" fmla="*/ 4 w 3301419"/>
                <a:gd name="T27" fmla="*/ 12 h 4090828"/>
                <a:gd name="T28" fmla="*/ 5 w 3301419"/>
                <a:gd name="T29" fmla="*/ 14 h 4090828"/>
                <a:gd name="T30" fmla="*/ 6 w 3301419"/>
                <a:gd name="T31" fmla="*/ 15 h 4090828"/>
                <a:gd name="T32" fmla="*/ 7 w 3301419"/>
                <a:gd name="T33" fmla="*/ 15 h 4090828"/>
                <a:gd name="T34" fmla="*/ 8 w 3301419"/>
                <a:gd name="T35" fmla="*/ 13 h 4090828"/>
                <a:gd name="T36" fmla="*/ 11 w 3301419"/>
                <a:gd name="T37" fmla="*/ 11 h 4090828"/>
                <a:gd name="T38" fmla="*/ 11 w 3301419"/>
                <a:gd name="T39" fmla="*/ 10 h 4090828"/>
                <a:gd name="T40" fmla="*/ 12 w 3301419"/>
                <a:gd name="T41" fmla="*/ 6 h 4090828"/>
                <a:gd name="T42" fmla="*/ 12 w 3301419"/>
                <a:gd name="T43" fmla="*/ 6 h 4090828"/>
                <a:gd name="T44" fmla="*/ 12 w 3301419"/>
                <a:gd name="T45" fmla="*/ 4 h 4090828"/>
                <a:gd name="T46" fmla="*/ 12 w 3301419"/>
                <a:gd name="T47" fmla="*/ 3 h 4090828"/>
                <a:gd name="T48" fmla="*/ 12 w 3301419"/>
                <a:gd name="T49" fmla="*/ 2 h 4090828"/>
                <a:gd name="T50" fmla="*/ 12 w 3301419"/>
                <a:gd name="T51" fmla="*/ 1 h 4090828"/>
                <a:gd name="T52" fmla="*/ 11 w 3301419"/>
                <a:gd name="T53" fmla="*/ 1 h 4090828"/>
                <a:gd name="T54" fmla="*/ 10 w 3301419"/>
                <a:gd name="T55" fmla="*/ 0 h 4090828"/>
                <a:gd name="T56" fmla="*/ 8 w 3301419"/>
                <a:gd name="T57" fmla="*/ 1 h 4090828"/>
                <a:gd name="T58" fmla="*/ 7 w 3301419"/>
                <a:gd name="T59" fmla="*/ 2 h 40908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01419"/>
                <a:gd name="T91" fmla="*/ 0 h 4090828"/>
                <a:gd name="T92" fmla="*/ 3301419 w 3301419"/>
                <a:gd name="T93" fmla="*/ 4090828 h 40908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01419" h="4090828">
                  <a:moveTo>
                    <a:pt x="1790582" y="632357"/>
                  </a:moveTo>
                  <a:lnTo>
                    <a:pt x="1360242" y="489080"/>
                  </a:lnTo>
                  <a:lnTo>
                    <a:pt x="816767" y="465728"/>
                  </a:lnTo>
                  <a:lnTo>
                    <a:pt x="282732" y="492314"/>
                  </a:lnTo>
                  <a:lnTo>
                    <a:pt x="15456" y="872594"/>
                  </a:lnTo>
                  <a:lnTo>
                    <a:pt x="0" y="1281916"/>
                  </a:lnTo>
                  <a:lnTo>
                    <a:pt x="274776" y="1296600"/>
                  </a:lnTo>
                  <a:lnTo>
                    <a:pt x="633450" y="1265549"/>
                  </a:lnTo>
                  <a:lnTo>
                    <a:pt x="968772" y="1341813"/>
                  </a:lnTo>
                  <a:lnTo>
                    <a:pt x="1026406" y="1593174"/>
                  </a:lnTo>
                  <a:lnTo>
                    <a:pt x="1350799" y="2113562"/>
                  </a:lnTo>
                  <a:cubicBezTo>
                    <a:pt x="1349807" y="2284868"/>
                    <a:pt x="1348816" y="2456173"/>
                    <a:pt x="1347824" y="2627479"/>
                  </a:cubicBezTo>
                  <a:lnTo>
                    <a:pt x="1200278" y="2972246"/>
                  </a:lnTo>
                  <a:lnTo>
                    <a:pt x="979965" y="3336872"/>
                  </a:lnTo>
                  <a:lnTo>
                    <a:pt x="1228352" y="3793670"/>
                  </a:lnTo>
                  <a:lnTo>
                    <a:pt x="1624284" y="4001826"/>
                  </a:lnTo>
                  <a:lnTo>
                    <a:pt x="1978948" y="4090828"/>
                  </a:lnTo>
                  <a:lnTo>
                    <a:pt x="2091756" y="3563915"/>
                  </a:lnTo>
                  <a:lnTo>
                    <a:pt x="2903740" y="3084019"/>
                  </a:lnTo>
                  <a:lnTo>
                    <a:pt x="2885369" y="2715902"/>
                  </a:lnTo>
                  <a:lnTo>
                    <a:pt x="3240440" y="1756557"/>
                  </a:lnTo>
                  <a:lnTo>
                    <a:pt x="3115841" y="1505465"/>
                  </a:lnTo>
                  <a:cubicBezTo>
                    <a:pt x="3115604" y="1351969"/>
                    <a:pt x="3115366" y="1198472"/>
                    <a:pt x="3115129" y="1044976"/>
                  </a:cubicBezTo>
                  <a:lnTo>
                    <a:pt x="3183437" y="731256"/>
                  </a:lnTo>
                  <a:lnTo>
                    <a:pt x="3301419" y="413075"/>
                  </a:lnTo>
                  <a:lnTo>
                    <a:pt x="3139966" y="155375"/>
                  </a:lnTo>
                  <a:lnTo>
                    <a:pt x="2862019" y="238945"/>
                  </a:lnTo>
                  <a:lnTo>
                    <a:pt x="2616607" y="0"/>
                  </a:lnTo>
                  <a:lnTo>
                    <a:pt x="2203532" y="293345"/>
                  </a:lnTo>
                  <a:lnTo>
                    <a:pt x="1790582" y="632357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002060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2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366" name="object 914">
              <a:extLst>
                <a:ext uri="{FF2B5EF4-FFF2-40B4-BE49-F238E27FC236}">
                  <a16:creationId xmlns:a16="http://schemas.microsoft.com/office/drawing/2014/main" id="{33BFB4CA-424E-465A-AE09-901E2617C3DF}"/>
                </a:ext>
              </a:extLst>
            </p:cNvPr>
            <p:cNvSpPr txBox="1"/>
            <p:nvPr/>
          </p:nvSpPr>
          <p:spPr>
            <a:xfrm>
              <a:off x="5587317" y="4764853"/>
              <a:ext cx="557527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50" b="1" spc="-20" dirty="0" err="1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Dalanzadgad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68" name="object 913">
              <a:extLst>
                <a:ext uri="{FF2B5EF4-FFF2-40B4-BE49-F238E27FC236}">
                  <a16:creationId xmlns:a16="http://schemas.microsoft.com/office/drawing/2014/main" id="{E75A5B54-6801-4098-89C0-C820DC28DF72}"/>
                </a:ext>
              </a:extLst>
            </p:cNvPr>
            <p:cNvSpPr txBox="1"/>
            <p:nvPr/>
          </p:nvSpPr>
          <p:spPr>
            <a:xfrm>
              <a:off x="6666984" y="4009758"/>
              <a:ext cx="622467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50" b="1" spc="-10" dirty="0" err="1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Mandalgobi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69" name="object 905">
              <a:extLst>
                <a:ext uri="{FF2B5EF4-FFF2-40B4-BE49-F238E27FC236}">
                  <a16:creationId xmlns:a16="http://schemas.microsoft.com/office/drawing/2014/main" id="{8185FAF8-1B43-4D20-BD87-7F8091EAF3BB}"/>
                </a:ext>
              </a:extLst>
            </p:cNvPr>
            <p:cNvSpPr txBox="1"/>
            <p:nvPr/>
          </p:nvSpPr>
          <p:spPr>
            <a:xfrm>
              <a:off x="7976764" y="4275390"/>
              <a:ext cx="554116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50" b="1" spc="-5" dirty="0" err="1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Sainshand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70" name="object 928">
              <a:extLst>
                <a:ext uri="{FF2B5EF4-FFF2-40B4-BE49-F238E27FC236}">
                  <a16:creationId xmlns:a16="http://schemas.microsoft.com/office/drawing/2014/main" id="{11F8E0C6-B88D-400A-AC38-91B3582D5298}"/>
                </a:ext>
              </a:extLst>
            </p:cNvPr>
            <p:cNvSpPr txBox="1"/>
            <p:nvPr/>
          </p:nvSpPr>
          <p:spPr>
            <a:xfrm>
              <a:off x="7485180" y="3593024"/>
              <a:ext cx="311297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50" b="1" dirty="0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Choir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71" name="object 931">
              <a:extLst>
                <a:ext uri="{FF2B5EF4-FFF2-40B4-BE49-F238E27FC236}">
                  <a16:creationId xmlns:a16="http://schemas.microsoft.com/office/drawing/2014/main" id="{BD8587D7-5342-4541-A020-C5475057C68A}"/>
                </a:ext>
              </a:extLst>
            </p:cNvPr>
            <p:cNvSpPr txBox="1"/>
            <p:nvPr/>
          </p:nvSpPr>
          <p:spPr>
            <a:xfrm>
              <a:off x="7772249" y="2998071"/>
              <a:ext cx="622175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50" dirty="0" err="1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Chingis</a:t>
              </a:r>
              <a:r>
                <a:rPr lang="en-US" sz="750" dirty="0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 Khaan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73" name="object 936">
              <a:extLst>
                <a:ext uri="{FF2B5EF4-FFF2-40B4-BE49-F238E27FC236}">
                  <a16:creationId xmlns:a16="http://schemas.microsoft.com/office/drawing/2014/main" id="{967060D5-C650-42C7-93C7-20A9D4961FE6}"/>
                </a:ext>
              </a:extLst>
            </p:cNvPr>
            <p:cNvSpPr txBox="1"/>
            <p:nvPr/>
          </p:nvSpPr>
          <p:spPr>
            <a:xfrm>
              <a:off x="8855628" y="2711550"/>
              <a:ext cx="520600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Coibalsan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74" name="object 314">
              <a:extLst>
                <a:ext uri="{FF2B5EF4-FFF2-40B4-BE49-F238E27FC236}">
                  <a16:creationId xmlns:a16="http://schemas.microsoft.com/office/drawing/2014/main" id="{2D912D76-1751-4D71-B852-50ED1EBE07DD}"/>
                </a:ext>
              </a:extLst>
            </p:cNvPr>
            <p:cNvSpPr txBox="1"/>
            <p:nvPr/>
          </p:nvSpPr>
          <p:spPr>
            <a:xfrm>
              <a:off x="6361322" y="3068159"/>
              <a:ext cx="664158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-1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Zuunmod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75" name="object 911">
              <a:extLst>
                <a:ext uri="{FF2B5EF4-FFF2-40B4-BE49-F238E27FC236}">
                  <a16:creationId xmlns:a16="http://schemas.microsoft.com/office/drawing/2014/main" id="{893A1F03-B32B-4D5C-A21F-0594BCE91FCA}"/>
                </a:ext>
              </a:extLst>
            </p:cNvPr>
            <p:cNvSpPr txBox="1"/>
            <p:nvPr/>
          </p:nvSpPr>
          <p:spPr>
            <a:xfrm>
              <a:off x="5807327" y="2680993"/>
              <a:ext cx="308925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50" b="1" spc="-15" dirty="0" err="1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Bulgan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76" name="object 900">
              <a:extLst>
                <a:ext uri="{FF2B5EF4-FFF2-40B4-BE49-F238E27FC236}">
                  <a16:creationId xmlns:a16="http://schemas.microsoft.com/office/drawing/2014/main" id="{0D53CD99-B841-4048-9E20-8918F0E57B6B}"/>
                </a:ext>
              </a:extLst>
            </p:cNvPr>
            <p:cNvSpPr txBox="1"/>
            <p:nvPr/>
          </p:nvSpPr>
          <p:spPr>
            <a:xfrm>
              <a:off x="5951133" y="2459341"/>
              <a:ext cx="432046" cy="809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57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1" dirty="0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Erdenet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77" name="object 940">
              <a:extLst>
                <a:ext uri="{FF2B5EF4-FFF2-40B4-BE49-F238E27FC236}">
                  <a16:creationId xmlns:a16="http://schemas.microsoft.com/office/drawing/2014/main" id="{B9000085-8A2B-4FD6-B80C-3C7A245A9DE7}"/>
                </a:ext>
              </a:extLst>
            </p:cNvPr>
            <p:cNvSpPr txBox="1"/>
            <p:nvPr/>
          </p:nvSpPr>
          <p:spPr>
            <a:xfrm>
              <a:off x="6692274" y="2409596"/>
              <a:ext cx="365393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spc="-5" dirty="0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Darkhan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78" name="object 927">
              <a:extLst>
                <a:ext uri="{FF2B5EF4-FFF2-40B4-BE49-F238E27FC236}">
                  <a16:creationId xmlns:a16="http://schemas.microsoft.com/office/drawing/2014/main" id="{48623372-A13B-4FAF-A024-9AF15384C50F}"/>
                </a:ext>
              </a:extLst>
            </p:cNvPr>
            <p:cNvSpPr txBox="1"/>
            <p:nvPr/>
          </p:nvSpPr>
          <p:spPr>
            <a:xfrm>
              <a:off x="6796546" y="2147104"/>
              <a:ext cx="579463" cy="820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1" i="0" u="none" strike="noStrike" kern="1200" cap="none" spc="0" normalizeH="0" baseline="5555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Сүхбаатар</a:t>
              </a:r>
              <a:endParaRPr kumimoji="0" sz="800" b="0" i="0" u="none" strike="noStrike" kern="1200" cap="none" spc="0" normalizeH="0" baseline="5555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79" name="object 926">
              <a:extLst>
                <a:ext uri="{FF2B5EF4-FFF2-40B4-BE49-F238E27FC236}">
                  <a16:creationId xmlns:a16="http://schemas.microsoft.com/office/drawing/2014/main" id="{383F0FEA-19B1-4039-8D39-DB6880F9D220}"/>
                </a:ext>
              </a:extLst>
            </p:cNvPr>
            <p:cNvSpPr txBox="1"/>
            <p:nvPr/>
          </p:nvSpPr>
          <p:spPr>
            <a:xfrm>
              <a:off x="4787682" y="3139565"/>
              <a:ext cx="439929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50" b="1" spc="-10" dirty="0" err="1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Tsetserleg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80" name="object 912">
              <a:extLst>
                <a:ext uri="{FF2B5EF4-FFF2-40B4-BE49-F238E27FC236}">
                  <a16:creationId xmlns:a16="http://schemas.microsoft.com/office/drawing/2014/main" id="{06D9EC8D-6B01-423A-9648-F0C522D99D20}"/>
                </a:ext>
              </a:extLst>
            </p:cNvPr>
            <p:cNvSpPr txBox="1"/>
            <p:nvPr/>
          </p:nvSpPr>
          <p:spPr>
            <a:xfrm>
              <a:off x="4743802" y="2116156"/>
              <a:ext cx="394151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556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50" b="1" spc="-10" dirty="0" err="1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Murun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81" name="object 925">
              <a:extLst>
                <a:ext uri="{FF2B5EF4-FFF2-40B4-BE49-F238E27FC236}">
                  <a16:creationId xmlns:a16="http://schemas.microsoft.com/office/drawing/2014/main" id="{F4323A4D-A89E-43DE-B755-58F1A429B650}"/>
                </a:ext>
              </a:extLst>
            </p:cNvPr>
            <p:cNvSpPr txBox="1"/>
            <p:nvPr/>
          </p:nvSpPr>
          <p:spPr>
            <a:xfrm>
              <a:off x="4232300" y="3654195"/>
              <a:ext cx="620896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50" b="1" spc="-15" dirty="0" err="1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bayankhongor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82" name="object 910">
              <a:extLst>
                <a:ext uri="{FF2B5EF4-FFF2-40B4-BE49-F238E27FC236}">
                  <a16:creationId xmlns:a16="http://schemas.microsoft.com/office/drawing/2014/main" id="{81286E0A-E35D-46DF-8527-E302B6687868}"/>
                </a:ext>
              </a:extLst>
            </p:cNvPr>
            <p:cNvSpPr txBox="1"/>
            <p:nvPr/>
          </p:nvSpPr>
          <p:spPr>
            <a:xfrm>
              <a:off x="5718605" y="3658564"/>
              <a:ext cx="554404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50" b="1" spc="-5" dirty="0" err="1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Arvaikheer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84" name="object 937">
              <a:extLst>
                <a:ext uri="{FF2B5EF4-FFF2-40B4-BE49-F238E27FC236}">
                  <a16:creationId xmlns:a16="http://schemas.microsoft.com/office/drawing/2014/main" id="{35248F31-1395-4A41-ADA1-B983A2979CFC}"/>
                </a:ext>
              </a:extLst>
            </p:cNvPr>
            <p:cNvSpPr txBox="1"/>
            <p:nvPr/>
          </p:nvSpPr>
          <p:spPr>
            <a:xfrm>
              <a:off x="3503408" y="2973183"/>
              <a:ext cx="503936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Uliastai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387" name="object 168">
              <a:extLst>
                <a:ext uri="{FF2B5EF4-FFF2-40B4-BE49-F238E27FC236}">
                  <a16:creationId xmlns:a16="http://schemas.microsoft.com/office/drawing/2014/main" id="{31B8F3FF-031A-444B-9AAA-9811C45FB2D2}"/>
                </a:ext>
              </a:extLst>
            </p:cNvPr>
            <p:cNvSpPr/>
            <p:nvPr/>
          </p:nvSpPr>
          <p:spPr>
            <a:xfrm>
              <a:off x="7896671" y="4354238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88" name="object 168">
              <a:extLst>
                <a:ext uri="{FF2B5EF4-FFF2-40B4-BE49-F238E27FC236}">
                  <a16:creationId xmlns:a16="http://schemas.microsoft.com/office/drawing/2014/main" id="{D66536FC-95CA-46A7-8C7A-F848C9BC6322}"/>
                </a:ext>
              </a:extLst>
            </p:cNvPr>
            <p:cNvSpPr/>
            <p:nvPr/>
          </p:nvSpPr>
          <p:spPr>
            <a:xfrm>
              <a:off x="8992984" y="3454903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89" name="object 168">
              <a:extLst>
                <a:ext uri="{FF2B5EF4-FFF2-40B4-BE49-F238E27FC236}">
                  <a16:creationId xmlns:a16="http://schemas.microsoft.com/office/drawing/2014/main" id="{22A95E98-F92F-46F8-85B8-84164778728E}"/>
                </a:ext>
              </a:extLst>
            </p:cNvPr>
            <p:cNvSpPr/>
            <p:nvPr/>
          </p:nvSpPr>
          <p:spPr>
            <a:xfrm>
              <a:off x="9416460" y="2786333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90" name="object 168">
              <a:extLst>
                <a:ext uri="{FF2B5EF4-FFF2-40B4-BE49-F238E27FC236}">
                  <a16:creationId xmlns:a16="http://schemas.microsoft.com/office/drawing/2014/main" id="{04D014E5-C14D-480D-BE32-898B50E7A814}"/>
                </a:ext>
              </a:extLst>
            </p:cNvPr>
            <p:cNvSpPr/>
            <p:nvPr/>
          </p:nvSpPr>
          <p:spPr>
            <a:xfrm>
              <a:off x="7363453" y="3125050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91" name="object 168">
              <a:extLst>
                <a:ext uri="{FF2B5EF4-FFF2-40B4-BE49-F238E27FC236}">
                  <a16:creationId xmlns:a16="http://schemas.microsoft.com/office/drawing/2014/main" id="{8D36E97B-9FCE-4CDB-9A48-155D515BDB99}"/>
                </a:ext>
              </a:extLst>
            </p:cNvPr>
            <p:cNvSpPr/>
            <p:nvPr/>
          </p:nvSpPr>
          <p:spPr>
            <a:xfrm>
              <a:off x="7441679" y="3676548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92" name="object 168">
              <a:extLst>
                <a:ext uri="{FF2B5EF4-FFF2-40B4-BE49-F238E27FC236}">
                  <a16:creationId xmlns:a16="http://schemas.microsoft.com/office/drawing/2014/main" id="{865213C2-88C7-4E86-8FEB-A01337F7B7BA}"/>
                </a:ext>
              </a:extLst>
            </p:cNvPr>
            <p:cNvSpPr/>
            <p:nvPr/>
          </p:nvSpPr>
          <p:spPr>
            <a:xfrm>
              <a:off x="6618711" y="3960951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93" name="object 168">
              <a:extLst>
                <a:ext uri="{FF2B5EF4-FFF2-40B4-BE49-F238E27FC236}">
                  <a16:creationId xmlns:a16="http://schemas.microsoft.com/office/drawing/2014/main" id="{377D8ED0-59EE-44D7-ACF3-F61951B22B98}"/>
                </a:ext>
              </a:extLst>
            </p:cNvPr>
            <p:cNvSpPr/>
            <p:nvPr/>
          </p:nvSpPr>
          <p:spPr>
            <a:xfrm>
              <a:off x="5649829" y="3768250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94" name="object 168">
              <a:extLst>
                <a:ext uri="{FF2B5EF4-FFF2-40B4-BE49-F238E27FC236}">
                  <a16:creationId xmlns:a16="http://schemas.microsoft.com/office/drawing/2014/main" id="{D2FE9411-BFB9-485E-B0B0-0339314BE9A2}"/>
                </a:ext>
              </a:extLst>
            </p:cNvPr>
            <p:cNvSpPr/>
            <p:nvPr/>
          </p:nvSpPr>
          <p:spPr>
            <a:xfrm>
              <a:off x="6777092" y="3108450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95" name="object 168">
              <a:extLst>
                <a:ext uri="{FF2B5EF4-FFF2-40B4-BE49-F238E27FC236}">
                  <a16:creationId xmlns:a16="http://schemas.microsoft.com/office/drawing/2014/main" id="{8D453F90-56A3-461B-BCBF-3823420B1FA4}"/>
                </a:ext>
              </a:extLst>
            </p:cNvPr>
            <p:cNvSpPr/>
            <p:nvPr/>
          </p:nvSpPr>
          <p:spPr>
            <a:xfrm>
              <a:off x="6926885" y="2958908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96" name="object 168">
              <a:extLst>
                <a:ext uri="{FF2B5EF4-FFF2-40B4-BE49-F238E27FC236}">
                  <a16:creationId xmlns:a16="http://schemas.microsoft.com/office/drawing/2014/main" id="{C95EB88B-AF0D-49E8-83CC-3673B5A5BA67}"/>
                </a:ext>
              </a:extLst>
            </p:cNvPr>
            <p:cNvSpPr/>
            <p:nvPr/>
          </p:nvSpPr>
          <p:spPr>
            <a:xfrm>
              <a:off x="6751000" y="2157076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98" name="object 168">
              <a:extLst>
                <a:ext uri="{FF2B5EF4-FFF2-40B4-BE49-F238E27FC236}">
                  <a16:creationId xmlns:a16="http://schemas.microsoft.com/office/drawing/2014/main" id="{7CE0C767-3197-43B2-B5B6-BB321E7C64B7}"/>
                </a:ext>
              </a:extLst>
            </p:cNvPr>
            <p:cNvSpPr/>
            <p:nvPr/>
          </p:nvSpPr>
          <p:spPr>
            <a:xfrm>
              <a:off x="6035428" y="2606628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99" name="object 168">
              <a:extLst>
                <a:ext uri="{FF2B5EF4-FFF2-40B4-BE49-F238E27FC236}">
                  <a16:creationId xmlns:a16="http://schemas.microsoft.com/office/drawing/2014/main" id="{644D3F80-AAD3-4CE1-9269-B4156E23FD77}"/>
                </a:ext>
              </a:extLst>
            </p:cNvPr>
            <p:cNvSpPr/>
            <p:nvPr/>
          </p:nvSpPr>
          <p:spPr>
            <a:xfrm>
              <a:off x="5795320" y="2654779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00" name="object 168">
              <a:extLst>
                <a:ext uri="{FF2B5EF4-FFF2-40B4-BE49-F238E27FC236}">
                  <a16:creationId xmlns:a16="http://schemas.microsoft.com/office/drawing/2014/main" id="{559D09BB-2F1C-4C02-8A2B-D0736DC71E83}"/>
                </a:ext>
              </a:extLst>
            </p:cNvPr>
            <p:cNvSpPr/>
            <p:nvPr/>
          </p:nvSpPr>
          <p:spPr>
            <a:xfrm>
              <a:off x="5234896" y="3206525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01" name="object 168">
              <a:extLst>
                <a:ext uri="{FF2B5EF4-FFF2-40B4-BE49-F238E27FC236}">
                  <a16:creationId xmlns:a16="http://schemas.microsoft.com/office/drawing/2014/main" id="{43CA7AAC-7A85-4397-BF15-4940EE04A85B}"/>
                </a:ext>
              </a:extLst>
            </p:cNvPr>
            <p:cNvSpPr/>
            <p:nvPr/>
          </p:nvSpPr>
          <p:spPr>
            <a:xfrm>
              <a:off x="4022457" y="2969699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02" name="object 168">
              <a:extLst>
                <a:ext uri="{FF2B5EF4-FFF2-40B4-BE49-F238E27FC236}">
                  <a16:creationId xmlns:a16="http://schemas.microsoft.com/office/drawing/2014/main" id="{4F0F08A6-93B0-4682-AB09-A5314B9EADB3}"/>
                </a:ext>
              </a:extLst>
            </p:cNvPr>
            <p:cNvSpPr/>
            <p:nvPr/>
          </p:nvSpPr>
          <p:spPr>
            <a:xfrm>
              <a:off x="2274675" y="2279080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03" name="object 168">
              <a:extLst>
                <a:ext uri="{FF2B5EF4-FFF2-40B4-BE49-F238E27FC236}">
                  <a16:creationId xmlns:a16="http://schemas.microsoft.com/office/drawing/2014/main" id="{EBB337AF-1A5C-44ED-8361-FA73F034C653}"/>
                </a:ext>
              </a:extLst>
            </p:cNvPr>
            <p:cNvSpPr/>
            <p:nvPr/>
          </p:nvSpPr>
          <p:spPr>
            <a:xfrm>
              <a:off x="1689979" y="2333590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EC2C861D-8973-4C12-ADA0-8F7C927EC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1438" y="2301283"/>
              <a:ext cx="538301" cy="3641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AC04DBB8-3506-4B9C-87DE-3EA5B7CCF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7486" y="2056231"/>
              <a:ext cx="183505" cy="20591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3AA88094-7938-4F54-9E43-74243BD30564}"/>
                </a:ext>
              </a:extLst>
            </p:cNvPr>
            <p:cNvCxnSpPr>
              <a:cxnSpLocks/>
            </p:cNvCxnSpPr>
            <p:nvPr/>
          </p:nvCxnSpPr>
          <p:spPr>
            <a:xfrm>
              <a:off x="2287318" y="1645063"/>
              <a:ext cx="214909" cy="39296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B198EFB8-1EA1-4C80-B309-33D86778D204}"/>
                </a:ext>
              </a:extLst>
            </p:cNvPr>
            <p:cNvCxnSpPr>
              <a:cxnSpLocks/>
            </p:cNvCxnSpPr>
            <p:nvPr/>
          </p:nvCxnSpPr>
          <p:spPr>
            <a:xfrm>
              <a:off x="2282522" y="2314505"/>
              <a:ext cx="12098" cy="39704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C40FB4FE-A0C5-42D0-A1A2-ACF89F75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6693" y="2621871"/>
              <a:ext cx="164601" cy="26366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EBFEDF64-A9FF-4BFC-B0A7-BC00BFDB5BF7}"/>
                </a:ext>
              </a:extLst>
            </p:cNvPr>
            <p:cNvCxnSpPr>
              <a:cxnSpLocks/>
            </p:cNvCxnSpPr>
            <p:nvPr/>
          </p:nvCxnSpPr>
          <p:spPr>
            <a:xfrm>
              <a:off x="2357239" y="2621312"/>
              <a:ext cx="222464" cy="6734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1F1FBCA4-6D9D-4CDF-BC2A-2F5EF9622A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643" y="2992384"/>
              <a:ext cx="396815" cy="57230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DAE4C37F-098E-4BB9-B163-6492B0734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279" y="2487332"/>
              <a:ext cx="200429" cy="47620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E3174914-645D-4B18-930D-B3AB7EB2C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3989" y="2279080"/>
              <a:ext cx="667561" cy="21258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635C1521-30BA-4F0A-B3E5-BD03261F7F25}"/>
                </a:ext>
              </a:extLst>
            </p:cNvPr>
            <p:cNvCxnSpPr>
              <a:cxnSpLocks/>
            </p:cNvCxnSpPr>
            <p:nvPr/>
          </p:nvCxnSpPr>
          <p:spPr>
            <a:xfrm>
              <a:off x="4940314" y="2279080"/>
              <a:ext cx="853712" cy="39197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7271E1E8-AAD7-486E-A114-79F3FB7202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7070" y="2686409"/>
              <a:ext cx="141434" cy="108526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67C9B964-FE92-4B13-80EF-9E345E5684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9321" y="3786099"/>
              <a:ext cx="384329" cy="23951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B3F79632-224F-490A-8D3C-2320702D1D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4945" y="3769611"/>
              <a:ext cx="389497" cy="24912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D4F9C848-F6F2-4C97-9073-E3E7D8ECD1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5003" y="3236039"/>
              <a:ext cx="460986" cy="12064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3D27275B-B477-4C8F-AAA4-96DA94538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4168" y="3177833"/>
              <a:ext cx="279033" cy="26174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28AFCD63-659D-4765-8D38-13D03BD56E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7254" y="3431733"/>
              <a:ext cx="59334" cy="26667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0ED25AC8-EFB8-4C0E-89DF-3AA80756EB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51563" y="3686209"/>
              <a:ext cx="301254" cy="930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FB309BD9-DCC5-43EC-890F-FB9FC717AE51}"/>
                </a:ext>
              </a:extLst>
            </p:cNvPr>
            <p:cNvCxnSpPr>
              <a:cxnSpLocks/>
            </p:cNvCxnSpPr>
            <p:nvPr/>
          </p:nvCxnSpPr>
          <p:spPr>
            <a:xfrm>
              <a:off x="7469122" y="3689960"/>
              <a:ext cx="404078" cy="25005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B43B55B9-5783-4548-9DF3-C62C175E705B}"/>
                </a:ext>
              </a:extLst>
            </p:cNvPr>
            <p:cNvCxnSpPr>
              <a:cxnSpLocks/>
            </p:cNvCxnSpPr>
            <p:nvPr/>
          </p:nvCxnSpPr>
          <p:spPr>
            <a:xfrm>
              <a:off x="7926588" y="4369048"/>
              <a:ext cx="804816" cy="37047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8AC50E6B-467B-434F-A449-206D9B59D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6823" y="2636120"/>
              <a:ext cx="218658" cy="3120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9C12CFCD-92AF-4E3B-80DD-7676CEF7BF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6848" y="2456878"/>
              <a:ext cx="601847" cy="191673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645914E7-773B-4449-89FB-1895D648D5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2168" y="2646679"/>
              <a:ext cx="844775" cy="329851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C1140C37-5297-476F-BB16-DCF57A4520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0743" y="2480668"/>
              <a:ext cx="302843" cy="50502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43AD3CFC-EDE7-4968-8E69-5CFB430C1A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7070" y="2963555"/>
              <a:ext cx="516941" cy="14813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05B00692-FE6D-436B-B763-5C02CD4E69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4011" y="3111693"/>
              <a:ext cx="72421" cy="57826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86105F46-1F88-43BA-A01D-4D6FC894E7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50061" y="3686209"/>
              <a:ext cx="801502" cy="28568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20A63BB9-9FCB-4F14-BFE4-D302294E7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6833" y="3992475"/>
              <a:ext cx="103606" cy="77027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object 30">
              <a:extLst>
                <a:ext uri="{FF2B5EF4-FFF2-40B4-BE49-F238E27FC236}">
                  <a16:creationId xmlns:a16="http://schemas.microsoft.com/office/drawing/2014/main" id="{86D301A7-7E19-44D7-8B7C-FE261E4E3E04}"/>
                </a:ext>
              </a:extLst>
            </p:cNvPr>
            <p:cNvSpPr/>
            <p:nvPr/>
          </p:nvSpPr>
          <p:spPr>
            <a:xfrm rot="20405729">
              <a:off x="6483823" y="3078960"/>
              <a:ext cx="590489" cy="800537"/>
            </a:xfrm>
            <a:custGeom>
              <a:avLst/>
              <a:gdLst/>
              <a:ahLst/>
              <a:cxnLst/>
              <a:rect l="l" t="t" r="r" b="b"/>
              <a:pathLst>
                <a:path w="193675" h="1144904">
                  <a:moveTo>
                    <a:pt x="0" y="1144765"/>
                  </a:moveTo>
                  <a:lnTo>
                    <a:pt x="193179" y="0"/>
                  </a:lnTo>
                </a:path>
              </a:pathLst>
            </a:custGeom>
            <a:ln w="2857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54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ＭＳ Ｐゴシック" charset="0"/>
                <a:cs typeface="Segoe UI Light" panose="020B0502040204020203" pitchFamily="34" charset="0"/>
              </a:endParaRPr>
            </a:p>
          </p:txBody>
        </p:sp>
        <p:sp>
          <p:nvSpPr>
            <p:cNvPr id="458" name="object 833">
              <a:extLst>
                <a:ext uri="{FF2B5EF4-FFF2-40B4-BE49-F238E27FC236}">
                  <a16:creationId xmlns:a16="http://schemas.microsoft.com/office/drawing/2014/main" id="{93B2712A-510B-4C6C-AF4D-BB9CF360E340}"/>
                </a:ext>
              </a:extLst>
            </p:cNvPr>
            <p:cNvSpPr/>
            <p:nvPr/>
          </p:nvSpPr>
          <p:spPr>
            <a:xfrm>
              <a:off x="6462338" y="4765135"/>
              <a:ext cx="121619" cy="11771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59" name="object 938">
              <a:extLst>
                <a:ext uri="{FF2B5EF4-FFF2-40B4-BE49-F238E27FC236}">
                  <a16:creationId xmlns:a16="http://schemas.microsoft.com/office/drawing/2014/main" id="{2470488E-E192-4E48-994A-E37742D09F6B}"/>
                </a:ext>
              </a:extLst>
            </p:cNvPr>
            <p:cNvSpPr txBox="1"/>
            <p:nvPr/>
          </p:nvSpPr>
          <p:spPr>
            <a:xfrm>
              <a:off x="6315630" y="4946500"/>
              <a:ext cx="353405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spc="-5" dirty="0" err="1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Tavantolgoi</a:t>
              </a: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461" name="object 168">
              <a:extLst>
                <a:ext uri="{FF2B5EF4-FFF2-40B4-BE49-F238E27FC236}">
                  <a16:creationId xmlns:a16="http://schemas.microsoft.com/office/drawing/2014/main" id="{95DB583A-219D-4310-9D9B-9D6B91CB0893}"/>
                </a:ext>
              </a:extLst>
            </p:cNvPr>
            <p:cNvSpPr/>
            <p:nvPr/>
          </p:nvSpPr>
          <p:spPr>
            <a:xfrm>
              <a:off x="2287378" y="2706993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62" name="object 168">
              <a:extLst>
                <a:ext uri="{FF2B5EF4-FFF2-40B4-BE49-F238E27FC236}">
                  <a16:creationId xmlns:a16="http://schemas.microsoft.com/office/drawing/2014/main" id="{118547D0-C04D-4CE3-A7AC-D06EFCC5ED03}"/>
                </a:ext>
              </a:extLst>
            </p:cNvPr>
            <p:cNvSpPr/>
            <p:nvPr/>
          </p:nvSpPr>
          <p:spPr>
            <a:xfrm>
              <a:off x="2502227" y="2026685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65" name="object 168">
              <a:extLst>
                <a:ext uri="{FF2B5EF4-FFF2-40B4-BE49-F238E27FC236}">
                  <a16:creationId xmlns:a16="http://schemas.microsoft.com/office/drawing/2014/main" id="{06285F9B-6D9B-4FF6-A463-B48A5A2F0B09}"/>
                </a:ext>
              </a:extLst>
            </p:cNvPr>
            <p:cNvSpPr/>
            <p:nvPr/>
          </p:nvSpPr>
          <p:spPr>
            <a:xfrm>
              <a:off x="4851055" y="3752140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pic>
          <p:nvPicPr>
            <p:cNvPr id="466" name="Graphic 465" descr="Marker">
              <a:extLst>
                <a:ext uri="{FF2B5EF4-FFF2-40B4-BE49-F238E27FC236}">
                  <a16:creationId xmlns:a16="http://schemas.microsoft.com/office/drawing/2014/main" id="{61B9C4E7-BB81-408E-ADC0-628AB1951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117403" y="4563453"/>
              <a:ext cx="226515" cy="246767"/>
            </a:xfrm>
            <a:prstGeom prst="rect">
              <a:avLst/>
            </a:prstGeom>
          </p:spPr>
        </p:pic>
        <p:sp>
          <p:nvSpPr>
            <p:cNvPr id="469" name="object 860">
              <a:extLst>
                <a:ext uri="{FF2B5EF4-FFF2-40B4-BE49-F238E27FC236}">
                  <a16:creationId xmlns:a16="http://schemas.microsoft.com/office/drawing/2014/main" id="{4DA7FC07-302B-40D6-87ED-ABA43238763F}"/>
                </a:ext>
              </a:extLst>
            </p:cNvPr>
            <p:cNvSpPr txBox="1"/>
            <p:nvPr/>
          </p:nvSpPr>
          <p:spPr>
            <a:xfrm>
              <a:off x="6811266" y="4850492"/>
              <a:ext cx="475269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508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 b="1" dirty="0" err="1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Oyutolgoi</a:t>
              </a: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471" name="object 859">
              <a:extLst>
                <a:ext uri="{FF2B5EF4-FFF2-40B4-BE49-F238E27FC236}">
                  <a16:creationId xmlns:a16="http://schemas.microsoft.com/office/drawing/2014/main" id="{68CF61F5-022C-4851-B80D-05675BFEE3D3}"/>
                </a:ext>
              </a:extLst>
            </p:cNvPr>
            <p:cNvSpPr/>
            <p:nvPr/>
          </p:nvSpPr>
          <p:spPr>
            <a:xfrm>
              <a:off x="7006825" y="4973653"/>
              <a:ext cx="109677" cy="108883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72" name="object 900">
              <a:extLst>
                <a:ext uri="{FF2B5EF4-FFF2-40B4-BE49-F238E27FC236}">
                  <a16:creationId xmlns:a16="http://schemas.microsoft.com/office/drawing/2014/main" id="{613CF971-785D-43F0-8E69-DF27F14E63CB}"/>
                </a:ext>
              </a:extLst>
            </p:cNvPr>
            <p:cNvSpPr txBox="1"/>
            <p:nvPr/>
          </p:nvSpPr>
          <p:spPr>
            <a:xfrm>
              <a:off x="6995736" y="4981444"/>
              <a:ext cx="132345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17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71145" algn="l"/>
                </a:tabLst>
                <a:defRPr/>
              </a:pPr>
              <a:r>
                <a:rPr kumimoji="0" sz="500" b="1" i="0" u="none" strike="noStrike" kern="1200" cap="none" spc="-5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ＭＳ Ｐゴシック" charset="0"/>
                  <a:cs typeface="Tahoma"/>
                </a:rPr>
                <a:t>C</a:t>
              </a:r>
              <a:r>
                <a:rPr kumimoji="0" sz="5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ＭＳ Ｐゴシック" charset="0"/>
                  <a:cs typeface="Tahoma"/>
                </a:rPr>
                <a:t>u</a:t>
              </a:r>
              <a:endParaRPr kumimoji="0" sz="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pic>
          <p:nvPicPr>
            <p:cNvPr id="476" name="Graphic 280" descr="Marker">
              <a:extLst>
                <a:ext uri="{FF2B5EF4-FFF2-40B4-BE49-F238E27FC236}">
                  <a16:creationId xmlns:a16="http://schemas.microsoft.com/office/drawing/2014/main" id="{A13C18C8-3D6E-4B9D-AB15-46BD99EB7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6953" y="2654853"/>
              <a:ext cx="292379" cy="289651"/>
            </a:xfrm>
            <a:prstGeom prst="rect">
              <a:avLst/>
            </a:prstGeom>
          </p:spPr>
        </p:pic>
        <p:pic>
          <p:nvPicPr>
            <p:cNvPr id="488" name="Graphic 487" descr="Marker">
              <a:extLst>
                <a:ext uri="{FF2B5EF4-FFF2-40B4-BE49-F238E27FC236}">
                  <a16:creationId xmlns:a16="http://schemas.microsoft.com/office/drawing/2014/main" id="{94F7BC42-AF75-4F94-9F9B-61CCB27C5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88527" y="2679106"/>
              <a:ext cx="249091" cy="246767"/>
            </a:xfrm>
            <a:prstGeom prst="rect">
              <a:avLst/>
            </a:prstGeom>
          </p:spPr>
        </p:pic>
        <p:pic>
          <p:nvPicPr>
            <p:cNvPr id="496" name="Graphic 495" descr="Marker">
              <a:extLst>
                <a:ext uri="{FF2B5EF4-FFF2-40B4-BE49-F238E27FC236}">
                  <a16:creationId xmlns:a16="http://schemas.microsoft.com/office/drawing/2014/main" id="{D2514C97-289B-4AE1-8090-E022509D1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14150" y="2584492"/>
              <a:ext cx="249091" cy="203833"/>
            </a:xfrm>
            <a:prstGeom prst="rect">
              <a:avLst/>
            </a:prstGeom>
          </p:spPr>
        </p:pic>
        <p:sp>
          <p:nvSpPr>
            <p:cNvPr id="512" name="object 859">
              <a:extLst>
                <a:ext uri="{FF2B5EF4-FFF2-40B4-BE49-F238E27FC236}">
                  <a16:creationId xmlns:a16="http://schemas.microsoft.com/office/drawing/2014/main" id="{9B790D01-B60D-4B55-A20D-D12D6FA4B07B}"/>
                </a:ext>
              </a:extLst>
            </p:cNvPr>
            <p:cNvSpPr/>
            <p:nvPr/>
          </p:nvSpPr>
          <p:spPr>
            <a:xfrm>
              <a:off x="7654179" y="4880269"/>
              <a:ext cx="109677" cy="108883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13" name="object 888">
              <a:extLst>
                <a:ext uri="{FF2B5EF4-FFF2-40B4-BE49-F238E27FC236}">
                  <a16:creationId xmlns:a16="http://schemas.microsoft.com/office/drawing/2014/main" id="{D85667E3-9D53-4268-AF3E-82852C4F640F}"/>
                </a:ext>
              </a:extLst>
            </p:cNvPr>
            <p:cNvSpPr txBox="1"/>
            <p:nvPr/>
          </p:nvSpPr>
          <p:spPr>
            <a:xfrm>
              <a:off x="7483215" y="4804545"/>
              <a:ext cx="493549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00" b="1" i="0" u="none" strike="noStrike" kern="1200" cap="none" spc="-5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Цагаан</a:t>
              </a:r>
              <a:r>
                <a:rPr kumimoji="0" sz="500" b="1" i="0" u="none" strike="noStrike" kern="1200" cap="none" spc="-5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 </a:t>
              </a:r>
              <a:r>
                <a:rPr kumimoji="0" sz="500" b="1" i="0" u="none" strike="noStrike" kern="1200" cap="none" spc="-5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суварга</a:t>
              </a: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  <a:p>
              <a:pPr marL="0" marR="32384" lvl="0" indent="0" algn="ctr" defTabSz="914400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00" b="1" i="0" u="none" strike="noStrike" kern="1200" cap="none" spc="-5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ＭＳ Ｐゴシック" charset="0"/>
                  <a:cs typeface="Tahoma"/>
                </a:rPr>
                <a:t>Cu</a:t>
              </a:r>
              <a:endParaRPr kumimoji="0" sz="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</a:endParaRPr>
            </a:p>
          </p:txBody>
        </p:sp>
        <p:sp>
          <p:nvSpPr>
            <p:cNvPr id="514" name="object 168">
              <a:extLst>
                <a:ext uri="{FF2B5EF4-FFF2-40B4-BE49-F238E27FC236}">
                  <a16:creationId xmlns:a16="http://schemas.microsoft.com/office/drawing/2014/main" id="{EBCC6B33-BB1D-48F4-A139-6C7A3F8804E8}"/>
                </a:ext>
              </a:extLst>
            </p:cNvPr>
            <p:cNvSpPr/>
            <p:nvPr/>
          </p:nvSpPr>
          <p:spPr>
            <a:xfrm>
              <a:off x="7546588" y="4767868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27" name="object 886">
              <a:extLst>
                <a:ext uri="{FF2B5EF4-FFF2-40B4-BE49-F238E27FC236}">
                  <a16:creationId xmlns:a16="http://schemas.microsoft.com/office/drawing/2014/main" id="{A424067C-0C0C-4225-9F33-CC4CD930E48A}"/>
                </a:ext>
              </a:extLst>
            </p:cNvPr>
            <p:cNvSpPr txBox="1"/>
            <p:nvPr/>
          </p:nvSpPr>
          <p:spPr>
            <a:xfrm>
              <a:off x="7020281" y="3122029"/>
              <a:ext cx="331470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1435" marR="0" lvl="0" indent="0" algn="l" defTabSz="914400" rtl="0" eaLnBrk="1" fontAlgn="auto" latinLnBrk="0" hangingPunct="1">
                <a:lnSpc>
                  <a:spcPts val="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00" b="1" i="0" u="none" strike="noStrike" kern="1200" cap="none" spc="-5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Багануур</a:t>
              </a:r>
              <a:endParaRPr kumimoji="0" sz="3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A1A400E1-009E-40BC-8A4C-37ADB3A52F70}"/>
                </a:ext>
              </a:extLst>
            </p:cNvPr>
            <p:cNvSpPr/>
            <p:nvPr/>
          </p:nvSpPr>
          <p:spPr>
            <a:xfrm>
              <a:off x="6933213" y="2689555"/>
              <a:ext cx="716222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50" b="1" spc="-5" dirty="0">
                  <a:solidFill>
                    <a:srgbClr val="002060"/>
                  </a:solidFill>
                  <a:latin typeface="Segoe UI Semibold"/>
                  <a:ea typeface="ＭＳ Ｐゴシック" charset="0"/>
                  <a:cs typeface="Segoe UI Semibold"/>
                </a:rPr>
                <a:t>Ulaanbaatar</a:t>
              </a:r>
              <a:endPara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3BB20AFB-A2BF-4534-901B-F013B862AC0A}"/>
                </a:ext>
              </a:extLst>
            </p:cNvPr>
            <p:cNvCxnSpPr>
              <a:cxnSpLocks/>
            </p:cNvCxnSpPr>
            <p:nvPr/>
          </p:nvCxnSpPr>
          <p:spPr>
            <a:xfrm>
              <a:off x="7871848" y="3928586"/>
              <a:ext cx="46049" cy="42256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0" name="object 168">
              <a:extLst>
                <a:ext uri="{FF2B5EF4-FFF2-40B4-BE49-F238E27FC236}">
                  <a16:creationId xmlns:a16="http://schemas.microsoft.com/office/drawing/2014/main" id="{E93DC8FE-A6EB-4148-8AF6-05CF8D7650B3}"/>
                </a:ext>
              </a:extLst>
            </p:cNvPr>
            <p:cNvSpPr/>
            <p:nvPr/>
          </p:nvSpPr>
          <p:spPr>
            <a:xfrm>
              <a:off x="8086743" y="3160260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31" name="object 907">
              <a:extLst>
                <a:ext uri="{FF2B5EF4-FFF2-40B4-BE49-F238E27FC236}">
                  <a16:creationId xmlns:a16="http://schemas.microsoft.com/office/drawing/2014/main" id="{DA370153-5105-4FD0-98C1-8621681F7266}"/>
                </a:ext>
              </a:extLst>
            </p:cNvPr>
            <p:cNvSpPr txBox="1"/>
            <p:nvPr/>
          </p:nvSpPr>
          <p:spPr>
            <a:xfrm>
              <a:off x="2287318" y="2852206"/>
              <a:ext cx="286989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-5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Khovd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pic>
          <p:nvPicPr>
            <p:cNvPr id="676" name="Graphic 675" descr="Marker">
              <a:extLst>
                <a:ext uri="{FF2B5EF4-FFF2-40B4-BE49-F238E27FC236}">
                  <a16:creationId xmlns:a16="http://schemas.microsoft.com/office/drawing/2014/main" id="{8690FCD4-6331-4453-9E94-1E1E6BA70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67476" y="2248047"/>
              <a:ext cx="270469" cy="246767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A77BAAC-224F-4074-ABBE-95CF8DEE643A}"/>
                </a:ext>
              </a:extLst>
            </p:cNvPr>
            <p:cNvGrpSpPr/>
            <p:nvPr/>
          </p:nvGrpSpPr>
          <p:grpSpPr>
            <a:xfrm>
              <a:off x="2995419" y="3444534"/>
              <a:ext cx="643794" cy="115416"/>
              <a:chOff x="911888" y="3349954"/>
              <a:chExt cx="643794" cy="115416"/>
            </a:xfrm>
          </p:grpSpPr>
          <p:sp>
            <p:nvSpPr>
              <p:cNvPr id="383" name="object 909">
                <a:extLst>
                  <a:ext uri="{FF2B5EF4-FFF2-40B4-BE49-F238E27FC236}">
                    <a16:creationId xmlns:a16="http://schemas.microsoft.com/office/drawing/2014/main" id="{3D240C95-068F-4B91-AAE2-B07705C2054A}"/>
                  </a:ext>
                </a:extLst>
              </p:cNvPr>
              <p:cNvSpPr txBox="1"/>
              <p:nvPr/>
            </p:nvSpPr>
            <p:spPr>
              <a:xfrm>
                <a:off x="911888" y="3349954"/>
                <a:ext cx="348637" cy="11541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50" dirty="0">
                    <a:solidFill>
                      <a:srgbClr val="002060"/>
                    </a:solidFill>
                    <a:latin typeface="Segoe UI Semibold"/>
                    <a:ea typeface="ＭＳ Ｐゴシック" charset="0"/>
                    <a:cs typeface="Segoe UI Semibold"/>
                  </a:rPr>
                  <a:t>Altai</a:t>
                </a:r>
                <a:endParaRPr kumimoji="0" sz="7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endParaRPr>
              </a:p>
            </p:txBody>
          </p: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6FA8F363-2172-4D15-8216-FFA614DB6D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7073" y="3432057"/>
                <a:ext cx="278609" cy="2265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3" name="object 168">
              <a:extLst>
                <a:ext uri="{FF2B5EF4-FFF2-40B4-BE49-F238E27FC236}">
                  <a16:creationId xmlns:a16="http://schemas.microsoft.com/office/drawing/2014/main" id="{ECED9139-40FD-4245-8A52-26CBE728E565}"/>
                </a:ext>
              </a:extLst>
            </p:cNvPr>
            <p:cNvSpPr/>
            <p:nvPr/>
          </p:nvSpPr>
          <p:spPr>
            <a:xfrm>
              <a:off x="3646102" y="3524578"/>
              <a:ext cx="20108" cy="22684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15" name="object 907">
              <a:extLst>
                <a:ext uri="{FF2B5EF4-FFF2-40B4-BE49-F238E27FC236}">
                  <a16:creationId xmlns:a16="http://schemas.microsoft.com/office/drawing/2014/main" id="{BE18A3AA-AC10-4185-82D9-2F2E76C53AB6}"/>
                </a:ext>
              </a:extLst>
            </p:cNvPr>
            <p:cNvSpPr txBox="1"/>
            <p:nvPr/>
          </p:nvSpPr>
          <p:spPr>
            <a:xfrm>
              <a:off x="2638642" y="1838995"/>
              <a:ext cx="492861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-5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Ulaangom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C3FFA96-BAA3-4063-9B37-E4A5E5A82357}"/>
                </a:ext>
              </a:extLst>
            </p:cNvPr>
            <p:cNvGrpSpPr/>
            <p:nvPr/>
          </p:nvGrpSpPr>
          <p:grpSpPr>
            <a:xfrm>
              <a:off x="7398037" y="2384214"/>
              <a:ext cx="2761157" cy="1089541"/>
              <a:chOff x="7405665" y="2577305"/>
              <a:chExt cx="2761157" cy="1089541"/>
            </a:xfrm>
          </p:grpSpPr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A945DF28-431F-477A-93D9-26D04ED235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63958" y="2577305"/>
                <a:ext cx="152162" cy="39283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2F67EB26-E5AF-4F18-8F8E-E52ED6A9EE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62234" y="3002108"/>
                <a:ext cx="552174" cy="302676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22CDCDBC-F6BD-4A5C-AF28-A4A41D64DA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14408" y="3128218"/>
                <a:ext cx="152414" cy="176566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A0523CB9-5DE2-42CE-B661-38E26A5060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01434" y="2997163"/>
                <a:ext cx="416411" cy="669683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37D70DA0-0C3F-4E1E-9A1D-3745BF54D5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14320" y="3374993"/>
                <a:ext cx="872013" cy="28113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CC383F10-F963-4CE5-817F-7998E94BE8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34460" y="3004390"/>
                <a:ext cx="1262033" cy="34756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A0DF568F-432F-47F1-BE76-8208961F0F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05665" y="3304784"/>
                <a:ext cx="649958" cy="6267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1" name="object 168">
              <a:extLst>
                <a:ext uri="{FF2B5EF4-FFF2-40B4-BE49-F238E27FC236}">
                  <a16:creationId xmlns:a16="http://schemas.microsoft.com/office/drawing/2014/main" id="{A925EA3D-BA07-43CE-A787-BA1295FB34F0}"/>
                </a:ext>
              </a:extLst>
            </p:cNvPr>
            <p:cNvSpPr/>
            <p:nvPr/>
          </p:nvSpPr>
          <p:spPr>
            <a:xfrm>
              <a:off x="7349880" y="3087463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22" name="object 168">
              <a:extLst>
                <a:ext uri="{FF2B5EF4-FFF2-40B4-BE49-F238E27FC236}">
                  <a16:creationId xmlns:a16="http://schemas.microsoft.com/office/drawing/2014/main" id="{1218D22A-DE53-4E5E-8AC2-F396D3C8F548}"/>
                </a:ext>
              </a:extLst>
            </p:cNvPr>
            <p:cNvSpPr/>
            <p:nvPr/>
          </p:nvSpPr>
          <p:spPr>
            <a:xfrm>
              <a:off x="7439438" y="3660928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23" name="object 168">
              <a:extLst>
                <a:ext uri="{FF2B5EF4-FFF2-40B4-BE49-F238E27FC236}">
                  <a16:creationId xmlns:a16="http://schemas.microsoft.com/office/drawing/2014/main" id="{DD5A0AE9-77BB-4CF1-8DCF-CE7F53683641}"/>
                </a:ext>
              </a:extLst>
            </p:cNvPr>
            <p:cNvSpPr/>
            <p:nvPr/>
          </p:nvSpPr>
          <p:spPr>
            <a:xfrm>
              <a:off x="8080573" y="3151509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24" name="object 168">
              <a:extLst>
                <a:ext uri="{FF2B5EF4-FFF2-40B4-BE49-F238E27FC236}">
                  <a16:creationId xmlns:a16="http://schemas.microsoft.com/office/drawing/2014/main" id="{03325C76-8EC6-4552-ADE3-97FC83E65440}"/>
                </a:ext>
              </a:extLst>
            </p:cNvPr>
            <p:cNvSpPr/>
            <p:nvPr/>
          </p:nvSpPr>
          <p:spPr>
            <a:xfrm>
              <a:off x="8970124" y="3443385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25" name="object 168">
              <a:extLst>
                <a:ext uri="{FF2B5EF4-FFF2-40B4-BE49-F238E27FC236}">
                  <a16:creationId xmlns:a16="http://schemas.microsoft.com/office/drawing/2014/main" id="{3D34C4DC-3860-490C-9330-ED8ABA237C5B}"/>
                </a:ext>
              </a:extLst>
            </p:cNvPr>
            <p:cNvSpPr/>
            <p:nvPr/>
          </p:nvSpPr>
          <p:spPr>
            <a:xfrm>
              <a:off x="9408492" y="2780083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26" name="object 936">
              <a:extLst>
                <a:ext uri="{FF2B5EF4-FFF2-40B4-BE49-F238E27FC236}">
                  <a16:creationId xmlns:a16="http://schemas.microsoft.com/office/drawing/2014/main" id="{E6AC5713-879C-4B79-BB6D-C451327A837E}"/>
                </a:ext>
              </a:extLst>
            </p:cNvPr>
            <p:cNvSpPr txBox="1"/>
            <p:nvPr/>
          </p:nvSpPr>
          <p:spPr>
            <a:xfrm>
              <a:off x="8793549" y="3498225"/>
              <a:ext cx="595315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Baruun-Urt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1603AA32-254E-442C-941A-53871735B0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0011" y="3725727"/>
              <a:ext cx="393678" cy="60737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bject 168">
              <a:extLst>
                <a:ext uri="{FF2B5EF4-FFF2-40B4-BE49-F238E27FC236}">
                  <a16:creationId xmlns:a16="http://schemas.microsoft.com/office/drawing/2014/main" id="{9598E1E9-5C9F-4021-9A46-002C807A64B7}"/>
                </a:ext>
              </a:extLst>
            </p:cNvPr>
            <p:cNvSpPr/>
            <p:nvPr/>
          </p:nvSpPr>
          <p:spPr>
            <a:xfrm>
              <a:off x="7893498" y="4334944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5440601-1AF4-4008-A202-D5D3A1E52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0037" y="4389627"/>
              <a:ext cx="319642" cy="35304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bject 168">
              <a:extLst>
                <a:ext uri="{FF2B5EF4-FFF2-40B4-BE49-F238E27FC236}">
                  <a16:creationId xmlns:a16="http://schemas.microsoft.com/office/drawing/2014/main" id="{8213F4F4-8BAC-40E6-9EA5-9997B05410BA}"/>
                </a:ext>
              </a:extLst>
            </p:cNvPr>
            <p:cNvSpPr/>
            <p:nvPr/>
          </p:nvSpPr>
          <p:spPr>
            <a:xfrm>
              <a:off x="6900578" y="2955598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39" name="object 168">
              <a:extLst>
                <a:ext uri="{FF2B5EF4-FFF2-40B4-BE49-F238E27FC236}">
                  <a16:creationId xmlns:a16="http://schemas.microsoft.com/office/drawing/2014/main" id="{8D30CA27-7140-4292-B8F7-B097E7D40EA3}"/>
                </a:ext>
              </a:extLst>
            </p:cNvPr>
            <p:cNvSpPr/>
            <p:nvPr/>
          </p:nvSpPr>
          <p:spPr>
            <a:xfrm>
              <a:off x="6611112" y="3941254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29A296B-7443-4B4C-B087-0FD912AAB8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7078" y="3793823"/>
              <a:ext cx="910910" cy="15808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bject 168">
              <a:extLst>
                <a:ext uri="{FF2B5EF4-FFF2-40B4-BE49-F238E27FC236}">
                  <a16:creationId xmlns:a16="http://schemas.microsoft.com/office/drawing/2014/main" id="{7170577D-C163-471F-95E2-6C56834DF492}"/>
                </a:ext>
              </a:extLst>
            </p:cNvPr>
            <p:cNvSpPr/>
            <p:nvPr/>
          </p:nvSpPr>
          <p:spPr>
            <a:xfrm>
              <a:off x="5645386" y="3757270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47" name="object 168">
              <a:extLst>
                <a:ext uri="{FF2B5EF4-FFF2-40B4-BE49-F238E27FC236}">
                  <a16:creationId xmlns:a16="http://schemas.microsoft.com/office/drawing/2014/main" id="{C6FC0FC6-BE8F-4526-B166-F10CC35FC1CD}"/>
                </a:ext>
              </a:extLst>
            </p:cNvPr>
            <p:cNvSpPr/>
            <p:nvPr/>
          </p:nvSpPr>
          <p:spPr>
            <a:xfrm>
              <a:off x="6034344" y="2610530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49" name="object 168">
              <a:extLst>
                <a:ext uri="{FF2B5EF4-FFF2-40B4-BE49-F238E27FC236}">
                  <a16:creationId xmlns:a16="http://schemas.microsoft.com/office/drawing/2014/main" id="{E9FE9228-1B77-4F3D-8AD2-965C308A829D}"/>
                </a:ext>
              </a:extLst>
            </p:cNvPr>
            <p:cNvSpPr/>
            <p:nvPr/>
          </p:nvSpPr>
          <p:spPr>
            <a:xfrm>
              <a:off x="4901550" y="2252482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0" name="object 168">
              <a:extLst>
                <a:ext uri="{FF2B5EF4-FFF2-40B4-BE49-F238E27FC236}">
                  <a16:creationId xmlns:a16="http://schemas.microsoft.com/office/drawing/2014/main" id="{8BC5491F-9BC4-45F9-A8D4-06180C547630}"/>
                </a:ext>
              </a:extLst>
            </p:cNvPr>
            <p:cNvSpPr/>
            <p:nvPr/>
          </p:nvSpPr>
          <p:spPr>
            <a:xfrm>
              <a:off x="3617607" y="3525114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1" name="object 168">
              <a:extLst>
                <a:ext uri="{FF2B5EF4-FFF2-40B4-BE49-F238E27FC236}">
                  <a16:creationId xmlns:a16="http://schemas.microsoft.com/office/drawing/2014/main" id="{710D7130-2D27-43F9-A858-2908B69C0461}"/>
                </a:ext>
              </a:extLst>
            </p:cNvPr>
            <p:cNvSpPr/>
            <p:nvPr/>
          </p:nvSpPr>
          <p:spPr>
            <a:xfrm>
              <a:off x="4011636" y="2952627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3" name="object 168">
              <a:extLst>
                <a:ext uri="{FF2B5EF4-FFF2-40B4-BE49-F238E27FC236}">
                  <a16:creationId xmlns:a16="http://schemas.microsoft.com/office/drawing/2014/main" id="{25DDC5D5-081F-4E43-BADC-519956CEC5E7}"/>
                </a:ext>
              </a:extLst>
            </p:cNvPr>
            <p:cNvSpPr/>
            <p:nvPr/>
          </p:nvSpPr>
          <p:spPr>
            <a:xfrm>
              <a:off x="4832073" y="3735162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5" name="object 168">
              <a:extLst>
                <a:ext uri="{FF2B5EF4-FFF2-40B4-BE49-F238E27FC236}">
                  <a16:creationId xmlns:a16="http://schemas.microsoft.com/office/drawing/2014/main" id="{E1B322EC-CF62-4EA5-89F1-5F31C7FB9224}"/>
                </a:ext>
              </a:extLst>
            </p:cNvPr>
            <p:cNvSpPr/>
            <p:nvPr/>
          </p:nvSpPr>
          <p:spPr>
            <a:xfrm>
              <a:off x="5230838" y="3200573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7" name="object 168">
              <a:extLst>
                <a:ext uri="{FF2B5EF4-FFF2-40B4-BE49-F238E27FC236}">
                  <a16:creationId xmlns:a16="http://schemas.microsoft.com/office/drawing/2014/main" id="{A1707F88-77D0-4E5E-A48D-5C03BF87432F}"/>
                </a:ext>
              </a:extLst>
            </p:cNvPr>
            <p:cNvSpPr/>
            <p:nvPr/>
          </p:nvSpPr>
          <p:spPr>
            <a:xfrm>
              <a:off x="6207126" y="4814339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8" name="object 168">
              <a:extLst>
                <a:ext uri="{FF2B5EF4-FFF2-40B4-BE49-F238E27FC236}">
                  <a16:creationId xmlns:a16="http://schemas.microsoft.com/office/drawing/2014/main" id="{90D5C135-4676-4B91-838B-3BCEFC3F7699}"/>
                </a:ext>
              </a:extLst>
            </p:cNvPr>
            <p:cNvSpPr/>
            <p:nvPr/>
          </p:nvSpPr>
          <p:spPr>
            <a:xfrm>
              <a:off x="2277597" y="2687304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59" name="object 168">
              <a:extLst>
                <a:ext uri="{FF2B5EF4-FFF2-40B4-BE49-F238E27FC236}">
                  <a16:creationId xmlns:a16="http://schemas.microsoft.com/office/drawing/2014/main" id="{FE590DAD-A02D-4CBC-8730-A7348C04135C}"/>
                </a:ext>
              </a:extLst>
            </p:cNvPr>
            <p:cNvSpPr/>
            <p:nvPr/>
          </p:nvSpPr>
          <p:spPr>
            <a:xfrm>
              <a:off x="1676687" y="2323276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0" name="object 168">
              <a:extLst>
                <a:ext uri="{FF2B5EF4-FFF2-40B4-BE49-F238E27FC236}">
                  <a16:creationId xmlns:a16="http://schemas.microsoft.com/office/drawing/2014/main" id="{F5FA67A7-F271-48E2-86F8-21F5B50551F3}"/>
                </a:ext>
              </a:extLst>
            </p:cNvPr>
            <p:cNvSpPr/>
            <p:nvPr/>
          </p:nvSpPr>
          <p:spPr>
            <a:xfrm>
              <a:off x="2264966" y="2271949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1" name="object 168">
              <a:extLst>
                <a:ext uri="{FF2B5EF4-FFF2-40B4-BE49-F238E27FC236}">
                  <a16:creationId xmlns:a16="http://schemas.microsoft.com/office/drawing/2014/main" id="{702A8721-7033-49EF-8AF6-1490C3A2DF1C}"/>
                </a:ext>
              </a:extLst>
            </p:cNvPr>
            <p:cNvSpPr/>
            <p:nvPr/>
          </p:nvSpPr>
          <p:spPr>
            <a:xfrm>
              <a:off x="2497913" y="2012159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EF02FAE-5A86-4D41-9BFA-E5B294A3C7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8079" y="2585295"/>
              <a:ext cx="1637344" cy="375355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bject 168">
              <a:extLst>
                <a:ext uri="{FF2B5EF4-FFF2-40B4-BE49-F238E27FC236}">
                  <a16:creationId xmlns:a16="http://schemas.microsoft.com/office/drawing/2014/main" id="{F07AEE13-7EB8-49E4-A328-2BCCB3C55F65}"/>
                </a:ext>
              </a:extLst>
            </p:cNvPr>
            <p:cNvSpPr/>
            <p:nvPr/>
          </p:nvSpPr>
          <p:spPr>
            <a:xfrm>
              <a:off x="6595114" y="2446297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65" name="object 168">
              <a:extLst>
                <a:ext uri="{FF2B5EF4-FFF2-40B4-BE49-F238E27FC236}">
                  <a16:creationId xmlns:a16="http://schemas.microsoft.com/office/drawing/2014/main" id="{00D0E671-A2D2-479E-B450-5E1AE67DB591}"/>
                </a:ext>
              </a:extLst>
            </p:cNvPr>
            <p:cNvSpPr/>
            <p:nvPr/>
          </p:nvSpPr>
          <p:spPr>
            <a:xfrm>
              <a:off x="6747514" y="2154815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11811"/>
                  </a:moveTo>
                  <a:lnTo>
                    <a:pt x="0" y="18287"/>
                  </a:lnTo>
                  <a:lnTo>
                    <a:pt x="4572" y="23622"/>
                  </a:lnTo>
                  <a:lnTo>
                    <a:pt x="10287" y="23622"/>
                  </a:lnTo>
                  <a:lnTo>
                    <a:pt x="16001" y="23622"/>
                  </a:lnTo>
                  <a:lnTo>
                    <a:pt x="20574" y="18287"/>
                  </a:lnTo>
                  <a:lnTo>
                    <a:pt x="20574" y="11811"/>
                  </a:lnTo>
                  <a:lnTo>
                    <a:pt x="20574" y="5334"/>
                  </a:lnTo>
                  <a:lnTo>
                    <a:pt x="16001" y="0"/>
                  </a:lnTo>
                  <a:lnTo>
                    <a:pt x="10287" y="0"/>
                  </a:lnTo>
                  <a:lnTo>
                    <a:pt x="4572" y="0"/>
                  </a:lnTo>
                  <a:lnTo>
                    <a:pt x="0" y="5334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AC2E9A2-CC2F-4370-94C8-A87D8F48FB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2693" y="2459341"/>
              <a:ext cx="210090" cy="14016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74E2A881-77CB-4D38-ACED-618583A0AA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42259" y="3147734"/>
              <a:ext cx="61755" cy="493875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C601CDF-46A6-4334-B743-4E3BEAD0B5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48110" y="3028204"/>
              <a:ext cx="373335" cy="9956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A3CF924-1C44-44BD-85A9-1FFFC58E0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7433" y="4792133"/>
              <a:ext cx="384329" cy="23951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68EF884E-9E1A-42AF-8E99-8F889AE1FA9E}"/>
                </a:ext>
              </a:extLst>
            </p:cNvPr>
            <p:cNvCxnSpPr>
              <a:cxnSpLocks/>
              <a:endCxn id="472" idx="1"/>
            </p:cNvCxnSpPr>
            <p:nvPr/>
          </p:nvCxnSpPr>
          <p:spPr>
            <a:xfrm>
              <a:off x="6576077" y="4849153"/>
              <a:ext cx="419659" cy="170763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24E08A99-D414-4B44-840D-A25246C12D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0757" y="4829064"/>
              <a:ext cx="197582" cy="881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AEFC74F-504F-41F2-8AE3-49A4951B8E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6077" y="4885233"/>
              <a:ext cx="402140" cy="16315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object 907">
              <a:extLst>
                <a:ext uri="{FF2B5EF4-FFF2-40B4-BE49-F238E27FC236}">
                  <a16:creationId xmlns:a16="http://schemas.microsoft.com/office/drawing/2014/main" id="{59E2EB8D-24E2-4FBB-B3FA-5B3CC4C8835E}"/>
                </a:ext>
              </a:extLst>
            </p:cNvPr>
            <p:cNvSpPr txBox="1"/>
            <p:nvPr/>
          </p:nvSpPr>
          <p:spPr>
            <a:xfrm>
              <a:off x="1371167" y="2172269"/>
              <a:ext cx="568658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-5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Bayan-</a:t>
              </a:r>
              <a:r>
                <a:rPr kumimoji="0" lang="en-US" sz="750" b="1" i="0" u="none" strike="noStrike" kern="1200" cap="none" spc="-5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Ulgii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BBD5294F-5CA5-4691-9997-734AFF78626D}"/>
                </a:ext>
              </a:extLst>
            </p:cNvPr>
            <p:cNvSpPr txBox="1"/>
            <p:nvPr/>
          </p:nvSpPr>
          <p:spPr>
            <a:xfrm>
              <a:off x="6969046" y="1068444"/>
              <a:ext cx="38454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Дарханская</a:t>
              </a:r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ГЭС, 10 МВт, 16 млн кВт-ч, 2017 год, 18,3 млн долл.</a:t>
              </a:r>
              <a:endParaRPr lang="mn-MN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7A60072B-6AA2-4C03-9DA2-BBBF844D5322}"/>
                </a:ext>
              </a:extLst>
            </p:cNvPr>
            <p:cNvSpPr txBox="1"/>
            <p:nvPr/>
          </p:nvSpPr>
          <p:spPr>
            <a:xfrm>
              <a:off x="10188857" y="4032794"/>
              <a:ext cx="187484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СЭС </a:t>
              </a:r>
              <a:r>
                <a:rPr lang="ru-RU" sz="1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Сайншанд</a:t>
              </a:r>
              <a:r>
                <a:rPr lang="en-US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30 </a:t>
              </a:r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МВт, 47,8 млн кВт-ч, 2020 г., 76,3 млн долл.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AB70679B-71BA-4CD5-A385-2C8EDD10417D}"/>
                </a:ext>
              </a:extLst>
            </p:cNvPr>
            <p:cNvSpPr txBox="1"/>
            <p:nvPr/>
          </p:nvSpPr>
          <p:spPr>
            <a:xfrm>
              <a:off x="6843488" y="4388923"/>
              <a:ext cx="1477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C0C3C3C0-E72E-45F4-9FCB-7636192A4EE6}"/>
                </a:ext>
              </a:extLst>
            </p:cNvPr>
            <p:cNvSpPr txBox="1"/>
            <p:nvPr/>
          </p:nvSpPr>
          <p:spPr>
            <a:xfrm>
              <a:off x="9784987" y="4712153"/>
              <a:ext cx="2279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СЭС </a:t>
              </a:r>
              <a:r>
                <a:rPr lang="en-US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Saint, 15 </a:t>
              </a:r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МВт, 27 млн кВт-ч, 2018 г., 26,9 млн долл.</a:t>
              </a:r>
              <a:endParaRPr lang="mn-MN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A30BA98-D71D-44F4-82A2-C6A4A82C90C8}"/>
                </a:ext>
              </a:extLst>
            </p:cNvPr>
            <p:cNvCxnSpPr>
              <a:cxnSpLocks/>
              <a:stCxn id="335" idx="0"/>
              <a:endCxn id="286" idx="1"/>
            </p:cNvCxnSpPr>
            <p:nvPr/>
          </p:nvCxnSpPr>
          <p:spPr>
            <a:xfrm flipV="1">
              <a:off x="4489809" y="4531856"/>
              <a:ext cx="2108031" cy="121792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F2AAF278-85AF-402C-A11A-8DBB832B0C09}"/>
                </a:ext>
              </a:extLst>
            </p:cNvPr>
            <p:cNvSpPr txBox="1"/>
            <p:nvPr/>
          </p:nvSpPr>
          <p:spPr>
            <a:xfrm>
              <a:off x="56000" y="3757270"/>
              <a:ext cx="171844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Тайширская</a:t>
              </a:r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ГЭС, 11 МВт, 37 млн кВт-ч, 2008 г., 42,8 млн долл.</a:t>
              </a:r>
              <a:endParaRPr lang="mn-MN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E72F3AF4-563C-48CF-9BCC-39062D157A22}"/>
                </a:ext>
              </a:extLst>
            </p:cNvPr>
            <p:cNvCxnSpPr>
              <a:cxnSpLocks/>
              <a:stCxn id="302" idx="0"/>
              <a:endCxn id="284" idx="2"/>
            </p:cNvCxnSpPr>
            <p:nvPr/>
          </p:nvCxnSpPr>
          <p:spPr>
            <a:xfrm flipV="1">
              <a:off x="6646705" y="3194712"/>
              <a:ext cx="445826" cy="2586194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1BE7EBED-C007-460A-B344-CBCD5A63187A}"/>
                </a:ext>
              </a:extLst>
            </p:cNvPr>
            <p:cNvCxnSpPr>
              <a:cxnSpLocks/>
              <a:stCxn id="291" idx="1"/>
              <a:endCxn id="288" idx="3"/>
            </p:cNvCxnSpPr>
            <p:nvPr/>
          </p:nvCxnSpPr>
          <p:spPr>
            <a:xfrm flipH="1" flipV="1">
              <a:off x="8759118" y="4571811"/>
              <a:ext cx="1025869" cy="340397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7B203A9C-3CA4-4E0F-84AD-D37765E932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7471" y="1296848"/>
              <a:ext cx="584918" cy="965301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CB99D4F7-97D0-419D-BE3C-9C9D401D2840}"/>
                </a:ext>
              </a:extLst>
            </p:cNvPr>
            <p:cNvCxnSpPr>
              <a:cxnSpLocks/>
              <a:stCxn id="280" idx="1"/>
            </p:cNvCxnSpPr>
            <p:nvPr/>
          </p:nvCxnSpPr>
          <p:spPr>
            <a:xfrm flipH="1" flipV="1">
              <a:off x="8256321" y="4055985"/>
              <a:ext cx="1932536" cy="25380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387D92FB-514F-4647-8203-5D29464598C6}"/>
                </a:ext>
              </a:extLst>
            </p:cNvPr>
            <p:cNvSpPr txBox="1"/>
            <p:nvPr/>
          </p:nvSpPr>
          <p:spPr>
            <a:xfrm>
              <a:off x="3596699" y="5749781"/>
              <a:ext cx="17862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ВЭС </a:t>
              </a:r>
              <a:r>
                <a:rPr lang="en-US" sz="1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Tsetsii</a:t>
              </a:r>
              <a:r>
                <a:rPr lang="en-US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50 </a:t>
              </a:r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МВт, 188 млн кВт-ч, 2017 год, 120,7 млн долл.</a:t>
              </a:r>
              <a:endParaRPr lang="mn-MN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2" name="Straight Arrow Connector 341">
              <a:extLst>
                <a:ext uri="{FF2B5EF4-FFF2-40B4-BE49-F238E27FC236}">
                  <a16:creationId xmlns:a16="http://schemas.microsoft.com/office/drawing/2014/main" id="{16D50017-E4B7-4F33-AE83-807F935A7249}"/>
                </a:ext>
              </a:extLst>
            </p:cNvPr>
            <p:cNvCxnSpPr>
              <a:cxnSpLocks/>
              <a:endCxn id="241" idx="1"/>
            </p:cNvCxnSpPr>
            <p:nvPr/>
          </p:nvCxnSpPr>
          <p:spPr>
            <a:xfrm flipV="1">
              <a:off x="1817869" y="3254560"/>
              <a:ext cx="1889305" cy="623580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14DED344-8331-4E17-9F90-5F7858B02B14}"/>
                </a:ext>
              </a:extLst>
            </p:cNvPr>
            <p:cNvSpPr txBox="1"/>
            <p:nvPr/>
          </p:nvSpPr>
          <p:spPr>
            <a:xfrm>
              <a:off x="10322001" y="3393716"/>
              <a:ext cx="187484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СЭС </a:t>
              </a:r>
              <a:r>
                <a:rPr lang="ru-RU" sz="1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Сумбер</a:t>
              </a:r>
              <a:r>
                <a:rPr lang="de-DE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10 </a:t>
              </a:r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МВт, 16,9 млн кВт-ч, 2019 г., 17,2 млн долл.</a:t>
              </a:r>
              <a:endParaRPr lang="mn-MN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6" name="Straight Arrow Connector 345">
              <a:extLst>
                <a:ext uri="{FF2B5EF4-FFF2-40B4-BE49-F238E27FC236}">
                  <a16:creationId xmlns:a16="http://schemas.microsoft.com/office/drawing/2014/main" id="{39972A1A-152C-4854-948E-AE3CA2705EA7}"/>
                </a:ext>
              </a:extLst>
            </p:cNvPr>
            <p:cNvCxnSpPr>
              <a:cxnSpLocks/>
              <a:stCxn id="344" idx="1"/>
            </p:cNvCxnSpPr>
            <p:nvPr/>
          </p:nvCxnSpPr>
          <p:spPr>
            <a:xfrm flipH="1" flipV="1">
              <a:off x="7727267" y="3494035"/>
              <a:ext cx="2594734" cy="176680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7" name="Graphic 346" descr="Marker">
              <a:extLst>
                <a:ext uri="{FF2B5EF4-FFF2-40B4-BE49-F238E27FC236}">
                  <a16:creationId xmlns:a16="http://schemas.microsoft.com/office/drawing/2014/main" id="{1EF7EE6C-5BBF-4F79-B273-BB08AD479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24651" y="2381397"/>
              <a:ext cx="270469" cy="246767"/>
            </a:xfrm>
            <a:prstGeom prst="rect">
              <a:avLst/>
            </a:prstGeom>
          </p:spPr>
        </p:pic>
        <p:pic>
          <p:nvPicPr>
            <p:cNvPr id="348" name="Graphic 347" descr="Marker">
              <a:extLst>
                <a:ext uri="{FF2B5EF4-FFF2-40B4-BE49-F238E27FC236}">
                  <a16:creationId xmlns:a16="http://schemas.microsoft.com/office/drawing/2014/main" id="{FD2FA892-3A97-419E-99C3-DB64F7243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20301" y="3505347"/>
              <a:ext cx="270469" cy="246767"/>
            </a:xfrm>
            <a:prstGeom prst="rect">
              <a:avLst/>
            </a:prstGeom>
          </p:spPr>
        </p:pic>
        <p:pic>
          <p:nvPicPr>
            <p:cNvPr id="349" name="Graphic 348" descr="Marker">
              <a:extLst>
                <a:ext uri="{FF2B5EF4-FFF2-40B4-BE49-F238E27FC236}">
                  <a16:creationId xmlns:a16="http://schemas.microsoft.com/office/drawing/2014/main" id="{95B12382-1496-4316-ADD0-98E6A8309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91851" y="3619647"/>
              <a:ext cx="270469" cy="246767"/>
            </a:xfrm>
            <a:prstGeom prst="rect">
              <a:avLst/>
            </a:prstGeom>
          </p:spPr>
        </p:pic>
        <p:pic>
          <p:nvPicPr>
            <p:cNvPr id="350" name="Graphic 349" descr="Marker">
              <a:extLst>
                <a:ext uri="{FF2B5EF4-FFF2-40B4-BE49-F238E27FC236}">
                  <a16:creationId xmlns:a16="http://schemas.microsoft.com/office/drawing/2014/main" id="{42846707-D66A-49A2-9BC5-396F442EF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96776" y="4029222"/>
              <a:ext cx="270469" cy="246767"/>
            </a:xfrm>
            <a:prstGeom prst="rect">
              <a:avLst/>
            </a:prstGeom>
          </p:spPr>
        </p:pic>
        <p:pic>
          <p:nvPicPr>
            <p:cNvPr id="351" name="Graphic 350" descr="Marker">
              <a:extLst>
                <a:ext uri="{FF2B5EF4-FFF2-40B4-BE49-F238E27FC236}">
                  <a16:creationId xmlns:a16="http://schemas.microsoft.com/office/drawing/2014/main" id="{1937D8BE-58F0-47C1-A667-BA6DDF0EF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58626" y="4476897"/>
              <a:ext cx="270469" cy="246767"/>
            </a:xfrm>
            <a:prstGeom prst="rect">
              <a:avLst/>
            </a:prstGeom>
          </p:spPr>
        </p:pic>
        <p:pic>
          <p:nvPicPr>
            <p:cNvPr id="352" name="Graphic 351" descr="Marker">
              <a:extLst>
                <a:ext uri="{FF2B5EF4-FFF2-40B4-BE49-F238E27FC236}">
                  <a16:creationId xmlns:a16="http://schemas.microsoft.com/office/drawing/2014/main" id="{16BC5D53-D939-4073-AB73-E8EA2FB04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9176" y="2895747"/>
              <a:ext cx="270469" cy="246767"/>
            </a:xfrm>
            <a:prstGeom prst="rect">
              <a:avLst/>
            </a:prstGeom>
          </p:spPr>
        </p:pic>
        <p:pic>
          <p:nvPicPr>
            <p:cNvPr id="353" name="Graphic 352" descr="Marker">
              <a:extLst>
                <a:ext uri="{FF2B5EF4-FFF2-40B4-BE49-F238E27FC236}">
                  <a16:creationId xmlns:a16="http://schemas.microsoft.com/office/drawing/2014/main" id="{29AC6E27-D314-4CC4-936A-516C6408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53851" y="2800497"/>
              <a:ext cx="270469" cy="246767"/>
            </a:xfrm>
            <a:prstGeom prst="rect">
              <a:avLst/>
            </a:prstGeom>
          </p:spPr>
        </p:pic>
        <p:pic>
          <p:nvPicPr>
            <p:cNvPr id="354" name="Graphic 353" descr="Marker">
              <a:extLst>
                <a:ext uri="{FF2B5EF4-FFF2-40B4-BE49-F238E27FC236}">
                  <a16:creationId xmlns:a16="http://schemas.microsoft.com/office/drawing/2014/main" id="{0DA1D4B2-CE0A-42F0-8184-957F387E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68126" y="3429147"/>
              <a:ext cx="270469" cy="246767"/>
            </a:xfrm>
            <a:prstGeom prst="rect">
              <a:avLst/>
            </a:prstGeom>
          </p:spPr>
        </p:pic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22A79A9A-9530-4F2D-843E-A2BC28059F8A}"/>
                </a:ext>
              </a:extLst>
            </p:cNvPr>
            <p:cNvGrpSpPr/>
            <p:nvPr/>
          </p:nvGrpSpPr>
          <p:grpSpPr>
            <a:xfrm>
              <a:off x="4064260" y="2962284"/>
              <a:ext cx="2839016" cy="32752"/>
              <a:chOff x="4090528" y="3125294"/>
              <a:chExt cx="2804051" cy="47886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A96BFEBB-8366-4E8B-B518-58653598B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0528" y="3125294"/>
                <a:ext cx="2799300" cy="10816"/>
              </a:xfrm>
              <a:prstGeom prst="line">
                <a:avLst/>
              </a:prstGeom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A8B92F6B-79F9-4B65-BD38-5F2892222F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5279" y="3169276"/>
                <a:ext cx="2799300" cy="3904"/>
              </a:xfrm>
              <a:prstGeom prst="line">
                <a:avLst/>
              </a:prstGeom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E9B434-6B13-493F-B7D8-A1A4E279C7B0}"/>
                </a:ext>
              </a:extLst>
            </p:cNvPr>
            <p:cNvGrpSpPr/>
            <p:nvPr/>
          </p:nvGrpSpPr>
          <p:grpSpPr>
            <a:xfrm>
              <a:off x="121588" y="5458195"/>
              <a:ext cx="2429672" cy="1253321"/>
              <a:chOff x="121588" y="5458195"/>
              <a:chExt cx="2429672" cy="1253321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13DF18E-B347-46A4-AAAE-E475DD358DDE}"/>
                  </a:ext>
                </a:extLst>
              </p:cNvPr>
              <p:cNvGrpSpPr/>
              <p:nvPr/>
            </p:nvGrpSpPr>
            <p:grpSpPr>
              <a:xfrm>
                <a:off x="145637" y="5664956"/>
                <a:ext cx="1607170" cy="1046560"/>
                <a:chOff x="145637" y="5664956"/>
                <a:chExt cx="1607170" cy="1046560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A4C04E54-9228-465B-8B86-AA010E3359A4}"/>
                    </a:ext>
                  </a:extLst>
                </p:cNvPr>
                <p:cNvGrpSpPr/>
                <p:nvPr/>
              </p:nvGrpSpPr>
              <p:grpSpPr>
                <a:xfrm>
                  <a:off x="263240" y="5664956"/>
                  <a:ext cx="1227925" cy="354307"/>
                  <a:chOff x="241023" y="5993009"/>
                  <a:chExt cx="1227925" cy="354307"/>
                </a:xfrm>
              </p:grpSpPr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57CED3F8-0E9C-4750-ADC8-39BA9817F0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1023" y="6094627"/>
                    <a:ext cx="296543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7" name="TextBox 216">
                    <a:extLst>
                      <a:ext uri="{FF2B5EF4-FFF2-40B4-BE49-F238E27FC236}">
                        <a16:creationId xmlns:a16="http://schemas.microsoft.com/office/drawing/2014/main" id="{81025F45-B603-421D-A1D1-077DD29418A0}"/>
                      </a:ext>
                    </a:extLst>
                  </p:cNvPr>
                  <p:cNvSpPr txBox="1"/>
                  <p:nvPr/>
                </p:nvSpPr>
                <p:spPr>
                  <a:xfrm>
                    <a:off x="565444" y="5993009"/>
                    <a:ext cx="903504" cy="2154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mn-MN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ВЛ 220 кВ</a:t>
                    </a:r>
                    <a:endParaRPr lang="mn-MN" sz="80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44491B73-A828-4FE0-9FE3-5F962485B9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1023" y="6250343"/>
                    <a:ext cx="296543" cy="0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9" name="TextBox 218">
                    <a:extLst>
                      <a:ext uri="{FF2B5EF4-FFF2-40B4-BE49-F238E27FC236}">
                        <a16:creationId xmlns:a16="http://schemas.microsoft.com/office/drawing/2014/main" id="{F712449B-1390-4FE4-A2A4-ABFF0A4B83C3}"/>
                      </a:ext>
                    </a:extLst>
                  </p:cNvPr>
                  <p:cNvSpPr txBox="1"/>
                  <p:nvPr/>
                </p:nvSpPr>
                <p:spPr>
                  <a:xfrm>
                    <a:off x="565444" y="6131872"/>
                    <a:ext cx="903504" cy="2154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mn-MN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ВЛ 110 кВ</a:t>
                    </a:r>
                    <a:endParaRPr lang="mn-MN" sz="80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8FC4CFDE-6920-4FE7-ADBE-94167312E5EF}"/>
                    </a:ext>
                  </a:extLst>
                </p:cNvPr>
                <p:cNvGrpSpPr/>
                <p:nvPr/>
              </p:nvGrpSpPr>
              <p:grpSpPr>
                <a:xfrm>
                  <a:off x="245151" y="6496072"/>
                  <a:ext cx="1223797" cy="215444"/>
                  <a:chOff x="245151" y="6496072"/>
                  <a:chExt cx="1223797" cy="215444"/>
                </a:xfrm>
              </p:grpSpPr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CC3C2EE8-F9FD-4B3D-B643-74952992E5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5151" y="6605690"/>
                    <a:ext cx="296543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4" name="TextBox 213">
                    <a:extLst>
                      <a:ext uri="{FF2B5EF4-FFF2-40B4-BE49-F238E27FC236}">
                        <a16:creationId xmlns:a16="http://schemas.microsoft.com/office/drawing/2014/main" id="{17C0C7D8-84A5-429D-8C39-2D6D63A98857}"/>
                      </a:ext>
                    </a:extLst>
                  </p:cNvPr>
                  <p:cNvSpPr txBox="1"/>
                  <p:nvPr/>
                </p:nvSpPr>
                <p:spPr>
                  <a:xfrm>
                    <a:off x="565444" y="6496072"/>
                    <a:ext cx="903504" cy="2154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mn-MN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ВЛ 220 кВ</a:t>
                    </a:r>
                    <a:endParaRPr lang="mn-MN" sz="80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E707BD0A-A87B-4368-B245-5376816F41C8}"/>
                    </a:ext>
                  </a:extLst>
                </p:cNvPr>
                <p:cNvSpPr txBox="1"/>
                <p:nvPr/>
              </p:nvSpPr>
              <p:spPr>
                <a:xfrm>
                  <a:off x="145637" y="6086469"/>
                  <a:ext cx="1607170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800" b="1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Планируемые ВЛ</a:t>
                  </a:r>
                  <a:endParaRPr lang="mn-MN" sz="8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8B751C8B-9F61-4541-9D19-9C13CCBFB05C}"/>
                    </a:ext>
                  </a:extLst>
                </p:cNvPr>
                <p:cNvGrpSpPr/>
                <p:nvPr/>
              </p:nvGrpSpPr>
              <p:grpSpPr>
                <a:xfrm>
                  <a:off x="215639" y="6375850"/>
                  <a:ext cx="374943" cy="46284"/>
                  <a:chOff x="355680" y="5380073"/>
                  <a:chExt cx="374943" cy="15696"/>
                </a:xfrm>
              </p:grpSpPr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A72C33EC-0E1B-4D2B-B957-EFBDB41B28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5680" y="5395769"/>
                    <a:ext cx="370461" cy="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BFD95F23-9F5F-448B-BDD3-8084BA03B3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0162" y="5380073"/>
                    <a:ext cx="370461" cy="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0F36132A-3CBE-4005-86D3-8C61FF83D8B5}"/>
                  </a:ext>
                </a:extLst>
              </p:cNvPr>
              <p:cNvSpPr txBox="1"/>
              <p:nvPr/>
            </p:nvSpPr>
            <p:spPr>
              <a:xfrm>
                <a:off x="121588" y="5458195"/>
                <a:ext cx="1607170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Введённые ВЛ</a:t>
                </a:r>
                <a:endParaRPr lang="mn-MN" sz="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5FFA6A7-613E-4BA1-85AA-DC1FDF421510}"/>
                  </a:ext>
                </a:extLst>
              </p:cNvPr>
              <p:cNvSpPr txBox="1"/>
              <p:nvPr/>
            </p:nvSpPr>
            <p:spPr>
              <a:xfrm>
                <a:off x="565444" y="6277540"/>
                <a:ext cx="198581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mn-MN" sz="8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ВЛ 500 кВ</a:t>
                </a:r>
                <a:endParaRPr lang="mn-MN" sz="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3B4FC05-5ADC-BB6D-B658-550E10AA1E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863" y="2974414"/>
            <a:ext cx="278087" cy="278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21000"/>
              </a:srgbClr>
            </a:outerShdw>
          </a:effectLst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7280A43B-59D7-B912-5357-C6BA2C3D7D50}"/>
              </a:ext>
            </a:extLst>
          </p:cNvPr>
          <p:cNvSpPr txBox="1"/>
          <p:nvPr/>
        </p:nvSpPr>
        <p:spPr>
          <a:xfrm>
            <a:off x="67159" y="2989029"/>
            <a:ext cx="18077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Дургунская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ГЭС, 12 МВт, 38 млн кВт-ч, 2008 г., 28,5 млн долл.</a:t>
            </a:r>
            <a:endParaRPr lang="mn-MN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1" name="Picture 240">
            <a:extLst>
              <a:ext uri="{FF2B5EF4-FFF2-40B4-BE49-F238E27FC236}">
                <a16:creationId xmlns:a16="http://schemas.microsoft.com/office/drawing/2014/main" id="{EB7F8317-AD5C-48A5-D040-4DF48AF4C8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174" y="3224698"/>
            <a:ext cx="278087" cy="278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21000"/>
              </a:srgbClr>
            </a:outerShdw>
          </a:effectLst>
        </p:spPr>
      </p:pic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E20DF909-739F-CE29-C7B4-FEFA6D48E1A7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807652" y="3113458"/>
            <a:ext cx="816211" cy="125683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" name="Picture 255">
            <a:extLst>
              <a:ext uri="{FF2B5EF4-FFF2-40B4-BE49-F238E27FC236}">
                <a16:creationId xmlns:a16="http://schemas.microsoft.com/office/drawing/2014/main" id="{BAC90AB8-08CA-1830-8332-7154DED4F6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061" y="2353594"/>
            <a:ext cx="194238" cy="1942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2675E9C7-6F4F-997A-D108-5CCCB91C5F1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437" y="2696511"/>
            <a:ext cx="194238" cy="194238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DA64563D-EDD2-AE9D-02D6-01BAFE27E24F}"/>
              </a:ext>
            </a:extLst>
          </p:cNvPr>
          <p:cNvSpPr txBox="1"/>
          <p:nvPr/>
        </p:nvSpPr>
        <p:spPr>
          <a:xfrm>
            <a:off x="7047455" y="1521097"/>
            <a:ext cx="3039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АЭС "</a:t>
            </a:r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Моннар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10 МВт, 16,2 млн кВт-ч, 2017 год, 19,4 млн долл.</a:t>
            </a:r>
            <a:endParaRPr lang="mn-MN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078F2952-99EA-1D46-FEEC-62382A8BFD1F}"/>
              </a:ext>
            </a:extLst>
          </p:cNvPr>
          <p:cNvCxnSpPr>
            <a:cxnSpLocks/>
          </p:cNvCxnSpPr>
          <p:nvPr/>
        </p:nvCxnSpPr>
        <p:spPr>
          <a:xfrm flipH="1">
            <a:off x="6961904" y="1872628"/>
            <a:ext cx="227429" cy="760398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8" name="Picture 277">
            <a:extLst>
              <a:ext uri="{FF2B5EF4-FFF2-40B4-BE49-F238E27FC236}">
                <a16:creationId xmlns:a16="http://schemas.microsoft.com/office/drawing/2014/main" id="{5E91448B-8E8C-36E0-E2BB-12964573D2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957" y="3012143"/>
            <a:ext cx="194238" cy="194238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A40F7D0D-3541-EF4C-C18F-2EF393D48922}"/>
              </a:ext>
            </a:extLst>
          </p:cNvPr>
          <p:cNvSpPr txBox="1"/>
          <p:nvPr/>
        </p:nvSpPr>
        <p:spPr>
          <a:xfrm>
            <a:off x="7205170" y="1948224"/>
            <a:ext cx="3228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СЭС </a:t>
            </a:r>
            <a:r>
              <a:rPr lang="en-US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Bohog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МВт, 27 млн кВт-ч, 2019 г., 26,3 млн долл.</a:t>
            </a:r>
            <a:endParaRPr lang="mn-MN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4" name="Picture 283">
            <a:extLst>
              <a:ext uri="{FF2B5EF4-FFF2-40B4-BE49-F238E27FC236}">
                <a16:creationId xmlns:a16="http://schemas.microsoft.com/office/drawing/2014/main" id="{F5409645-F4B3-0FFB-5108-403EB728BA4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487" y="3025807"/>
            <a:ext cx="278087" cy="278087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090F2085-BA88-9A38-699B-B34C008F7CD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136" y="4132322"/>
            <a:ext cx="278087" cy="278087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0EDE1044-7F3F-2EE4-CEFE-C9548A7A40A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840" y="4501994"/>
            <a:ext cx="278087" cy="278087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3D0AAEA2-5C58-AF32-4849-56A85C1A93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880" y="4583874"/>
            <a:ext cx="194238" cy="1942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64E3A442-037F-44EC-9CF1-2F2050E8C1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452" y="4052022"/>
            <a:ext cx="194238" cy="19423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27A05F4E-CBB0-51DB-FE33-CC24433AB5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618" y="3341899"/>
            <a:ext cx="194238" cy="194238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2" name="TextBox 301">
            <a:extLst>
              <a:ext uri="{FF2B5EF4-FFF2-40B4-BE49-F238E27FC236}">
                <a16:creationId xmlns:a16="http://schemas.microsoft.com/office/drawing/2014/main" id="{B5EF6541-6385-B5A4-1F7A-D5E2362C20E1}"/>
              </a:ext>
            </a:extLst>
          </p:cNvPr>
          <p:cNvSpPr txBox="1"/>
          <p:nvPr/>
        </p:nvSpPr>
        <p:spPr>
          <a:xfrm>
            <a:off x="5781647" y="5890088"/>
            <a:ext cx="17301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Салхитская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ВЭС, 50 МВт, 164 млн кВт-ч, 2013 г., 122,1 млн долл.</a:t>
            </a:r>
            <a:endParaRPr lang="mn-MN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7F34F08C-D851-A68F-951E-BD513893CFC5}"/>
              </a:ext>
            </a:extLst>
          </p:cNvPr>
          <p:cNvSpPr txBox="1"/>
          <p:nvPr/>
        </p:nvSpPr>
        <p:spPr>
          <a:xfrm>
            <a:off x="7980146" y="5796809"/>
            <a:ext cx="18111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Шандская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ВЭС, 55 МВт, 194 млн кВт-ч 2019 г., 121,7 млн долл.</a:t>
            </a:r>
            <a:endParaRPr lang="mn-MN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B9A8E51-5EE2-AFF4-916C-C2BDDD66C02A}"/>
              </a:ext>
            </a:extLst>
          </p:cNvPr>
          <p:cNvCxnSpPr>
            <a:cxnSpLocks/>
            <a:stCxn id="303" idx="0"/>
            <a:endCxn id="285" idx="2"/>
          </p:cNvCxnSpPr>
          <p:nvPr/>
        </p:nvCxnSpPr>
        <p:spPr>
          <a:xfrm flipH="1" flipV="1">
            <a:off x="7692180" y="4410409"/>
            <a:ext cx="1193557" cy="1386400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2B3E880D-11D8-F657-7BF5-6321BF48D63C}"/>
              </a:ext>
            </a:extLst>
          </p:cNvPr>
          <p:cNvCxnSpPr>
            <a:cxnSpLocks/>
            <a:stCxn id="282" idx="2"/>
          </p:cNvCxnSpPr>
          <p:nvPr/>
        </p:nvCxnSpPr>
        <p:spPr>
          <a:xfrm flipH="1">
            <a:off x="6796546" y="2348334"/>
            <a:ext cx="2022638" cy="705620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TextBox 314">
            <a:extLst>
              <a:ext uri="{FF2B5EF4-FFF2-40B4-BE49-F238E27FC236}">
                <a16:creationId xmlns:a16="http://schemas.microsoft.com/office/drawing/2014/main" id="{92ED5FB9-B6F6-A7B3-7E00-C506D6E01DF3}"/>
              </a:ext>
            </a:extLst>
          </p:cNvPr>
          <p:cNvSpPr txBox="1"/>
          <p:nvPr/>
        </p:nvSpPr>
        <p:spPr>
          <a:xfrm>
            <a:off x="8890692" y="6119336"/>
            <a:ext cx="3301308" cy="738664"/>
          </a:xfrm>
          <a:prstGeom prst="rect">
            <a:avLst/>
          </a:prstGeom>
          <a:noFill/>
          <a:ln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СЭС мощностью 90 МВт - 184,4 млн.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ВЭС мощностью 155 МВт - 364,5 млн.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ГЭС мощностью 23 МВт - 71,3 млн. </a:t>
            </a:r>
            <a:r>
              <a:rPr lang="ru-RU" sz="10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 268 МВт, 620,2 млн. долл.</a:t>
            </a:r>
            <a:endParaRPr lang="mn-MN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026C9E-73B8-881B-C8BF-167534D48CA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589" y="5928390"/>
            <a:ext cx="400109" cy="400109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E069A-9D44-5505-78A1-30481264A4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966" y="5968352"/>
            <a:ext cx="400109" cy="400109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001F6-C45A-892A-64EA-DACC158035A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810" y="5880028"/>
            <a:ext cx="400109" cy="40010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71304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720281" y="170323"/>
            <a:ext cx="690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МОНГОЛИЯ И МИРОВАЯ УСТАНОВЛЕННАЯ МОЩНОСТЬ И ДОЛЯ ВОЗОБНОВЛЯЕМЫХ ИСТОЧНИКОВ ЭНЕРГИИ</a:t>
            </a:r>
            <a:endParaRPr lang="mn-MN" b="1" i="0" u="none" strike="noStrike" cap="all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AAA0ADA-C1F3-4BD9-8626-21C8DAE13E79}"/>
              </a:ext>
            </a:extLst>
          </p:cNvPr>
          <p:cNvGraphicFramePr>
            <a:graphicFrameLocks/>
          </p:cNvGraphicFramePr>
          <p:nvPr/>
        </p:nvGraphicFramePr>
        <p:xfrm>
          <a:off x="7137510" y="755098"/>
          <a:ext cx="2180495" cy="171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C270740B-D919-4156-98E9-4555103FF19B}"/>
              </a:ext>
            </a:extLst>
          </p:cNvPr>
          <p:cNvSpPr txBox="1"/>
          <p:nvPr/>
        </p:nvSpPr>
        <p:spPr>
          <a:xfrm>
            <a:off x="9551692" y="6561506"/>
            <a:ext cx="2562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n-MN" sz="1200" b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Эх сурвалж: ОУСЭХА 2020 он</a:t>
            </a:r>
            <a:endParaRPr lang="en-US" sz="12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D873A3-6ACE-472F-BE49-1CC0D2DCF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30115"/>
              </p:ext>
            </p:extLst>
          </p:nvPr>
        </p:nvGraphicFramePr>
        <p:xfrm>
          <a:off x="111759" y="3641380"/>
          <a:ext cx="6524568" cy="319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7820">
                  <a:extLst>
                    <a:ext uri="{9D8B030D-6E8A-4147-A177-3AD203B41FA5}">
                      <a16:colId xmlns:a16="http://schemas.microsoft.com/office/drawing/2014/main" val="2866568656"/>
                    </a:ext>
                  </a:extLst>
                </a:gridCol>
                <a:gridCol w="1019728">
                  <a:extLst>
                    <a:ext uri="{9D8B030D-6E8A-4147-A177-3AD203B41FA5}">
                      <a16:colId xmlns:a16="http://schemas.microsoft.com/office/drawing/2014/main" val="1859444071"/>
                    </a:ext>
                  </a:extLst>
                </a:gridCol>
                <a:gridCol w="595945">
                  <a:extLst>
                    <a:ext uri="{9D8B030D-6E8A-4147-A177-3AD203B41FA5}">
                      <a16:colId xmlns:a16="http://schemas.microsoft.com/office/drawing/2014/main" val="1045738291"/>
                    </a:ext>
                  </a:extLst>
                </a:gridCol>
                <a:gridCol w="953512">
                  <a:extLst>
                    <a:ext uri="{9D8B030D-6E8A-4147-A177-3AD203B41FA5}">
                      <a16:colId xmlns:a16="http://schemas.microsoft.com/office/drawing/2014/main" val="2243952261"/>
                    </a:ext>
                  </a:extLst>
                </a:gridCol>
                <a:gridCol w="635674">
                  <a:extLst>
                    <a:ext uri="{9D8B030D-6E8A-4147-A177-3AD203B41FA5}">
                      <a16:colId xmlns:a16="http://schemas.microsoft.com/office/drawing/2014/main" val="208519009"/>
                    </a:ext>
                  </a:extLst>
                </a:gridCol>
                <a:gridCol w="1032971">
                  <a:extLst>
                    <a:ext uri="{9D8B030D-6E8A-4147-A177-3AD203B41FA5}">
                      <a16:colId xmlns:a16="http://schemas.microsoft.com/office/drawing/2014/main" val="920000983"/>
                    </a:ext>
                  </a:extLst>
                </a:gridCol>
                <a:gridCol w="648918">
                  <a:extLst>
                    <a:ext uri="{9D8B030D-6E8A-4147-A177-3AD203B41FA5}">
                      <a16:colId xmlns:a16="http://schemas.microsoft.com/office/drawing/2014/main" val="1837265033"/>
                    </a:ext>
                  </a:extLst>
                </a:gridCol>
              </a:tblGrid>
              <a:tr h="1814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34803"/>
                  </a:ext>
                </a:extLst>
              </a:tr>
              <a:tr h="181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МВт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МВт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МВт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4677627"/>
                  </a:ext>
                </a:extLst>
              </a:tr>
              <a:tr h="181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4218068"/>
                  </a:ext>
                </a:extLst>
              </a:tr>
              <a:tr h="181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Гидроэнергетика</a:t>
                      </a:r>
                      <a:endParaRPr lang="mn-M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62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025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54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47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26291"/>
                  </a:ext>
                </a:extLst>
              </a:tr>
              <a:tr h="18145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 ВИЭ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3922460"/>
                  </a:ext>
                </a:extLst>
              </a:tr>
              <a:tr h="35393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Гидроаккумулирующие установки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116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120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121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2824821"/>
                  </a:ext>
                </a:extLst>
              </a:tr>
              <a:tr h="266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Ветроэнергетика</a:t>
                      </a:r>
                      <a:endParaRPr lang="mn-M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446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22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563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23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733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26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731579"/>
                  </a:ext>
                </a:extLst>
              </a:tr>
              <a:tr h="26299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суше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452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540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698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7787321"/>
                  </a:ext>
                </a:extLst>
              </a:tr>
              <a:tr h="26299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Морские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14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23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34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4556234"/>
                  </a:ext>
                </a:extLst>
              </a:tr>
              <a:tr h="353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Солнечная энергетика</a:t>
                      </a:r>
                      <a:endParaRPr lang="mn-M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296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14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488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20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713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25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69966"/>
                  </a:ext>
                </a:extLst>
              </a:tr>
              <a:tr h="26299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Фотоэлектрическая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291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482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707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579381"/>
                  </a:ext>
                </a:extLst>
              </a:tr>
              <a:tr h="26299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Централизованная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6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903842"/>
                  </a:ext>
                </a:extLst>
              </a:tr>
              <a:tr h="262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Прочее</a:t>
                      </a:r>
                      <a:r>
                        <a:rPr lang="mn-MN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mn-M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20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0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19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959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0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5095061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7EB900F-3184-4951-B65A-CF899B7C80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051824"/>
              </p:ext>
            </p:extLst>
          </p:nvPr>
        </p:nvGraphicFramePr>
        <p:xfrm>
          <a:off x="211382" y="903675"/>
          <a:ext cx="47372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6DC1921-BC28-4206-A0A7-B2404FAB1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305526"/>
              </p:ext>
            </p:extLst>
          </p:nvPr>
        </p:nvGraphicFramePr>
        <p:xfrm>
          <a:off x="6438900" y="1612358"/>
          <a:ext cx="5184062" cy="397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009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A9BBE7C-DA3B-2C40-9E01-3C7311EEA284}" type="datetime1">
              <a:rPr lang="en-US" smtClean="0"/>
              <a:pPr>
                <a:defRPr/>
              </a:pPr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Date &amp;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3A73083-BA71-CF45-8EA9-B442DC76076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453500" y="182579"/>
            <a:ext cx="8399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cap="all" dirty="0">
                <a:solidFill>
                  <a:schemeClr val="bg1"/>
                </a:solidFill>
                <a:latin typeface="Arial" panose="020B0604020202020204" pitchFamily="34" charset="0"/>
              </a:rPr>
              <a:t>Расположение ГЭС и ГАЭС, предложенных Министерством энергетики для краткосрочной реализации</a:t>
            </a:r>
            <a:endParaRPr lang="mn-MN" cap="al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939" y="951767"/>
            <a:ext cx="12188825" cy="5928458"/>
            <a:chOff x="6350" y="951767"/>
            <a:chExt cx="12188825" cy="59284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74"/>
            <a:stretch/>
          </p:blipFill>
          <p:spPr>
            <a:xfrm>
              <a:off x="6350" y="951767"/>
              <a:ext cx="12188825" cy="5928458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778375" y="2790825"/>
              <a:ext cx="69850" cy="69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673601" y="2752726"/>
              <a:ext cx="80644" cy="768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36344" y="2635408"/>
              <a:ext cx="69531" cy="7286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68706" y="2306321"/>
              <a:ext cx="74294" cy="78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213475" y="2979419"/>
              <a:ext cx="85725" cy="641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55056" y="3056251"/>
              <a:ext cx="91438" cy="7429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98619" y="4082415"/>
              <a:ext cx="71756" cy="768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142738" y="4193222"/>
              <a:ext cx="71756" cy="768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18"/>
            <p:cNvSpPr txBox="1">
              <a:spLocks/>
            </p:cNvSpPr>
            <p:nvPr/>
          </p:nvSpPr>
          <p:spPr bwMode="auto">
            <a:xfrm>
              <a:off x="7121227" y="5334954"/>
              <a:ext cx="3430233" cy="68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Река </a:t>
              </a:r>
              <a:r>
                <a:rPr lang="ru-RU" altLang="en-US" sz="1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Туул</a:t>
              </a:r>
              <a:endParaRPr lang="ru-RU" alt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ГЭС "</a:t>
              </a:r>
              <a:r>
                <a:rPr lang="ru-RU" altLang="en-US" sz="1050" dirty="0" err="1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Мандал</a:t>
              </a: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" мощностью 20 МВт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-Длина порта: 800 м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-Объем водохранилища: 1422 млн. м3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Орхон-</a:t>
              </a:r>
              <a:r>
                <a:rPr lang="ru-RU" altLang="en-US" sz="1050" dirty="0" err="1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Туульская</a:t>
              </a: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ГЭС 10 МВт + ГАЭС 100 МВт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-Длина порта: 400 метров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Объем водохранилища: 49,5 млн. м3</a:t>
              </a:r>
              <a:endParaRPr lang="mn-MN" altLang="en-US" sz="800" dirty="0">
                <a:solidFill>
                  <a:srgbClr val="66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Connector: Elbow 26">
              <a:extLst>
                <a:ext uri="{FF2B5EF4-FFF2-40B4-BE49-F238E27FC236}">
                  <a16:creationId xmlns:a16="http://schemas.microsoft.com/office/drawing/2014/main" id="{A1364202-85C1-48A3-A780-4B14807D47B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60945" y="3130912"/>
              <a:ext cx="2157129" cy="2018287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D60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8"/>
            <p:cNvSpPr txBox="1">
              <a:spLocks/>
            </p:cNvSpPr>
            <p:nvPr/>
          </p:nvSpPr>
          <p:spPr bwMode="auto">
            <a:xfrm>
              <a:off x="9662724" y="4931145"/>
              <a:ext cx="2421090" cy="68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Река </a:t>
              </a:r>
              <a:r>
                <a:rPr lang="ru-RU" altLang="en-US" sz="1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Оон</a:t>
              </a:r>
              <a:endParaRPr lang="ru-RU" alt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ГЭС "Делен-</a:t>
              </a:r>
              <a:r>
                <a:rPr lang="ru-RU" altLang="en-US" sz="1050" dirty="0" err="1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Уул</a:t>
              </a: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" мощностью 18 МВт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-Длина порта: 490 м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-объем водохранилища: 247 млн. м3</a:t>
              </a:r>
              <a:endParaRPr lang="mn-MN" altLang="en-US" sz="800" dirty="0">
                <a:solidFill>
                  <a:srgbClr val="66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Connector: Elbow 26">
              <a:extLst>
                <a:ext uri="{FF2B5EF4-FFF2-40B4-BE49-F238E27FC236}">
                  <a16:creationId xmlns:a16="http://schemas.microsoft.com/office/drawing/2014/main" id="{A1364202-85C1-48A3-A780-4B14807D47B3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 rot="16200000" flipH="1">
              <a:off x="8440821" y="3138564"/>
              <a:ext cx="2510344" cy="1649766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D60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18"/>
            <p:cNvSpPr txBox="1">
              <a:spLocks/>
            </p:cNvSpPr>
            <p:nvPr/>
          </p:nvSpPr>
          <p:spPr bwMode="auto">
            <a:xfrm>
              <a:off x="4695699" y="5126197"/>
              <a:ext cx="2424750" cy="68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Река </a:t>
              </a:r>
              <a:r>
                <a:rPr lang="ru-RU" altLang="en-US" sz="1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Байдраг</a:t>
              </a:r>
              <a:endParaRPr lang="ru-RU" alt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dirty="0" err="1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Байдрагская</a:t>
              </a:r>
              <a:r>
                <a:rPr lang="ru-RU" altLang="en-US" sz="120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ГЭС мощностью 11 МВт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-Длина порта: 600 м - объем водохранилища: 264 млн. м3</a:t>
              </a:r>
              <a:endParaRPr lang="mn-MN" altLang="en-US" sz="1200" dirty="0">
                <a:solidFill>
                  <a:srgbClr val="66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Connector: Elbow 26">
              <a:extLst>
                <a:ext uri="{FF2B5EF4-FFF2-40B4-BE49-F238E27FC236}">
                  <a16:creationId xmlns:a16="http://schemas.microsoft.com/office/drawing/2014/main" id="{A1364202-85C1-48A3-A780-4B14807D47B3}"/>
                </a:ext>
              </a:extLst>
            </p:cNvPr>
            <p:cNvCxnSpPr>
              <a:cxnSpLocks/>
              <a:stCxn id="15" idx="6"/>
            </p:cNvCxnSpPr>
            <p:nvPr/>
          </p:nvCxnSpPr>
          <p:spPr>
            <a:xfrm>
              <a:off x="4270375" y="4120833"/>
              <a:ext cx="796926" cy="1036478"/>
            </a:xfrm>
            <a:prstGeom prst="bentConnector2">
              <a:avLst/>
            </a:prstGeom>
            <a:ln w="9525">
              <a:solidFill>
                <a:srgbClr val="D60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18"/>
            <p:cNvSpPr txBox="1">
              <a:spLocks/>
            </p:cNvSpPr>
            <p:nvPr/>
          </p:nvSpPr>
          <p:spPr bwMode="auto">
            <a:xfrm>
              <a:off x="109101" y="5089181"/>
              <a:ext cx="3430233" cy="68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Река </a:t>
              </a:r>
              <a:r>
                <a:rPr lang="ru-RU" altLang="en-US" sz="105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Ховд</a:t>
              </a:r>
              <a:r>
                <a:rPr lang="ru-RU" altLang="en-US" sz="105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 err="1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Ульгийская</a:t>
              </a: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ГЭС мощностью 50 МВт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-Длина порта: 500 м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-объем водохранилища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1074 млн. м3</a:t>
              </a:r>
              <a:endParaRPr lang="mn-MN" altLang="en-US" sz="1050" dirty="0">
                <a:ea typeface="Times New Roman" panose="02020603050405020304" pitchFamily="18" charset="0"/>
              </a:endParaRPr>
            </a:p>
          </p:txBody>
        </p:sp>
        <p:cxnSp>
          <p:nvCxnSpPr>
            <p:cNvPr id="30" name="Connector: Elbow 26">
              <a:extLst>
                <a:ext uri="{FF2B5EF4-FFF2-40B4-BE49-F238E27FC236}">
                  <a16:creationId xmlns:a16="http://schemas.microsoft.com/office/drawing/2014/main" id="{A1364202-85C1-48A3-A780-4B14807D47B3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 rot="5400000">
              <a:off x="-586917" y="3396413"/>
              <a:ext cx="2704758" cy="680783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D60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18"/>
            <p:cNvSpPr txBox="1">
              <a:spLocks/>
            </p:cNvSpPr>
            <p:nvPr/>
          </p:nvSpPr>
          <p:spPr bwMode="auto">
            <a:xfrm>
              <a:off x="2360053" y="5139196"/>
              <a:ext cx="2488172" cy="105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Река </a:t>
              </a:r>
              <a:r>
                <a:rPr lang="ru-RU" altLang="en-US" sz="105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Байдраг</a:t>
              </a:r>
              <a:endParaRPr lang="ru-RU" altLang="en-US" sz="105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Река </a:t>
              </a:r>
              <a:r>
                <a:rPr lang="ru-RU" altLang="en-US" sz="1050" dirty="0" err="1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Байдраг</a:t>
              </a:r>
              <a:endParaRPr lang="ru-RU" altLang="en-US" sz="1050" dirty="0">
                <a:solidFill>
                  <a:srgbClr val="66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 err="1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Байдрагская</a:t>
              </a: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ГЭС мощностью 8 МВт,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ГАЭС мощностью 100 МВт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длина порта: 550 м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-объем водохранилища: 278 млн. м3</a:t>
              </a:r>
              <a:endParaRPr lang="mn-MN" alt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34" name="Connector: Elbow 26">
              <a:extLst>
                <a:ext uri="{FF2B5EF4-FFF2-40B4-BE49-F238E27FC236}">
                  <a16:creationId xmlns:a16="http://schemas.microsoft.com/office/drawing/2014/main" id="{A1364202-85C1-48A3-A780-4B14807D47B3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rot="10800000" flipV="1">
              <a:off x="2852850" y="4231640"/>
              <a:ext cx="1289888" cy="938670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D60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18"/>
            <p:cNvSpPr txBox="1">
              <a:spLocks/>
            </p:cNvSpPr>
            <p:nvPr/>
          </p:nvSpPr>
          <p:spPr bwMode="auto">
            <a:xfrm>
              <a:off x="3687404" y="972324"/>
              <a:ext cx="2377534" cy="72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Река </a:t>
              </a:r>
              <a:r>
                <a:rPr lang="ru-RU" altLang="en-US" sz="1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Идер</a:t>
              </a:r>
              <a:endParaRPr lang="en-US" alt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 err="1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Манхан-Уул</a:t>
              </a: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26 МВт ГЭС+</a:t>
              </a:r>
              <a:r>
                <a:rPr lang="ru-RU" altLang="en-US" sz="1050" dirty="0">
                  <a:solidFill>
                    <a:srgbClr val="003DB8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200 МВт ГАЭС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длина порта: 350 м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05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-объем водохранилища: 203 млн. м3</a:t>
              </a:r>
              <a:endParaRPr lang="mn-MN" altLang="en-US" sz="1200" dirty="0">
                <a:solidFill>
                  <a:srgbClr val="66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Connector: Elbow 26">
              <a:extLst>
                <a:ext uri="{FF2B5EF4-FFF2-40B4-BE49-F238E27FC236}">
                  <a16:creationId xmlns:a16="http://schemas.microsoft.com/office/drawing/2014/main" id="{A1364202-85C1-48A3-A780-4B14807D47B3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rot="10800000">
              <a:off x="3677765" y="1614187"/>
              <a:ext cx="995837" cy="1176957"/>
            </a:xfrm>
            <a:prstGeom prst="bentConnector2">
              <a:avLst/>
            </a:prstGeom>
            <a:ln w="9525">
              <a:solidFill>
                <a:srgbClr val="D60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18"/>
            <p:cNvSpPr txBox="1">
              <a:spLocks/>
            </p:cNvSpPr>
            <p:nvPr/>
          </p:nvSpPr>
          <p:spPr bwMode="auto">
            <a:xfrm>
              <a:off x="6050742" y="963585"/>
              <a:ext cx="2377534" cy="73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Река </a:t>
              </a:r>
              <a:r>
                <a:rPr lang="ru-RU" altLang="en-US" sz="1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Чулуут</a:t>
              </a:r>
              <a:r>
                <a:rPr lang="ru-RU" altLang="en-US" sz="12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mn-MN" altLang="en-US" sz="12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mn-MN" altLang="en-US" sz="1200" dirty="0">
                <a:ea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dirty="0" err="1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Чулуутская</a:t>
              </a:r>
              <a:r>
                <a:rPr lang="ru-RU" altLang="en-US" sz="120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ГЭС мощностью 15 МВт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-Длина порта: 712 м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-Объем водохранилища: 500 млн. м3</a:t>
              </a:r>
              <a:endParaRPr lang="mn-MN" altLang="en-US" sz="1000" dirty="0">
                <a:solidFill>
                  <a:srgbClr val="66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Connector: Elbow 26">
              <a:extLst>
                <a:ext uri="{FF2B5EF4-FFF2-40B4-BE49-F238E27FC236}">
                  <a16:creationId xmlns:a16="http://schemas.microsoft.com/office/drawing/2014/main" id="{A1364202-85C1-48A3-A780-4B14807D47B3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 flipV="1">
              <a:off x="4848225" y="1597300"/>
              <a:ext cx="1216713" cy="1228450"/>
            </a:xfrm>
            <a:prstGeom prst="bentConnector2">
              <a:avLst/>
            </a:prstGeom>
            <a:ln w="9525">
              <a:solidFill>
                <a:srgbClr val="D60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18"/>
            <p:cNvSpPr txBox="1">
              <a:spLocks/>
            </p:cNvSpPr>
            <p:nvPr/>
          </p:nvSpPr>
          <p:spPr bwMode="auto">
            <a:xfrm>
              <a:off x="8905875" y="972324"/>
              <a:ext cx="3286125" cy="73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Итого</a:t>
              </a:r>
              <a:r>
                <a:rPr lang="en-US" altLang="en-US" sz="12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mn-MN" altLang="en-US" sz="1200" dirty="0">
                <a:ea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Мощность ГЭС: 158 МВт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200" dirty="0">
                  <a:solidFill>
                    <a:srgbClr val="6600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Объем водохранилища: 4,07 млрд. м3</a:t>
              </a:r>
              <a:endParaRPr lang="mn-MN" altLang="en-US" sz="1000" dirty="0">
                <a:solidFill>
                  <a:srgbClr val="66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 Box 2">
            <a:extLst>
              <a:ext uri="{FF2B5EF4-FFF2-40B4-BE49-F238E27FC236}">
                <a16:creationId xmlns:a16="http://schemas.microsoft.com/office/drawing/2014/main" id="{588B5933-BECB-4072-B925-A446CD129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" y="6166945"/>
            <a:ext cx="3571898" cy="6152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проекта ГАЭС мощностью 100 МВт даст возможность построить СЭС и ВЭС мощностью 150-200 МВт.</a:t>
            </a:r>
            <a:endParaRPr lang="mn-MN" altLang="en-US" sz="1200" dirty="0">
              <a:ea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B029E33-9494-4B7F-BD84-341C589F6892}"/>
              </a:ext>
            </a:extLst>
          </p:cNvPr>
          <p:cNvSpPr/>
          <p:nvPr/>
        </p:nvSpPr>
        <p:spPr>
          <a:xfrm>
            <a:off x="7079175" y="3396934"/>
            <a:ext cx="85725" cy="64132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F7271F-607D-4600-AD7E-A97838024C08}"/>
              </a:ext>
            </a:extLst>
          </p:cNvPr>
          <p:cNvSpPr txBox="1"/>
          <p:nvPr/>
        </p:nvSpPr>
        <p:spPr>
          <a:xfrm>
            <a:off x="6655808" y="3139848"/>
            <a:ext cx="11570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Ulaanbaatar</a:t>
            </a:r>
            <a:endParaRPr lang="mn-MN" altLang="en-US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5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92668"/>
              </p:ext>
            </p:extLst>
          </p:nvPr>
        </p:nvGraphicFramePr>
        <p:xfrm>
          <a:off x="240262" y="3506537"/>
          <a:ext cx="6295193" cy="32376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47918">
                  <a:extLst>
                    <a:ext uri="{9D8B030D-6E8A-4147-A177-3AD203B41FA5}">
                      <a16:colId xmlns:a16="http://schemas.microsoft.com/office/drawing/2014/main" val="1255452525"/>
                    </a:ext>
                  </a:extLst>
                </a:gridCol>
                <a:gridCol w="4447275">
                  <a:extLst>
                    <a:ext uri="{9D8B030D-6E8A-4147-A177-3AD203B41FA5}">
                      <a16:colId xmlns:a16="http://schemas.microsoft.com/office/drawing/2014/main" val="2602101153"/>
                    </a:ext>
                  </a:extLst>
                </a:gridCol>
              </a:tblGrid>
              <a:tr h="274249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1687513" algn="l"/>
                        </a:tabLst>
                      </a:pPr>
                      <a:endParaRPr lang="en-US" sz="105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описание проекта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504733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18815929"/>
                  </a:ext>
                </a:extLst>
              </a:tr>
              <a:tr h="2513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mn-MN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2021-2023</a:t>
                      </a:r>
                      <a:endParaRPr lang="en-US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881377979"/>
                  </a:ext>
                </a:extLst>
              </a:tr>
              <a:tr h="41137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проекта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ЛЭП 220 кВ, протяженность 230 км, подстанция 220 кВ</a:t>
                      </a:r>
                      <a:endParaRPr lang="mn-MN" sz="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598983202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Местонахождения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Дорногови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Говисумберский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аймак</a:t>
                      </a:r>
                      <a:endParaRPr lang="mn-MN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383802240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объем финансирования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180.0 </a:t>
                      </a:r>
                      <a:r>
                        <a:rPr lang="mn-MN" sz="80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тэрбум төгрөг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859455930"/>
                  </a:ext>
                </a:extLst>
              </a:tr>
              <a:tr h="41262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финансирования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Льготный кредит ЕБРР</a:t>
                      </a:r>
                      <a:endParaRPr lang="mn-MN" sz="800" b="1" u="none" strike="noStrike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694458096"/>
                  </a:ext>
                </a:extLst>
              </a:tr>
              <a:tr h="251395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 ли он в государственную инвестиционную программу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 130 Главы 8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349858509"/>
                  </a:ext>
                </a:extLst>
              </a:tr>
              <a:tr h="7313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Отражен в плане действий правительства или нет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3.5.5. </a:t>
                      </a:r>
                      <a:r>
                        <a:rPr lang="ru-RU" sz="80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Региональная энергосистема будет подключена к высоковольтным линиям электропередачи, а электроснабжение мега-проектов горнодобывающей и тяжелой промышленности будет осуществляться</a:t>
                      </a:r>
                      <a:r>
                        <a:rPr lang="en-US" sz="80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постепенно, что позволит создать интеллектуальную систему.</a:t>
                      </a:r>
                      <a:endParaRPr lang="en-US" sz="80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5087"/>
              </p:ext>
            </p:extLst>
          </p:nvPr>
        </p:nvGraphicFramePr>
        <p:xfrm>
          <a:off x="6800152" y="3087370"/>
          <a:ext cx="5225812" cy="36546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54099">
                  <a:extLst>
                    <a:ext uri="{9D8B030D-6E8A-4147-A177-3AD203B41FA5}">
                      <a16:colId xmlns:a16="http://schemas.microsoft.com/office/drawing/2014/main" val="1255452525"/>
                    </a:ext>
                  </a:extLst>
                </a:gridCol>
                <a:gridCol w="871713">
                  <a:extLst>
                    <a:ext uri="{9D8B030D-6E8A-4147-A177-3AD203B41FA5}">
                      <a16:colId xmlns:a16="http://schemas.microsoft.com/office/drawing/2014/main" val="2602101153"/>
                    </a:ext>
                  </a:extLst>
                </a:gridCol>
              </a:tblGrid>
              <a:tr h="319588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1" kern="12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Прогресс проекта </a:t>
                      </a:r>
                      <a:endParaRPr lang="en-US" sz="1200" b="1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77979"/>
                  </a:ext>
                </a:extLst>
              </a:tr>
              <a:tr h="761802">
                <a:tc gridSpan="2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Проведены технико-экономическое обоснование, проектирование и детальная экологическая оценка. Согласован и утвержден маршрут линии протяженностью 230 км, проходящий по территории двух аймаков. В настоящее время вносятся изменения в проект. Обсуждается экологическая оценка.</a:t>
                      </a:r>
                      <a:endParaRPr lang="mn-MN" sz="11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05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32562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ТЭЗУС, 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ТЭО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598983202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проекта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3383802240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Экологическая оценка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859455930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землю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3694458096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необходимые разрешения</a:t>
                      </a: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349858509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строительство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Полностью ли решен вопрос с финансированием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с генеральным подрядчиком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264194" y="950721"/>
            <a:ext cx="6239910" cy="232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000FF"/>
              </a:buClr>
              <a:defRPr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Социально-экономическое значение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mn-M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южном регионе она обеспечит электроэнергией 1 403 предприятия и 11 890 домохозяйств и будет способствовать экономическому развитию региона.</a:t>
            </a: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Будут обеспечены электроэнергией </a:t>
            </a:r>
            <a:r>
              <a:rPr lang="ru-RU" sz="11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Сайншандский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промышленный комплекс, свободная экономическая зона «</a:t>
            </a:r>
            <a:r>
              <a:rPr lang="ru-RU" sz="11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Заминь-Ууд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стратегически важные места добычи полезных ископаемых.</a:t>
            </a: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Повысится качество и надежность энергоснабжения региона.</a:t>
            </a: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Текущее потребление </a:t>
            </a:r>
            <a:r>
              <a:rPr lang="ru-RU" sz="11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Хар-Айрагского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Сайншандского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11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Замын-Уудского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районов составляет 25,6 МВт, а реализация проекта позволит увеличить мощность линии до 250 МВт.</a:t>
            </a:r>
            <a:endParaRPr lang="mn-MN" sz="11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4CE38-EC8E-4098-B228-5BA897F4BB9D}"/>
              </a:ext>
            </a:extLst>
          </p:cNvPr>
          <p:cNvSpPr txBox="1"/>
          <p:nvPr/>
        </p:nvSpPr>
        <p:spPr>
          <a:xfrm>
            <a:off x="2758190" y="228912"/>
            <a:ext cx="9207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строительства воздушной линии электропередачи </a:t>
            </a:r>
            <a:r>
              <a:rPr lang="ru-RU" sz="1600" b="1" cap="all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Чойр-Сайншанд</a:t>
            </a:r>
            <a:endParaRPr lang="ru-RU" sz="1600" b="1" cap="all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E0C2DC-37A8-47DE-AC04-F3054A53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26" y="1055306"/>
            <a:ext cx="4447752" cy="24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8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81166"/>
              </p:ext>
            </p:extLst>
          </p:nvPr>
        </p:nvGraphicFramePr>
        <p:xfrm>
          <a:off x="7278804" y="2638986"/>
          <a:ext cx="4682988" cy="414592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57283">
                  <a:extLst>
                    <a:ext uri="{9D8B030D-6E8A-4147-A177-3AD203B41FA5}">
                      <a16:colId xmlns:a16="http://schemas.microsoft.com/office/drawing/2014/main" val="1255452525"/>
                    </a:ext>
                  </a:extLst>
                </a:gridCol>
                <a:gridCol w="450822">
                  <a:extLst>
                    <a:ext uri="{9D8B030D-6E8A-4147-A177-3AD203B41FA5}">
                      <a16:colId xmlns:a16="http://schemas.microsoft.com/office/drawing/2014/main" val="3109257126"/>
                    </a:ext>
                  </a:extLst>
                </a:gridCol>
                <a:gridCol w="435275">
                  <a:extLst>
                    <a:ext uri="{9D8B030D-6E8A-4147-A177-3AD203B41FA5}">
                      <a16:colId xmlns:a16="http://schemas.microsoft.com/office/drawing/2014/main" val="886612645"/>
                    </a:ext>
                  </a:extLst>
                </a:gridCol>
                <a:gridCol w="435508">
                  <a:extLst>
                    <a:ext uri="{9D8B030D-6E8A-4147-A177-3AD203B41FA5}">
                      <a16:colId xmlns:a16="http://schemas.microsoft.com/office/drawing/2014/main" val="3538271298"/>
                    </a:ext>
                  </a:extLst>
                </a:gridCol>
                <a:gridCol w="320820">
                  <a:extLst>
                    <a:ext uri="{9D8B030D-6E8A-4147-A177-3AD203B41FA5}">
                      <a16:colId xmlns:a16="http://schemas.microsoft.com/office/drawing/2014/main" val="3573789592"/>
                    </a:ext>
                  </a:extLst>
                </a:gridCol>
                <a:gridCol w="320820">
                  <a:extLst>
                    <a:ext uri="{9D8B030D-6E8A-4147-A177-3AD203B41FA5}">
                      <a16:colId xmlns:a16="http://schemas.microsoft.com/office/drawing/2014/main" val="303990379"/>
                    </a:ext>
                  </a:extLst>
                </a:gridCol>
                <a:gridCol w="320820">
                  <a:extLst>
                    <a:ext uri="{9D8B030D-6E8A-4147-A177-3AD203B41FA5}">
                      <a16:colId xmlns:a16="http://schemas.microsoft.com/office/drawing/2014/main" val="4256191842"/>
                    </a:ext>
                  </a:extLst>
                </a:gridCol>
                <a:gridCol w="320820">
                  <a:extLst>
                    <a:ext uri="{9D8B030D-6E8A-4147-A177-3AD203B41FA5}">
                      <a16:colId xmlns:a16="http://schemas.microsoft.com/office/drawing/2014/main" val="2602101153"/>
                    </a:ext>
                  </a:extLst>
                </a:gridCol>
                <a:gridCol w="3208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9013">
                <a:tc gridSpan="8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Прогресс проекта </a:t>
                      </a:r>
                      <a:r>
                        <a:rPr lang="mn-MN" sz="10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%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388504733"/>
                  </a:ext>
                </a:extLst>
              </a:tr>
              <a:tr h="853218">
                <a:tc gridSpan="9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Подписан контракт с подрядчиком геотермального проекта и начаты работы. Подготовлено детальное ТЭО для </a:t>
                      </a:r>
                      <a:r>
                        <a:rPr lang="ru-RU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Мянгадского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Умнуговского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Эсенбулагского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Алтайского </a:t>
                      </a:r>
                      <a:r>
                        <a:rPr lang="ru-RU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соумов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 проекта находятся в процессе выбора подрядчика, 2 - на стадии заключения контракта с выбранным подрядчиком и 2 - на стадии ТЭО.</a:t>
                      </a:r>
                      <a:endParaRPr lang="mn-MN" sz="10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mn-MN" sz="10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5929"/>
                  </a:ext>
                </a:extLst>
              </a:tr>
              <a:tr h="4713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проекта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Myanga</a:t>
                      </a:r>
                      <a:endParaRPr kumimoji="0" lang="mn-MN" sz="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М</a:t>
                      </a: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</a:t>
                      </a:r>
                      <a:endParaRPr kumimoji="0" lang="mn-MN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vert="vert27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Umnugibi</a:t>
                      </a:r>
                      <a:endParaRPr kumimoji="0" lang="mn-MN" sz="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М</a:t>
                      </a: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</a:t>
                      </a:r>
                      <a:endParaRPr kumimoji="0" lang="mn-MN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vert="vert27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Yesenbulag</a:t>
                      </a:r>
                      <a:r>
                        <a:rPr kumimoji="0" lang="mn-MN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MW</a:t>
                      </a:r>
                      <a:endParaRPr kumimoji="0" lang="mn-MN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vert="vert27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Altai soum </a:t>
                      </a:r>
                      <a:r>
                        <a:rPr kumimoji="0" lang="mn-MN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300 </a:t>
                      </a: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kW</a:t>
                      </a:r>
                      <a:endParaRPr kumimoji="0" lang="mn-MN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vert="vert27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Uliastai</a:t>
                      </a:r>
                      <a:r>
                        <a:rPr kumimoji="0" lang="mn-MN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М</a:t>
                      </a: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</a:t>
                      </a:r>
                      <a:endParaRPr kumimoji="0" lang="mn-MN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vert="vert27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Telmen</a:t>
                      </a:r>
                      <a:endParaRPr kumimoji="0" lang="mn-MN" sz="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М</a:t>
                      </a: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</a:t>
                      </a:r>
                      <a:endParaRPr kumimoji="0" lang="mn-MN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vert="vert27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Murun</a:t>
                      </a:r>
                      <a:r>
                        <a:rPr kumimoji="0" lang="mn-MN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М</a:t>
                      </a: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</a:t>
                      </a:r>
                      <a:endParaRPr kumimoji="0" lang="mn-MN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vert="vert27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geothermal</a:t>
                      </a:r>
                      <a:endParaRPr kumimoji="0" lang="mn-MN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vert="vert270"/>
                </a:tc>
                <a:extLst>
                  <a:ext uri="{0D108BD9-81ED-4DB2-BD59-A6C34878D82A}">
                    <a16:rowId xmlns:a16="http://schemas.microsoft.com/office/drawing/2014/main" val="598983202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ТЭЗУС, 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ТЭО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extLst>
                  <a:ext uri="{0D108BD9-81ED-4DB2-BD59-A6C34878D82A}">
                    <a16:rowId xmlns:a16="http://schemas.microsoft.com/office/drawing/2014/main" val="215020140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проекта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extLst>
                  <a:ext uri="{0D108BD9-81ED-4DB2-BD59-A6C34878D82A}">
                    <a16:rowId xmlns:a16="http://schemas.microsoft.com/office/drawing/2014/main" val="3383802240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Экологическая оценка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extLst>
                  <a:ext uri="{0D108BD9-81ED-4DB2-BD59-A6C34878D82A}">
                    <a16:rowId xmlns:a16="http://schemas.microsoft.com/office/drawing/2014/main" val="859455930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землю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extLst>
                  <a:ext uri="{0D108BD9-81ED-4DB2-BD59-A6C34878D82A}">
                    <a16:rowId xmlns:a16="http://schemas.microsoft.com/office/drawing/2014/main" val="3694458096"/>
                  </a:ext>
                </a:extLst>
              </a:tr>
              <a:tr h="25557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необходимые разрешения</a:t>
                      </a: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extLst>
                  <a:ext uri="{0D108BD9-81ED-4DB2-BD59-A6C34878D82A}">
                    <a16:rowId xmlns:a16="http://schemas.microsoft.com/office/drawing/2014/main" val="1349858509"/>
                  </a:ext>
                </a:extLst>
              </a:tr>
              <a:tr h="24431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строительство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3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Полностью ли решен вопрос с финансированием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3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с генеральным подрядчиком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mn-M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329994" y="1084023"/>
            <a:ext cx="563531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000FF"/>
              </a:buClr>
              <a:defRPr/>
            </a:pP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Социально-экономическая значимость</a:t>
            </a:r>
            <a:r>
              <a:rPr lang="mn-M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664" indent="-285664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05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Годовой расход топлива на дизельных станциях в </a:t>
            </a:r>
            <a:r>
              <a:rPr lang="ru-RU" sz="105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Завханском</a:t>
            </a:r>
            <a:r>
              <a:rPr lang="ru-RU" sz="105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 Гоби-Алтайском аймаках будет снижен на 2,7-2,8 млрд. монгольских тугриков.</a:t>
            </a:r>
          </a:p>
          <a:p>
            <a:pPr marL="285664" indent="-285664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05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Будет создано 250 новых рабочих мест.</a:t>
            </a:r>
          </a:p>
          <a:p>
            <a:pPr marL="285664" indent="-285664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05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78 000 домохозяйств в западном регионе будут обеспечены «зеленой» энергией.</a:t>
            </a:r>
          </a:p>
          <a:p>
            <a:pPr marL="285664" indent="-285664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05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Сокращение выбросов углекислого газа в атмосферу на 2,2 млн. т в течение 25 лет.</a:t>
            </a:r>
            <a:endParaRPr lang="mn-MN" sz="10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74CE38-EC8E-4098-B228-5BA897F4BB9D}"/>
              </a:ext>
            </a:extLst>
          </p:cNvPr>
          <p:cNvSpPr txBox="1"/>
          <p:nvPr/>
        </p:nvSpPr>
        <p:spPr>
          <a:xfrm>
            <a:off x="3616540" y="167378"/>
            <a:ext cx="834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</a:rPr>
              <a:t>Проект по расширению масштабов использования возобновляемых источников энергии</a:t>
            </a:r>
            <a:endParaRPr lang="ru-RU" b="1" cap="all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0045"/>
              </p:ext>
            </p:extLst>
          </p:nvPr>
        </p:nvGraphicFramePr>
        <p:xfrm>
          <a:off x="71143" y="3610288"/>
          <a:ext cx="7011044" cy="3299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1992">
                  <a:extLst>
                    <a:ext uri="{9D8B030D-6E8A-4147-A177-3AD203B41FA5}">
                      <a16:colId xmlns:a16="http://schemas.microsoft.com/office/drawing/2014/main" val="1255452525"/>
                    </a:ext>
                  </a:extLst>
                </a:gridCol>
                <a:gridCol w="5329052">
                  <a:extLst>
                    <a:ext uri="{9D8B030D-6E8A-4147-A177-3AD203B41FA5}">
                      <a16:colId xmlns:a16="http://schemas.microsoft.com/office/drawing/2014/main" val="2602101153"/>
                    </a:ext>
                  </a:extLst>
                </a:gridCol>
              </a:tblGrid>
              <a:tr h="2742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описание проекта</a:t>
                      </a:r>
                      <a:endParaRPr lang="en-US" sz="1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504733"/>
                  </a:ext>
                </a:extLst>
              </a:tr>
              <a:tr h="306215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энергетики 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/>
                </a:tc>
                <a:extLst>
                  <a:ext uri="{0D108BD9-81ED-4DB2-BD59-A6C34878D82A}">
                    <a16:rowId xmlns:a16="http://schemas.microsoft.com/office/drawing/2014/main" val="118815929"/>
                  </a:ext>
                </a:extLst>
              </a:tr>
              <a:tr h="286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mn-MN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2020-2024</a:t>
                      </a:r>
                      <a:endParaRPr lang="en-US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/>
                </a:tc>
                <a:extLst>
                  <a:ext uri="{0D108BD9-81ED-4DB2-BD59-A6C34878D82A}">
                    <a16:rowId xmlns:a16="http://schemas.microsoft.com/office/drawing/2014/main" val="881377979"/>
                  </a:ext>
                </a:extLst>
              </a:tr>
              <a:tr h="396137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проекта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Будет поставлено 118,8 млн кВт-ч электроэнергии. Источником теплоснабжения являются солнечные батареи общей мощностью 35,3 МВт, ВЭС мощностью 15 МВт, геотермальные тепловые насосы на 5 объектах.</a:t>
                      </a:r>
                      <a:endParaRPr lang="mn-MN" sz="70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/>
                </a:tc>
                <a:extLst>
                  <a:ext uri="{0D108BD9-81ED-4DB2-BD59-A6C34878D82A}">
                    <a16:rowId xmlns:a16="http://schemas.microsoft.com/office/drawing/2014/main" val="598983202"/>
                  </a:ext>
                </a:extLst>
              </a:tr>
              <a:tr h="63991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Местонахождения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сочетании с солнечными фотоэлектрическими установками мощностью 10 МВт в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Мянгадском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соумоне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Ховдского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аймака, ВЭС мощностью 10 МВт в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Умнуговском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соумоне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Увс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солнечными фотоэлектрическими установками мощностью 10 МВт в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Эсен-Булагском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соумоне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Гови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-Алтай, солнечными фотоэлектрическими установками мощностью 300 кВт в Алтайском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соумоне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дизель-генератором мощностью 250 кВт, системой накопления мощностью 3 МВт-ч, геотермальными тепловыми насосами на 5 объектах, таких как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Улястай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МВт,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Тельмен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МВт,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Мурун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МВт в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Жаргаланте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Ховдского</a:t>
                      </a:r>
                      <a:r>
                        <a:rPr lang="ru-RU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аймака.</a:t>
                      </a:r>
                      <a:endParaRPr lang="en-US" sz="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/>
                </a:tc>
                <a:extLst>
                  <a:ext uri="{0D108BD9-81ED-4DB2-BD59-A6C34878D82A}">
                    <a16:rowId xmlns:a16="http://schemas.microsoft.com/office/drawing/2014/main" val="3383802240"/>
                  </a:ext>
                </a:extLst>
              </a:tr>
              <a:tr h="306215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объем финансирования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208,0 млрд. </a:t>
                      </a:r>
                      <a:r>
                        <a:rPr lang="ru-RU" sz="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монгольских тугриков</a:t>
                      </a:r>
                      <a:endParaRPr lang="mn-MN" sz="800" b="0" u="none" strike="noStrike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/>
                </a:tc>
                <a:extLst>
                  <a:ext uri="{0D108BD9-81ED-4DB2-BD59-A6C34878D82A}">
                    <a16:rowId xmlns:a16="http://schemas.microsoft.com/office/drawing/2014/main" val="859455930"/>
                  </a:ext>
                </a:extLst>
              </a:tr>
              <a:tr h="30000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финансирования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7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 Всемирного банка, АБР составляют 114,0 млрд. монгольских тугриков, гранты - 94,0 млрд. монгольских тугриков.</a:t>
                      </a:r>
                      <a:endParaRPr lang="mn-MN" sz="700" b="0" u="none" strike="noStrike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/>
                </a:tc>
                <a:extLst>
                  <a:ext uri="{0D108BD9-81ED-4DB2-BD59-A6C34878D82A}">
                    <a16:rowId xmlns:a16="http://schemas.microsoft.com/office/drawing/2014/main" val="3694458096"/>
                  </a:ext>
                </a:extLst>
              </a:tr>
              <a:tr h="262396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 ли он в государственную инвестиционную программу</a:t>
                      </a:r>
                      <a:endParaRPr lang="en-US" sz="7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главе 6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/>
                </a:tc>
                <a:extLst>
                  <a:ext uri="{0D108BD9-81ED-4DB2-BD59-A6C34878D82A}">
                    <a16:rowId xmlns:a16="http://schemas.microsoft.com/office/drawing/2014/main" val="1349858509"/>
                  </a:ext>
                </a:extLst>
              </a:tr>
              <a:tr h="4570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Отражен в плане действий правительства или нет</a:t>
                      </a:r>
                      <a:endParaRPr lang="en-US" sz="7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3.5.6. Производство возобновляемой энергии будет развиваться сбалансированно, будут реализованы проекты «зеленого» производства для снижения выбросов парниковых газов. (Будут реализованы две ВЭС мощностью 15 МВт и четыре СЭС мощностью 35 МВт).</a:t>
                      </a:r>
                      <a:endParaRPr lang="en-US" sz="7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652472" y="1381997"/>
            <a:ext cx="4377191" cy="1937679"/>
            <a:chOff x="1593122" y="1364989"/>
            <a:chExt cx="4378331" cy="19381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3122" y="1364989"/>
              <a:ext cx="4378331" cy="193818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1762" y="2550002"/>
              <a:ext cx="110879" cy="1446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509" y="1648096"/>
              <a:ext cx="128880" cy="1680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5447" y="2284051"/>
              <a:ext cx="110879" cy="1446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069" y="1923634"/>
              <a:ext cx="110879" cy="1446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0825" y="1774721"/>
              <a:ext cx="110879" cy="1446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0796" y="1818043"/>
              <a:ext cx="128880" cy="1680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5" name="Line Callout 1 (Accent Bar) 24"/>
          <p:cNvSpPr/>
          <p:nvPr/>
        </p:nvSpPr>
        <p:spPr>
          <a:xfrm>
            <a:off x="129321" y="1161645"/>
            <a:ext cx="1512521" cy="251503"/>
          </a:xfrm>
          <a:prstGeom prst="accentCallout1">
            <a:avLst>
              <a:gd name="adj1" fmla="val 72257"/>
              <a:gd name="adj2" fmla="val 96576"/>
              <a:gd name="adj3" fmla="val 236178"/>
              <a:gd name="adj4" fmla="val 137014"/>
            </a:avLst>
          </a:prstGeom>
          <a:noFill/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Өмнөговь 10 МВт-ын СЦС</a:t>
            </a:r>
          </a:p>
          <a:p>
            <a:pPr algn="r"/>
            <a:r>
              <a:rPr lang="mn-MN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явц /ТЭЗҮ боловсруулах/</a:t>
            </a:r>
          </a:p>
        </p:txBody>
      </p:sp>
      <p:sp>
        <p:nvSpPr>
          <p:cNvPr id="26" name="Line Callout 1 (Accent Bar) 25"/>
          <p:cNvSpPr/>
          <p:nvPr/>
        </p:nvSpPr>
        <p:spPr>
          <a:xfrm>
            <a:off x="45899" y="1777772"/>
            <a:ext cx="1375484" cy="251503"/>
          </a:xfrm>
          <a:prstGeom prst="accentCallout1">
            <a:avLst>
              <a:gd name="adj1" fmla="val 72257"/>
              <a:gd name="adj2" fmla="val 98440"/>
              <a:gd name="adj3" fmla="val 80874"/>
              <a:gd name="adj4" fmla="val 148108"/>
            </a:avLst>
          </a:prstGeom>
          <a:noFill/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Мянгад 10 МВт-ын НЦС</a:t>
            </a:r>
          </a:p>
          <a:p>
            <a:pPr algn="r"/>
            <a:r>
              <a:rPr lang="mn-MN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БУА-ын үе шатанд</a:t>
            </a:r>
          </a:p>
        </p:txBody>
      </p:sp>
      <p:sp>
        <p:nvSpPr>
          <p:cNvPr id="27" name="Line Callout 1 (Accent Bar) 26"/>
          <p:cNvSpPr/>
          <p:nvPr/>
        </p:nvSpPr>
        <p:spPr>
          <a:xfrm>
            <a:off x="169259" y="2826488"/>
            <a:ext cx="1512521" cy="372545"/>
          </a:xfrm>
          <a:prstGeom prst="accentCallout1">
            <a:avLst>
              <a:gd name="adj1" fmla="val 65648"/>
              <a:gd name="adj2" fmla="val 96027"/>
              <a:gd name="adj3" fmla="val -90953"/>
              <a:gd name="adj4" fmla="val 141959"/>
            </a:avLst>
          </a:prstGeom>
          <a:noFill/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Говь-Алтай, Алтай сум, 300 кВт-ын НЦС</a:t>
            </a:r>
          </a:p>
          <a:p>
            <a:pPr algn="r"/>
            <a:r>
              <a:rPr lang="mn-MN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явц /гэрээ, байгуулсан, зураг төслийн шатанд/</a:t>
            </a:r>
          </a:p>
        </p:txBody>
      </p:sp>
      <p:sp>
        <p:nvSpPr>
          <p:cNvPr id="28" name="Line Callout 1 (Accent Bar) 27"/>
          <p:cNvSpPr/>
          <p:nvPr/>
        </p:nvSpPr>
        <p:spPr>
          <a:xfrm>
            <a:off x="4641656" y="1231798"/>
            <a:ext cx="1512521" cy="251503"/>
          </a:xfrm>
          <a:prstGeom prst="accentCallout1">
            <a:avLst>
              <a:gd name="adj1" fmla="val 55735"/>
              <a:gd name="adj2" fmla="val 2071"/>
              <a:gd name="adj3" fmla="val 249396"/>
              <a:gd name="adj4" fmla="val -79469"/>
            </a:avLst>
          </a:prstGeom>
          <a:noFill/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Мөрөн 10 МВт-ын НЦС</a:t>
            </a:r>
          </a:p>
          <a:p>
            <a:r>
              <a:rPr lang="mn-MN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явц /тендер зарлагдсан/</a:t>
            </a:r>
          </a:p>
        </p:txBody>
      </p:sp>
      <p:sp>
        <p:nvSpPr>
          <p:cNvPr id="29" name="Line Callout 1 (Accent Bar) 28"/>
          <p:cNvSpPr/>
          <p:nvPr/>
        </p:nvSpPr>
        <p:spPr>
          <a:xfrm>
            <a:off x="2104019" y="1051432"/>
            <a:ext cx="1512521" cy="330564"/>
          </a:xfrm>
          <a:prstGeom prst="accentCallout1">
            <a:avLst>
              <a:gd name="adj1" fmla="val 85834"/>
              <a:gd name="adj2" fmla="val 3170"/>
              <a:gd name="adj3" fmla="val 270516"/>
              <a:gd name="adj4" fmla="val 52398"/>
            </a:avLst>
          </a:prstGeom>
          <a:noFill/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Тэлмэн 5 МВт-ын СЦС</a:t>
            </a:r>
          </a:p>
          <a:p>
            <a:r>
              <a:rPr lang="mn-MN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явц /нарийвчилсан ТЭЗҮ боловсруулах/</a:t>
            </a:r>
          </a:p>
        </p:txBody>
      </p:sp>
      <p:sp>
        <p:nvSpPr>
          <p:cNvPr id="30" name="Line Callout 1 (Accent Bar) 29"/>
          <p:cNvSpPr/>
          <p:nvPr/>
        </p:nvSpPr>
        <p:spPr>
          <a:xfrm>
            <a:off x="2808156" y="3262103"/>
            <a:ext cx="2105042" cy="251503"/>
          </a:xfrm>
          <a:prstGeom prst="accentCallout1">
            <a:avLst>
              <a:gd name="adj1" fmla="val 55735"/>
              <a:gd name="adj2" fmla="val 2071"/>
              <a:gd name="adj3" fmla="val -305735"/>
              <a:gd name="adj4" fmla="val -5247"/>
            </a:avLst>
          </a:prstGeom>
          <a:noFill/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Говь-Алтай  Есөнбулаг 10 МВт-ын НЦС</a:t>
            </a:r>
          </a:p>
          <a:p>
            <a:r>
              <a:rPr lang="mn-MN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явц /тендер/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157" y="2115039"/>
            <a:ext cx="110850" cy="1445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Line Callout 1 (Accent Bar) 31"/>
          <p:cNvSpPr/>
          <p:nvPr/>
        </p:nvSpPr>
        <p:spPr>
          <a:xfrm>
            <a:off x="4913198" y="3102103"/>
            <a:ext cx="2105042" cy="251503"/>
          </a:xfrm>
          <a:prstGeom prst="accentCallout1">
            <a:avLst>
              <a:gd name="adj1" fmla="val 55735"/>
              <a:gd name="adj2" fmla="val 2071"/>
              <a:gd name="adj3" fmla="val -345387"/>
              <a:gd name="adj4" fmla="val -92496"/>
            </a:avLst>
          </a:prstGeom>
          <a:noFill/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Завхан, Улиастай 5 МВт-ын НЦС</a:t>
            </a:r>
          </a:p>
          <a:p>
            <a:r>
              <a:rPr lang="mn-MN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явц / БУА-ын үе шатанд/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638900" y="2913518"/>
            <a:ext cx="461140" cy="184612"/>
          </a:xfrm>
          <a:prstGeom prst="rightArrow">
            <a:avLst>
              <a:gd name="adj1" fmla="val 50000"/>
              <a:gd name="adj2" fmla="val 99615"/>
            </a:avLst>
          </a:prstGeom>
          <a:solidFill>
            <a:srgbClr val="FF0000">
              <a:alpha val="12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855840" y="-35335"/>
            <a:ext cx="8435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cap="all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467518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05765"/>
              </p:ext>
            </p:extLst>
          </p:nvPr>
        </p:nvGraphicFramePr>
        <p:xfrm>
          <a:off x="169907" y="3947733"/>
          <a:ext cx="6643944" cy="28884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50292">
                  <a:extLst>
                    <a:ext uri="{9D8B030D-6E8A-4147-A177-3AD203B41FA5}">
                      <a16:colId xmlns:a16="http://schemas.microsoft.com/office/drawing/2014/main" val="1255452525"/>
                    </a:ext>
                  </a:extLst>
                </a:gridCol>
                <a:gridCol w="4693652">
                  <a:extLst>
                    <a:ext uri="{9D8B030D-6E8A-4147-A177-3AD203B41FA5}">
                      <a16:colId xmlns:a16="http://schemas.microsoft.com/office/drawing/2014/main" val="2602101153"/>
                    </a:ext>
                  </a:extLst>
                </a:gridCol>
              </a:tblGrid>
              <a:tr h="2742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описание проекта</a:t>
                      </a:r>
                      <a:endParaRPr lang="en-US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504733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энергетики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18815929"/>
                  </a:ext>
                </a:extLst>
              </a:tr>
              <a:tr h="2513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mn-MN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2021-2023</a:t>
                      </a:r>
                      <a:endParaRPr lang="en-US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881377979"/>
                  </a:ext>
                </a:extLst>
              </a:tr>
              <a:tr h="41137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проекта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Накопление 160 МВт-ч электроэнергии в сутки и подача ее в сеть</a:t>
                      </a:r>
                      <a:endParaRPr lang="mn-MN" sz="10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598983202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Местонахождения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Улан-Батор 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mn-MN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383802240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объем финансирования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327,6 млрд. 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MNT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859455930"/>
                  </a:ext>
                </a:extLst>
              </a:tr>
              <a:tr h="41262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финансирования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Льготный кредит Азиатского банка развития</a:t>
                      </a:r>
                      <a:endParaRPr lang="mn-MN" sz="1000" b="1" u="none" strike="noStrike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694458096"/>
                  </a:ext>
                </a:extLst>
              </a:tr>
              <a:tr h="251395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 ли он в государственную инвестиционную программу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 71 Главы 2.1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349858509"/>
                  </a:ext>
                </a:extLst>
              </a:tr>
              <a:tr h="4126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Отражен в плане действий правительства или нет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3.5.5. Построить электростанцию с накопителями мощностью 160 МВт-ч</a:t>
                      </a:r>
                      <a:endParaRPr lang="en-US" sz="100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03005"/>
              </p:ext>
            </p:extLst>
          </p:nvPr>
        </p:nvGraphicFramePr>
        <p:xfrm>
          <a:off x="7083846" y="3286289"/>
          <a:ext cx="5015537" cy="36163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78900">
                  <a:extLst>
                    <a:ext uri="{9D8B030D-6E8A-4147-A177-3AD203B41FA5}">
                      <a16:colId xmlns:a16="http://schemas.microsoft.com/office/drawing/2014/main" val="1255452525"/>
                    </a:ext>
                  </a:extLst>
                </a:gridCol>
                <a:gridCol w="836637">
                  <a:extLst>
                    <a:ext uri="{9D8B030D-6E8A-4147-A177-3AD203B41FA5}">
                      <a16:colId xmlns:a16="http://schemas.microsoft.com/office/drawing/2014/main" val="2602101153"/>
                    </a:ext>
                  </a:extLst>
                </a:gridCol>
              </a:tblGrid>
              <a:tr h="319588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Прогресс проекта </a:t>
                      </a:r>
                      <a:endParaRPr lang="en-US" sz="1200" b="1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77979"/>
                  </a:ext>
                </a:extLst>
              </a:tr>
              <a:tr h="891308">
                <a:tc gridSpan="2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Подписано кредитное соглашение. Создано подразделение по реализации проекта, отобраны и заключены контракты с международными консультантами. Проводится отбор консалтинговой компании по техническому надзору за проектом и подрядчика «под ключ». Тендер был объявлен 7 мая 2021 года.</a:t>
                      </a:r>
                      <a:endParaRPr lang="mn-MN" sz="10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05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32562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ТЭЗУС, 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ТЭО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598983202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проекта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3383802240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Экологическая оценка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859455930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землю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3694458096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необходимые разрешения</a:t>
                      </a: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349858509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строительство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Полностью ли решен вопрос с финансированием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с генеральным подрядчиком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099826" y="1233172"/>
            <a:ext cx="5058595" cy="185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000FF"/>
              </a:buClr>
              <a:defRPr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Социально-экономическое значение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mn-M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Улучшится регулирование электростанций в ЦЭС и сократится объем импортируемой энергии.</a:t>
            </a: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Снизятся ограничения, связанные с перебоями и отключениями электроэнергии.</a:t>
            </a: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Будет улучшен технический потенциал для увеличения производства возобновляемой энергии и расширено использование «зеленой» энергии.</a:t>
            </a:r>
            <a:endParaRPr lang="mn-MN" sz="11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4CE38-EC8E-4098-B228-5BA897F4BB9D}"/>
              </a:ext>
            </a:extLst>
          </p:cNvPr>
          <p:cNvSpPr txBox="1"/>
          <p:nvPr/>
        </p:nvSpPr>
        <p:spPr>
          <a:xfrm>
            <a:off x="5840695" y="230205"/>
            <a:ext cx="6017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накопителей мощностью 160 МВт для использования в энергосистеме</a:t>
            </a:r>
          </a:p>
        </p:txBody>
      </p:sp>
      <p:pic>
        <p:nvPicPr>
          <p:cNvPr id="13" name="Picture 12" descr="Large-scale energy storage system at Kyushu Electric Power's Buzen Power Station">
            <a:extLst>
              <a:ext uri="{FF2B5EF4-FFF2-40B4-BE49-F238E27FC236}">
                <a16:creationId xmlns:a16="http://schemas.microsoft.com/office/drawing/2014/main" id="{5B3FDDE5-D867-4A3D-96B0-B2E9F2F5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7" y="1063403"/>
            <a:ext cx="3777792" cy="25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3EE048D-7E61-490E-8229-42B59FC08C29}"/>
              </a:ext>
            </a:extLst>
          </p:cNvPr>
          <p:cNvGraphicFramePr/>
          <p:nvPr/>
        </p:nvGraphicFramePr>
        <p:xfrm>
          <a:off x="3838859" y="897592"/>
          <a:ext cx="3498293" cy="289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A04D3C5-29B3-420F-831C-E58578D8F07C}"/>
              </a:ext>
            </a:extLst>
          </p:cNvPr>
          <p:cNvSpPr/>
          <p:nvPr/>
        </p:nvSpPr>
        <p:spPr>
          <a:xfrm>
            <a:off x="4266773" y="2057050"/>
            <a:ext cx="931422" cy="215388"/>
          </a:xfrm>
          <a:prstGeom prst="rect">
            <a:avLst/>
          </a:prstGeom>
          <a:solidFill>
            <a:srgbClr val="1394CD"/>
          </a:solidFill>
        </p:spPr>
        <p:txBody>
          <a:bodyPr wrap="none">
            <a:spAutoFit/>
          </a:bodyPr>
          <a:lstStyle/>
          <a:p>
            <a:r>
              <a:rPr lang="mn-MN" sz="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Цэнэглэх горим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445745" y="1616642"/>
            <a:ext cx="279621" cy="39902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113F6AE-87CE-49E7-93DD-9219D9A7334B}"/>
              </a:ext>
            </a:extLst>
          </p:cNvPr>
          <p:cNvSpPr/>
          <p:nvPr/>
        </p:nvSpPr>
        <p:spPr>
          <a:xfrm>
            <a:off x="6018993" y="1828686"/>
            <a:ext cx="841678" cy="215388"/>
          </a:xfrm>
          <a:prstGeom prst="rect">
            <a:avLst/>
          </a:prstGeom>
          <a:solidFill>
            <a:srgbClr val="1394CD"/>
          </a:solidFill>
        </p:spPr>
        <p:txBody>
          <a:bodyPr wrap="none">
            <a:spAutoFit/>
          </a:bodyPr>
          <a:lstStyle/>
          <a:p>
            <a:r>
              <a:rPr lang="mn-MN" sz="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Цэнэг шавхах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553282" y="1331983"/>
            <a:ext cx="886550" cy="49670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6341879" y="1348854"/>
            <a:ext cx="97955" cy="47983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2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398249"/>
              </p:ext>
            </p:extLst>
          </p:nvPr>
        </p:nvGraphicFramePr>
        <p:xfrm>
          <a:off x="257830" y="3780680"/>
          <a:ext cx="6643944" cy="28884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50292">
                  <a:extLst>
                    <a:ext uri="{9D8B030D-6E8A-4147-A177-3AD203B41FA5}">
                      <a16:colId xmlns:a16="http://schemas.microsoft.com/office/drawing/2014/main" val="1255452525"/>
                    </a:ext>
                  </a:extLst>
                </a:gridCol>
                <a:gridCol w="4693652">
                  <a:extLst>
                    <a:ext uri="{9D8B030D-6E8A-4147-A177-3AD203B41FA5}">
                      <a16:colId xmlns:a16="http://schemas.microsoft.com/office/drawing/2014/main" val="2602101153"/>
                    </a:ext>
                  </a:extLst>
                </a:gridCol>
              </a:tblGrid>
              <a:tr h="2742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описание проекта</a:t>
                      </a:r>
                      <a:endParaRPr lang="en-US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504733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энергетики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18815929"/>
                  </a:ext>
                </a:extLst>
              </a:tr>
              <a:tr h="2513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2023-2027 гг.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881377979"/>
                  </a:ext>
                </a:extLst>
              </a:tr>
              <a:tr h="41137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проекта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МВт</a:t>
                      </a:r>
                      <a:endParaRPr lang="mn-MN" sz="10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598983202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Местонахождения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Улан-Батор 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mn-MN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383802240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объем финансирования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долларов 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859455930"/>
                  </a:ext>
                </a:extLst>
              </a:tr>
              <a:tr h="41262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финансирования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1000" b="1" u="none" strike="noStrike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694458096"/>
                  </a:ext>
                </a:extLst>
              </a:tr>
              <a:tr h="251395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 ли он в государственную инвестиционную программу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349858509"/>
                  </a:ext>
                </a:extLst>
              </a:tr>
              <a:tr h="4126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Отражен в плане действий правительства или нет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74023"/>
              </p:ext>
            </p:extLst>
          </p:nvPr>
        </p:nvGraphicFramePr>
        <p:xfrm>
          <a:off x="7057406" y="3624976"/>
          <a:ext cx="5015537" cy="31460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78900">
                  <a:extLst>
                    <a:ext uri="{9D8B030D-6E8A-4147-A177-3AD203B41FA5}">
                      <a16:colId xmlns:a16="http://schemas.microsoft.com/office/drawing/2014/main" val="1255452525"/>
                    </a:ext>
                  </a:extLst>
                </a:gridCol>
                <a:gridCol w="836637">
                  <a:extLst>
                    <a:ext uri="{9D8B030D-6E8A-4147-A177-3AD203B41FA5}">
                      <a16:colId xmlns:a16="http://schemas.microsoft.com/office/drawing/2014/main" val="2602101153"/>
                    </a:ext>
                  </a:extLst>
                </a:gridCol>
              </a:tblGrid>
              <a:tr h="319588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Прогресс проекта </a:t>
                      </a: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77979"/>
                  </a:ext>
                </a:extLst>
              </a:tr>
              <a:tr h="421000">
                <a:tc gridSpan="2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Готовность технико-экономического обоснования</a:t>
                      </a:r>
                      <a:endParaRPr lang="mn-MN" sz="10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05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32562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ТЭО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598983202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проекта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3383802240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Экологическая оценка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859455930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землю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3694458096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необходимые разрешения</a:t>
                      </a: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349858509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строительство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Полностью ли решен вопрос с финансированием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с генеральным подрядчиком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057406" y="1016076"/>
            <a:ext cx="5058595" cy="2884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000FF"/>
              </a:buClr>
              <a:defRPr/>
            </a:pPr>
            <a:r>
              <a:rPr lang="ru-RU" sz="1050" b="1" dirty="0">
                <a:latin typeface="Arial" panose="020B0604020202020204" pitchFamily="34" charset="0"/>
                <a:cs typeface="Times New Roman" panose="02020603050405020304" pitchFamily="18" charset="0"/>
              </a:rPr>
              <a:t>Социально-экономическое значение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mn-MN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mn-MN" sz="1050" dirty="0">
                <a:latin typeface="Arial" panose="020B0604020202020204" pitchFamily="34" charset="0"/>
                <a:ea typeface="Yu Mincho" panose="02020400000000000000" pitchFamily="18" charset="-128"/>
              </a:rPr>
              <a:t>Многолетнее регулирование стока реки Байдраг и строительство гидроэлектростанции установленной мощностью 30 МВт позволит надежно обеспечить потребности в электроэнергии Баянхонгорского и Увурхангайского аймаков и центра Сум, а также создаст возможность для увеличения возобновляемых источников энергии в ЦЭС. Байдрагская ГЭС будет участвовать в корректировке, и будут созданы новые источники возобновляемой энергии для сокращения импорта энергии.</a:t>
            </a: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mn-MN" sz="1050" dirty="0">
                <a:latin typeface="Arial" panose="020B0604020202020204" pitchFamily="34" charset="0"/>
                <a:ea typeface="Yu Mincho" panose="02020400000000000000" pitchFamily="18" charset="-128"/>
              </a:rPr>
              <a:t>В этом регионе гидроэнергетика может работать более эффективно в виде каскадов и в сочетании с СЭС, ВЭС и ВИЭ. Будет улучшен технический потенциал для увеличения производства ВИЭ и расширено использование “зеленой” энергии</a:t>
            </a:r>
            <a:r>
              <a:rPr lang="en-U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mn-MN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664" lvl="1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mn-MN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Зураг 8">
            <a:extLst>
              <a:ext uri="{FF2B5EF4-FFF2-40B4-BE49-F238E27FC236}">
                <a16:creationId xmlns:a16="http://schemas.microsoft.com/office/drawing/2014/main" id="{03066208-66DF-2A4C-19E6-632DF5CF13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071" y="1770632"/>
            <a:ext cx="3449335" cy="1854344"/>
          </a:xfrm>
          <a:prstGeom prst="rect">
            <a:avLst/>
          </a:prstGeom>
        </p:spPr>
      </p:pic>
      <p:pic>
        <p:nvPicPr>
          <p:cNvPr id="4" name="Зураг 4">
            <a:extLst>
              <a:ext uri="{FF2B5EF4-FFF2-40B4-BE49-F238E27FC236}">
                <a16:creationId xmlns:a16="http://schemas.microsoft.com/office/drawing/2014/main" id="{2A570EF1-496B-50AB-0B38-92661BE1FB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9" y="1016076"/>
            <a:ext cx="3532072" cy="1898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67B0C-A173-E167-263F-22A9DB22C9D2}"/>
              </a:ext>
            </a:extLst>
          </p:cNvPr>
          <p:cNvSpPr txBox="1"/>
          <p:nvPr/>
        </p:nvSpPr>
        <p:spPr>
          <a:xfrm>
            <a:off x="6097480" y="255835"/>
            <a:ext cx="609452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mn-MN" b="1" kern="100" dirty="0">
                <a:solidFill>
                  <a:schemeClr val="bg1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ПРОЕКТ: БАЙДРАГСКАЯ ГЭС</a:t>
            </a:r>
            <a:endParaRPr lang="en-US" sz="18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47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74CE38-EC8E-4098-B228-5BA897F4BB9D}"/>
              </a:ext>
            </a:extLst>
          </p:cNvPr>
          <p:cNvSpPr txBox="1"/>
          <p:nvPr/>
        </p:nvSpPr>
        <p:spPr>
          <a:xfrm>
            <a:off x="3069299" y="245811"/>
            <a:ext cx="90662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1600" b="1" cap="all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двухцепной</a:t>
            </a:r>
            <a:r>
              <a:rPr lang="ru-RU" sz="1600" b="1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линии электропередачи 220 кВ и подстанции на направлениях </a:t>
            </a:r>
            <a:r>
              <a:rPr lang="ru-RU" sz="1600" b="1" cap="all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Эрдэнэбурен</a:t>
            </a:r>
            <a:r>
              <a:rPr lang="ru-RU" sz="1600" b="1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cap="all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Мьянгад</a:t>
            </a:r>
            <a:r>
              <a:rPr lang="ru-RU" sz="1600" b="1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b="1" cap="all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Мьянгад</a:t>
            </a:r>
            <a:r>
              <a:rPr lang="ru-RU" sz="1600" b="1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cap="all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Улястай</a:t>
            </a:r>
            <a:endParaRPr lang="ru-RU" sz="1600" b="1" cap="all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48787"/>
              </p:ext>
            </p:extLst>
          </p:nvPr>
        </p:nvGraphicFramePr>
        <p:xfrm>
          <a:off x="6788084" y="3511457"/>
          <a:ext cx="5015537" cy="33402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78900">
                  <a:extLst>
                    <a:ext uri="{9D8B030D-6E8A-4147-A177-3AD203B41FA5}">
                      <a16:colId xmlns:a16="http://schemas.microsoft.com/office/drawing/2014/main" val="1255452525"/>
                    </a:ext>
                  </a:extLst>
                </a:gridCol>
                <a:gridCol w="836637">
                  <a:extLst>
                    <a:ext uri="{9D8B030D-6E8A-4147-A177-3AD203B41FA5}">
                      <a16:colId xmlns:a16="http://schemas.microsoft.com/office/drawing/2014/main" val="2602101153"/>
                    </a:ext>
                  </a:extLst>
                </a:gridCol>
              </a:tblGrid>
              <a:tr h="319588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Прогресс проекта </a:t>
                      </a:r>
                      <a:endParaRPr lang="en-US" sz="1200" b="1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77979"/>
                  </a:ext>
                </a:extLst>
              </a:tr>
              <a:tr h="550359">
                <a:tc gridSpan="2">
                  <a:txBody>
                    <a:bodyPr/>
                    <a:lstStyle/>
                    <a:p>
                      <a:pPr marL="91440" lvl="0"/>
                      <a:r>
                        <a:rPr lang="ru-RU" sz="11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Завершено технико-экономическое обоснование. Оно будет выполнено в соответствии с условиями контракта «под ключ». Проводится экологическая оценка.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05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32562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ТЭЗУС, 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ТЭО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598983202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проекта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3383802240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Экологическая оценка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859455930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землю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3694458096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необходимые разрешения</a:t>
                      </a: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349858509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строительство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1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Полностью ли решен вопрос с финансированием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6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с генеральным подрядчиком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b="1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08" marR="4570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09027" y="1499158"/>
            <a:ext cx="6378862" cy="165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000FF"/>
              </a:buClr>
              <a:defRPr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Социально-экономическое значение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mn-MN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Эрдэнэбуренская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ГЭС полностью удовлетворит растущие потребности 5 западных аймаков.</a:t>
            </a: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41813 домохозяйств, 4430 предприятий и организаций Баян-</a:t>
            </a:r>
            <a:r>
              <a:rPr lang="ru-RU" sz="11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Ульгийского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Ховдского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11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Увсского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аймаков,</a:t>
            </a:r>
          </a:p>
          <a:p>
            <a:pPr marL="285664" indent="-285664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21 113 домохозяйств и 2008 предприятий Гоби-Алтайского и </a:t>
            </a:r>
            <a:r>
              <a:rPr lang="ru-RU" sz="11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Завханского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аймаков будут полностью обеспечены внутренней электроэнергией.</a:t>
            </a:r>
            <a:endParaRPr lang="mn-MN" sz="11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FB6F8AA-184F-4CE4-9041-28055B1C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21" y="956438"/>
            <a:ext cx="4386218" cy="582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B295B0-0AC2-4971-911E-A3BCB28F3ACA}"/>
              </a:ext>
            </a:extLst>
          </p:cNvPr>
          <p:cNvCxnSpPr>
            <a:cxnSpLocks/>
          </p:cNvCxnSpPr>
          <p:nvPr/>
        </p:nvCxnSpPr>
        <p:spPr>
          <a:xfrm>
            <a:off x="1832700" y="2828491"/>
            <a:ext cx="199376" cy="182261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A556A4-9D23-43E1-8519-6DBC94588E2D}"/>
              </a:ext>
            </a:extLst>
          </p:cNvPr>
          <p:cNvCxnSpPr>
            <a:cxnSpLocks/>
          </p:cNvCxnSpPr>
          <p:nvPr/>
        </p:nvCxnSpPr>
        <p:spPr>
          <a:xfrm>
            <a:off x="2032077" y="3010753"/>
            <a:ext cx="2074445" cy="435829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Line Callout 1 (Accent Bar) 45">
            <a:extLst>
              <a:ext uri="{FF2B5EF4-FFF2-40B4-BE49-F238E27FC236}">
                <a16:creationId xmlns:a16="http://schemas.microsoft.com/office/drawing/2014/main" id="{391FFCAA-B324-4AE6-B978-17BCECB3131D}"/>
              </a:ext>
            </a:extLst>
          </p:cNvPr>
          <p:cNvSpPr/>
          <p:nvPr/>
        </p:nvSpPr>
        <p:spPr>
          <a:xfrm>
            <a:off x="3141058" y="1035873"/>
            <a:ext cx="2727741" cy="477984"/>
          </a:xfrm>
          <a:prstGeom prst="accentCallout1">
            <a:avLst>
              <a:gd name="adj1" fmla="val 75578"/>
              <a:gd name="adj2" fmla="val 109"/>
              <a:gd name="adj3" fmla="val 413908"/>
              <a:gd name="adj4" fmla="val -16178"/>
            </a:avLst>
          </a:prstGeom>
          <a:noFill/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 220 кВ </a:t>
            </a:r>
            <a:r>
              <a:rPr lang="ru-RU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Эрдэнэбурен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Мьянгад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Улястай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подстанция</a:t>
            </a:r>
            <a:endParaRPr lang="mn-MN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A49661-D432-4668-B5E1-9E2F7EA142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179" y="2646231"/>
            <a:ext cx="364521" cy="364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21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786275"/>
              </p:ext>
            </p:extLst>
          </p:nvPr>
        </p:nvGraphicFramePr>
        <p:xfrm>
          <a:off x="270243" y="3773190"/>
          <a:ext cx="6295193" cy="32107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0968">
                  <a:extLst>
                    <a:ext uri="{9D8B030D-6E8A-4147-A177-3AD203B41FA5}">
                      <a16:colId xmlns:a16="http://schemas.microsoft.com/office/drawing/2014/main" val="1255452525"/>
                    </a:ext>
                  </a:extLst>
                </a:gridCol>
                <a:gridCol w="4564225">
                  <a:extLst>
                    <a:ext uri="{9D8B030D-6E8A-4147-A177-3AD203B41FA5}">
                      <a16:colId xmlns:a16="http://schemas.microsoft.com/office/drawing/2014/main" val="2602101153"/>
                    </a:ext>
                  </a:extLst>
                </a:gridCol>
              </a:tblGrid>
              <a:tr h="274249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описание проекта</a:t>
                      </a:r>
                      <a:endParaRPr lang="en-US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504733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энергетики</a:t>
                      </a:r>
                      <a:endParaRPr lang="en-US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18815929"/>
                  </a:ext>
                </a:extLst>
              </a:tr>
              <a:tr h="2513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mn-MN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2022-2025</a:t>
                      </a:r>
                      <a:endParaRPr lang="en-US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881377979"/>
                  </a:ext>
                </a:extLst>
              </a:tr>
              <a:tr h="571351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проекта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ЛЭП 220 кВ протяженностью 440 км, подстанции 220 кВ </a:t>
                      </a:r>
                      <a:r>
                        <a:rPr lang="ru-RU" sz="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Мянгад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Улястай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Эрдэнэбуренская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ГЭС полностью удовлетворит растущие потребности 5 западных аймаков.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598983202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Местонахождения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Баян-</a:t>
                      </a:r>
                      <a:r>
                        <a:rPr lang="ru-RU" sz="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Ульгийский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Ховдский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Увсский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аймаки</a:t>
                      </a:r>
                      <a:endParaRPr lang="mn-MN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383802240"/>
                  </a:ext>
                </a:extLst>
              </a:tr>
              <a:tr h="263614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объем финансирования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 </a:t>
                      </a:r>
                      <a:r>
                        <a:rPr lang="ru-RU" sz="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млдр</a:t>
                      </a:r>
                      <a:r>
                        <a:rPr lang="en-US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MNT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859455930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финансирования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бюджет</a:t>
                      </a:r>
                      <a:endParaRPr lang="mn-MN" sz="900" b="1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694458096"/>
                  </a:ext>
                </a:extLst>
              </a:tr>
              <a:tr h="251395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 ли он в государственную инвестиционную программу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42 в списке технико-экономических обоснований</a:t>
                      </a:r>
                      <a:endParaRPr lang="en-US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349858509"/>
                  </a:ext>
                </a:extLst>
              </a:tr>
              <a:tr h="5713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Отражен в плане действий правительства или нет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3.5.1.7. Начнется строительство </a:t>
                      </a:r>
                      <a:r>
                        <a:rPr lang="ru-RU" sz="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Эрдэнэбуренской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ГЭС мощностью 90 МВт, будут построены ЛЭП 220 кВ </a:t>
                      </a:r>
                      <a:r>
                        <a:rPr lang="ru-RU" sz="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Эрдэнэбурен-Мянгад-Улиастай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подстанция.</a:t>
                      </a:r>
                      <a:endParaRPr lang="en-US" sz="90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A28370-923B-414F-8005-D34BD518CAF2}"/>
              </a:ext>
            </a:extLst>
          </p:cNvPr>
          <p:cNvSpPr txBox="1">
            <a:spLocks/>
          </p:cNvSpPr>
          <p:nvPr/>
        </p:nvSpPr>
        <p:spPr>
          <a:xfrm>
            <a:off x="7346207" y="-25171"/>
            <a:ext cx="6125358" cy="41610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063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000" cap="all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PROJECTS THAT NEED TO BE FINANCED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54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84ECD8-4EEE-4561-9F33-281C7C59B890}"/>
              </a:ext>
            </a:extLst>
          </p:cNvPr>
          <p:cNvSpPr txBox="1"/>
          <p:nvPr/>
        </p:nvSpPr>
        <p:spPr>
          <a:xfrm>
            <a:off x="2905957" y="279646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Box 247">
            <a:extLst>
              <a:ext uri="{FF2B5EF4-FFF2-40B4-BE49-F238E27FC236}">
                <a16:creationId xmlns:a16="http://schemas.microsoft.com/office/drawing/2014/main" id="{B5C1A991-8F23-49EB-B8BC-5A2C0975780A}"/>
              </a:ext>
            </a:extLst>
          </p:cNvPr>
          <p:cNvSpPr txBox="1"/>
          <p:nvPr/>
        </p:nvSpPr>
        <p:spPr>
          <a:xfrm>
            <a:off x="6235393" y="325442"/>
            <a:ext cx="56827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ЭНЕРГЕТИЧЕСКИЙ СЕКТОР МОНГОЛИИ</a:t>
            </a:r>
            <a:endParaRPr lang="mn-M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" name="任意多边形 6">
            <a:extLst>
              <a:ext uri="{FF2B5EF4-FFF2-40B4-BE49-F238E27FC236}">
                <a16:creationId xmlns:a16="http://schemas.microsoft.com/office/drawing/2014/main" id="{E531F503-88CA-4F68-B330-31D4D7099B73}"/>
              </a:ext>
            </a:extLst>
          </p:cNvPr>
          <p:cNvSpPr>
            <a:spLocks/>
          </p:cNvSpPr>
          <p:nvPr/>
        </p:nvSpPr>
        <p:spPr bwMode="auto">
          <a:xfrm>
            <a:off x="3855252" y="3650912"/>
            <a:ext cx="1313189" cy="2197723"/>
          </a:xfrm>
          <a:custGeom>
            <a:avLst/>
            <a:gdLst>
              <a:gd name="T0" fmla="*/ 0 w 22884832"/>
              <a:gd name="T1" fmla="*/ 0 h 43496670"/>
              <a:gd name="T2" fmla="*/ 22884832 w 22884832"/>
              <a:gd name="T3" fmla="*/ 43496670 h 43496670"/>
            </a:gdLst>
            <a:ahLst/>
            <a:cxnLst>
              <a:cxn ang="0">
                <a:pos x="1158110" y="8045404"/>
              </a:cxn>
              <a:cxn ang="0">
                <a:pos x="1854749" y="6862952"/>
              </a:cxn>
              <a:cxn ang="0">
                <a:pos x="2272325" y="4961568"/>
              </a:cxn>
              <a:cxn ang="0">
                <a:pos x="3895325" y="3477760"/>
              </a:cxn>
              <a:cxn ang="0">
                <a:pos x="4660201" y="2318280"/>
              </a:cxn>
              <a:cxn ang="0">
                <a:pos x="5656837" y="764876"/>
              </a:cxn>
              <a:cxn ang="0">
                <a:pos x="7373085" y="0"/>
              </a:cxn>
              <a:cxn ang="0">
                <a:pos x="8068365" y="1136508"/>
              </a:cxn>
              <a:cxn ang="0">
                <a:pos x="10016373" y="2249364"/>
              </a:cxn>
              <a:cxn ang="0">
                <a:pos x="11685997" y="1553404"/>
              </a:cxn>
              <a:cxn ang="0">
                <a:pos x="13053585" y="1507460"/>
              </a:cxn>
              <a:cxn ang="0">
                <a:pos x="13609673" y="3014240"/>
              </a:cxn>
              <a:cxn ang="0">
                <a:pos x="13934681" y="4800084"/>
              </a:cxn>
              <a:cxn ang="0">
                <a:pos x="14675226" y="5285897"/>
              </a:cxn>
              <a:cxn ang="0">
                <a:pos x="16599582" y="5773069"/>
              </a:cxn>
              <a:cxn ang="0">
                <a:pos x="17202973" y="7187960"/>
              </a:cxn>
              <a:cxn ang="0">
                <a:pos x="19058413" y="7721076"/>
              </a:cxn>
              <a:cxn ang="0">
                <a:pos x="21398037" y="8277405"/>
              </a:cxn>
              <a:cxn ang="0">
                <a:pos x="22536852" y="10178549"/>
              </a:cxn>
              <a:cxn ang="0">
                <a:pos x="22119277" y="12868461"/>
              </a:cxn>
              <a:cxn ang="0">
                <a:pos x="20890201" y="14815789"/>
              </a:cxn>
              <a:cxn ang="0">
                <a:pos x="21377373" y="17064473"/>
              </a:cxn>
              <a:cxn ang="0">
                <a:pos x="20240865" y="18942885"/>
              </a:cxn>
              <a:cxn ang="0">
                <a:pos x="20334113" y="20681426"/>
              </a:cxn>
              <a:cxn ang="0">
                <a:pos x="19777345" y="22582810"/>
              </a:cxn>
              <a:cxn ang="0">
                <a:pos x="21980085" y="23879443"/>
              </a:cxn>
              <a:cxn ang="0">
                <a:pos x="22420632" y="26199762"/>
              </a:cxn>
              <a:cxn ang="0">
                <a:pos x="22884832" y="29493066"/>
              </a:cxn>
              <a:cxn ang="0">
                <a:pos x="22119276" y="31416742"/>
              </a:cxn>
              <a:cxn ang="0">
                <a:pos x="20217892" y="32553250"/>
              </a:cxn>
              <a:cxn ang="0">
                <a:pos x="14929958" y="32599874"/>
              </a:cxn>
              <a:cxn ang="0">
                <a:pos x="13445470" y="31092414"/>
              </a:cxn>
              <a:cxn ang="0">
                <a:pos x="10917723" y="29978878"/>
              </a:cxn>
              <a:cxn ang="0">
                <a:pos x="9993400" y="32807298"/>
              </a:cxn>
              <a:cxn ang="0">
                <a:pos x="9782569" y="42747708"/>
              </a:cxn>
              <a:cxn ang="0">
                <a:pos x="7454507" y="43496670"/>
              </a:cxn>
              <a:cxn ang="0">
                <a:pos x="4960878" y="42568950"/>
              </a:cxn>
              <a:cxn ang="0">
                <a:pos x="2549350" y="42255768"/>
              </a:cxn>
              <a:cxn ang="0">
                <a:pos x="568583" y="41701236"/>
              </a:cxn>
              <a:cxn ang="0">
                <a:pos x="464199" y="39184442"/>
              </a:cxn>
              <a:cxn ang="0">
                <a:pos x="0" y="36658733"/>
              </a:cxn>
              <a:cxn ang="0">
                <a:pos x="626363" y="35012761"/>
              </a:cxn>
              <a:cxn ang="0">
                <a:pos x="1345295" y="32716773"/>
              </a:cxn>
              <a:cxn ang="0">
                <a:pos x="1577055" y="29864017"/>
              </a:cxn>
              <a:cxn ang="0">
                <a:pos x="1382126" y="27246156"/>
              </a:cxn>
              <a:cxn ang="0">
                <a:pos x="2759507" y="26222734"/>
              </a:cxn>
              <a:cxn ang="0">
                <a:pos x="3107487" y="23672014"/>
              </a:cxn>
              <a:cxn ang="0">
                <a:pos x="4220343" y="21771309"/>
              </a:cxn>
              <a:cxn ang="0">
                <a:pos x="4962247" y="19429377"/>
              </a:cxn>
              <a:cxn ang="0">
                <a:pos x="5171035" y="17273261"/>
              </a:cxn>
              <a:cxn ang="0">
                <a:pos x="4522379" y="15116465"/>
              </a:cxn>
              <a:cxn ang="0">
                <a:pos x="3270331" y="12755906"/>
              </a:cxn>
              <a:cxn ang="0">
                <a:pos x="1544971" y="10954707"/>
              </a:cxn>
              <a:cxn ang="0">
                <a:pos x="921818" y="8891592"/>
              </a:cxn>
            </a:cxnLst>
            <a:rect l="T0" t="T1" r="T2" b="T3"/>
            <a:pathLst>
              <a:path w="22884832" h="43496670">
                <a:moveTo>
                  <a:pt x="921818" y="8891592"/>
                </a:moveTo>
                <a:lnTo>
                  <a:pt x="1158110" y="8045404"/>
                </a:lnTo>
                <a:lnTo>
                  <a:pt x="1762181" y="7651480"/>
                </a:lnTo>
                <a:lnTo>
                  <a:pt x="1854749" y="6862952"/>
                </a:lnTo>
                <a:lnTo>
                  <a:pt x="1668933" y="5912260"/>
                </a:lnTo>
                <a:lnTo>
                  <a:pt x="2272325" y="4961568"/>
                </a:lnTo>
                <a:lnTo>
                  <a:pt x="3049701" y="4189080"/>
                </a:lnTo>
                <a:lnTo>
                  <a:pt x="3895325" y="3477760"/>
                </a:lnTo>
                <a:lnTo>
                  <a:pt x="4915613" y="3223028"/>
                </a:lnTo>
                <a:lnTo>
                  <a:pt x="4660201" y="2318280"/>
                </a:lnTo>
                <a:lnTo>
                  <a:pt x="5170345" y="1506780"/>
                </a:lnTo>
                <a:lnTo>
                  <a:pt x="5656837" y="764876"/>
                </a:lnTo>
                <a:lnTo>
                  <a:pt x="6515641" y="22972"/>
                </a:lnTo>
                <a:lnTo>
                  <a:pt x="7373085" y="0"/>
                </a:lnTo>
                <a:lnTo>
                  <a:pt x="7952145" y="370952"/>
                </a:lnTo>
                <a:lnTo>
                  <a:pt x="8068365" y="1136508"/>
                </a:lnTo>
                <a:lnTo>
                  <a:pt x="8856893" y="1878412"/>
                </a:lnTo>
                <a:lnTo>
                  <a:pt x="10016373" y="2249364"/>
                </a:lnTo>
                <a:lnTo>
                  <a:pt x="10758277" y="1854760"/>
                </a:lnTo>
                <a:lnTo>
                  <a:pt x="11685997" y="1553404"/>
                </a:lnTo>
                <a:lnTo>
                  <a:pt x="12450873" y="1182452"/>
                </a:lnTo>
                <a:lnTo>
                  <a:pt x="13053585" y="1507460"/>
                </a:lnTo>
                <a:lnTo>
                  <a:pt x="13006961" y="2226392"/>
                </a:lnTo>
                <a:lnTo>
                  <a:pt x="13609673" y="3014240"/>
                </a:lnTo>
                <a:lnTo>
                  <a:pt x="13865085" y="3710200"/>
                </a:lnTo>
                <a:lnTo>
                  <a:pt x="13934681" y="4800084"/>
                </a:lnTo>
                <a:lnTo>
                  <a:pt x="13888057" y="5611584"/>
                </a:lnTo>
                <a:lnTo>
                  <a:pt x="14675226" y="5285897"/>
                </a:lnTo>
                <a:lnTo>
                  <a:pt x="15881329" y="5193329"/>
                </a:lnTo>
                <a:lnTo>
                  <a:pt x="16599582" y="5773069"/>
                </a:lnTo>
                <a:lnTo>
                  <a:pt x="16576610" y="6538624"/>
                </a:lnTo>
                <a:lnTo>
                  <a:pt x="17202973" y="7187960"/>
                </a:lnTo>
                <a:lnTo>
                  <a:pt x="18200289" y="7558912"/>
                </a:lnTo>
                <a:lnTo>
                  <a:pt x="19058413" y="7721076"/>
                </a:lnTo>
                <a:lnTo>
                  <a:pt x="19939509" y="7860268"/>
                </a:lnTo>
                <a:lnTo>
                  <a:pt x="21398037" y="8277405"/>
                </a:lnTo>
                <a:lnTo>
                  <a:pt x="22590134" y="8915491"/>
                </a:lnTo>
                <a:lnTo>
                  <a:pt x="22536852" y="10178549"/>
                </a:lnTo>
                <a:lnTo>
                  <a:pt x="22281441" y="11429917"/>
                </a:lnTo>
                <a:lnTo>
                  <a:pt x="22119277" y="12868461"/>
                </a:lnTo>
                <a:lnTo>
                  <a:pt x="21492913" y="13521463"/>
                </a:lnTo>
                <a:lnTo>
                  <a:pt x="20890201" y="14815789"/>
                </a:lnTo>
                <a:lnTo>
                  <a:pt x="20936825" y="15812425"/>
                </a:lnTo>
                <a:lnTo>
                  <a:pt x="21377373" y="17064473"/>
                </a:lnTo>
                <a:lnTo>
                  <a:pt x="20820605" y="18084761"/>
                </a:lnTo>
                <a:lnTo>
                  <a:pt x="20240865" y="18942885"/>
                </a:lnTo>
                <a:lnTo>
                  <a:pt x="19800317" y="19684789"/>
                </a:lnTo>
                <a:lnTo>
                  <a:pt x="20334113" y="20681426"/>
                </a:lnTo>
                <a:lnTo>
                  <a:pt x="19661125" y="21423330"/>
                </a:lnTo>
                <a:lnTo>
                  <a:pt x="19777345" y="22582810"/>
                </a:lnTo>
                <a:lnTo>
                  <a:pt x="20959797" y="23276051"/>
                </a:lnTo>
                <a:lnTo>
                  <a:pt x="21980085" y="23879443"/>
                </a:lnTo>
                <a:lnTo>
                  <a:pt x="22119276" y="25086906"/>
                </a:lnTo>
                <a:lnTo>
                  <a:pt x="22420632" y="26199762"/>
                </a:lnTo>
                <a:lnTo>
                  <a:pt x="22745640" y="27545737"/>
                </a:lnTo>
                <a:lnTo>
                  <a:pt x="22884832" y="29493066"/>
                </a:lnTo>
                <a:cubicBezTo>
                  <a:pt x="22880934" y="29981735"/>
                  <a:pt x="22877035" y="30470405"/>
                  <a:pt x="22873137" y="30959074"/>
                </a:cubicBezTo>
                <a:lnTo>
                  <a:pt x="22119276" y="31416742"/>
                </a:lnTo>
                <a:lnTo>
                  <a:pt x="20982769" y="31857290"/>
                </a:lnTo>
                <a:lnTo>
                  <a:pt x="20217892" y="32553250"/>
                </a:lnTo>
                <a:lnTo>
                  <a:pt x="17736769" y="32553250"/>
                </a:lnTo>
                <a:lnTo>
                  <a:pt x="14929958" y="32599874"/>
                </a:lnTo>
                <a:lnTo>
                  <a:pt x="14071834" y="32089730"/>
                </a:lnTo>
                <a:lnTo>
                  <a:pt x="13445470" y="31092414"/>
                </a:lnTo>
                <a:lnTo>
                  <a:pt x="12472486" y="30048474"/>
                </a:lnTo>
                <a:lnTo>
                  <a:pt x="10917723" y="29978878"/>
                </a:lnTo>
                <a:lnTo>
                  <a:pt x="9758922" y="30092380"/>
                </a:lnTo>
                <a:lnTo>
                  <a:pt x="9993400" y="32807298"/>
                </a:lnTo>
                <a:lnTo>
                  <a:pt x="10274502" y="42758169"/>
                </a:lnTo>
                <a:lnTo>
                  <a:pt x="9782569" y="42747708"/>
                </a:lnTo>
                <a:lnTo>
                  <a:pt x="8810949" y="43241258"/>
                </a:lnTo>
                <a:lnTo>
                  <a:pt x="7454507" y="43496670"/>
                </a:lnTo>
                <a:lnTo>
                  <a:pt x="5749405" y="43009498"/>
                </a:lnTo>
                <a:lnTo>
                  <a:pt x="4960878" y="42568950"/>
                </a:lnTo>
                <a:lnTo>
                  <a:pt x="4033837" y="42394960"/>
                </a:lnTo>
                <a:lnTo>
                  <a:pt x="2549350" y="42255768"/>
                </a:lnTo>
                <a:lnTo>
                  <a:pt x="1588191" y="41954412"/>
                </a:lnTo>
                <a:lnTo>
                  <a:pt x="568583" y="41701236"/>
                </a:lnTo>
                <a:lnTo>
                  <a:pt x="325007" y="40390546"/>
                </a:lnTo>
                <a:lnTo>
                  <a:pt x="464199" y="39184442"/>
                </a:lnTo>
                <a:lnTo>
                  <a:pt x="347980" y="37632397"/>
                </a:lnTo>
                <a:lnTo>
                  <a:pt x="0" y="36658733"/>
                </a:lnTo>
                <a:lnTo>
                  <a:pt x="208788" y="35476281"/>
                </a:lnTo>
                <a:lnTo>
                  <a:pt x="626363" y="35012761"/>
                </a:lnTo>
                <a:lnTo>
                  <a:pt x="695959" y="33852601"/>
                </a:lnTo>
                <a:lnTo>
                  <a:pt x="1345295" y="32716773"/>
                </a:lnTo>
                <a:lnTo>
                  <a:pt x="1507459" y="31232285"/>
                </a:lnTo>
                <a:lnTo>
                  <a:pt x="1577055" y="29864017"/>
                </a:lnTo>
                <a:lnTo>
                  <a:pt x="1437863" y="28657913"/>
                </a:lnTo>
                <a:lnTo>
                  <a:pt x="1382126" y="27246156"/>
                </a:lnTo>
                <a:lnTo>
                  <a:pt x="2040575" y="26315302"/>
                </a:lnTo>
                <a:lnTo>
                  <a:pt x="2759507" y="26222734"/>
                </a:lnTo>
                <a:lnTo>
                  <a:pt x="2968295" y="25086905"/>
                </a:lnTo>
                <a:lnTo>
                  <a:pt x="3107487" y="23672014"/>
                </a:lnTo>
                <a:lnTo>
                  <a:pt x="3385192" y="22396993"/>
                </a:lnTo>
                <a:lnTo>
                  <a:pt x="4220343" y="21771309"/>
                </a:lnTo>
                <a:lnTo>
                  <a:pt x="4660891" y="20680746"/>
                </a:lnTo>
                <a:lnTo>
                  <a:pt x="4962247" y="19429377"/>
                </a:lnTo>
                <a:lnTo>
                  <a:pt x="5310227" y="18478685"/>
                </a:lnTo>
                <a:lnTo>
                  <a:pt x="5171035" y="17273261"/>
                </a:lnTo>
                <a:lnTo>
                  <a:pt x="5125091" y="16136753"/>
                </a:lnTo>
                <a:lnTo>
                  <a:pt x="4522379" y="15116465"/>
                </a:lnTo>
                <a:lnTo>
                  <a:pt x="3803447" y="14212396"/>
                </a:lnTo>
                <a:lnTo>
                  <a:pt x="3270331" y="12755906"/>
                </a:lnTo>
                <a:lnTo>
                  <a:pt x="2355791" y="11835803"/>
                </a:lnTo>
                <a:lnTo>
                  <a:pt x="1544971" y="10954707"/>
                </a:lnTo>
                <a:lnTo>
                  <a:pt x="1150361" y="9911447"/>
                </a:lnTo>
                <a:lnTo>
                  <a:pt x="921818" y="8891592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17" name="任意多边形 10">
            <a:extLst>
              <a:ext uri="{FF2B5EF4-FFF2-40B4-BE49-F238E27FC236}">
                <a16:creationId xmlns:a16="http://schemas.microsoft.com/office/drawing/2014/main" id="{CA2F0580-BC6B-49BE-B65A-7CA8C1B736AB}"/>
              </a:ext>
            </a:extLst>
          </p:cNvPr>
          <p:cNvSpPr>
            <a:spLocks/>
          </p:cNvSpPr>
          <p:nvPr/>
        </p:nvSpPr>
        <p:spPr bwMode="auto">
          <a:xfrm>
            <a:off x="3762879" y="1842185"/>
            <a:ext cx="1755080" cy="1650491"/>
          </a:xfrm>
          <a:custGeom>
            <a:avLst/>
            <a:gdLst>
              <a:gd name="T0" fmla="*/ 0 w 14565684"/>
              <a:gd name="T1" fmla="*/ 0 h 15545580"/>
              <a:gd name="T2" fmla="*/ 14565684 w 14565684"/>
              <a:gd name="T3" fmla="*/ 15545580 h 15545580"/>
            </a:gdLst>
            <a:ahLst/>
            <a:cxnLst>
              <a:cxn ang="0">
                <a:pos x="6631046" y="573229"/>
              </a:cxn>
              <a:cxn ang="0">
                <a:pos x="7590832" y="959071"/>
              </a:cxn>
              <a:cxn ang="0">
                <a:pos x="8594992" y="1764844"/>
              </a:cxn>
              <a:cxn ang="0">
                <a:pos x="9643201" y="1621116"/>
              </a:cxn>
              <a:cxn ang="0">
                <a:pos x="10801051" y="2381868"/>
              </a:cxn>
              <a:cxn ang="0">
                <a:pos x="11507145" y="2723660"/>
              </a:cxn>
              <a:cxn ang="0">
                <a:pos x="12279799" y="2900183"/>
              </a:cxn>
              <a:cxn ang="0">
                <a:pos x="13460482" y="3209180"/>
              </a:cxn>
              <a:cxn ang="0">
                <a:pos x="13614819" y="4456423"/>
              </a:cxn>
              <a:cxn ang="0">
                <a:pos x="13714174" y="5460583"/>
              </a:cxn>
              <a:cxn ang="0">
                <a:pos x="13857579" y="6520047"/>
              </a:cxn>
              <a:cxn ang="0">
                <a:pos x="14288118" y="7502020"/>
              </a:cxn>
              <a:cxn ang="0">
                <a:pos x="13692311" y="8339941"/>
              </a:cxn>
              <a:cxn ang="0">
                <a:pos x="13306145" y="9498760"/>
              </a:cxn>
              <a:cxn ang="0">
                <a:pos x="14089731" y="9995213"/>
              </a:cxn>
              <a:cxn ang="0">
                <a:pos x="13714498" y="11231847"/>
              </a:cxn>
              <a:cxn ang="0">
                <a:pos x="12721593" y="11242456"/>
              </a:cxn>
              <a:cxn ang="0">
                <a:pos x="11761160" y="12235360"/>
              </a:cxn>
              <a:cxn ang="0">
                <a:pos x="11485605" y="13129232"/>
              </a:cxn>
              <a:cxn ang="0">
                <a:pos x="10834493" y="12522170"/>
              </a:cxn>
              <a:cxn ang="0">
                <a:pos x="9764096" y="12014463"/>
              </a:cxn>
              <a:cxn ang="0">
                <a:pos x="9024561" y="12499983"/>
              </a:cxn>
              <a:cxn ang="0">
                <a:pos x="9356068" y="13084859"/>
              </a:cxn>
              <a:cxn ang="0">
                <a:pos x="8385027" y="13890308"/>
              </a:cxn>
              <a:cxn ang="0">
                <a:pos x="8142590" y="14740131"/>
              </a:cxn>
              <a:cxn ang="0">
                <a:pos x="7403377" y="14629844"/>
              </a:cxn>
              <a:cxn ang="0">
                <a:pos x="6840688" y="15335938"/>
              </a:cxn>
              <a:cxn ang="0">
                <a:pos x="5847784" y="15424362"/>
              </a:cxn>
              <a:cxn ang="0">
                <a:pos x="5525206" y="14891492"/>
              </a:cxn>
              <a:cxn ang="0">
                <a:pos x="5177463" y="14323176"/>
              </a:cxn>
              <a:cxn ang="0">
                <a:pos x="5560976" y="13531310"/>
              </a:cxn>
              <a:cxn ang="0">
                <a:pos x="5337427" y="12675860"/>
              </a:cxn>
              <a:cxn ang="0">
                <a:pos x="5475528" y="12107544"/>
              </a:cxn>
              <a:cxn ang="0">
                <a:pos x="4882373" y="12168153"/>
              </a:cxn>
              <a:cxn ang="0">
                <a:pos x="4129254" y="12653997"/>
              </a:cxn>
              <a:cxn ang="0">
                <a:pos x="2992621" y="12345000"/>
              </a:cxn>
              <a:cxn ang="0">
                <a:pos x="2184843" y="11860126"/>
              </a:cxn>
              <a:cxn ang="0">
                <a:pos x="1125702" y="11352419"/>
              </a:cxn>
              <a:cxn ang="0">
                <a:pos x="209642" y="10861594"/>
              </a:cxn>
              <a:cxn ang="0">
                <a:pos x="195735" y="10086611"/>
              </a:cxn>
              <a:cxn ang="0">
                <a:pos x="764052" y="9408008"/>
              </a:cxn>
              <a:cxn ang="0">
                <a:pos x="1184947" y="9198559"/>
              </a:cxn>
              <a:cxn ang="0">
                <a:pos x="2151721" y="8572739"/>
              </a:cxn>
              <a:cxn ang="0">
                <a:pos x="2918422" y="8200674"/>
              </a:cxn>
              <a:cxn ang="0">
                <a:pos x="3795738" y="7226465"/>
              </a:cxn>
              <a:cxn ang="0">
                <a:pos x="4071294" y="6288865"/>
              </a:cxn>
              <a:cxn ang="0">
                <a:pos x="3397994" y="5792413"/>
              </a:cxn>
              <a:cxn ang="0">
                <a:pos x="3265844" y="5075064"/>
              </a:cxn>
              <a:cxn ang="0">
                <a:pos x="2978711" y="4435207"/>
              </a:cxn>
              <a:cxn ang="0">
                <a:pos x="3298963" y="3397929"/>
              </a:cxn>
              <a:cxn ang="0">
                <a:pos x="3828857" y="2482193"/>
              </a:cxn>
              <a:cxn ang="0">
                <a:pos x="4115020" y="2019183"/>
              </a:cxn>
              <a:cxn ang="0">
                <a:pos x="4997961" y="1136242"/>
              </a:cxn>
              <a:cxn ang="0">
                <a:pos x="5571905" y="617603"/>
              </a:cxn>
            </a:cxnLst>
            <a:rect l="T0" t="T1" r="T2" b="T3"/>
            <a:pathLst>
              <a:path w="14565684" h="15545580">
                <a:moveTo>
                  <a:pt x="5995385" y="0"/>
                </a:moveTo>
                <a:lnTo>
                  <a:pt x="6631046" y="573229"/>
                </a:lnTo>
                <a:lnTo>
                  <a:pt x="7116244" y="1047495"/>
                </a:lnTo>
                <a:lnTo>
                  <a:pt x="7590832" y="959071"/>
                </a:lnTo>
                <a:lnTo>
                  <a:pt x="8153521" y="1367424"/>
                </a:lnTo>
                <a:lnTo>
                  <a:pt x="8594992" y="1764844"/>
                </a:lnTo>
                <a:lnTo>
                  <a:pt x="9113631" y="1654234"/>
                </a:lnTo>
                <a:lnTo>
                  <a:pt x="9643201" y="1621116"/>
                </a:lnTo>
                <a:lnTo>
                  <a:pt x="10228077" y="1886062"/>
                </a:lnTo>
                <a:lnTo>
                  <a:pt x="10801051" y="2381868"/>
                </a:lnTo>
                <a:lnTo>
                  <a:pt x="11087861" y="2734915"/>
                </a:lnTo>
                <a:lnTo>
                  <a:pt x="11507145" y="2723660"/>
                </a:lnTo>
                <a:lnTo>
                  <a:pt x="11716787" y="3043912"/>
                </a:lnTo>
                <a:lnTo>
                  <a:pt x="12279799" y="2900183"/>
                </a:lnTo>
                <a:lnTo>
                  <a:pt x="12941843" y="3098894"/>
                </a:lnTo>
                <a:lnTo>
                  <a:pt x="13460482" y="3209180"/>
                </a:lnTo>
                <a:lnTo>
                  <a:pt x="13736361" y="3650651"/>
                </a:lnTo>
                <a:lnTo>
                  <a:pt x="13614819" y="4456423"/>
                </a:lnTo>
                <a:lnTo>
                  <a:pt x="13780411" y="4996926"/>
                </a:lnTo>
                <a:lnTo>
                  <a:pt x="13714174" y="5460583"/>
                </a:lnTo>
                <a:lnTo>
                  <a:pt x="13979121" y="5968290"/>
                </a:lnTo>
                <a:lnTo>
                  <a:pt x="13857579" y="6520047"/>
                </a:lnTo>
                <a:lnTo>
                  <a:pt x="14565684" y="7175431"/>
                </a:lnTo>
                <a:lnTo>
                  <a:pt x="14288118" y="7502020"/>
                </a:lnTo>
                <a:lnTo>
                  <a:pt x="13802598" y="7666642"/>
                </a:lnTo>
                <a:lnTo>
                  <a:pt x="13692311" y="8339941"/>
                </a:lnTo>
                <a:lnTo>
                  <a:pt x="13217722" y="8880766"/>
                </a:lnTo>
                <a:lnTo>
                  <a:pt x="13306145" y="9498760"/>
                </a:lnTo>
                <a:lnTo>
                  <a:pt x="13780734" y="9498437"/>
                </a:lnTo>
                <a:lnTo>
                  <a:pt x="14089731" y="9995213"/>
                </a:lnTo>
                <a:lnTo>
                  <a:pt x="14100663" y="10712885"/>
                </a:lnTo>
                <a:lnTo>
                  <a:pt x="13714498" y="11231847"/>
                </a:lnTo>
                <a:lnTo>
                  <a:pt x="13284282" y="11143424"/>
                </a:lnTo>
                <a:lnTo>
                  <a:pt x="12721593" y="11242456"/>
                </a:lnTo>
                <a:lnTo>
                  <a:pt x="12136717" y="11893568"/>
                </a:lnTo>
                <a:lnTo>
                  <a:pt x="11761160" y="12235360"/>
                </a:lnTo>
                <a:lnTo>
                  <a:pt x="12004567" y="12865579"/>
                </a:lnTo>
                <a:lnTo>
                  <a:pt x="11485605" y="13129232"/>
                </a:lnTo>
                <a:lnTo>
                  <a:pt x="11110371" y="12864286"/>
                </a:lnTo>
                <a:lnTo>
                  <a:pt x="10834493" y="12522170"/>
                </a:lnTo>
                <a:lnTo>
                  <a:pt x="10183380" y="12246292"/>
                </a:lnTo>
                <a:lnTo>
                  <a:pt x="9764096" y="12014463"/>
                </a:lnTo>
                <a:lnTo>
                  <a:pt x="9256389" y="12124750"/>
                </a:lnTo>
                <a:lnTo>
                  <a:pt x="9024561" y="12499983"/>
                </a:lnTo>
                <a:lnTo>
                  <a:pt x="9168289" y="12775862"/>
                </a:lnTo>
                <a:lnTo>
                  <a:pt x="9356068" y="13084859"/>
                </a:lnTo>
                <a:lnTo>
                  <a:pt x="8773907" y="13415975"/>
                </a:lnTo>
                <a:lnTo>
                  <a:pt x="8385027" y="13890308"/>
                </a:lnTo>
                <a:lnTo>
                  <a:pt x="8594992" y="14530489"/>
                </a:lnTo>
                <a:lnTo>
                  <a:pt x="8142590" y="14740131"/>
                </a:lnTo>
                <a:lnTo>
                  <a:pt x="7844848" y="15038196"/>
                </a:lnTo>
                <a:lnTo>
                  <a:pt x="7403377" y="14629844"/>
                </a:lnTo>
                <a:lnTo>
                  <a:pt x="7039075" y="14684826"/>
                </a:lnTo>
                <a:lnTo>
                  <a:pt x="6840688" y="15335938"/>
                </a:lnTo>
                <a:lnTo>
                  <a:pt x="6399541" y="15545580"/>
                </a:lnTo>
                <a:lnTo>
                  <a:pt x="5847784" y="15424362"/>
                </a:lnTo>
                <a:lnTo>
                  <a:pt x="5378241" y="15179583"/>
                </a:lnTo>
                <a:lnTo>
                  <a:pt x="5525206" y="14891492"/>
                </a:lnTo>
                <a:lnTo>
                  <a:pt x="5376173" y="14571563"/>
                </a:lnTo>
                <a:lnTo>
                  <a:pt x="5177463" y="14323176"/>
                </a:lnTo>
                <a:lnTo>
                  <a:pt x="5376173" y="13865146"/>
                </a:lnTo>
                <a:lnTo>
                  <a:pt x="5560976" y="13531310"/>
                </a:lnTo>
                <a:lnTo>
                  <a:pt x="5624561" y="13054393"/>
                </a:lnTo>
                <a:lnTo>
                  <a:pt x="5337427" y="12675860"/>
                </a:lnTo>
                <a:lnTo>
                  <a:pt x="5624561" y="12355932"/>
                </a:lnTo>
                <a:lnTo>
                  <a:pt x="5475528" y="12107544"/>
                </a:lnTo>
                <a:lnTo>
                  <a:pt x="5241048" y="12121451"/>
                </a:lnTo>
                <a:lnTo>
                  <a:pt x="4882373" y="12168153"/>
                </a:lnTo>
                <a:lnTo>
                  <a:pt x="4449182" y="12366863"/>
                </a:lnTo>
                <a:lnTo>
                  <a:pt x="4129254" y="12653997"/>
                </a:lnTo>
                <a:lnTo>
                  <a:pt x="3497353" y="12355932"/>
                </a:lnTo>
                <a:lnTo>
                  <a:pt x="2992621" y="12345000"/>
                </a:lnTo>
                <a:lnTo>
                  <a:pt x="2515703" y="12279410"/>
                </a:lnTo>
                <a:lnTo>
                  <a:pt x="2184843" y="11860126"/>
                </a:lnTo>
                <a:lnTo>
                  <a:pt x="1754627" y="11551129"/>
                </a:lnTo>
                <a:lnTo>
                  <a:pt x="1125702" y="11352419"/>
                </a:lnTo>
                <a:lnTo>
                  <a:pt x="642833" y="11405072"/>
                </a:lnTo>
                <a:lnTo>
                  <a:pt x="209642" y="10861594"/>
                </a:lnTo>
                <a:lnTo>
                  <a:pt x="0" y="10505895"/>
                </a:lnTo>
                <a:lnTo>
                  <a:pt x="195735" y="10086611"/>
                </a:lnTo>
                <a:lnTo>
                  <a:pt x="490825" y="9727937"/>
                </a:lnTo>
                <a:lnTo>
                  <a:pt x="764052" y="9408008"/>
                </a:lnTo>
                <a:lnTo>
                  <a:pt x="686946" y="8990344"/>
                </a:lnTo>
                <a:lnTo>
                  <a:pt x="1184947" y="9198559"/>
                </a:lnTo>
                <a:lnTo>
                  <a:pt x="1622151" y="8992023"/>
                </a:lnTo>
                <a:lnTo>
                  <a:pt x="2151721" y="8572739"/>
                </a:lnTo>
                <a:lnTo>
                  <a:pt x="2802834" y="8661163"/>
                </a:lnTo>
                <a:lnTo>
                  <a:pt x="2918422" y="8200674"/>
                </a:lnTo>
                <a:lnTo>
                  <a:pt x="3442691" y="7888509"/>
                </a:lnTo>
                <a:lnTo>
                  <a:pt x="3795738" y="7226465"/>
                </a:lnTo>
                <a:lnTo>
                  <a:pt x="4181904" y="6752199"/>
                </a:lnTo>
                <a:lnTo>
                  <a:pt x="4071294" y="6288865"/>
                </a:lnTo>
                <a:lnTo>
                  <a:pt x="3773228" y="6101410"/>
                </a:lnTo>
                <a:lnTo>
                  <a:pt x="3397994" y="5792413"/>
                </a:lnTo>
                <a:lnTo>
                  <a:pt x="3232726" y="5560585"/>
                </a:lnTo>
                <a:lnTo>
                  <a:pt x="3265844" y="5075064"/>
                </a:lnTo>
                <a:lnTo>
                  <a:pt x="3475486" y="4711085"/>
                </a:lnTo>
                <a:lnTo>
                  <a:pt x="2978711" y="4435207"/>
                </a:lnTo>
                <a:lnTo>
                  <a:pt x="3321149" y="3916568"/>
                </a:lnTo>
                <a:lnTo>
                  <a:pt x="3298963" y="3397929"/>
                </a:lnTo>
                <a:lnTo>
                  <a:pt x="3166489" y="2813053"/>
                </a:lnTo>
                <a:lnTo>
                  <a:pt x="3828857" y="2482193"/>
                </a:lnTo>
                <a:lnTo>
                  <a:pt x="4225630" y="2460653"/>
                </a:lnTo>
                <a:lnTo>
                  <a:pt x="4115020" y="2019183"/>
                </a:lnTo>
                <a:lnTo>
                  <a:pt x="4644914" y="1677067"/>
                </a:lnTo>
                <a:lnTo>
                  <a:pt x="4997961" y="1136242"/>
                </a:lnTo>
                <a:lnTo>
                  <a:pt x="5373195" y="1114378"/>
                </a:lnTo>
                <a:lnTo>
                  <a:pt x="5571905" y="617603"/>
                </a:lnTo>
                <a:lnTo>
                  <a:pt x="5995385" y="0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4" name="任意多边形 21">
            <a:extLst>
              <a:ext uri="{FF2B5EF4-FFF2-40B4-BE49-F238E27FC236}">
                <a16:creationId xmlns:a16="http://schemas.microsoft.com/office/drawing/2014/main" id="{FAF9515B-9EA3-4490-ADE9-0EFC507C7476}"/>
              </a:ext>
            </a:extLst>
          </p:cNvPr>
          <p:cNvSpPr>
            <a:spLocks/>
          </p:cNvSpPr>
          <p:nvPr/>
        </p:nvSpPr>
        <p:spPr bwMode="auto">
          <a:xfrm>
            <a:off x="5777600" y="4090456"/>
            <a:ext cx="1617768" cy="1072489"/>
          </a:xfrm>
          <a:custGeom>
            <a:avLst/>
            <a:gdLst>
              <a:gd name="T0" fmla="*/ 0 w 13403178"/>
              <a:gd name="T1" fmla="*/ 0 h 10092947"/>
              <a:gd name="T2" fmla="*/ 13403178 w 13403178"/>
              <a:gd name="T3" fmla="*/ 10092947 h 10092947"/>
            </a:gdLst>
            <a:ahLst/>
            <a:cxnLst>
              <a:cxn ang="0">
                <a:pos x="579246" y="5958393"/>
              </a:cxn>
              <a:cxn ang="0">
                <a:pos x="344765" y="5428822"/>
              </a:cxn>
              <a:cxn ang="0">
                <a:pos x="0" y="4711473"/>
              </a:cxn>
              <a:cxn ang="0">
                <a:pos x="576275" y="4052728"/>
              </a:cxn>
              <a:cxn ang="0">
                <a:pos x="1403911" y="3834222"/>
              </a:cxn>
              <a:cxn ang="0">
                <a:pos x="1588714" y="2979680"/>
              </a:cxn>
              <a:cxn ang="0">
                <a:pos x="2256386" y="2510718"/>
              </a:cxn>
              <a:cxn ang="0">
                <a:pos x="2714416" y="1815233"/>
              </a:cxn>
              <a:cxn ang="0">
                <a:pos x="2967784" y="1083977"/>
              </a:cxn>
              <a:cxn ang="0">
                <a:pos x="3539076" y="667671"/>
              </a:cxn>
              <a:cxn ang="0">
                <a:pos x="4275313" y="827635"/>
              </a:cxn>
              <a:cxn ang="0">
                <a:pos x="4965430" y="811465"/>
              </a:cxn>
              <a:cxn ang="0">
                <a:pos x="5398039" y="85448"/>
              </a:cxn>
              <a:cxn ang="0">
                <a:pos x="6137252" y="212620"/>
              </a:cxn>
              <a:cxn ang="0">
                <a:pos x="6901303" y="568319"/>
              </a:cxn>
              <a:cxn ang="0">
                <a:pos x="7803455" y="458032"/>
              </a:cxn>
              <a:cxn ang="0">
                <a:pos x="8735425" y="617997"/>
              </a:cxn>
              <a:cxn ang="0">
                <a:pos x="10061842" y="998534"/>
              </a:cxn>
              <a:cxn ang="0">
                <a:pos x="10779191" y="515666"/>
              </a:cxn>
              <a:cxn ang="0">
                <a:pos x="11659480" y="529573"/>
              </a:cxn>
              <a:cxn ang="0">
                <a:pos x="12058582" y="847238"/>
              </a:cxn>
              <a:cxn ang="0">
                <a:pos x="12384788" y="1872872"/>
              </a:cxn>
              <a:cxn ang="0">
                <a:pos x="12012206" y="2592289"/>
              </a:cxn>
              <a:cxn ang="0">
                <a:pos x="12663830" y="3265977"/>
              </a:cxn>
              <a:cxn ang="0">
                <a:pos x="13080274" y="4018968"/>
              </a:cxn>
              <a:cxn ang="0">
                <a:pos x="12991851" y="5450691"/>
              </a:cxn>
              <a:cxn ang="0">
                <a:pos x="13403178" y="6200835"/>
              </a:cxn>
              <a:cxn ang="0">
                <a:pos x="12815001" y="6868506"/>
              </a:cxn>
              <a:cxn ang="0">
                <a:pos x="12260591" y="7276858"/>
              </a:cxn>
              <a:cxn ang="0">
                <a:pos x="11468726" y="7436823"/>
              </a:cxn>
              <a:cxn ang="0">
                <a:pos x="11151773" y="8186967"/>
              </a:cxn>
              <a:cxn ang="0">
                <a:pos x="10487074" y="8757927"/>
              </a:cxn>
              <a:cxn ang="0">
                <a:pos x="9648506" y="8835096"/>
              </a:cxn>
              <a:cxn ang="0">
                <a:pos x="8798684" y="9110974"/>
              </a:cxn>
              <a:cxn ang="0">
                <a:pos x="7551764" y="9739900"/>
              </a:cxn>
              <a:cxn ang="0">
                <a:pos x="6647606" y="10059828"/>
              </a:cxn>
              <a:cxn ang="0">
                <a:pos x="5720615" y="9618681"/>
              </a:cxn>
              <a:cxn ang="0">
                <a:pos x="5356636" y="8746998"/>
              </a:cxn>
              <a:cxn ang="0">
                <a:pos x="4165022" y="8106817"/>
              </a:cxn>
              <a:cxn ang="0">
                <a:pos x="2984339" y="8106817"/>
              </a:cxn>
              <a:cxn ang="0">
                <a:pos x="2046739" y="7919362"/>
              </a:cxn>
              <a:cxn ang="0">
                <a:pos x="1494659" y="7257318"/>
              </a:cxn>
              <a:cxn ang="0">
                <a:pos x="1472795" y="6661511"/>
              </a:cxn>
              <a:cxn ang="0">
                <a:pos x="1007325" y="6448051"/>
              </a:cxn>
            </a:cxnLst>
            <a:rect l="T0" t="T1" r="T2" b="T3"/>
            <a:pathLst>
              <a:path w="13403178" h="10092947">
                <a:moveTo>
                  <a:pt x="693090" y="6352973"/>
                </a:moveTo>
                <a:lnTo>
                  <a:pt x="579246" y="5958393"/>
                </a:lnTo>
                <a:lnTo>
                  <a:pt x="604085" y="5500363"/>
                </a:lnTo>
                <a:lnTo>
                  <a:pt x="344765" y="5428822"/>
                </a:lnTo>
                <a:lnTo>
                  <a:pt x="85448" y="5105918"/>
                </a:lnTo>
                <a:lnTo>
                  <a:pt x="0" y="4711473"/>
                </a:lnTo>
                <a:lnTo>
                  <a:pt x="273229" y="4380613"/>
                </a:lnTo>
                <a:lnTo>
                  <a:pt x="576275" y="4052728"/>
                </a:lnTo>
                <a:lnTo>
                  <a:pt x="970720" y="3859061"/>
                </a:lnTo>
                <a:lnTo>
                  <a:pt x="1403911" y="3834222"/>
                </a:lnTo>
                <a:lnTo>
                  <a:pt x="1425775" y="3387124"/>
                </a:lnTo>
                <a:lnTo>
                  <a:pt x="1588714" y="2979680"/>
                </a:lnTo>
                <a:lnTo>
                  <a:pt x="1947389" y="2447134"/>
                </a:lnTo>
                <a:lnTo>
                  <a:pt x="2256386" y="2510718"/>
                </a:lnTo>
                <a:lnTo>
                  <a:pt x="2604129" y="2187814"/>
                </a:lnTo>
                <a:lnTo>
                  <a:pt x="2714416" y="1815233"/>
                </a:lnTo>
                <a:lnTo>
                  <a:pt x="2736084" y="1382496"/>
                </a:lnTo>
                <a:lnTo>
                  <a:pt x="2967784" y="1083977"/>
                </a:lnTo>
                <a:lnTo>
                  <a:pt x="3279757" y="838567"/>
                </a:lnTo>
                <a:lnTo>
                  <a:pt x="3539076" y="667671"/>
                </a:lnTo>
                <a:lnTo>
                  <a:pt x="3853054" y="728280"/>
                </a:lnTo>
                <a:lnTo>
                  <a:pt x="4275313" y="827635"/>
                </a:lnTo>
                <a:lnTo>
                  <a:pt x="4772673" y="1070784"/>
                </a:lnTo>
                <a:lnTo>
                  <a:pt x="4965430" y="811465"/>
                </a:lnTo>
                <a:lnTo>
                  <a:pt x="5089042" y="430215"/>
                </a:lnTo>
                <a:lnTo>
                  <a:pt x="5398039" y="85448"/>
                </a:lnTo>
                <a:lnTo>
                  <a:pt x="5792484" y="0"/>
                </a:lnTo>
                <a:lnTo>
                  <a:pt x="6137252" y="212620"/>
                </a:lnTo>
                <a:lnTo>
                  <a:pt x="6492951" y="471939"/>
                </a:lnTo>
                <a:lnTo>
                  <a:pt x="6901303" y="568319"/>
                </a:lnTo>
                <a:lnTo>
                  <a:pt x="7309655" y="394448"/>
                </a:lnTo>
                <a:lnTo>
                  <a:pt x="7803455" y="458032"/>
                </a:lnTo>
                <a:lnTo>
                  <a:pt x="8297256" y="607065"/>
                </a:lnTo>
                <a:lnTo>
                  <a:pt x="8735425" y="617997"/>
                </a:lnTo>
                <a:lnTo>
                  <a:pt x="9297790" y="1026349"/>
                </a:lnTo>
                <a:lnTo>
                  <a:pt x="10061842" y="998534"/>
                </a:lnTo>
                <a:lnTo>
                  <a:pt x="10257577" y="725308"/>
                </a:lnTo>
                <a:lnTo>
                  <a:pt x="10779191" y="515666"/>
                </a:lnTo>
                <a:lnTo>
                  <a:pt x="11262059" y="554412"/>
                </a:lnTo>
                <a:lnTo>
                  <a:pt x="11659480" y="529573"/>
                </a:lnTo>
                <a:lnTo>
                  <a:pt x="12004247" y="604089"/>
                </a:lnTo>
                <a:lnTo>
                  <a:pt x="12058582" y="847238"/>
                </a:lnTo>
                <a:lnTo>
                  <a:pt x="12383176" y="1383599"/>
                </a:lnTo>
                <a:cubicBezTo>
                  <a:pt x="12383713" y="1546690"/>
                  <a:pt x="12384251" y="1709781"/>
                  <a:pt x="12384788" y="1872872"/>
                </a:cubicBezTo>
                <a:lnTo>
                  <a:pt x="12240413" y="2205542"/>
                </a:lnTo>
                <a:lnTo>
                  <a:pt x="12012206" y="2592289"/>
                </a:lnTo>
                <a:lnTo>
                  <a:pt x="12249662" y="3039387"/>
                </a:lnTo>
                <a:lnTo>
                  <a:pt x="12663830" y="3265977"/>
                </a:lnTo>
                <a:lnTo>
                  <a:pt x="13019665" y="3337390"/>
                </a:lnTo>
                <a:lnTo>
                  <a:pt x="13080274" y="4018968"/>
                </a:lnTo>
                <a:lnTo>
                  <a:pt x="13055435" y="4772088"/>
                </a:lnTo>
                <a:lnTo>
                  <a:pt x="12991851" y="5450691"/>
                </a:lnTo>
                <a:lnTo>
                  <a:pt x="13080274" y="5831229"/>
                </a:lnTo>
                <a:lnTo>
                  <a:pt x="13403178" y="6200835"/>
                </a:lnTo>
                <a:lnTo>
                  <a:pt x="12914356" y="6435316"/>
                </a:lnTo>
                <a:lnTo>
                  <a:pt x="12815001" y="6868506"/>
                </a:lnTo>
                <a:lnTo>
                  <a:pt x="12842815" y="7216249"/>
                </a:lnTo>
                <a:lnTo>
                  <a:pt x="12260591" y="7276858"/>
                </a:lnTo>
                <a:lnTo>
                  <a:pt x="11852239" y="7351375"/>
                </a:lnTo>
                <a:lnTo>
                  <a:pt x="11468726" y="7436823"/>
                </a:lnTo>
                <a:lnTo>
                  <a:pt x="11358439" y="7781590"/>
                </a:lnTo>
                <a:lnTo>
                  <a:pt x="11151773" y="8186967"/>
                </a:lnTo>
                <a:lnTo>
                  <a:pt x="10993102" y="8606299"/>
                </a:lnTo>
                <a:lnTo>
                  <a:pt x="10487074" y="8757927"/>
                </a:lnTo>
                <a:lnTo>
                  <a:pt x="9990622" y="8603267"/>
                </a:lnTo>
                <a:lnTo>
                  <a:pt x="9648506" y="8835096"/>
                </a:lnTo>
                <a:lnTo>
                  <a:pt x="9240154" y="8934451"/>
                </a:lnTo>
                <a:lnTo>
                  <a:pt x="8798684" y="9110974"/>
                </a:lnTo>
                <a:lnTo>
                  <a:pt x="8302232" y="9386853"/>
                </a:lnTo>
                <a:lnTo>
                  <a:pt x="7551764" y="9739900"/>
                </a:lnTo>
                <a:lnTo>
                  <a:pt x="7100009" y="10092947"/>
                </a:lnTo>
                <a:lnTo>
                  <a:pt x="6647606" y="10059828"/>
                </a:lnTo>
                <a:lnTo>
                  <a:pt x="6062731" y="10004847"/>
                </a:lnTo>
                <a:lnTo>
                  <a:pt x="5720615" y="9618681"/>
                </a:lnTo>
                <a:lnTo>
                  <a:pt x="5709360" y="9166279"/>
                </a:lnTo>
                <a:lnTo>
                  <a:pt x="5356636" y="8746998"/>
                </a:lnTo>
                <a:lnTo>
                  <a:pt x="4915166" y="8272409"/>
                </a:lnTo>
                <a:lnTo>
                  <a:pt x="4165022" y="8106817"/>
                </a:lnTo>
                <a:lnTo>
                  <a:pt x="3569214" y="8139936"/>
                </a:lnTo>
                <a:lnTo>
                  <a:pt x="2984339" y="8106817"/>
                </a:lnTo>
                <a:lnTo>
                  <a:pt x="2565055" y="8062767"/>
                </a:lnTo>
                <a:lnTo>
                  <a:pt x="2046739" y="7919362"/>
                </a:lnTo>
                <a:lnTo>
                  <a:pt x="1450609" y="7698789"/>
                </a:lnTo>
                <a:lnTo>
                  <a:pt x="1494659" y="7257318"/>
                </a:lnTo>
                <a:lnTo>
                  <a:pt x="1329390" y="6904271"/>
                </a:lnTo>
                <a:lnTo>
                  <a:pt x="1472795" y="6661511"/>
                </a:lnTo>
                <a:lnTo>
                  <a:pt x="1318458" y="6462801"/>
                </a:lnTo>
                <a:lnTo>
                  <a:pt x="1007325" y="6448051"/>
                </a:lnTo>
                <a:lnTo>
                  <a:pt x="693090" y="6352973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5" name="任意多边形 22">
            <a:extLst>
              <a:ext uri="{FF2B5EF4-FFF2-40B4-BE49-F238E27FC236}">
                <a16:creationId xmlns:a16="http://schemas.microsoft.com/office/drawing/2014/main" id="{8495CAAA-5342-467A-BCED-1F5DB87ED402}"/>
              </a:ext>
            </a:extLst>
          </p:cNvPr>
          <p:cNvSpPr>
            <a:spLocks/>
          </p:cNvSpPr>
          <p:nvPr/>
        </p:nvSpPr>
        <p:spPr bwMode="auto">
          <a:xfrm>
            <a:off x="4187293" y="3119063"/>
            <a:ext cx="1645231" cy="982383"/>
          </a:xfrm>
          <a:custGeom>
            <a:avLst/>
            <a:gdLst>
              <a:gd name="T0" fmla="*/ 0 w 13631894"/>
              <a:gd name="T1" fmla="*/ 0 h 9260725"/>
              <a:gd name="T2" fmla="*/ 13631894 w 13631894"/>
              <a:gd name="T3" fmla="*/ 9260725 h 9260725"/>
            </a:gdLst>
            <a:ahLst/>
            <a:cxnLst>
              <a:cxn ang="0">
                <a:pos x="5671004" y="815218"/>
              </a:cxn>
              <a:cxn ang="0">
                <a:pos x="5244022" y="1399186"/>
              </a:cxn>
              <a:cxn ang="0">
                <a:pos x="5065170" y="2512211"/>
              </a:cxn>
              <a:cxn ang="0">
                <a:pos x="4315287" y="3017201"/>
              </a:cxn>
              <a:cxn ang="0">
                <a:pos x="3506278" y="2666482"/>
              </a:cxn>
              <a:cxn ang="0">
                <a:pos x="2866421" y="3534351"/>
              </a:cxn>
              <a:cxn ang="0">
                <a:pos x="1842075" y="3169983"/>
              </a:cxn>
              <a:cxn ang="0">
                <a:pos x="777700" y="3647874"/>
              </a:cxn>
              <a:cxn ang="0">
                <a:pos x="0" y="4334175"/>
              </a:cxn>
              <a:cxn ang="0">
                <a:pos x="356403" y="5034446"/>
              </a:cxn>
              <a:cxn ang="0">
                <a:pos x="1023952" y="5203209"/>
              </a:cxn>
              <a:cxn ang="0">
                <a:pos x="1456306" y="5916675"/>
              </a:cxn>
              <a:cxn ang="0">
                <a:pos x="2372623" y="5898048"/>
              </a:cxn>
              <a:cxn ang="0">
                <a:pos x="3156791" y="5582839"/>
              </a:cxn>
              <a:cxn ang="0">
                <a:pos x="3420833" y="6076642"/>
              </a:cxn>
              <a:cxn ang="0">
                <a:pos x="3841603" y="6811129"/>
              </a:cxn>
              <a:cxn ang="0">
                <a:pos x="3851567" y="7693165"/>
              </a:cxn>
              <a:cxn ang="0">
                <a:pos x="4785737" y="7489993"/>
              </a:cxn>
              <a:cxn ang="0">
                <a:pos x="5123065" y="8140521"/>
              </a:cxn>
              <a:cxn ang="0">
                <a:pos x="5896301" y="8626623"/>
              </a:cxn>
              <a:cxn ang="0">
                <a:pos x="7434553" y="8973847"/>
              </a:cxn>
              <a:cxn ang="0">
                <a:pos x="8412713" y="9136531"/>
              </a:cxn>
              <a:cxn ang="0">
                <a:pos x="8791310" y="8586391"/>
              </a:cxn>
              <a:cxn ang="0">
                <a:pos x="9892173" y="8636068"/>
              </a:cxn>
              <a:cxn ang="0">
                <a:pos x="10373547" y="8505600"/>
              </a:cxn>
              <a:cxn ang="0">
                <a:pos x="10923500" y="7690189"/>
              </a:cxn>
              <a:cxn ang="0">
                <a:pos x="10572781" y="7022518"/>
              </a:cxn>
              <a:cxn ang="0">
                <a:pos x="11342783" y="7160619"/>
              </a:cxn>
              <a:cxn ang="0">
                <a:pos x="12010455" y="7593810"/>
              </a:cxn>
              <a:cxn ang="0">
                <a:pos x="12741711" y="7902807"/>
              </a:cxn>
              <a:cxn ang="0">
                <a:pos x="13631894" y="7428591"/>
              </a:cxn>
              <a:cxn ang="0">
                <a:pos x="13086992" y="6895022"/>
              </a:cxn>
              <a:cxn ang="0">
                <a:pos x="12518160" y="6346890"/>
              </a:cxn>
              <a:cxn ang="0">
                <a:pos x="11959286" y="5557677"/>
              </a:cxn>
              <a:cxn ang="0">
                <a:pos x="11348731" y="5017498"/>
              </a:cxn>
              <a:cxn ang="0">
                <a:pos x="11351707" y="4065668"/>
              </a:cxn>
              <a:cxn ang="0">
                <a:pos x="10573748" y="3820256"/>
              </a:cxn>
              <a:cxn ang="0">
                <a:pos x="9955754" y="3130721"/>
              </a:cxn>
              <a:cxn ang="0">
                <a:pos x="9621919" y="2035809"/>
              </a:cxn>
              <a:cxn ang="0">
                <a:pos x="9315897" y="1627457"/>
              </a:cxn>
              <a:cxn ang="0">
                <a:pos x="8725717" y="1108818"/>
              </a:cxn>
              <a:cxn ang="0">
                <a:pos x="7949248" y="1111794"/>
              </a:cxn>
              <a:cxn ang="0">
                <a:pos x="7295226" y="512430"/>
              </a:cxn>
              <a:cxn ang="0">
                <a:pos x="6230134" y="0"/>
              </a:cxn>
              <a:cxn ang="0">
                <a:pos x="5486965" y="485523"/>
              </a:cxn>
            </a:cxnLst>
            <a:rect l="T0" t="T1" r="T2" b="T3"/>
            <a:pathLst>
              <a:path w="13631894" h="9260725">
                <a:moveTo>
                  <a:pt x="5486965" y="485523"/>
                </a:moveTo>
                <a:lnTo>
                  <a:pt x="5671004" y="815218"/>
                </a:lnTo>
                <a:lnTo>
                  <a:pt x="5821523" y="1074537"/>
                </a:lnTo>
                <a:lnTo>
                  <a:pt x="5244022" y="1399186"/>
                </a:lnTo>
                <a:lnTo>
                  <a:pt x="4852814" y="1875845"/>
                </a:lnTo>
                <a:lnTo>
                  <a:pt x="5065170" y="2512211"/>
                </a:lnTo>
                <a:lnTo>
                  <a:pt x="4604165" y="2736279"/>
                </a:lnTo>
                <a:lnTo>
                  <a:pt x="4315287" y="3017201"/>
                </a:lnTo>
                <a:lnTo>
                  <a:pt x="3864952" y="2618291"/>
                </a:lnTo>
                <a:lnTo>
                  <a:pt x="3506278" y="2666482"/>
                </a:lnTo>
                <a:lnTo>
                  <a:pt x="3299611" y="3323222"/>
                </a:lnTo>
                <a:lnTo>
                  <a:pt x="2866421" y="3534351"/>
                </a:lnTo>
                <a:lnTo>
                  <a:pt x="2326176" y="3419344"/>
                </a:lnTo>
                <a:lnTo>
                  <a:pt x="1842075" y="3169983"/>
                </a:lnTo>
                <a:lnTo>
                  <a:pt x="1277712" y="3594960"/>
                </a:lnTo>
                <a:lnTo>
                  <a:pt x="777700" y="3647874"/>
                </a:lnTo>
                <a:lnTo>
                  <a:pt x="333578" y="3900984"/>
                </a:lnTo>
                <a:lnTo>
                  <a:pt x="0" y="4334175"/>
                </a:lnTo>
                <a:lnTo>
                  <a:pt x="224780" y="4702292"/>
                </a:lnTo>
                <a:lnTo>
                  <a:pt x="356403" y="5034446"/>
                </a:lnTo>
                <a:lnTo>
                  <a:pt x="748141" y="5022221"/>
                </a:lnTo>
                <a:lnTo>
                  <a:pt x="1023952" y="5203209"/>
                </a:lnTo>
                <a:lnTo>
                  <a:pt x="1077515" y="5564209"/>
                </a:lnTo>
                <a:lnTo>
                  <a:pt x="1456306" y="5916675"/>
                </a:lnTo>
                <a:lnTo>
                  <a:pt x="2004506" y="6093522"/>
                </a:lnTo>
                <a:lnTo>
                  <a:pt x="2372623" y="5898048"/>
                </a:lnTo>
                <a:lnTo>
                  <a:pt x="2785698" y="5773854"/>
                </a:lnTo>
                <a:lnTo>
                  <a:pt x="3156791" y="5582839"/>
                </a:lnTo>
                <a:lnTo>
                  <a:pt x="3445411" y="5744550"/>
                </a:lnTo>
                <a:lnTo>
                  <a:pt x="3420833" y="6076642"/>
                </a:lnTo>
                <a:lnTo>
                  <a:pt x="3729830" y="6483502"/>
                </a:lnTo>
                <a:lnTo>
                  <a:pt x="3841603" y="6811129"/>
                </a:lnTo>
                <a:cubicBezTo>
                  <a:pt x="3840483" y="6973185"/>
                  <a:pt x="3866076" y="7170945"/>
                  <a:pt x="3864956" y="7333001"/>
                </a:cubicBezTo>
                <a:lnTo>
                  <a:pt x="3851567" y="7693165"/>
                </a:lnTo>
                <a:lnTo>
                  <a:pt x="4222141" y="7536437"/>
                </a:lnTo>
                <a:lnTo>
                  <a:pt x="4785737" y="7489993"/>
                </a:lnTo>
                <a:lnTo>
                  <a:pt x="5130505" y="7770915"/>
                </a:lnTo>
                <a:lnTo>
                  <a:pt x="5123065" y="8140521"/>
                </a:lnTo>
                <a:lnTo>
                  <a:pt x="5410199" y="8443309"/>
                </a:lnTo>
                <a:lnTo>
                  <a:pt x="5896301" y="8626623"/>
                </a:lnTo>
                <a:lnTo>
                  <a:pt x="6717728" y="8761751"/>
                </a:lnTo>
                <a:lnTo>
                  <a:pt x="7434553" y="8973847"/>
                </a:lnTo>
                <a:lnTo>
                  <a:pt x="7983984" y="9260725"/>
                </a:lnTo>
                <a:lnTo>
                  <a:pt x="8412713" y="9136531"/>
                </a:lnTo>
                <a:lnTo>
                  <a:pt x="8606507" y="8870549"/>
                </a:lnTo>
                <a:lnTo>
                  <a:pt x="8791310" y="8586391"/>
                </a:lnTo>
                <a:lnTo>
                  <a:pt x="9334788" y="8600298"/>
                </a:lnTo>
                <a:lnTo>
                  <a:pt x="9892173" y="8636068"/>
                </a:lnTo>
                <a:lnTo>
                  <a:pt x="10236940" y="8934133"/>
                </a:lnTo>
                <a:lnTo>
                  <a:pt x="10373547" y="8505600"/>
                </a:lnTo>
                <a:lnTo>
                  <a:pt x="10788374" y="8010118"/>
                </a:lnTo>
                <a:lnTo>
                  <a:pt x="10923500" y="7690189"/>
                </a:lnTo>
                <a:lnTo>
                  <a:pt x="10835076" y="7331515"/>
                </a:lnTo>
                <a:lnTo>
                  <a:pt x="10572781" y="7022518"/>
                </a:lnTo>
                <a:lnTo>
                  <a:pt x="10984109" y="6812876"/>
                </a:lnTo>
                <a:lnTo>
                  <a:pt x="11342783" y="7160619"/>
                </a:lnTo>
                <a:lnTo>
                  <a:pt x="11925007" y="7270906"/>
                </a:lnTo>
                <a:lnTo>
                  <a:pt x="12010455" y="7593810"/>
                </a:lnTo>
                <a:lnTo>
                  <a:pt x="12244936" y="7778613"/>
                </a:lnTo>
                <a:lnTo>
                  <a:pt x="12741711" y="7902807"/>
                </a:lnTo>
                <a:lnTo>
                  <a:pt x="13235511" y="7853129"/>
                </a:lnTo>
                <a:lnTo>
                  <a:pt x="13631894" y="7428591"/>
                </a:lnTo>
                <a:lnTo>
                  <a:pt x="13345796" y="7086100"/>
                </a:lnTo>
                <a:lnTo>
                  <a:pt x="13086992" y="6895022"/>
                </a:lnTo>
                <a:lnTo>
                  <a:pt x="12894233" y="6613840"/>
                </a:lnTo>
                <a:lnTo>
                  <a:pt x="12518160" y="6346890"/>
                </a:lnTo>
                <a:lnTo>
                  <a:pt x="12493321" y="5811369"/>
                </a:lnTo>
                <a:lnTo>
                  <a:pt x="11959286" y="5557677"/>
                </a:lnTo>
                <a:lnTo>
                  <a:pt x="11701455" y="5342407"/>
                </a:lnTo>
                <a:lnTo>
                  <a:pt x="11348731" y="5017498"/>
                </a:lnTo>
                <a:lnTo>
                  <a:pt x="11235469" y="4548537"/>
                </a:lnTo>
                <a:lnTo>
                  <a:pt x="11351707" y="4065668"/>
                </a:lnTo>
                <a:lnTo>
                  <a:pt x="10957262" y="3955381"/>
                </a:lnTo>
                <a:lnTo>
                  <a:pt x="10573748" y="3820256"/>
                </a:lnTo>
                <a:lnTo>
                  <a:pt x="10215074" y="3536098"/>
                </a:lnTo>
                <a:lnTo>
                  <a:pt x="9955754" y="3130721"/>
                </a:lnTo>
                <a:lnTo>
                  <a:pt x="9746112" y="2650828"/>
                </a:lnTo>
                <a:lnTo>
                  <a:pt x="9621919" y="2035809"/>
                </a:lnTo>
                <a:lnTo>
                  <a:pt x="9713317" y="1464518"/>
                </a:lnTo>
                <a:lnTo>
                  <a:pt x="9315897" y="1627457"/>
                </a:lnTo>
                <a:lnTo>
                  <a:pt x="9031739" y="1191291"/>
                </a:lnTo>
                <a:lnTo>
                  <a:pt x="8725717" y="1108818"/>
                </a:lnTo>
                <a:lnTo>
                  <a:pt x="8471246" y="854480"/>
                </a:lnTo>
                <a:lnTo>
                  <a:pt x="7949248" y="1111794"/>
                </a:lnTo>
                <a:lnTo>
                  <a:pt x="7571947" y="840057"/>
                </a:lnTo>
                <a:lnTo>
                  <a:pt x="7295226" y="512430"/>
                </a:lnTo>
                <a:lnTo>
                  <a:pt x="6605949" y="204922"/>
                </a:lnTo>
                <a:lnTo>
                  <a:pt x="6230134" y="0"/>
                </a:lnTo>
                <a:lnTo>
                  <a:pt x="5711495" y="110289"/>
                </a:lnTo>
                <a:lnTo>
                  <a:pt x="5486965" y="485523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6" name="任意多边形 23">
            <a:extLst>
              <a:ext uri="{FF2B5EF4-FFF2-40B4-BE49-F238E27FC236}">
                <a16:creationId xmlns:a16="http://schemas.microsoft.com/office/drawing/2014/main" id="{1026099E-24C1-4959-9E7A-88CBDD10A4F4}"/>
              </a:ext>
            </a:extLst>
          </p:cNvPr>
          <p:cNvSpPr>
            <a:spLocks/>
          </p:cNvSpPr>
          <p:nvPr/>
        </p:nvSpPr>
        <p:spPr bwMode="auto">
          <a:xfrm>
            <a:off x="5180923" y="2604796"/>
            <a:ext cx="958678" cy="1314238"/>
          </a:xfrm>
          <a:custGeom>
            <a:avLst/>
            <a:gdLst>
              <a:gd name="T0" fmla="*/ 0 w 7947767"/>
              <a:gd name="T1" fmla="*/ 0 h 12384588"/>
              <a:gd name="T2" fmla="*/ 7947767 w 7947767"/>
              <a:gd name="T3" fmla="*/ 12384588 h 12384588"/>
            </a:gdLst>
            <a:ahLst/>
            <a:cxnLst>
              <a:cxn ang="0">
                <a:pos x="3177685" y="242241"/>
              </a:cxn>
              <a:cxn ang="0">
                <a:pos x="3795679" y="551238"/>
              </a:cxn>
              <a:cxn ang="0">
                <a:pos x="4427581" y="437976"/>
              </a:cxn>
              <a:cxn ang="0">
                <a:pos x="5106184" y="1045038"/>
              </a:cxn>
              <a:cxn ang="0">
                <a:pos x="5884142" y="771811"/>
              </a:cxn>
              <a:cxn ang="0">
                <a:pos x="6353104" y="1119554"/>
              </a:cxn>
              <a:cxn ang="0">
                <a:pos x="7194647" y="1248729"/>
              </a:cxn>
              <a:cxn ang="0">
                <a:pos x="7255254" y="2082316"/>
              </a:cxn>
              <a:cxn ang="0">
                <a:pos x="7564251" y="2625793"/>
              </a:cxn>
              <a:cxn ang="0">
                <a:pos x="7826546" y="3221924"/>
              </a:cxn>
              <a:cxn ang="0">
                <a:pos x="7528481" y="3740563"/>
              </a:cxn>
              <a:cxn ang="0">
                <a:pos x="6985003" y="3939273"/>
              </a:cxn>
              <a:cxn ang="0">
                <a:pos x="6317331" y="4308879"/>
              </a:cxn>
              <a:cxn ang="0">
                <a:pos x="5735107" y="4838450"/>
              </a:cxn>
              <a:cxn ang="0">
                <a:pos x="5839443" y="5712788"/>
              </a:cxn>
              <a:cxn ang="0">
                <a:pos x="6676006" y="6017839"/>
              </a:cxn>
              <a:cxn ang="0">
                <a:pos x="7280093" y="6177804"/>
              </a:cxn>
              <a:cxn ang="0">
                <a:pos x="7155899" y="6749096"/>
              </a:cxn>
              <a:cxn ang="0">
                <a:pos x="7453964" y="7466445"/>
              </a:cxn>
              <a:cxn ang="0">
                <a:pos x="7194645" y="8023830"/>
              </a:cxn>
              <a:cxn ang="0">
                <a:pos x="6783317" y="8517630"/>
              </a:cxn>
              <a:cxn ang="0">
                <a:pos x="7141541" y="9056773"/>
              </a:cxn>
              <a:cxn ang="0">
                <a:pos x="7649699" y="9245911"/>
              </a:cxn>
              <a:cxn ang="0">
                <a:pos x="7947767" y="10078527"/>
              </a:cxn>
              <a:cxn ang="0">
                <a:pos x="7453966" y="10522650"/>
              </a:cxn>
              <a:cxn ang="0">
                <a:pos x="6888625" y="10632937"/>
              </a:cxn>
              <a:cxn ang="0">
                <a:pos x="6179232" y="11247955"/>
              </a:cxn>
              <a:cxn ang="0">
                <a:pos x="6231885" y="11766594"/>
              </a:cxn>
              <a:cxn ang="0">
                <a:pos x="6248768" y="12384588"/>
              </a:cxn>
              <a:cxn ang="0">
                <a:pos x="5409167" y="12266071"/>
              </a:cxn>
              <a:cxn ang="0">
                <a:pos x="4864265" y="11732502"/>
              </a:cxn>
              <a:cxn ang="0">
                <a:pos x="4295433" y="11184370"/>
              </a:cxn>
              <a:cxn ang="0">
                <a:pos x="3736559" y="10395157"/>
              </a:cxn>
              <a:cxn ang="0">
                <a:pos x="3126004" y="9854978"/>
              </a:cxn>
              <a:cxn ang="0">
                <a:pos x="3128980" y="8903148"/>
              </a:cxn>
              <a:cxn ang="0">
                <a:pos x="2351021" y="8657736"/>
              </a:cxn>
              <a:cxn ang="0">
                <a:pos x="1733027" y="7968201"/>
              </a:cxn>
              <a:cxn ang="0">
                <a:pos x="1399192" y="6873289"/>
              </a:cxn>
              <a:cxn ang="0">
                <a:pos x="1093170" y="6464937"/>
              </a:cxn>
              <a:cxn ang="0">
                <a:pos x="502990" y="5946298"/>
              </a:cxn>
              <a:cxn ang="0">
                <a:pos x="0" y="5062518"/>
              </a:cxn>
              <a:cxn ang="0">
                <a:pos x="959528" y="4071942"/>
              </a:cxn>
              <a:cxn ang="0">
                <a:pos x="1945384" y="4052796"/>
              </a:cxn>
              <a:cxn ang="0">
                <a:pos x="2332131" y="2818553"/>
              </a:cxn>
              <a:cxn ang="0">
                <a:pos x="1554433" y="2326242"/>
              </a:cxn>
              <a:cxn ang="0">
                <a:pos x="1928502" y="1161539"/>
              </a:cxn>
              <a:cxn ang="0">
                <a:pos x="2531102" y="324458"/>
              </a:cxn>
            </a:cxnLst>
            <a:rect l="T0" t="T1" r="T2" b="T3"/>
            <a:pathLst>
              <a:path w="7947767" h="12384588">
                <a:moveTo>
                  <a:pt x="2811041" y="0"/>
                </a:moveTo>
                <a:lnTo>
                  <a:pt x="3177685" y="242241"/>
                </a:lnTo>
                <a:lnTo>
                  <a:pt x="3502076" y="377883"/>
                </a:lnTo>
                <a:lnTo>
                  <a:pt x="3795679" y="551238"/>
                </a:lnTo>
                <a:lnTo>
                  <a:pt x="3975502" y="427044"/>
                </a:lnTo>
                <a:lnTo>
                  <a:pt x="4427581" y="437976"/>
                </a:lnTo>
                <a:lnTo>
                  <a:pt x="4747509" y="824464"/>
                </a:lnTo>
                <a:lnTo>
                  <a:pt x="5106184" y="1045038"/>
                </a:lnTo>
                <a:lnTo>
                  <a:pt x="5525468" y="970522"/>
                </a:lnTo>
                <a:lnTo>
                  <a:pt x="5884142" y="771811"/>
                </a:lnTo>
                <a:lnTo>
                  <a:pt x="6118623" y="945683"/>
                </a:lnTo>
                <a:lnTo>
                  <a:pt x="6353104" y="1119554"/>
                </a:lnTo>
                <a:lnTo>
                  <a:pt x="7012756" y="908616"/>
                </a:lnTo>
                <a:lnTo>
                  <a:pt x="7194647" y="1248729"/>
                </a:lnTo>
                <a:lnTo>
                  <a:pt x="7304931" y="1574609"/>
                </a:lnTo>
                <a:lnTo>
                  <a:pt x="7255254" y="2082316"/>
                </a:lnTo>
                <a:lnTo>
                  <a:pt x="7379448" y="2479736"/>
                </a:lnTo>
                <a:lnTo>
                  <a:pt x="7564251" y="2625793"/>
                </a:lnTo>
                <a:lnTo>
                  <a:pt x="7812639" y="2909952"/>
                </a:lnTo>
                <a:lnTo>
                  <a:pt x="7826546" y="3221924"/>
                </a:lnTo>
                <a:lnTo>
                  <a:pt x="7528481" y="3343143"/>
                </a:lnTo>
                <a:lnTo>
                  <a:pt x="7528481" y="3740563"/>
                </a:lnTo>
                <a:lnTo>
                  <a:pt x="7318839" y="3914434"/>
                </a:lnTo>
                <a:lnTo>
                  <a:pt x="6985003" y="3939273"/>
                </a:lnTo>
                <a:lnTo>
                  <a:pt x="6601489" y="3922391"/>
                </a:lnTo>
                <a:lnTo>
                  <a:pt x="6317331" y="4308879"/>
                </a:lnTo>
                <a:lnTo>
                  <a:pt x="6082850" y="4419166"/>
                </a:lnTo>
                <a:lnTo>
                  <a:pt x="5735107" y="4838450"/>
                </a:lnTo>
                <a:lnTo>
                  <a:pt x="5759946" y="5282573"/>
                </a:lnTo>
                <a:lnTo>
                  <a:pt x="5839443" y="5712788"/>
                </a:lnTo>
                <a:lnTo>
                  <a:pt x="6253746" y="5982069"/>
                </a:lnTo>
                <a:lnTo>
                  <a:pt x="6676006" y="6017839"/>
                </a:lnTo>
                <a:lnTo>
                  <a:pt x="7084358" y="5943323"/>
                </a:lnTo>
                <a:lnTo>
                  <a:pt x="7280093" y="6177804"/>
                </a:lnTo>
                <a:lnTo>
                  <a:pt x="7404287" y="6451030"/>
                </a:lnTo>
                <a:lnTo>
                  <a:pt x="7155899" y="6749096"/>
                </a:lnTo>
                <a:lnTo>
                  <a:pt x="7313863" y="7069413"/>
                </a:lnTo>
                <a:lnTo>
                  <a:pt x="7453964" y="7466445"/>
                </a:lnTo>
                <a:lnTo>
                  <a:pt x="7354609" y="7750603"/>
                </a:lnTo>
                <a:lnTo>
                  <a:pt x="7194645" y="8023830"/>
                </a:lnTo>
                <a:lnTo>
                  <a:pt x="6871740" y="8208633"/>
                </a:lnTo>
                <a:lnTo>
                  <a:pt x="6783317" y="8517630"/>
                </a:lnTo>
                <a:lnTo>
                  <a:pt x="6932350" y="8776949"/>
                </a:lnTo>
                <a:lnTo>
                  <a:pt x="7141541" y="9056773"/>
                </a:lnTo>
                <a:lnTo>
                  <a:pt x="7415218" y="9124692"/>
                </a:lnTo>
                <a:lnTo>
                  <a:pt x="7649699" y="9245911"/>
                </a:lnTo>
                <a:lnTo>
                  <a:pt x="7848409" y="9665194"/>
                </a:lnTo>
                <a:lnTo>
                  <a:pt x="7947767" y="10078527"/>
                </a:lnTo>
                <a:lnTo>
                  <a:pt x="7812641" y="10451109"/>
                </a:lnTo>
                <a:lnTo>
                  <a:pt x="7453966" y="10522650"/>
                </a:lnTo>
                <a:lnTo>
                  <a:pt x="7208554" y="10795876"/>
                </a:lnTo>
                <a:lnTo>
                  <a:pt x="6888625" y="10632937"/>
                </a:lnTo>
                <a:lnTo>
                  <a:pt x="6430596" y="10952865"/>
                </a:lnTo>
                <a:lnTo>
                  <a:pt x="6179232" y="11247955"/>
                </a:lnTo>
                <a:lnTo>
                  <a:pt x="6505112" y="11592723"/>
                </a:lnTo>
                <a:lnTo>
                  <a:pt x="6231885" y="11766594"/>
                </a:lnTo>
                <a:lnTo>
                  <a:pt x="6207047" y="12050752"/>
                </a:lnTo>
                <a:lnTo>
                  <a:pt x="6248768" y="12384588"/>
                </a:lnTo>
                <a:lnTo>
                  <a:pt x="5848891" y="12154765"/>
                </a:lnTo>
                <a:lnTo>
                  <a:pt x="5409167" y="12266071"/>
                </a:lnTo>
                <a:lnTo>
                  <a:pt x="5123069" y="11923580"/>
                </a:lnTo>
                <a:lnTo>
                  <a:pt x="4864265" y="11732502"/>
                </a:lnTo>
                <a:lnTo>
                  <a:pt x="4671506" y="11451320"/>
                </a:lnTo>
                <a:lnTo>
                  <a:pt x="4295433" y="11184370"/>
                </a:lnTo>
                <a:lnTo>
                  <a:pt x="4270594" y="10648849"/>
                </a:lnTo>
                <a:lnTo>
                  <a:pt x="3736559" y="10395157"/>
                </a:lnTo>
                <a:lnTo>
                  <a:pt x="3478728" y="10179887"/>
                </a:lnTo>
                <a:lnTo>
                  <a:pt x="3126004" y="9854978"/>
                </a:lnTo>
                <a:lnTo>
                  <a:pt x="3012742" y="9386017"/>
                </a:lnTo>
                <a:lnTo>
                  <a:pt x="3128980" y="8903148"/>
                </a:lnTo>
                <a:lnTo>
                  <a:pt x="2734535" y="8792861"/>
                </a:lnTo>
                <a:lnTo>
                  <a:pt x="2351021" y="8657736"/>
                </a:lnTo>
                <a:lnTo>
                  <a:pt x="1992347" y="8373578"/>
                </a:lnTo>
                <a:lnTo>
                  <a:pt x="1733027" y="7968201"/>
                </a:lnTo>
                <a:lnTo>
                  <a:pt x="1523385" y="7488308"/>
                </a:lnTo>
                <a:lnTo>
                  <a:pt x="1399192" y="6873289"/>
                </a:lnTo>
                <a:lnTo>
                  <a:pt x="1490590" y="6301998"/>
                </a:lnTo>
                <a:lnTo>
                  <a:pt x="1093170" y="6464937"/>
                </a:lnTo>
                <a:lnTo>
                  <a:pt x="809012" y="6028771"/>
                </a:lnTo>
                <a:lnTo>
                  <a:pt x="502990" y="5946298"/>
                </a:lnTo>
                <a:lnTo>
                  <a:pt x="248975" y="5686591"/>
                </a:lnTo>
                <a:lnTo>
                  <a:pt x="0" y="5062518"/>
                </a:lnTo>
                <a:lnTo>
                  <a:pt x="385002" y="4711539"/>
                </a:lnTo>
                <a:lnTo>
                  <a:pt x="959528" y="4071942"/>
                </a:lnTo>
                <a:lnTo>
                  <a:pt x="1529334" y="3966375"/>
                </a:lnTo>
                <a:lnTo>
                  <a:pt x="1945384" y="4052796"/>
                </a:lnTo>
                <a:lnTo>
                  <a:pt x="2346296" y="3540624"/>
                </a:lnTo>
                <a:lnTo>
                  <a:pt x="2332131" y="2818553"/>
                </a:lnTo>
                <a:lnTo>
                  <a:pt x="2032579" y="2329475"/>
                </a:lnTo>
                <a:lnTo>
                  <a:pt x="1554433" y="2326242"/>
                </a:lnTo>
                <a:lnTo>
                  <a:pt x="1463034" y="1702036"/>
                </a:lnTo>
                <a:lnTo>
                  <a:pt x="1928502" y="1161539"/>
                </a:lnTo>
                <a:lnTo>
                  <a:pt x="2048234" y="481447"/>
                </a:lnTo>
                <a:lnTo>
                  <a:pt x="2531102" y="324458"/>
                </a:lnTo>
                <a:lnTo>
                  <a:pt x="2811041" y="0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7" name="任意多边形 24">
            <a:extLst>
              <a:ext uri="{FF2B5EF4-FFF2-40B4-BE49-F238E27FC236}">
                <a16:creationId xmlns:a16="http://schemas.microsoft.com/office/drawing/2014/main" id="{39FE2D16-CB9C-4949-896C-72537AACFE7F}"/>
              </a:ext>
            </a:extLst>
          </p:cNvPr>
          <p:cNvSpPr>
            <a:spLocks/>
          </p:cNvSpPr>
          <p:nvPr/>
        </p:nvSpPr>
        <p:spPr bwMode="auto">
          <a:xfrm>
            <a:off x="5924896" y="3026758"/>
            <a:ext cx="1582817" cy="1210946"/>
          </a:xfrm>
          <a:custGeom>
            <a:avLst/>
            <a:gdLst>
              <a:gd name="T0" fmla="*/ 0 w 3170"/>
              <a:gd name="T1" fmla="*/ 0 h 2755"/>
              <a:gd name="T2" fmla="*/ 3170 w 3170"/>
              <a:gd name="T3" fmla="*/ 2755 h 2755"/>
            </a:gdLst>
            <a:ahLst/>
            <a:cxnLst>
              <a:cxn ang="0">
                <a:pos x="305" y="845"/>
              </a:cxn>
              <a:cxn ang="0">
                <a:pos x="245" y="980"/>
              </a:cxn>
              <a:cxn ang="0">
                <a:pos x="145" y="1100"/>
              </a:cxn>
              <a:cxn ang="0">
                <a:pos x="235" y="1230"/>
              </a:cxn>
              <a:cxn ang="0">
                <a:pos x="355" y="1275"/>
              </a:cxn>
              <a:cxn ang="0">
                <a:pos x="425" y="1475"/>
              </a:cxn>
              <a:cxn ang="0">
                <a:pos x="310" y="1580"/>
              </a:cxn>
              <a:cxn ang="0">
                <a:pos x="175" y="1610"/>
              </a:cxn>
              <a:cxn ang="0">
                <a:pos x="0" y="1760"/>
              </a:cxn>
              <a:cxn ang="0">
                <a:pos x="10" y="1885"/>
              </a:cxn>
              <a:cxn ang="0">
                <a:pos x="15" y="2035"/>
              </a:cxn>
              <a:cxn ang="0">
                <a:pos x="155" y="2125"/>
              </a:cxn>
              <a:cxn ang="0">
                <a:pos x="90" y="2335"/>
              </a:cxn>
              <a:cxn ang="0">
                <a:pos x="195" y="2505"/>
              </a:cxn>
              <a:cxn ang="0">
                <a:pos x="270" y="2695"/>
              </a:cxn>
              <a:cxn ang="0">
                <a:pos x="425" y="2685"/>
              </a:cxn>
              <a:cxn ang="0">
                <a:pos x="560" y="2585"/>
              </a:cxn>
              <a:cxn ang="0">
                <a:pos x="855" y="2680"/>
              </a:cxn>
              <a:cxn ang="0">
                <a:pos x="935" y="2530"/>
              </a:cxn>
              <a:cxn ang="0">
                <a:pos x="1105" y="2420"/>
              </a:cxn>
              <a:cxn ang="0">
                <a:pos x="1275" y="2535"/>
              </a:cxn>
              <a:cxn ang="0">
                <a:pos x="1475" y="2520"/>
              </a:cxn>
              <a:cxn ang="0">
                <a:pos x="1710" y="2570"/>
              </a:cxn>
              <a:cxn ang="0">
                <a:pos x="1950" y="2670"/>
              </a:cxn>
              <a:cxn ang="0">
                <a:pos x="2185" y="2600"/>
              </a:cxn>
              <a:cxn ang="0">
                <a:pos x="2370" y="2555"/>
              </a:cxn>
              <a:cxn ang="0">
                <a:pos x="2440" y="2365"/>
              </a:cxn>
              <a:cxn ang="0">
                <a:pos x="2700" y="2360"/>
              </a:cxn>
              <a:cxn ang="0">
                <a:pos x="2905" y="2315"/>
              </a:cxn>
              <a:cxn ang="0">
                <a:pos x="3065" y="2300"/>
              </a:cxn>
              <a:cxn ang="0">
                <a:pos x="3170" y="2220"/>
              </a:cxn>
              <a:cxn ang="0">
                <a:pos x="3015" y="2135"/>
              </a:cxn>
              <a:cxn ang="0">
                <a:pos x="2880" y="1880"/>
              </a:cxn>
              <a:cxn ang="0">
                <a:pos x="2741" y="1718"/>
              </a:cxn>
              <a:cxn ang="0">
                <a:pos x="2751" y="1513"/>
              </a:cxn>
              <a:cxn ang="0">
                <a:pos x="2792" y="1387"/>
              </a:cxn>
              <a:cxn ang="0">
                <a:pos x="2904" y="1261"/>
              </a:cxn>
              <a:cxn ang="0">
                <a:pos x="3071" y="1160"/>
              </a:cxn>
              <a:cxn ang="0">
                <a:pos x="3085" y="935"/>
              </a:cxn>
              <a:cxn ang="0">
                <a:pos x="3015" y="710"/>
              </a:cxn>
              <a:cxn ang="0">
                <a:pos x="2950" y="470"/>
              </a:cxn>
              <a:cxn ang="0">
                <a:pos x="2800" y="260"/>
              </a:cxn>
              <a:cxn ang="0">
                <a:pos x="2740" y="0"/>
              </a:cxn>
              <a:cxn ang="0">
                <a:pos x="2640" y="175"/>
              </a:cxn>
              <a:cxn ang="0">
                <a:pos x="2470" y="240"/>
              </a:cxn>
              <a:cxn ang="0">
                <a:pos x="2270" y="195"/>
              </a:cxn>
              <a:cxn ang="0">
                <a:pos x="2055" y="305"/>
              </a:cxn>
              <a:cxn ang="0">
                <a:pos x="2245" y="485"/>
              </a:cxn>
              <a:cxn ang="0">
                <a:pos x="2080" y="635"/>
              </a:cxn>
              <a:cxn ang="0">
                <a:pos x="1870" y="645"/>
              </a:cxn>
              <a:cxn ang="0">
                <a:pos x="1660" y="670"/>
              </a:cxn>
              <a:cxn ang="0">
                <a:pos x="1520" y="760"/>
              </a:cxn>
              <a:cxn ang="0">
                <a:pos x="1355" y="660"/>
              </a:cxn>
              <a:cxn ang="0">
                <a:pos x="1205" y="660"/>
              </a:cxn>
              <a:cxn ang="0">
                <a:pos x="1185" y="540"/>
              </a:cxn>
              <a:cxn ang="0">
                <a:pos x="1100" y="415"/>
              </a:cxn>
              <a:cxn ang="0">
                <a:pos x="860" y="495"/>
              </a:cxn>
              <a:cxn ang="0">
                <a:pos x="800" y="640"/>
              </a:cxn>
              <a:cxn ang="0">
                <a:pos x="670" y="720"/>
              </a:cxn>
              <a:cxn ang="0">
                <a:pos x="500" y="730"/>
              </a:cxn>
              <a:cxn ang="0">
                <a:pos x="355" y="685"/>
              </a:cxn>
            </a:cxnLst>
            <a:rect l="T0" t="T1" r="T2" b="T3"/>
            <a:pathLst>
              <a:path w="3170" h="2755">
                <a:moveTo>
                  <a:pt x="275" y="745"/>
                </a:moveTo>
                <a:lnTo>
                  <a:pt x="305" y="845"/>
                </a:lnTo>
                <a:lnTo>
                  <a:pt x="285" y="910"/>
                </a:lnTo>
                <a:lnTo>
                  <a:pt x="245" y="980"/>
                </a:lnTo>
                <a:lnTo>
                  <a:pt x="165" y="1025"/>
                </a:lnTo>
                <a:lnTo>
                  <a:pt x="145" y="1100"/>
                </a:lnTo>
                <a:lnTo>
                  <a:pt x="180" y="1155"/>
                </a:lnTo>
                <a:lnTo>
                  <a:pt x="235" y="1230"/>
                </a:lnTo>
                <a:lnTo>
                  <a:pt x="300" y="1245"/>
                </a:lnTo>
                <a:lnTo>
                  <a:pt x="355" y="1275"/>
                </a:lnTo>
                <a:lnTo>
                  <a:pt x="405" y="1380"/>
                </a:lnTo>
                <a:lnTo>
                  <a:pt x="425" y="1475"/>
                </a:lnTo>
                <a:lnTo>
                  <a:pt x="395" y="1565"/>
                </a:lnTo>
                <a:lnTo>
                  <a:pt x="310" y="1580"/>
                </a:lnTo>
                <a:lnTo>
                  <a:pt x="250" y="1650"/>
                </a:lnTo>
                <a:lnTo>
                  <a:pt x="175" y="1610"/>
                </a:lnTo>
                <a:lnTo>
                  <a:pt x="60" y="1685"/>
                </a:lnTo>
                <a:lnTo>
                  <a:pt x="0" y="1760"/>
                </a:lnTo>
                <a:lnTo>
                  <a:pt x="80" y="1840"/>
                </a:lnTo>
                <a:lnTo>
                  <a:pt x="10" y="1885"/>
                </a:lnTo>
                <a:lnTo>
                  <a:pt x="10" y="1955"/>
                </a:lnTo>
                <a:lnTo>
                  <a:pt x="15" y="2035"/>
                </a:lnTo>
                <a:lnTo>
                  <a:pt x="75" y="2050"/>
                </a:lnTo>
                <a:lnTo>
                  <a:pt x="155" y="2125"/>
                </a:lnTo>
                <a:lnTo>
                  <a:pt x="155" y="2250"/>
                </a:lnTo>
                <a:lnTo>
                  <a:pt x="90" y="2335"/>
                </a:lnTo>
                <a:lnTo>
                  <a:pt x="110" y="2435"/>
                </a:lnTo>
                <a:lnTo>
                  <a:pt x="195" y="2505"/>
                </a:lnTo>
                <a:lnTo>
                  <a:pt x="210" y="2630"/>
                </a:lnTo>
                <a:lnTo>
                  <a:pt x="270" y="2695"/>
                </a:lnTo>
                <a:lnTo>
                  <a:pt x="365" y="2755"/>
                </a:lnTo>
                <a:lnTo>
                  <a:pt x="425" y="2685"/>
                </a:lnTo>
                <a:lnTo>
                  <a:pt x="500" y="2620"/>
                </a:lnTo>
                <a:lnTo>
                  <a:pt x="560" y="2585"/>
                </a:lnTo>
                <a:lnTo>
                  <a:pt x="740" y="2625"/>
                </a:lnTo>
                <a:lnTo>
                  <a:pt x="855" y="2680"/>
                </a:lnTo>
                <a:lnTo>
                  <a:pt x="905" y="2615"/>
                </a:lnTo>
                <a:lnTo>
                  <a:pt x="935" y="2530"/>
                </a:lnTo>
                <a:lnTo>
                  <a:pt x="1010" y="2440"/>
                </a:lnTo>
                <a:lnTo>
                  <a:pt x="1105" y="2420"/>
                </a:lnTo>
                <a:lnTo>
                  <a:pt x="1195" y="2475"/>
                </a:lnTo>
                <a:lnTo>
                  <a:pt x="1275" y="2535"/>
                </a:lnTo>
                <a:lnTo>
                  <a:pt x="1370" y="2560"/>
                </a:lnTo>
                <a:lnTo>
                  <a:pt x="1475" y="2520"/>
                </a:lnTo>
                <a:lnTo>
                  <a:pt x="1595" y="2535"/>
                </a:lnTo>
                <a:lnTo>
                  <a:pt x="1710" y="2570"/>
                </a:lnTo>
                <a:lnTo>
                  <a:pt x="1810" y="2570"/>
                </a:lnTo>
                <a:lnTo>
                  <a:pt x="1950" y="2670"/>
                </a:lnTo>
                <a:lnTo>
                  <a:pt x="2140" y="2665"/>
                </a:lnTo>
                <a:lnTo>
                  <a:pt x="2185" y="2600"/>
                </a:lnTo>
                <a:lnTo>
                  <a:pt x="2320" y="2545"/>
                </a:lnTo>
                <a:lnTo>
                  <a:pt x="2370" y="2555"/>
                </a:lnTo>
                <a:lnTo>
                  <a:pt x="2375" y="2455"/>
                </a:lnTo>
                <a:lnTo>
                  <a:pt x="2440" y="2365"/>
                </a:lnTo>
                <a:lnTo>
                  <a:pt x="2580" y="2355"/>
                </a:lnTo>
                <a:lnTo>
                  <a:pt x="2700" y="2360"/>
                </a:lnTo>
                <a:lnTo>
                  <a:pt x="2805" y="2395"/>
                </a:lnTo>
                <a:lnTo>
                  <a:pt x="2905" y="2315"/>
                </a:lnTo>
                <a:lnTo>
                  <a:pt x="3005" y="2245"/>
                </a:lnTo>
                <a:lnTo>
                  <a:pt x="3065" y="2300"/>
                </a:lnTo>
                <a:lnTo>
                  <a:pt x="3130" y="2280"/>
                </a:lnTo>
                <a:lnTo>
                  <a:pt x="3170" y="2220"/>
                </a:lnTo>
                <a:lnTo>
                  <a:pt x="3090" y="2195"/>
                </a:lnTo>
                <a:lnTo>
                  <a:pt x="3015" y="2135"/>
                </a:lnTo>
                <a:lnTo>
                  <a:pt x="2940" y="2055"/>
                </a:lnTo>
                <a:lnTo>
                  <a:pt x="2880" y="1880"/>
                </a:lnTo>
                <a:lnTo>
                  <a:pt x="2800" y="1790"/>
                </a:lnTo>
                <a:lnTo>
                  <a:pt x="2741" y="1718"/>
                </a:lnTo>
                <a:lnTo>
                  <a:pt x="2730" y="1545"/>
                </a:lnTo>
                <a:lnTo>
                  <a:pt x="2751" y="1513"/>
                </a:lnTo>
                <a:lnTo>
                  <a:pt x="2790" y="1474"/>
                </a:lnTo>
                <a:lnTo>
                  <a:pt x="2792" y="1387"/>
                </a:lnTo>
                <a:lnTo>
                  <a:pt x="2781" y="1297"/>
                </a:lnTo>
                <a:lnTo>
                  <a:pt x="2904" y="1261"/>
                </a:lnTo>
                <a:lnTo>
                  <a:pt x="3000" y="1220"/>
                </a:lnTo>
                <a:lnTo>
                  <a:pt x="3071" y="1160"/>
                </a:lnTo>
                <a:lnTo>
                  <a:pt x="3041" y="1066"/>
                </a:lnTo>
                <a:lnTo>
                  <a:pt x="3085" y="935"/>
                </a:lnTo>
                <a:lnTo>
                  <a:pt x="3065" y="805"/>
                </a:lnTo>
                <a:lnTo>
                  <a:pt x="3015" y="710"/>
                </a:lnTo>
                <a:lnTo>
                  <a:pt x="2975" y="570"/>
                </a:lnTo>
                <a:lnTo>
                  <a:pt x="2950" y="470"/>
                </a:lnTo>
                <a:lnTo>
                  <a:pt x="2885" y="360"/>
                </a:lnTo>
                <a:lnTo>
                  <a:pt x="2800" y="260"/>
                </a:lnTo>
                <a:lnTo>
                  <a:pt x="2740" y="185"/>
                </a:lnTo>
                <a:cubicBezTo>
                  <a:pt x="2740" y="125"/>
                  <a:pt x="2740" y="60"/>
                  <a:pt x="2740" y="0"/>
                </a:cubicBezTo>
                <a:lnTo>
                  <a:pt x="2700" y="110"/>
                </a:lnTo>
                <a:lnTo>
                  <a:pt x="2640" y="175"/>
                </a:lnTo>
                <a:lnTo>
                  <a:pt x="2570" y="220"/>
                </a:lnTo>
                <a:lnTo>
                  <a:pt x="2470" y="240"/>
                </a:lnTo>
                <a:lnTo>
                  <a:pt x="2365" y="240"/>
                </a:lnTo>
                <a:lnTo>
                  <a:pt x="2270" y="195"/>
                </a:lnTo>
                <a:lnTo>
                  <a:pt x="2160" y="215"/>
                </a:lnTo>
                <a:lnTo>
                  <a:pt x="2055" y="305"/>
                </a:lnTo>
                <a:lnTo>
                  <a:pt x="2170" y="410"/>
                </a:lnTo>
                <a:lnTo>
                  <a:pt x="2245" y="485"/>
                </a:lnTo>
                <a:lnTo>
                  <a:pt x="2190" y="575"/>
                </a:lnTo>
                <a:lnTo>
                  <a:pt x="2080" y="635"/>
                </a:lnTo>
                <a:lnTo>
                  <a:pt x="1970" y="630"/>
                </a:lnTo>
                <a:lnTo>
                  <a:pt x="1870" y="645"/>
                </a:lnTo>
                <a:lnTo>
                  <a:pt x="1760" y="605"/>
                </a:lnTo>
                <a:lnTo>
                  <a:pt x="1660" y="670"/>
                </a:lnTo>
                <a:lnTo>
                  <a:pt x="1615" y="750"/>
                </a:lnTo>
                <a:lnTo>
                  <a:pt x="1520" y="760"/>
                </a:lnTo>
                <a:lnTo>
                  <a:pt x="1465" y="685"/>
                </a:lnTo>
                <a:lnTo>
                  <a:pt x="1355" y="660"/>
                </a:lnTo>
                <a:lnTo>
                  <a:pt x="1285" y="605"/>
                </a:lnTo>
                <a:lnTo>
                  <a:pt x="1205" y="660"/>
                </a:lnTo>
                <a:lnTo>
                  <a:pt x="1150" y="625"/>
                </a:lnTo>
                <a:lnTo>
                  <a:pt x="1185" y="540"/>
                </a:lnTo>
                <a:lnTo>
                  <a:pt x="1180" y="455"/>
                </a:lnTo>
                <a:lnTo>
                  <a:pt x="1100" y="415"/>
                </a:lnTo>
                <a:lnTo>
                  <a:pt x="990" y="445"/>
                </a:lnTo>
                <a:lnTo>
                  <a:pt x="860" y="495"/>
                </a:lnTo>
                <a:lnTo>
                  <a:pt x="805" y="565"/>
                </a:lnTo>
                <a:lnTo>
                  <a:pt x="800" y="640"/>
                </a:lnTo>
                <a:cubicBezTo>
                  <a:pt x="800" y="670"/>
                  <a:pt x="800" y="695"/>
                  <a:pt x="800" y="720"/>
                </a:cubicBezTo>
                <a:lnTo>
                  <a:pt x="670" y="720"/>
                </a:lnTo>
                <a:lnTo>
                  <a:pt x="600" y="770"/>
                </a:lnTo>
                <a:lnTo>
                  <a:pt x="500" y="730"/>
                </a:lnTo>
                <a:lnTo>
                  <a:pt x="440" y="685"/>
                </a:lnTo>
                <a:lnTo>
                  <a:pt x="355" y="685"/>
                </a:lnTo>
                <a:lnTo>
                  <a:pt x="275" y="745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8" name="任意多边形 25">
            <a:extLst>
              <a:ext uri="{FF2B5EF4-FFF2-40B4-BE49-F238E27FC236}">
                <a16:creationId xmlns:a16="http://schemas.microsoft.com/office/drawing/2014/main" id="{AE514F3D-5B9F-4E0F-9169-29F6CA71E54F}"/>
              </a:ext>
            </a:extLst>
          </p:cNvPr>
          <p:cNvSpPr>
            <a:spLocks/>
          </p:cNvSpPr>
          <p:nvPr/>
        </p:nvSpPr>
        <p:spPr bwMode="auto">
          <a:xfrm>
            <a:off x="6027256" y="2574027"/>
            <a:ext cx="1265755" cy="788983"/>
          </a:xfrm>
          <a:custGeom>
            <a:avLst/>
            <a:gdLst>
              <a:gd name="T0" fmla="*/ 0 w 10499004"/>
              <a:gd name="T1" fmla="*/ 0 h 7447745"/>
              <a:gd name="T2" fmla="*/ 10499004 w 10499004"/>
              <a:gd name="T3" fmla="*/ 7447745 h 7447745"/>
            </a:gdLst>
            <a:ahLst/>
            <a:cxnLst>
              <a:cxn ang="0">
                <a:pos x="145478" y="7050332"/>
              </a:cxn>
              <a:cxn ang="0">
                <a:pos x="269672" y="6475807"/>
              </a:cxn>
              <a:cxn ang="0">
                <a:pos x="155826" y="6005098"/>
              </a:cxn>
              <a:cxn ang="0">
                <a:pos x="564178" y="5569579"/>
              </a:cxn>
              <a:cxn ang="0">
                <a:pos x="492314" y="5028753"/>
              </a:cxn>
              <a:cxn ang="0">
                <a:pos x="411719" y="4693170"/>
              </a:cxn>
              <a:cxn ang="0">
                <a:pos x="516936" y="4039612"/>
              </a:cxn>
              <a:cxn ang="0">
                <a:pos x="809914" y="3521933"/>
              </a:cxn>
              <a:cxn ang="0">
                <a:pos x="564762" y="2939709"/>
              </a:cxn>
              <a:cxn ang="0">
                <a:pos x="244833" y="2388275"/>
              </a:cxn>
              <a:cxn ang="0">
                <a:pos x="178013" y="1555919"/>
              </a:cxn>
              <a:cxn ang="0">
                <a:pos x="224715" y="899174"/>
              </a:cxn>
              <a:cxn ang="0">
                <a:pos x="1261023" y="667669"/>
              </a:cxn>
              <a:cxn ang="0">
                <a:pos x="1975396" y="358672"/>
              </a:cxn>
              <a:cxn ang="0">
                <a:pos x="2383748" y="0"/>
              </a:cxn>
              <a:cxn ang="0">
                <a:pos x="3264037" y="223549"/>
              </a:cxn>
              <a:cxn ang="0">
                <a:pos x="4326154" y="372582"/>
              </a:cxn>
              <a:cxn ang="0">
                <a:pos x="5093181" y="656740"/>
              </a:cxn>
              <a:cxn ang="0">
                <a:pos x="6077806" y="554409"/>
              </a:cxn>
              <a:cxn ang="0">
                <a:pos x="6643147" y="1183335"/>
              </a:cxn>
              <a:cxn ang="0">
                <a:pos x="7236302" y="1715881"/>
              </a:cxn>
              <a:cxn ang="0">
                <a:pos x="8033148" y="1826168"/>
              </a:cxn>
              <a:cxn ang="0">
                <a:pos x="9043582" y="1809285"/>
              </a:cxn>
              <a:cxn ang="0">
                <a:pos x="8968096" y="2733301"/>
              </a:cxn>
              <a:cxn ang="0">
                <a:pos x="9674513" y="3312549"/>
              </a:cxn>
              <a:cxn ang="0">
                <a:pos x="10242829" y="4018966"/>
              </a:cxn>
              <a:cxn ang="0">
                <a:pos x="10331250" y="4722401"/>
              </a:cxn>
              <a:cxn ang="0">
                <a:pos x="9787772" y="5180430"/>
              </a:cxn>
              <a:cxn ang="0">
                <a:pos x="8946229" y="5254947"/>
              </a:cxn>
              <a:cxn ang="0">
                <a:pos x="8107661" y="5166523"/>
              </a:cxn>
              <a:cxn ang="0">
                <a:pos x="8151388" y="5958388"/>
              </a:cxn>
              <a:cxn ang="0">
                <a:pos x="8223899" y="6644948"/>
              </a:cxn>
              <a:cxn ang="0">
                <a:pos x="7310815" y="6879428"/>
              </a:cxn>
              <a:cxn ang="0">
                <a:pos x="6447409" y="6780073"/>
              </a:cxn>
              <a:cxn ang="0">
                <a:pos x="5843322" y="7373229"/>
              </a:cxn>
              <a:cxn ang="0">
                <a:pos x="5217371" y="7113909"/>
              </a:cxn>
              <a:cxn ang="0">
                <a:pos x="4486115" y="6780073"/>
              </a:cxn>
              <a:cxn ang="0">
                <a:pos x="3917799" y="6857565"/>
              </a:cxn>
              <a:cxn ang="0">
                <a:pos x="4044968" y="6154123"/>
              </a:cxn>
              <a:cxn ang="0">
                <a:pos x="3267010" y="6101470"/>
              </a:cxn>
              <a:cxn ang="0">
                <a:pos x="2502958" y="6606202"/>
              </a:cxn>
              <a:cxn ang="0">
                <a:pos x="2481095" y="7249035"/>
              </a:cxn>
              <a:cxn ang="0">
                <a:pos x="1653459" y="7447745"/>
              </a:cxn>
              <a:cxn ang="0">
                <a:pos x="988763" y="7113909"/>
              </a:cxn>
              <a:cxn ang="0">
                <a:pos x="296084" y="7368029"/>
              </a:cxn>
            </a:cxnLst>
            <a:rect l="T0" t="T1" r="T2" b="T3"/>
            <a:pathLst>
              <a:path w="10499004" h="7447745">
                <a:moveTo>
                  <a:pt x="296084" y="7368029"/>
                </a:moveTo>
                <a:lnTo>
                  <a:pt x="145478" y="7050332"/>
                </a:lnTo>
                <a:lnTo>
                  <a:pt x="393864" y="6747544"/>
                </a:lnTo>
                <a:lnTo>
                  <a:pt x="269672" y="6475807"/>
                </a:lnTo>
                <a:lnTo>
                  <a:pt x="75904" y="6241738"/>
                </a:lnTo>
                <a:lnTo>
                  <a:pt x="155826" y="6005098"/>
                </a:lnTo>
                <a:lnTo>
                  <a:pt x="387655" y="5878576"/>
                </a:lnTo>
                <a:lnTo>
                  <a:pt x="564178" y="5569579"/>
                </a:lnTo>
                <a:lnTo>
                  <a:pt x="729770" y="5293700"/>
                </a:lnTo>
                <a:lnTo>
                  <a:pt x="492314" y="5028753"/>
                </a:lnTo>
                <a:lnTo>
                  <a:pt x="365468" y="4901907"/>
                </a:lnTo>
                <a:lnTo>
                  <a:pt x="411719" y="4693170"/>
                </a:lnTo>
                <a:lnTo>
                  <a:pt x="547619" y="4377641"/>
                </a:lnTo>
                <a:lnTo>
                  <a:pt x="516936" y="4039612"/>
                </a:lnTo>
                <a:lnTo>
                  <a:pt x="515085" y="3649360"/>
                </a:lnTo>
                <a:lnTo>
                  <a:pt x="809914" y="3521933"/>
                </a:lnTo>
                <a:lnTo>
                  <a:pt x="800729" y="3211449"/>
                </a:lnTo>
                <a:lnTo>
                  <a:pt x="564762" y="2939709"/>
                </a:lnTo>
                <a:lnTo>
                  <a:pt x="359843" y="2778258"/>
                </a:lnTo>
                <a:lnTo>
                  <a:pt x="244833" y="2388275"/>
                </a:lnTo>
                <a:lnTo>
                  <a:pt x="295997" y="1869636"/>
                </a:lnTo>
                <a:lnTo>
                  <a:pt x="178013" y="1555919"/>
                </a:lnTo>
                <a:lnTo>
                  <a:pt x="0" y="1220138"/>
                </a:lnTo>
                <a:lnTo>
                  <a:pt x="224715" y="899174"/>
                </a:lnTo>
                <a:lnTo>
                  <a:pt x="532742" y="791862"/>
                </a:lnTo>
                <a:lnTo>
                  <a:pt x="1261023" y="667669"/>
                </a:lnTo>
                <a:lnTo>
                  <a:pt x="1520342" y="458027"/>
                </a:lnTo>
                <a:lnTo>
                  <a:pt x="1975396" y="358672"/>
                </a:lnTo>
                <a:lnTo>
                  <a:pt x="2149268" y="85445"/>
                </a:lnTo>
                <a:lnTo>
                  <a:pt x="2383748" y="0"/>
                </a:lnTo>
                <a:lnTo>
                  <a:pt x="2706653" y="237456"/>
                </a:lnTo>
                <a:lnTo>
                  <a:pt x="3264037" y="223549"/>
                </a:lnTo>
                <a:lnTo>
                  <a:pt x="3757838" y="347743"/>
                </a:lnTo>
                <a:lnTo>
                  <a:pt x="4326154" y="372582"/>
                </a:lnTo>
                <a:lnTo>
                  <a:pt x="4670921" y="607062"/>
                </a:lnTo>
                <a:lnTo>
                  <a:pt x="5093181" y="656740"/>
                </a:lnTo>
                <a:lnTo>
                  <a:pt x="5659299" y="423933"/>
                </a:lnTo>
                <a:lnTo>
                  <a:pt x="6077806" y="554409"/>
                </a:lnTo>
                <a:lnTo>
                  <a:pt x="6483182" y="824660"/>
                </a:lnTo>
                <a:lnTo>
                  <a:pt x="6643147" y="1183335"/>
                </a:lnTo>
                <a:lnTo>
                  <a:pt x="6938237" y="1293622"/>
                </a:lnTo>
                <a:lnTo>
                  <a:pt x="7236302" y="1715881"/>
                </a:lnTo>
                <a:lnTo>
                  <a:pt x="7730102" y="1917567"/>
                </a:lnTo>
                <a:lnTo>
                  <a:pt x="8033148" y="1826168"/>
                </a:lnTo>
                <a:lnTo>
                  <a:pt x="8505085" y="1701974"/>
                </a:lnTo>
                <a:lnTo>
                  <a:pt x="9043582" y="1809285"/>
                </a:lnTo>
                <a:lnTo>
                  <a:pt x="9106197" y="2338856"/>
                </a:lnTo>
                <a:lnTo>
                  <a:pt x="8968096" y="2733301"/>
                </a:lnTo>
                <a:lnTo>
                  <a:pt x="9241322" y="3152585"/>
                </a:lnTo>
                <a:lnTo>
                  <a:pt x="9674513" y="3312549"/>
                </a:lnTo>
                <a:lnTo>
                  <a:pt x="10157381" y="3571868"/>
                </a:lnTo>
                <a:lnTo>
                  <a:pt x="10242829" y="4018966"/>
                </a:lnTo>
                <a:lnTo>
                  <a:pt x="10499004" y="4266671"/>
                </a:lnTo>
                <a:lnTo>
                  <a:pt x="10331250" y="4722401"/>
                </a:lnTo>
                <a:lnTo>
                  <a:pt x="10082862" y="4995627"/>
                </a:lnTo>
                <a:lnTo>
                  <a:pt x="9787772" y="5180430"/>
                </a:lnTo>
                <a:lnTo>
                  <a:pt x="9379420" y="5265878"/>
                </a:lnTo>
                <a:lnTo>
                  <a:pt x="8946229" y="5254947"/>
                </a:lnTo>
                <a:lnTo>
                  <a:pt x="8562716" y="5081075"/>
                </a:lnTo>
                <a:lnTo>
                  <a:pt x="8107661" y="5166523"/>
                </a:lnTo>
                <a:lnTo>
                  <a:pt x="7660563" y="5522222"/>
                </a:lnTo>
                <a:lnTo>
                  <a:pt x="8151388" y="5958388"/>
                </a:lnTo>
                <a:lnTo>
                  <a:pt x="8452429" y="6267385"/>
                </a:lnTo>
                <a:lnTo>
                  <a:pt x="8223899" y="6644948"/>
                </a:lnTo>
                <a:lnTo>
                  <a:pt x="7779776" y="6893336"/>
                </a:lnTo>
                <a:lnTo>
                  <a:pt x="7310815" y="6879428"/>
                </a:lnTo>
                <a:lnTo>
                  <a:pt x="6905438" y="6943013"/>
                </a:lnTo>
                <a:lnTo>
                  <a:pt x="6447409" y="6780073"/>
                </a:lnTo>
                <a:lnTo>
                  <a:pt x="6039057" y="7050324"/>
                </a:lnTo>
                <a:lnTo>
                  <a:pt x="5843322" y="7373229"/>
                </a:lnTo>
                <a:lnTo>
                  <a:pt x="5462784" y="7411974"/>
                </a:lnTo>
                <a:lnTo>
                  <a:pt x="5217371" y="7113909"/>
                </a:lnTo>
                <a:lnTo>
                  <a:pt x="4770273" y="6992691"/>
                </a:lnTo>
                <a:lnTo>
                  <a:pt x="4486115" y="6780073"/>
                </a:lnTo>
                <a:lnTo>
                  <a:pt x="4155255" y="7003622"/>
                </a:lnTo>
                <a:lnTo>
                  <a:pt x="3917799" y="6857565"/>
                </a:lnTo>
                <a:lnTo>
                  <a:pt x="4066831" y="6512798"/>
                </a:lnTo>
                <a:lnTo>
                  <a:pt x="4044968" y="6154123"/>
                </a:lnTo>
                <a:lnTo>
                  <a:pt x="3711132" y="5991183"/>
                </a:lnTo>
                <a:lnTo>
                  <a:pt x="3267010" y="6101470"/>
                </a:lnTo>
                <a:lnTo>
                  <a:pt x="2723532" y="6322044"/>
                </a:lnTo>
                <a:lnTo>
                  <a:pt x="2502958" y="6606202"/>
                </a:lnTo>
                <a:lnTo>
                  <a:pt x="2478120" y="6926131"/>
                </a:lnTo>
                <a:cubicBezTo>
                  <a:pt x="2479112" y="7033766"/>
                  <a:pt x="2480103" y="7141400"/>
                  <a:pt x="2481095" y="7249035"/>
                </a:cubicBezTo>
                <a:lnTo>
                  <a:pt x="1948549" y="7259966"/>
                </a:lnTo>
                <a:lnTo>
                  <a:pt x="1653459" y="7447745"/>
                </a:lnTo>
                <a:lnTo>
                  <a:pt x="1237151" y="7298712"/>
                </a:lnTo>
                <a:lnTo>
                  <a:pt x="988763" y="7113909"/>
                </a:lnTo>
                <a:lnTo>
                  <a:pt x="633064" y="7100002"/>
                </a:lnTo>
                <a:lnTo>
                  <a:pt x="296084" y="7368029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9" name="任意多边形 26">
            <a:extLst>
              <a:ext uri="{FF2B5EF4-FFF2-40B4-BE49-F238E27FC236}">
                <a16:creationId xmlns:a16="http://schemas.microsoft.com/office/drawing/2014/main" id="{7B38484A-27AD-4913-AAB5-B2BF1971566D}"/>
              </a:ext>
            </a:extLst>
          </p:cNvPr>
          <p:cNvSpPr>
            <a:spLocks/>
          </p:cNvSpPr>
          <p:nvPr/>
        </p:nvSpPr>
        <p:spPr bwMode="auto">
          <a:xfrm>
            <a:off x="4983696" y="3842113"/>
            <a:ext cx="1123450" cy="1373577"/>
          </a:xfrm>
          <a:custGeom>
            <a:avLst/>
            <a:gdLst>
              <a:gd name="T0" fmla="*/ 0 w 9318035"/>
              <a:gd name="T1" fmla="*/ 0 h 12940813"/>
              <a:gd name="T2" fmla="*/ 9318035 w 9318035"/>
              <a:gd name="T3" fmla="*/ 12940813 h 12940813"/>
            </a:gdLst>
            <a:ahLst/>
            <a:cxnLst>
              <a:cxn ang="0">
                <a:pos x="1369628" y="3051480"/>
              </a:cxn>
              <a:cxn ang="0">
                <a:pos x="1172407" y="4315541"/>
              </a:cxn>
              <a:cxn ang="0">
                <a:pos x="583971" y="5249001"/>
              </a:cxn>
              <a:cxn ang="0">
                <a:pos x="816705" y="6322050"/>
              </a:cxn>
              <a:cxn ang="0">
                <a:pos x="65332" y="7573692"/>
              </a:cxn>
              <a:cxn ang="0">
                <a:pos x="0" y="8410770"/>
              </a:cxn>
              <a:cxn ang="0">
                <a:pos x="1103841" y="9581687"/>
              </a:cxn>
              <a:cxn ang="0">
                <a:pos x="1461287" y="11280686"/>
              </a:cxn>
              <a:cxn ang="0">
                <a:pos x="1523568" y="12940813"/>
              </a:cxn>
              <a:cxn ang="0">
                <a:pos x="2973996" y="12568098"/>
              </a:cxn>
              <a:cxn ang="0">
                <a:pos x="4847766" y="12629743"/>
              </a:cxn>
              <a:cxn ang="0">
                <a:pos x="4669759" y="12026110"/>
              </a:cxn>
              <a:cxn ang="0">
                <a:pos x="5183678" y="11564846"/>
              </a:cxn>
              <a:cxn ang="0">
                <a:pos x="5453929" y="10653252"/>
              </a:cxn>
              <a:cxn ang="0">
                <a:pos x="5965128" y="9730722"/>
              </a:cxn>
              <a:cxn ang="0">
                <a:pos x="6963402" y="9170104"/>
              </a:cxn>
              <a:cxn ang="0">
                <a:pos x="7165346" y="8292788"/>
              </a:cxn>
              <a:cxn ang="0">
                <a:pos x="6937077" y="7770916"/>
              </a:cxn>
              <a:cxn ang="0">
                <a:pos x="6584609" y="7055053"/>
              </a:cxn>
              <a:cxn ang="0">
                <a:pos x="7188696" y="6387384"/>
              </a:cxn>
              <a:cxn ang="0">
                <a:pos x="7992982" y="6189902"/>
              </a:cxn>
              <a:cxn ang="0">
                <a:pos x="8182505" y="5318798"/>
              </a:cxn>
              <a:cxn ang="0">
                <a:pos x="8847204" y="4857534"/>
              </a:cxn>
              <a:cxn ang="0">
                <a:pos x="9309956" y="4160304"/>
              </a:cxn>
              <a:cxn ang="0">
                <a:pos x="8927929" y="3487907"/>
              </a:cxn>
              <a:cxn ang="0">
                <a:pos x="8621908" y="2699017"/>
              </a:cxn>
              <a:cxn ang="0">
                <a:pos x="8171834" y="1978437"/>
              </a:cxn>
              <a:cxn ang="0">
                <a:pos x="8447778" y="1119750"/>
              </a:cxn>
              <a:cxn ang="0">
                <a:pos x="7906045" y="746911"/>
              </a:cxn>
              <a:cxn ang="0">
                <a:pos x="7044312" y="614500"/>
              </a:cxn>
              <a:cxn ang="0">
                <a:pos x="6157371" y="1085208"/>
              </a:cxn>
              <a:cxn ang="0">
                <a:pos x="5419903" y="777958"/>
              </a:cxn>
              <a:cxn ang="0">
                <a:pos x="4742789" y="340045"/>
              </a:cxn>
              <a:cxn ang="0">
                <a:pos x="3974015" y="205436"/>
              </a:cxn>
              <a:cxn ang="0">
                <a:pos x="4327969" y="857197"/>
              </a:cxn>
              <a:cxn ang="0">
                <a:pos x="3776791" y="1708183"/>
              </a:cxn>
              <a:cxn ang="0">
                <a:pos x="3301362" y="1824682"/>
              </a:cxn>
              <a:cxn ang="0">
                <a:pos x="2194291" y="1764331"/>
              </a:cxn>
              <a:cxn ang="0">
                <a:pos x="1818475" y="2313759"/>
              </a:cxn>
            </a:cxnLst>
            <a:rect l="T0" t="T1" r="T2" b="T3"/>
            <a:pathLst>
              <a:path w="9318035" h="12940813">
                <a:moveTo>
                  <a:pt x="1382038" y="2451083"/>
                </a:moveTo>
                <a:lnTo>
                  <a:pt x="1369628" y="3051480"/>
                </a:lnTo>
                <a:lnTo>
                  <a:pt x="1226804" y="3717663"/>
                </a:lnTo>
                <a:lnTo>
                  <a:pt x="1172407" y="4315541"/>
                </a:lnTo>
                <a:lnTo>
                  <a:pt x="882037" y="4627774"/>
                </a:lnTo>
                <a:lnTo>
                  <a:pt x="583971" y="5249001"/>
                </a:lnTo>
                <a:lnTo>
                  <a:pt x="604087" y="5742801"/>
                </a:lnTo>
                <a:lnTo>
                  <a:pt x="816705" y="6322050"/>
                </a:lnTo>
                <a:lnTo>
                  <a:pt x="524848" y="6834479"/>
                </a:lnTo>
                <a:lnTo>
                  <a:pt x="65332" y="7573692"/>
                </a:lnTo>
                <a:lnTo>
                  <a:pt x="310486" y="8028746"/>
                </a:lnTo>
                <a:lnTo>
                  <a:pt x="0" y="8410770"/>
                </a:lnTo>
                <a:lnTo>
                  <a:pt x="48382" y="8952634"/>
                </a:lnTo>
                <a:lnTo>
                  <a:pt x="1103841" y="9581687"/>
                </a:lnTo>
                <a:lnTo>
                  <a:pt x="1158499" y="10103560"/>
                </a:lnTo>
                <a:lnTo>
                  <a:pt x="1461287" y="11280686"/>
                </a:lnTo>
                <a:lnTo>
                  <a:pt x="1523383" y="12218611"/>
                </a:lnTo>
                <a:cubicBezTo>
                  <a:pt x="1523445" y="12459345"/>
                  <a:pt x="1523506" y="12700079"/>
                  <a:pt x="1523568" y="12940813"/>
                </a:cubicBezTo>
                <a:lnTo>
                  <a:pt x="2119774" y="12723343"/>
                </a:lnTo>
                <a:lnTo>
                  <a:pt x="2973996" y="12568098"/>
                </a:lnTo>
                <a:lnTo>
                  <a:pt x="4183657" y="12631683"/>
                </a:lnTo>
                <a:lnTo>
                  <a:pt x="4847766" y="12629743"/>
                </a:lnTo>
                <a:lnTo>
                  <a:pt x="4942985" y="12285429"/>
                </a:lnTo>
                <a:lnTo>
                  <a:pt x="4669759" y="12026110"/>
                </a:lnTo>
                <a:lnTo>
                  <a:pt x="4829723" y="11679853"/>
                </a:lnTo>
                <a:lnTo>
                  <a:pt x="5183678" y="11564846"/>
                </a:lnTo>
                <a:lnTo>
                  <a:pt x="5113881" y="11195238"/>
                </a:lnTo>
                <a:lnTo>
                  <a:pt x="5453929" y="10653252"/>
                </a:lnTo>
                <a:lnTo>
                  <a:pt x="5556515" y="10289854"/>
                </a:lnTo>
                <a:lnTo>
                  <a:pt x="5965128" y="9730722"/>
                </a:lnTo>
                <a:lnTo>
                  <a:pt x="6505372" y="9385955"/>
                </a:lnTo>
                <a:lnTo>
                  <a:pt x="6963402" y="9170104"/>
                </a:lnTo>
                <a:lnTo>
                  <a:pt x="7285589" y="8711941"/>
                </a:lnTo>
                <a:lnTo>
                  <a:pt x="7165346" y="8292788"/>
                </a:lnTo>
                <a:lnTo>
                  <a:pt x="7195679" y="7836503"/>
                </a:lnTo>
                <a:lnTo>
                  <a:pt x="6937077" y="7770916"/>
                </a:lnTo>
                <a:lnTo>
                  <a:pt x="6677755" y="7444778"/>
                </a:lnTo>
                <a:lnTo>
                  <a:pt x="6584609" y="7055053"/>
                </a:lnTo>
                <a:lnTo>
                  <a:pt x="6901306" y="6693145"/>
                </a:lnTo>
                <a:lnTo>
                  <a:pt x="7188696" y="6387384"/>
                </a:lnTo>
                <a:lnTo>
                  <a:pt x="7572209" y="6197858"/>
                </a:lnTo>
                <a:lnTo>
                  <a:pt x="7992982" y="6189902"/>
                </a:lnTo>
                <a:lnTo>
                  <a:pt x="8025777" y="5727150"/>
                </a:lnTo>
                <a:lnTo>
                  <a:pt x="8182505" y="5318798"/>
                </a:lnTo>
                <a:lnTo>
                  <a:pt x="8538204" y="4790974"/>
                </a:lnTo>
                <a:lnTo>
                  <a:pt x="8847204" y="4857534"/>
                </a:lnTo>
                <a:lnTo>
                  <a:pt x="9207367" y="4511280"/>
                </a:lnTo>
                <a:lnTo>
                  <a:pt x="9309956" y="4160304"/>
                </a:lnTo>
                <a:lnTo>
                  <a:pt x="9318035" y="3733565"/>
                </a:lnTo>
                <a:lnTo>
                  <a:pt x="8927929" y="3487907"/>
                </a:lnTo>
                <a:lnTo>
                  <a:pt x="8673332" y="3205238"/>
                </a:lnTo>
                <a:lnTo>
                  <a:pt x="8621908" y="2699017"/>
                </a:lnTo>
                <a:lnTo>
                  <a:pt x="8261747" y="2399207"/>
                </a:lnTo>
                <a:lnTo>
                  <a:pt x="8171834" y="1978437"/>
                </a:lnTo>
                <a:lnTo>
                  <a:pt x="8460457" y="1635156"/>
                </a:lnTo>
                <a:lnTo>
                  <a:pt x="8447778" y="1119750"/>
                </a:lnTo>
                <a:lnTo>
                  <a:pt x="8146735" y="807517"/>
                </a:lnTo>
                <a:lnTo>
                  <a:pt x="7906045" y="746911"/>
                </a:lnTo>
                <a:lnTo>
                  <a:pt x="7479065" y="503245"/>
                </a:lnTo>
                <a:lnTo>
                  <a:pt x="7044312" y="614500"/>
                </a:lnTo>
                <a:lnTo>
                  <a:pt x="6643473" y="1031069"/>
                </a:lnTo>
                <a:lnTo>
                  <a:pt x="6157371" y="1085208"/>
                </a:lnTo>
                <a:lnTo>
                  <a:pt x="5655870" y="962761"/>
                </a:lnTo>
                <a:lnTo>
                  <a:pt x="5419903" y="777958"/>
                </a:lnTo>
                <a:lnTo>
                  <a:pt x="5342153" y="455054"/>
                </a:lnTo>
                <a:lnTo>
                  <a:pt x="4742789" y="340045"/>
                </a:lnTo>
                <a:lnTo>
                  <a:pt x="4388576" y="0"/>
                </a:lnTo>
                <a:lnTo>
                  <a:pt x="3974015" y="205436"/>
                </a:lnTo>
                <a:lnTo>
                  <a:pt x="4247241" y="520128"/>
                </a:lnTo>
                <a:lnTo>
                  <a:pt x="4327969" y="857197"/>
                </a:lnTo>
                <a:lnTo>
                  <a:pt x="4205259" y="1180102"/>
                </a:lnTo>
                <a:lnTo>
                  <a:pt x="3776791" y="1708183"/>
                </a:lnTo>
                <a:lnTo>
                  <a:pt x="3650594" y="2119513"/>
                </a:lnTo>
                <a:lnTo>
                  <a:pt x="3301362" y="1824682"/>
                </a:lnTo>
                <a:lnTo>
                  <a:pt x="2761118" y="1787422"/>
                </a:lnTo>
                <a:lnTo>
                  <a:pt x="2194291" y="1764331"/>
                </a:lnTo>
                <a:lnTo>
                  <a:pt x="2021908" y="2034321"/>
                </a:lnTo>
                <a:lnTo>
                  <a:pt x="1818475" y="2313759"/>
                </a:lnTo>
                <a:lnTo>
                  <a:pt x="1382038" y="2451083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30" name="任意多边形 27">
            <a:extLst>
              <a:ext uri="{FF2B5EF4-FFF2-40B4-BE49-F238E27FC236}">
                <a16:creationId xmlns:a16="http://schemas.microsoft.com/office/drawing/2014/main" id="{E2136687-EA0B-426E-9CDA-91657B6F9A5B}"/>
              </a:ext>
            </a:extLst>
          </p:cNvPr>
          <p:cNvSpPr>
            <a:spLocks/>
          </p:cNvSpPr>
          <p:nvPr/>
        </p:nvSpPr>
        <p:spPr bwMode="auto">
          <a:xfrm>
            <a:off x="6616443" y="3435535"/>
            <a:ext cx="386967" cy="215377"/>
          </a:xfrm>
          <a:custGeom>
            <a:avLst/>
            <a:gdLst>
              <a:gd name="T0" fmla="*/ 0 w 3215851"/>
              <a:gd name="T1" fmla="*/ 0 h 2036775"/>
              <a:gd name="T2" fmla="*/ 1 w 3215851"/>
              <a:gd name="T3" fmla="*/ 3 h 2036775"/>
              <a:gd name="T4" fmla="*/ 1 w 3215851"/>
              <a:gd name="T5" fmla="*/ 6 h 2036775"/>
              <a:gd name="T6" fmla="*/ 2 w 3215851"/>
              <a:gd name="T7" fmla="*/ 6 h 2036775"/>
              <a:gd name="T8" fmla="*/ 3 w 3215851"/>
              <a:gd name="T9" fmla="*/ 5 h 2036775"/>
              <a:gd name="T10" fmla="*/ 4 w 3215851"/>
              <a:gd name="T11" fmla="*/ 6 h 2036775"/>
              <a:gd name="T12" fmla="*/ 6 w 3215851"/>
              <a:gd name="T13" fmla="*/ 5 h 2036775"/>
              <a:gd name="T14" fmla="*/ 8 w 3215851"/>
              <a:gd name="T15" fmla="*/ 7 h 2036775"/>
              <a:gd name="T16" fmla="*/ 10 w 3215851"/>
              <a:gd name="T17" fmla="*/ 8 h 2036775"/>
              <a:gd name="T18" fmla="*/ 11 w 3215851"/>
              <a:gd name="T19" fmla="*/ 6 h 2036775"/>
              <a:gd name="T20" fmla="*/ 12 w 3215851"/>
              <a:gd name="T21" fmla="*/ 4 h 2036775"/>
              <a:gd name="T22" fmla="*/ 11 w 3215851"/>
              <a:gd name="T23" fmla="*/ 3 h 2036775"/>
              <a:gd name="T24" fmla="*/ 10 w 3215851"/>
              <a:gd name="T25" fmla="*/ 3 h 2036775"/>
              <a:gd name="T26" fmla="*/ 7 w 3215851"/>
              <a:gd name="T27" fmla="*/ 1 h 2036775"/>
              <a:gd name="T28" fmla="*/ 6 w 3215851"/>
              <a:gd name="T29" fmla="*/ 1 h 2036775"/>
              <a:gd name="T30" fmla="*/ 5 w 3215851"/>
              <a:gd name="T31" fmla="*/ 1 h 2036775"/>
              <a:gd name="T32" fmla="*/ 2 w 3215851"/>
              <a:gd name="T33" fmla="*/ 0 h 2036775"/>
              <a:gd name="T34" fmla="*/ 0 w 3215851"/>
              <a:gd name="T35" fmla="*/ 0 h 20367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15851"/>
              <a:gd name="T55" fmla="*/ 0 h 2036775"/>
              <a:gd name="T56" fmla="*/ 3215851 w 3215851"/>
              <a:gd name="T57" fmla="*/ 2036775 h 20367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15851" h="2036775">
                <a:moveTo>
                  <a:pt x="0" y="0"/>
                </a:moveTo>
                <a:lnTo>
                  <a:pt x="159323" y="783904"/>
                </a:lnTo>
                <a:lnTo>
                  <a:pt x="225560" y="1506557"/>
                </a:lnTo>
                <a:lnTo>
                  <a:pt x="417349" y="1714452"/>
                </a:lnTo>
                <a:lnTo>
                  <a:pt x="705129" y="1451576"/>
                </a:lnTo>
                <a:lnTo>
                  <a:pt x="1074736" y="1760896"/>
                </a:lnTo>
                <a:lnTo>
                  <a:pt x="1747388" y="1457203"/>
                </a:lnTo>
                <a:lnTo>
                  <a:pt x="2299145" y="1943047"/>
                </a:lnTo>
                <a:lnTo>
                  <a:pt x="2734988" y="2036775"/>
                </a:lnTo>
                <a:lnTo>
                  <a:pt x="2933375" y="1589677"/>
                </a:lnTo>
                <a:lnTo>
                  <a:pt x="3215851" y="1124455"/>
                </a:lnTo>
                <a:lnTo>
                  <a:pt x="2972444" y="778600"/>
                </a:lnTo>
                <a:lnTo>
                  <a:pt x="2630652" y="773296"/>
                </a:lnTo>
                <a:lnTo>
                  <a:pt x="2023590" y="348384"/>
                </a:lnTo>
                <a:lnTo>
                  <a:pt x="1639359" y="139068"/>
                </a:lnTo>
                <a:lnTo>
                  <a:pt x="1223768" y="227166"/>
                </a:lnTo>
                <a:lnTo>
                  <a:pt x="539537" y="1189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31" name="任意多边形 28">
            <a:extLst>
              <a:ext uri="{FF2B5EF4-FFF2-40B4-BE49-F238E27FC236}">
                <a16:creationId xmlns:a16="http://schemas.microsoft.com/office/drawing/2014/main" id="{854AEAD6-60AB-4ADC-862D-AAD0407106AA}"/>
              </a:ext>
            </a:extLst>
          </p:cNvPr>
          <p:cNvSpPr>
            <a:spLocks/>
          </p:cNvSpPr>
          <p:nvPr/>
        </p:nvSpPr>
        <p:spPr bwMode="auto">
          <a:xfrm>
            <a:off x="6441085" y="2712485"/>
            <a:ext cx="349518" cy="391195"/>
          </a:xfrm>
          <a:custGeom>
            <a:avLst/>
            <a:gdLst>
              <a:gd name="T0" fmla="*/ 2 w 2897863"/>
              <a:gd name="T1" fmla="*/ 4 h 3680800"/>
              <a:gd name="T2" fmla="*/ 1 w 2897863"/>
              <a:gd name="T3" fmla="*/ 5 h 3680800"/>
              <a:gd name="T4" fmla="*/ 1 w 2897863"/>
              <a:gd name="T5" fmla="*/ 8 h 3680800"/>
              <a:gd name="T6" fmla="*/ 1 w 2897863"/>
              <a:gd name="T7" fmla="*/ 10 h 3680800"/>
              <a:gd name="T8" fmla="*/ 0 w 2897863"/>
              <a:gd name="T9" fmla="*/ 10 h 3680800"/>
              <a:gd name="T10" fmla="*/ 0 w 2897863"/>
              <a:gd name="T11" fmla="*/ 12 h 3680800"/>
              <a:gd name="T12" fmla="*/ 1 w 2897863"/>
              <a:gd name="T13" fmla="*/ 14 h 3680800"/>
              <a:gd name="T14" fmla="*/ 4 w 2897863"/>
              <a:gd name="T15" fmla="*/ 13 h 3680800"/>
              <a:gd name="T16" fmla="*/ 7 w 2897863"/>
              <a:gd name="T17" fmla="*/ 14 h 3680800"/>
              <a:gd name="T18" fmla="*/ 8 w 2897863"/>
              <a:gd name="T19" fmla="*/ 13 h 3680800"/>
              <a:gd name="T20" fmla="*/ 10 w 2897863"/>
              <a:gd name="T21" fmla="*/ 12 h 3680800"/>
              <a:gd name="T22" fmla="*/ 11 w 2897863"/>
              <a:gd name="T23" fmla="*/ 11 h 3680800"/>
              <a:gd name="T24" fmla="*/ 11 w 2897863"/>
              <a:gd name="T25" fmla="*/ 8 h 3680800"/>
              <a:gd name="T26" fmla="*/ 10 w 2897863"/>
              <a:gd name="T27" fmla="*/ 6 h 3680800"/>
              <a:gd name="T28" fmla="*/ 8 w 2897863"/>
              <a:gd name="T29" fmla="*/ 6 h 3680800"/>
              <a:gd name="T30" fmla="*/ 6 w 2897863"/>
              <a:gd name="T31" fmla="*/ 6 h 3680800"/>
              <a:gd name="T32" fmla="*/ 6 w 2897863"/>
              <a:gd name="T33" fmla="*/ 4 h 3680800"/>
              <a:gd name="T34" fmla="*/ 5 w 2897863"/>
              <a:gd name="T35" fmla="*/ 3 h 3680800"/>
              <a:gd name="T36" fmla="*/ 5 w 2897863"/>
              <a:gd name="T37" fmla="*/ 1 h 3680800"/>
              <a:gd name="T38" fmla="*/ 4 w 2897863"/>
              <a:gd name="T39" fmla="*/ 0 h 3680800"/>
              <a:gd name="T40" fmla="*/ 3 w 2897863"/>
              <a:gd name="T41" fmla="*/ 1 h 3680800"/>
              <a:gd name="T42" fmla="*/ 3 w 2897863"/>
              <a:gd name="T43" fmla="*/ 3 h 3680800"/>
              <a:gd name="T44" fmla="*/ 2 w 2897863"/>
              <a:gd name="T45" fmla="*/ 4 h 36808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97863"/>
              <a:gd name="T70" fmla="*/ 0 h 3680800"/>
              <a:gd name="T71" fmla="*/ 2897863 w 2897863"/>
              <a:gd name="T72" fmla="*/ 3680800 h 36808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97863" h="3680800">
                <a:moveTo>
                  <a:pt x="449356" y="1091231"/>
                </a:moveTo>
                <a:lnTo>
                  <a:pt x="316956" y="1445956"/>
                </a:lnTo>
                <a:lnTo>
                  <a:pt x="350074" y="2119255"/>
                </a:lnTo>
                <a:lnTo>
                  <a:pt x="322325" y="2702580"/>
                </a:lnTo>
                <a:lnTo>
                  <a:pt x="7959" y="2808467"/>
                </a:lnTo>
                <a:lnTo>
                  <a:pt x="0" y="3219662"/>
                </a:lnTo>
                <a:lnTo>
                  <a:pt x="365987" y="3680800"/>
                </a:lnTo>
                <a:lnTo>
                  <a:pt x="1066777" y="3586749"/>
                </a:lnTo>
                <a:lnTo>
                  <a:pt x="1767567" y="3642054"/>
                </a:lnTo>
                <a:lnTo>
                  <a:pt x="2236528" y="3476462"/>
                </a:lnTo>
                <a:lnTo>
                  <a:pt x="2661439" y="3283379"/>
                </a:lnTo>
                <a:lnTo>
                  <a:pt x="2837963" y="2941264"/>
                </a:lnTo>
                <a:lnTo>
                  <a:pt x="2897863" y="2248806"/>
                </a:lnTo>
                <a:lnTo>
                  <a:pt x="2656135" y="1683089"/>
                </a:lnTo>
                <a:lnTo>
                  <a:pt x="2153732" y="1550613"/>
                </a:lnTo>
                <a:lnTo>
                  <a:pt x="1530111" y="1594986"/>
                </a:lnTo>
                <a:lnTo>
                  <a:pt x="1518856" y="1042906"/>
                </a:lnTo>
                <a:lnTo>
                  <a:pt x="1237349" y="855450"/>
                </a:lnTo>
                <a:lnTo>
                  <a:pt x="1430755" y="215269"/>
                </a:lnTo>
                <a:lnTo>
                  <a:pt x="1177063" y="0"/>
                </a:lnTo>
                <a:lnTo>
                  <a:pt x="890253" y="358675"/>
                </a:lnTo>
                <a:lnTo>
                  <a:pt x="913014" y="855065"/>
                </a:lnTo>
                <a:lnTo>
                  <a:pt x="449356" y="1091231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32" name="任意多边形 29">
            <a:extLst>
              <a:ext uri="{FF2B5EF4-FFF2-40B4-BE49-F238E27FC236}">
                <a16:creationId xmlns:a16="http://schemas.microsoft.com/office/drawing/2014/main" id="{979ED661-E8A0-471C-823C-05C0DDE47AF2}"/>
              </a:ext>
            </a:extLst>
          </p:cNvPr>
          <p:cNvSpPr>
            <a:spLocks/>
          </p:cNvSpPr>
          <p:nvPr/>
        </p:nvSpPr>
        <p:spPr bwMode="auto">
          <a:xfrm>
            <a:off x="5872470" y="3002583"/>
            <a:ext cx="242167" cy="241750"/>
          </a:xfrm>
          <a:custGeom>
            <a:avLst/>
            <a:gdLst>
              <a:gd name="T0" fmla="*/ 0 w 2011355"/>
              <a:gd name="T1" fmla="*/ 4 h 2279153"/>
              <a:gd name="T2" fmla="*/ 0 w 2011355"/>
              <a:gd name="T3" fmla="*/ 6 h 2279153"/>
              <a:gd name="T4" fmla="*/ 0 w 2011355"/>
              <a:gd name="T5" fmla="*/ 7 h 2279153"/>
              <a:gd name="T6" fmla="*/ 2 w 2011355"/>
              <a:gd name="T7" fmla="*/ 8 h 2279153"/>
              <a:gd name="T8" fmla="*/ 3 w 2011355"/>
              <a:gd name="T9" fmla="*/ 8 h 2279153"/>
              <a:gd name="T10" fmla="*/ 5 w 2011355"/>
              <a:gd name="T11" fmla="*/ 8 h 2279153"/>
              <a:gd name="T12" fmla="*/ 5 w 2011355"/>
              <a:gd name="T13" fmla="*/ 7 h 2279153"/>
              <a:gd name="T14" fmla="*/ 6 w 2011355"/>
              <a:gd name="T15" fmla="*/ 7 h 2279153"/>
              <a:gd name="T16" fmla="*/ 7 w 2011355"/>
              <a:gd name="T17" fmla="*/ 5 h 2279153"/>
              <a:gd name="T18" fmla="*/ 6 w 2011355"/>
              <a:gd name="T19" fmla="*/ 3 h 2279153"/>
              <a:gd name="T20" fmla="*/ 6 w 2011355"/>
              <a:gd name="T21" fmla="*/ 2 h 2279153"/>
              <a:gd name="T22" fmla="*/ 7 w 2011355"/>
              <a:gd name="T23" fmla="*/ 1 h 2279153"/>
              <a:gd name="T24" fmla="*/ 7 w 2011355"/>
              <a:gd name="T25" fmla="*/ 0 h 2279153"/>
              <a:gd name="T26" fmla="*/ 6 w 2011355"/>
              <a:gd name="T27" fmla="*/ 1 h 2279153"/>
              <a:gd name="T28" fmla="*/ 5 w 2011355"/>
              <a:gd name="T29" fmla="*/ 1 h 2279153"/>
              <a:gd name="T30" fmla="*/ 3 w 2011355"/>
              <a:gd name="T31" fmla="*/ 1 h 2279153"/>
              <a:gd name="T32" fmla="*/ 2 w 2011355"/>
              <a:gd name="T33" fmla="*/ 2 h 2279153"/>
              <a:gd name="T34" fmla="*/ 1 w 2011355"/>
              <a:gd name="T35" fmla="*/ 3 h 2279153"/>
              <a:gd name="T36" fmla="*/ 0 w 2011355"/>
              <a:gd name="T37" fmla="*/ 4 h 22791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11355"/>
              <a:gd name="T58" fmla="*/ 0 h 2279153"/>
              <a:gd name="T59" fmla="*/ 2011355 w 2011355"/>
              <a:gd name="T60" fmla="*/ 2279153 h 22791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11355" h="2279153">
                <a:moveTo>
                  <a:pt x="0" y="1098082"/>
                </a:moveTo>
                <a:lnTo>
                  <a:pt x="29882" y="1602034"/>
                </a:lnTo>
                <a:lnTo>
                  <a:pt x="110865" y="1973129"/>
                </a:lnTo>
                <a:lnTo>
                  <a:pt x="515986" y="2243383"/>
                </a:lnTo>
                <a:lnTo>
                  <a:pt x="922849" y="2279153"/>
                </a:lnTo>
                <a:lnTo>
                  <a:pt x="1344918" y="2207223"/>
                </a:lnTo>
                <a:lnTo>
                  <a:pt x="1445568" y="1964137"/>
                </a:lnTo>
                <a:lnTo>
                  <a:pt x="1662061" y="1842723"/>
                </a:lnTo>
                <a:lnTo>
                  <a:pt x="2011355" y="1254406"/>
                </a:lnTo>
                <a:lnTo>
                  <a:pt x="1648154" y="856610"/>
                </a:lnTo>
                <a:lnTo>
                  <a:pt x="1693109" y="645482"/>
                </a:lnTo>
                <a:lnTo>
                  <a:pt x="1829723" y="350392"/>
                </a:lnTo>
                <a:lnTo>
                  <a:pt x="1799841" y="0"/>
                </a:lnTo>
                <a:lnTo>
                  <a:pt x="1576610" y="184219"/>
                </a:lnTo>
                <a:lnTo>
                  <a:pt x="1255196" y="202848"/>
                </a:lnTo>
                <a:lnTo>
                  <a:pt x="869935" y="179759"/>
                </a:lnTo>
                <a:lnTo>
                  <a:pt x="590500" y="555311"/>
                </a:lnTo>
                <a:lnTo>
                  <a:pt x="323553" y="691344"/>
                </a:lnTo>
                <a:lnTo>
                  <a:pt x="0" y="1098082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33" name="任意多边形 30">
            <a:extLst>
              <a:ext uri="{FF2B5EF4-FFF2-40B4-BE49-F238E27FC236}">
                <a16:creationId xmlns:a16="http://schemas.microsoft.com/office/drawing/2014/main" id="{62C2B203-33AE-4CC1-BDDD-7D8A77BC8BDB}"/>
              </a:ext>
            </a:extLst>
          </p:cNvPr>
          <p:cNvSpPr>
            <a:spLocks/>
          </p:cNvSpPr>
          <p:nvPr/>
        </p:nvSpPr>
        <p:spPr bwMode="auto">
          <a:xfrm>
            <a:off x="7095782" y="4110235"/>
            <a:ext cx="1517906" cy="1791145"/>
          </a:xfrm>
          <a:custGeom>
            <a:avLst/>
            <a:gdLst>
              <a:gd name="T0" fmla="*/ 0 w 12579556"/>
              <a:gd name="T1" fmla="*/ 0 h 16883384"/>
              <a:gd name="T2" fmla="*/ 12579556 w 12579556"/>
              <a:gd name="T3" fmla="*/ 16883384 h 16883384"/>
            </a:gdLst>
            <a:ahLst/>
            <a:cxnLst>
              <a:cxn ang="0">
                <a:pos x="2139888" y="5660071"/>
              </a:cxn>
              <a:cxn ang="0">
                <a:pos x="2116538" y="4677191"/>
              </a:cxn>
              <a:cxn ang="0">
                <a:pos x="2083412" y="3152840"/>
              </a:cxn>
              <a:cxn ang="0">
                <a:pos x="2571589" y="2428247"/>
              </a:cxn>
              <a:cxn ang="0">
                <a:pos x="2976966" y="1810253"/>
              </a:cxn>
              <a:cxn ang="0">
                <a:pos x="3334932" y="849370"/>
              </a:cxn>
              <a:cxn ang="0">
                <a:pos x="3924851" y="1810257"/>
              </a:cxn>
              <a:cxn ang="0">
                <a:pos x="5171771" y="2044736"/>
              </a:cxn>
              <a:cxn ang="0">
                <a:pos x="5900052" y="1274734"/>
              </a:cxn>
              <a:cxn ang="0">
                <a:pos x="5910983" y="631901"/>
              </a:cxn>
              <a:cxn ang="0">
                <a:pos x="5883169" y="0"/>
              </a:cxn>
              <a:cxn ang="0">
                <a:pos x="6865789" y="474912"/>
              </a:cxn>
              <a:cxn ang="0">
                <a:pos x="7469876" y="1526097"/>
              </a:cxn>
              <a:cxn ang="0">
                <a:pos x="8410774" y="1970220"/>
              </a:cxn>
              <a:cxn ang="0">
                <a:pos x="9089377" y="1647315"/>
              </a:cxn>
              <a:cxn ang="0">
                <a:pos x="9961970" y="1532562"/>
              </a:cxn>
              <a:cxn ang="0">
                <a:pos x="10587918" y="2368477"/>
              </a:cxn>
              <a:cxn ang="0">
                <a:pos x="10695232" y="3779505"/>
              </a:cxn>
              <a:cxn ang="0">
                <a:pos x="11283665" y="4435014"/>
              </a:cxn>
              <a:cxn ang="0">
                <a:pos x="11792533" y="5707222"/>
              </a:cxn>
              <a:cxn ang="0">
                <a:pos x="11227776" y="6865269"/>
              </a:cxn>
              <a:cxn ang="0">
                <a:pos x="10867289" y="7880619"/>
              </a:cxn>
              <a:cxn ang="0">
                <a:pos x="10733978" y="8738139"/>
              </a:cxn>
              <a:cxn ang="0">
                <a:pos x="11609803" y="9669853"/>
              </a:cxn>
              <a:cxn ang="0">
                <a:pos x="12496301" y="10308222"/>
              </a:cxn>
              <a:cxn ang="0">
                <a:pos x="12514477" y="11394533"/>
              </a:cxn>
              <a:cxn ang="0">
                <a:pos x="11814725" y="11819183"/>
              </a:cxn>
              <a:cxn ang="0">
                <a:pos x="10907853" y="12268026"/>
              </a:cxn>
              <a:cxn ang="0">
                <a:pos x="10143799" y="12619005"/>
              </a:cxn>
              <a:cxn ang="0">
                <a:pos x="9578460" y="13426522"/>
              </a:cxn>
              <a:cxn ang="0">
                <a:pos x="9100053" y="14575576"/>
              </a:cxn>
              <a:cxn ang="0">
                <a:pos x="8115687" y="15170479"/>
              </a:cxn>
              <a:cxn ang="0">
                <a:pos x="7303447" y="15681420"/>
              </a:cxn>
              <a:cxn ang="0">
                <a:pos x="6558025" y="15964091"/>
              </a:cxn>
              <a:cxn ang="0">
                <a:pos x="5862281" y="16422517"/>
              </a:cxn>
              <a:cxn ang="0">
                <a:pos x="4974033" y="16579107"/>
              </a:cxn>
              <a:cxn ang="0">
                <a:pos x="4068647" y="16883384"/>
              </a:cxn>
              <a:cxn ang="0">
                <a:pos x="3052972" y="16766886"/>
              </a:cxn>
              <a:cxn ang="0">
                <a:pos x="1759350" y="16839916"/>
              </a:cxn>
              <a:cxn ang="0">
                <a:pos x="1489095" y="16145661"/>
              </a:cxn>
              <a:cxn ang="0">
                <a:pos x="1489098" y="15192084"/>
              </a:cxn>
              <a:cxn ang="0">
                <a:pos x="1483012" y="13803897"/>
              </a:cxn>
              <a:cxn ang="0">
                <a:pos x="895943" y="12205933"/>
              </a:cxn>
              <a:cxn ang="0">
                <a:pos x="816704" y="11331592"/>
              </a:cxn>
              <a:cxn ang="0">
                <a:pos x="563594" y="10387461"/>
              </a:cxn>
              <a:cxn ang="0">
                <a:pos x="187779" y="9537961"/>
              </a:cxn>
              <a:cxn ang="0">
                <a:pos x="108540" y="8912011"/>
              </a:cxn>
              <a:cxn ang="0">
                <a:pos x="200197" y="8074932"/>
              </a:cxn>
              <a:cxn ang="0">
                <a:pos x="541989" y="7267671"/>
              </a:cxn>
              <a:cxn ang="0">
                <a:pos x="1908382" y="7053048"/>
              </a:cxn>
              <a:cxn ang="0">
                <a:pos x="1986132" y="6265905"/>
              </a:cxn>
            </a:cxnLst>
            <a:rect l="T0" t="T1" r="T2" b="T3"/>
            <a:pathLst>
              <a:path w="12579556" h="16883384">
                <a:moveTo>
                  <a:pt x="2465569" y="6042552"/>
                </a:moveTo>
                <a:lnTo>
                  <a:pt x="2139888" y="5660071"/>
                </a:lnTo>
                <a:lnTo>
                  <a:pt x="2048228" y="5278044"/>
                </a:lnTo>
                <a:lnTo>
                  <a:pt x="2116538" y="4677191"/>
                </a:lnTo>
                <a:lnTo>
                  <a:pt x="2147586" y="3861975"/>
                </a:lnTo>
                <a:lnTo>
                  <a:pt x="2083412" y="3152840"/>
                </a:lnTo>
                <a:lnTo>
                  <a:pt x="2199007" y="2637889"/>
                </a:lnTo>
                <a:lnTo>
                  <a:pt x="2571589" y="2428247"/>
                </a:lnTo>
                <a:lnTo>
                  <a:pt x="3004780" y="2168928"/>
                </a:lnTo>
                <a:lnTo>
                  <a:pt x="2976966" y="1810253"/>
                </a:lnTo>
                <a:lnTo>
                  <a:pt x="3150837" y="1352223"/>
                </a:lnTo>
                <a:lnTo>
                  <a:pt x="3334932" y="849370"/>
                </a:lnTo>
                <a:lnTo>
                  <a:pt x="3665532" y="1366134"/>
                </a:lnTo>
                <a:lnTo>
                  <a:pt x="3924851" y="1810257"/>
                </a:lnTo>
                <a:lnTo>
                  <a:pt x="4504099" y="1945383"/>
                </a:lnTo>
                <a:lnTo>
                  <a:pt x="5171771" y="2044736"/>
                </a:lnTo>
                <a:lnTo>
                  <a:pt x="5715249" y="1683086"/>
                </a:lnTo>
                <a:lnTo>
                  <a:pt x="5900052" y="1274734"/>
                </a:lnTo>
                <a:lnTo>
                  <a:pt x="6007363" y="891220"/>
                </a:lnTo>
                <a:lnTo>
                  <a:pt x="5910983" y="631901"/>
                </a:lnTo>
                <a:lnTo>
                  <a:pt x="5841190" y="295802"/>
                </a:lnTo>
                <a:lnTo>
                  <a:pt x="5883169" y="0"/>
                </a:lnTo>
                <a:lnTo>
                  <a:pt x="6463387" y="16882"/>
                </a:lnTo>
                <a:lnTo>
                  <a:pt x="6865789" y="474912"/>
                </a:lnTo>
                <a:lnTo>
                  <a:pt x="7136040" y="1032297"/>
                </a:lnTo>
                <a:lnTo>
                  <a:pt x="7469876" y="1526097"/>
                </a:lnTo>
                <a:lnTo>
                  <a:pt x="7803711" y="1959288"/>
                </a:lnTo>
                <a:lnTo>
                  <a:pt x="8410774" y="1970220"/>
                </a:lnTo>
                <a:lnTo>
                  <a:pt x="8744610" y="1945381"/>
                </a:lnTo>
                <a:lnTo>
                  <a:pt x="9089377" y="1647315"/>
                </a:lnTo>
                <a:lnTo>
                  <a:pt x="9321078" y="1377118"/>
                </a:lnTo>
                <a:lnTo>
                  <a:pt x="9961970" y="1532562"/>
                </a:lnTo>
                <a:lnTo>
                  <a:pt x="10267992" y="1787161"/>
                </a:lnTo>
                <a:lnTo>
                  <a:pt x="10587918" y="2368477"/>
                </a:lnTo>
                <a:lnTo>
                  <a:pt x="10674855" y="2866419"/>
                </a:lnTo>
                <a:lnTo>
                  <a:pt x="10695232" y="3779505"/>
                </a:lnTo>
                <a:lnTo>
                  <a:pt x="11019623" y="4043545"/>
                </a:lnTo>
                <a:lnTo>
                  <a:pt x="11283665" y="4435014"/>
                </a:lnTo>
                <a:lnTo>
                  <a:pt x="11605080" y="5177202"/>
                </a:lnTo>
                <a:lnTo>
                  <a:pt x="11792533" y="5707222"/>
                </a:lnTo>
                <a:lnTo>
                  <a:pt x="11505727" y="6206782"/>
                </a:lnTo>
                <a:lnTo>
                  <a:pt x="11227776" y="6865269"/>
                </a:lnTo>
                <a:lnTo>
                  <a:pt x="10956038" y="7352860"/>
                </a:lnTo>
                <a:lnTo>
                  <a:pt x="10867289" y="7880619"/>
                </a:lnTo>
                <a:lnTo>
                  <a:pt x="10607127" y="8091168"/>
                </a:lnTo>
                <a:lnTo>
                  <a:pt x="10733978" y="8738139"/>
                </a:lnTo>
                <a:lnTo>
                  <a:pt x="11179587" y="9070489"/>
                </a:lnTo>
                <a:lnTo>
                  <a:pt x="11609803" y="9669853"/>
                </a:lnTo>
                <a:lnTo>
                  <a:pt x="11979409" y="9822119"/>
                </a:lnTo>
                <a:lnTo>
                  <a:pt x="12496301" y="10308222"/>
                </a:lnTo>
                <a:lnTo>
                  <a:pt x="12579556" y="10857269"/>
                </a:lnTo>
                <a:lnTo>
                  <a:pt x="12514477" y="11394533"/>
                </a:lnTo>
                <a:lnTo>
                  <a:pt x="12170424" y="11466718"/>
                </a:lnTo>
                <a:lnTo>
                  <a:pt x="11814725" y="11819183"/>
                </a:lnTo>
                <a:lnTo>
                  <a:pt x="11351135" y="12178382"/>
                </a:lnTo>
                <a:lnTo>
                  <a:pt x="10907853" y="12268026"/>
                </a:lnTo>
                <a:lnTo>
                  <a:pt x="10361397" y="12451343"/>
                </a:lnTo>
                <a:lnTo>
                  <a:pt x="10143799" y="12619005"/>
                </a:lnTo>
                <a:lnTo>
                  <a:pt x="9693470" y="13063128"/>
                </a:lnTo>
                <a:lnTo>
                  <a:pt x="9578460" y="13426522"/>
                </a:lnTo>
                <a:lnTo>
                  <a:pt x="9142294" y="13920325"/>
                </a:lnTo>
                <a:lnTo>
                  <a:pt x="9100053" y="14575576"/>
                </a:lnTo>
                <a:lnTo>
                  <a:pt x="8516341" y="15066401"/>
                </a:lnTo>
                <a:lnTo>
                  <a:pt x="8115687" y="15170479"/>
                </a:lnTo>
                <a:lnTo>
                  <a:pt x="7759987" y="15595972"/>
                </a:lnTo>
                <a:lnTo>
                  <a:pt x="7303447" y="15681420"/>
                </a:lnTo>
                <a:lnTo>
                  <a:pt x="6891858" y="15622557"/>
                </a:lnTo>
                <a:lnTo>
                  <a:pt x="6558025" y="15964091"/>
                </a:lnTo>
                <a:lnTo>
                  <a:pt x="6264935" y="16345279"/>
                </a:lnTo>
                <a:lnTo>
                  <a:pt x="5862281" y="16422517"/>
                </a:lnTo>
                <a:lnTo>
                  <a:pt x="5472556" y="16749748"/>
                </a:lnTo>
                <a:lnTo>
                  <a:pt x="4974033" y="16579107"/>
                </a:lnTo>
                <a:lnTo>
                  <a:pt x="4508047" y="16824264"/>
                </a:lnTo>
                <a:lnTo>
                  <a:pt x="4068647" y="16883384"/>
                </a:lnTo>
                <a:lnTo>
                  <a:pt x="3626011" y="16827497"/>
                </a:lnTo>
                <a:lnTo>
                  <a:pt x="3052972" y="16766886"/>
                </a:lnTo>
                <a:lnTo>
                  <a:pt x="2548240" y="16610158"/>
                </a:lnTo>
                <a:lnTo>
                  <a:pt x="1759350" y="16839916"/>
                </a:lnTo>
                <a:lnTo>
                  <a:pt x="1583470" y="16848910"/>
                </a:lnTo>
                <a:lnTo>
                  <a:pt x="1489095" y="16145661"/>
                </a:lnTo>
                <a:lnTo>
                  <a:pt x="1302934" y="15609498"/>
                </a:lnTo>
                <a:lnTo>
                  <a:pt x="1489098" y="15192084"/>
                </a:lnTo>
                <a:lnTo>
                  <a:pt x="1417748" y="14503717"/>
                </a:lnTo>
                <a:lnTo>
                  <a:pt x="1483012" y="13803897"/>
                </a:lnTo>
                <a:lnTo>
                  <a:pt x="931711" y="12670169"/>
                </a:lnTo>
                <a:lnTo>
                  <a:pt x="895943" y="12205933"/>
                </a:lnTo>
                <a:lnTo>
                  <a:pt x="953316" y="11794345"/>
                </a:lnTo>
                <a:lnTo>
                  <a:pt x="816704" y="11331592"/>
                </a:lnTo>
                <a:lnTo>
                  <a:pt x="582224" y="10764765"/>
                </a:lnTo>
                <a:lnTo>
                  <a:pt x="563594" y="10387461"/>
                </a:lnTo>
                <a:lnTo>
                  <a:pt x="223549" y="9865585"/>
                </a:lnTo>
                <a:lnTo>
                  <a:pt x="187779" y="9537961"/>
                </a:lnTo>
                <a:lnTo>
                  <a:pt x="0" y="9171589"/>
                </a:lnTo>
                <a:lnTo>
                  <a:pt x="108540" y="8912011"/>
                </a:lnTo>
                <a:lnTo>
                  <a:pt x="57824" y="8442147"/>
                </a:lnTo>
                <a:lnTo>
                  <a:pt x="200197" y="8074932"/>
                </a:lnTo>
                <a:lnTo>
                  <a:pt x="428468" y="7604482"/>
                </a:lnTo>
                <a:lnTo>
                  <a:pt x="541989" y="7267671"/>
                </a:lnTo>
                <a:lnTo>
                  <a:pt x="1246920" y="7123102"/>
                </a:lnTo>
                <a:lnTo>
                  <a:pt x="1908382" y="7053048"/>
                </a:lnTo>
                <a:lnTo>
                  <a:pt x="1875846" y="6717723"/>
                </a:lnTo>
                <a:lnTo>
                  <a:pt x="1986132" y="6265905"/>
                </a:lnTo>
                <a:lnTo>
                  <a:pt x="2465569" y="6042552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34" name="任意多边形 32">
            <a:extLst>
              <a:ext uri="{FF2B5EF4-FFF2-40B4-BE49-F238E27FC236}">
                <a16:creationId xmlns:a16="http://schemas.microsoft.com/office/drawing/2014/main" id="{9B67CD05-C826-45B0-9BC0-E716A1E7C721}"/>
              </a:ext>
            </a:extLst>
          </p:cNvPr>
          <p:cNvSpPr>
            <a:spLocks/>
          </p:cNvSpPr>
          <p:nvPr/>
        </p:nvSpPr>
        <p:spPr bwMode="auto">
          <a:xfrm>
            <a:off x="7108264" y="4013535"/>
            <a:ext cx="399449" cy="432952"/>
          </a:xfrm>
          <a:custGeom>
            <a:avLst/>
            <a:gdLst>
              <a:gd name="T0" fmla="*/ 7 w 3301419"/>
              <a:gd name="T1" fmla="*/ 2 h 4090828"/>
              <a:gd name="T2" fmla="*/ 5 w 3301419"/>
              <a:gd name="T3" fmla="*/ 2 h 4090828"/>
              <a:gd name="T4" fmla="*/ 3 w 3301419"/>
              <a:gd name="T5" fmla="*/ 2 h 4090828"/>
              <a:gd name="T6" fmla="*/ 1 w 3301419"/>
              <a:gd name="T7" fmla="*/ 2 h 4090828"/>
              <a:gd name="T8" fmla="*/ 0 w 3301419"/>
              <a:gd name="T9" fmla="*/ 3 h 4090828"/>
              <a:gd name="T10" fmla="*/ 0 w 3301419"/>
              <a:gd name="T11" fmla="*/ 5 h 4090828"/>
              <a:gd name="T12" fmla="*/ 1 w 3301419"/>
              <a:gd name="T13" fmla="*/ 5 h 4090828"/>
              <a:gd name="T14" fmla="*/ 2 w 3301419"/>
              <a:gd name="T15" fmla="*/ 5 h 4090828"/>
              <a:gd name="T16" fmla="*/ 4 w 3301419"/>
              <a:gd name="T17" fmla="*/ 5 h 4090828"/>
              <a:gd name="T18" fmla="*/ 4 w 3301419"/>
              <a:gd name="T19" fmla="*/ 6 h 4090828"/>
              <a:gd name="T20" fmla="*/ 5 w 3301419"/>
              <a:gd name="T21" fmla="*/ 8 h 4090828"/>
              <a:gd name="T22" fmla="*/ 5 w 3301419"/>
              <a:gd name="T23" fmla="*/ 10 h 4090828"/>
              <a:gd name="T24" fmla="*/ 4 w 3301419"/>
              <a:gd name="T25" fmla="*/ 11 h 4090828"/>
              <a:gd name="T26" fmla="*/ 4 w 3301419"/>
              <a:gd name="T27" fmla="*/ 12 h 4090828"/>
              <a:gd name="T28" fmla="*/ 5 w 3301419"/>
              <a:gd name="T29" fmla="*/ 14 h 4090828"/>
              <a:gd name="T30" fmla="*/ 6 w 3301419"/>
              <a:gd name="T31" fmla="*/ 15 h 4090828"/>
              <a:gd name="T32" fmla="*/ 7 w 3301419"/>
              <a:gd name="T33" fmla="*/ 15 h 4090828"/>
              <a:gd name="T34" fmla="*/ 8 w 3301419"/>
              <a:gd name="T35" fmla="*/ 13 h 4090828"/>
              <a:gd name="T36" fmla="*/ 11 w 3301419"/>
              <a:gd name="T37" fmla="*/ 11 h 4090828"/>
              <a:gd name="T38" fmla="*/ 11 w 3301419"/>
              <a:gd name="T39" fmla="*/ 10 h 4090828"/>
              <a:gd name="T40" fmla="*/ 12 w 3301419"/>
              <a:gd name="T41" fmla="*/ 6 h 4090828"/>
              <a:gd name="T42" fmla="*/ 12 w 3301419"/>
              <a:gd name="T43" fmla="*/ 6 h 4090828"/>
              <a:gd name="T44" fmla="*/ 12 w 3301419"/>
              <a:gd name="T45" fmla="*/ 4 h 4090828"/>
              <a:gd name="T46" fmla="*/ 12 w 3301419"/>
              <a:gd name="T47" fmla="*/ 3 h 4090828"/>
              <a:gd name="T48" fmla="*/ 12 w 3301419"/>
              <a:gd name="T49" fmla="*/ 2 h 4090828"/>
              <a:gd name="T50" fmla="*/ 12 w 3301419"/>
              <a:gd name="T51" fmla="*/ 1 h 4090828"/>
              <a:gd name="T52" fmla="*/ 11 w 3301419"/>
              <a:gd name="T53" fmla="*/ 1 h 4090828"/>
              <a:gd name="T54" fmla="*/ 10 w 3301419"/>
              <a:gd name="T55" fmla="*/ 0 h 4090828"/>
              <a:gd name="T56" fmla="*/ 8 w 3301419"/>
              <a:gd name="T57" fmla="*/ 1 h 4090828"/>
              <a:gd name="T58" fmla="*/ 7 w 3301419"/>
              <a:gd name="T59" fmla="*/ 2 h 40908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01419"/>
              <a:gd name="T91" fmla="*/ 0 h 4090828"/>
              <a:gd name="T92" fmla="*/ 3301419 w 3301419"/>
              <a:gd name="T93" fmla="*/ 4090828 h 40908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01419" h="4090828">
                <a:moveTo>
                  <a:pt x="1790582" y="632357"/>
                </a:moveTo>
                <a:lnTo>
                  <a:pt x="1360242" y="489080"/>
                </a:lnTo>
                <a:lnTo>
                  <a:pt x="816767" y="465728"/>
                </a:lnTo>
                <a:lnTo>
                  <a:pt x="282732" y="492314"/>
                </a:lnTo>
                <a:lnTo>
                  <a:pt x="15456" y="872594"/>
                </a:lnTo>
                <a:lnTo>
                  <a:pt x="0" y="1281916"/>
                </a:lnTo>
                <a:lnTo>
                  <a:pt x="274776" y="1296600"/>
                </a:lnTo>
                <a:lnTo>
                  <a:pt x="633450" y="1265549"/>
                </a:lnTo>
                <a:lnTo>
                  <a:pt x="968772" y="1341813"/>
                </a:lnTo>
                <a:lnTo>
                  <a:pt x="1026406" y="1593174"/>
                </a:lnTo>
                <a:lnTo>
                  <a:pt x="1350799" y="2113562"/>
                </a:lnTo>
                <a:cubicBezTo>
                  <a:pt x="1349807" y="2284868"/>
                  <a:pt x="1348816" y="2456173"/>
                  <a:pt x="1347824" y="2627479"/>
                </a:cubicBezTo>
                <a:lnTo>
                  <a:pt x="1200278" y="2972246"/>
                </a:lnTo>
                <a:lnTo>
                  <a:pt x="979965" y="3336872"/>
                </a:lnTo>
                <a:lnTo>
                  <a:pt x="1228352" y="3793670"/>
                </a:lnTo>
                <a:lnTo>
                  <a:pt x="1624284" y="4001826"/>
                </a:lnTo>
                <a:lnTo>
                  <a:pt x="1978948" y="4090828"/>
                </a:lnTo>
                <a:lnTo>
                  <a:pt x="2091756" y="3563915"/>
                </a:lnTo>
                <a:lnTo>
                  <a:pt x="2903740" y="3084019"/>
                </a:lnTo>
                <a:lnTo>
                  <a:pt x="2885369" y="2715902"/>
                </a:lnTo>
                <a:lnTo>
                  <a:pt x="3240440" y="1756557"/>
                </a:lnTo>
                <a:lnTo>
                  <a:pt x="3115841" y="1505465"/>
                </a:lnTo>
                <a:cubicBezTo>
                  <a:pt x="3115604" y="1351969"/>
                  <a:pt x="3115366" y="1198472"/>
                  <a:pt x="3115129" y="1044976"/>
                </a:cubicBezTo>
                <a:lnTo>
                  <a:pt x="3183437" y="731256"/>
                </a:lnTo>
                <a:lnTo>
                  <a:pt x="3301419" y="413075"/>
                </a:lnTo>
                <a:lnTo>
                  <a:pt x="3139966" y="155375"/>
                </a:lnTo>
                <a:lnTo>
                  <a:pt x="2862019" y="238945"/>
                </a:lnTo>
                <a:lnTo>
                  <a:pt x="2616607" y="0"/>
                </a:lnTo>
                <a:lnTo>
                  <a:pt x="2203532" y="293345"/>
                </a:lnTo>
                <a:lnTo>
                  <a:pt x="1790582" y="632357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69" name="object 905">
            <a:extLst>
              <a:ext uri="{FF2B5EF4-FFF2-40B4-BE49-F238E27FC236}">
                <a16:creationId xmlns:a16="http://schemas.microsoft.com/office/drawing/2014/main" id="{8185FAF8-1B43-4D20-BD87-7F8091EAF3BB}"/>
              </a:ext>
            </a:extLst>
          </p:cNvPr>
          <p:cNvSpPr txBox="1"/>
          <p:nvPr/>
        </p:nvSpPr>
        <p:spPr>
          <a:xfrm>
            <a:off x="7774769" y="4911756"/>
            <a:ext cx="55411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Sainshand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4" name="object 314">
            <a:extLst>
              <a:ext uri="{FF2B5EF4-FFF2-40B4-BE49-F238E27FC236}">
                <a16:creationId xmlns:a16="http://schemas.microsoft.com/office/drawing/2014/main" id="{2D912D76-1751-4D71-B852-50ED1EBE07DD}"/>
              </a:ext>
            </a:extLst>
          </p:cNvPr>
          <p:cNvSpPr txBox="1"/>
          <p:nvPr/>
        </p:nvSpPr>
        <p:spPr>
          <a:xfrm>
            <a:off x="6159327" y="3625708"/>
            <a:ext cx="66415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Zuunmod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5" name="object 911">
            <a:extLst>
              <a:ext uri="{FF2B5EF4-FFF2-40B4-BE49-F238E27FC236}">
                <a16:creationId xmlns:a16="http://schemas.microsoft.com/office/drawing/2014/main" id="{893A1F03-B32B-4D5C-A21F-0594BCE91FCA}"/>
              </a:ext>
            </a:extLst>
          </p:cNvPr>
          <p:cNvSpPr txBox="1"/>
          <p:nvPr/>
        </p:nvSpPr>
        <p:spPr>
          <a:xfrm>
            <a:off x="5605332" y="3238542"/>
            <a:ext cx="30892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Bulgan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6" name="object 900">
            <a:extLst>
              <a:ext uri="{FF2B5EF4-FFF2-40B4-BE49-F238E27FC236}">
                <a16:creationId xmlns:a16="http://schemas.microsoft.com/office/drawing/2014/main" id="{0D53CD99-B841-4048-9E20-8918F0E57B6B}"/>
              </a:ext>
            </a:extLst>
          </p:cNvPr>
          <p:cNvSpPr txBox="1"/>
          <p:nvPr/>
        </p:nvSpPr>
        <p:spPr>
          <a:xfrm>
            <a:off x="5749138" y="3016890"/>
            <a:ext cx="432046" cy="7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57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Erdenet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7" name="object 940">
            <a:extLst>
              <a:ext uri="{FF2B5EF4-FFF2-40B4-BE49-F238E27FC236}">
                <a16:creationId xmlns:a16="http://schemas.microsoft.com/office/drawing/2014/main" id="{B9000085-8A2B-4FD6-B80C-3C7A245A9DE7}"/>
              </a:ext>
            </a:extLst>
          </p:cNvPr>
          <p:cNvSpPr txBox="1"/>
          <p:nvPr/>
        </p:nvSpPr>
        <p:spPr>
          <a:xfrm>
            <a:off x="6490279" y="2967146"/>
            <a:ext cx="46570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Darkhan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8" name="object 927">
            <a:extLst>
              <a:ext uri="{FF2B5EF4-FFF2-40B4-BE49-F238E27FC236}">
                <a16:creationId xmlns:a16="http://schemas.microsoft.com/office/drawing/2014/main" id="{48623372-A13B-4FAF-A024-9AF15384C50F}"/>
              </a:ext>
            </a:extLst>
          </p:cNvPr>
          <p:cNvSpPr txBox="1"/>
          <p:nvPr/>
        </p:nvSpPr>
        <p:spPr>
          <a:xfrm>
            <a:off x="6594551" y="2704653"/>
            <a:ext cx="579463" cy="82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5555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Sukhbaatar</a:t>
            </a:r>
            <a:endParaRPr kumimoji="0" sz="800" b="0" i="0" u="none" strike="noStrike" kern="1200" cap="none" spc="0" normalizeH="0" baseline="5555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9" name="object 926">
            <a:extLst>
              <a:ext uri="{FF2B5EF4-FFF2-40B4-BE49-F238E27FC236}">
                <a16:creationId xmlns:a16="http://schemas.microsoft.com/office/drawing/2014/main" id="{383F0FEA-19B1-4039-8D39-DB6880F9D220}"/>
              </a:ext>
            </a:extLst>
          </p:cNvPr>
          <p:cNvSpPr txBox="1"/>
          <p:nvPr/>
        </p:nvSpPr>
        <p:spPr>
          <a:xfrm>
            <a:off x="4585687" y="3697114"/>
            <a:ext cx="43992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Tsetserleg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80" name="object 912">
            <a:extLst>
              <a:ext uri="{FF2B5EF4-FFF2-40B4-BE49-F238E27FC236}">
                <a16:creationId xmlns:a16="http://schemas.microsoft.com/office/drawing/2014/main" id="{06D9EC8D-6B01-423A-9648-F0C522D99D20}"/>
              </a:ext>
            </a:extLst>
          </p:cNvPr>
          <p:cNvSpPr txBox="1"/>
          <p:nvPr/>
        </p:nvSpPr>
        <p:spPr>
          <a:xfrm>
            <a:off x="4723124" y="2670152"/>
            <a:ext cx="39415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Moron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81" name="object 925">
            <a:extLst>
              <a:ext uri="{FF2B5EF4-FFF2-40B4-BE49-F238E27FC236}">
                <a16:creationId xmlns:a16="http://schemas.microsoft.com/office/drawing/2014/main" id="{F4323A4D-A89E-43DE-B755-58F1A429B650}"/>
              </a:ext>
            </a:extLst>
          </p:cNvPr>
          <p:cNvSpPr txBox="1"/>
          <p:nvPr/>
        </p:nvSpPr>
        <p:spPr>
          <a:xfrm>
            <a:off x="4246590" y="4278967"/>
            <a:ext cx="62089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Bayankhongor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82" name="object 910">
            <a:extLst>
              <a:ext uri="{FF2B5EF4-FFF2-40B4-BE49-F238E27FC236}">
                <a16:creationId xmlns:a16="http://schemas.microsoft.com/office/drawing/2014/main" id="{81286E0A-E35D-46DF-8527-E302B6687868}"/>
              </a:ext>
            </a:extLst>
          </p:cNvPr>
          <p:cNvSpPr txBox="1"/>
          <p:nvPr/>
        </p:nvSpPr>
        <p:spPr>
          <a:xfrm>
            <a:off x="5516610" y="4216113"/>
            <a:ext cx="5544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Arvaikheer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90" name="object 168">
            <a:extLst>
              <a:ext uri="{FF2B5EF4-FFF2-40B4-BE49-F238E27FC236}">
                <a16:creationId xmlns:a16="http://schemas.microsoft.com/office/drawing/2014/main" id="{04D014E5-C14D-480D-BE32-898B50E7A814}"/>
              </a:ext>
            </a:extLst>
          </p:cNvPr>
          <p:cNvSpPr/>
          <p:nvPr/>
        </p:nvSpPr>
        <p:spPr>
          <a:xfrm>
            <a:off x="7161458" y="3682599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1" name="object 168">
            <a:extLst>
              <a:ext uri="{FF2B5EF4-FFF2-40B4-BE49-F238E27FC236}">
                <a16:creationId xmlns:a16="http://schemas.microsoft.com/office/drawing/2014/main" id="{8D36E97B-9FCE-4CDB-9A48-155D515BDB99}"/>
              </a:ext>
            </a:extLst>
          </p:cNvPr>
          <p:cNvSpPr/>
          <p:nvPr/>
        </p:nvSpPr>
        <p:spPr>
          <a:xfrm>
            <a:off x="7239684" y="4234097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4" name="object 168">
            <a:extLst>
              <a:ext uri="{FF2B5EF4-FFF2-40B4-BE49-F238E27FC236}">
                <a16:creationId xmlns:a16="http://schemas.microsoft.com/office/drawing/2014/main" id="{D2FE9411-BFB9-485E-B0B0-0339314BE9A2}"/>
              </a:ext>
            </a:extLst>
          </p:cNvPr>
          <p:cNvSpPr/>
          <p:nvPr/>
        </p:nvSpPr>
        <p:spPr>
          <a:xfrm>
            <a:off x="6575097" y="3665999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5" name="object 168">
            <a:extLst>
              <a:ext uri="{FF2B5EF4-FFF2-40B4-BE49-F238E27FC236}">
                <a16:creationId xmlns:a16="http://schemas.microsoft.com/office/drawing/2014/main" id="{8D453F90-56A3-461B-BCBF-3823420B1FA4}"/>
              </a:ext>
            </a:extLst>
          </p:cNvPr>
          <p:cNvSpPr/>
          <p:nvPr/>
        </p:nvSpPr>
        <p:spPr>
          <a:xfrm>
            <a:off x="6724890" y="3516457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6" name="object 168">
            <a:extLst>
              <a:ext uri="{FF2B5EF4-FFF2-40B4-BE49-F238E27FC236}">
                <a16:creationId xmlns:a16="http://schemas.microsoft.com/office/drawing/2014/main" id="{C95EB88B-AF0D-49E8-83CC-3673B5A5BA67}"/>
              </a:ext>
            </a:extLst>
          </p:cNvPr>
          <p:cNvSpPr/>
          <p:nvPr/>
        </p:nvSpPr>
        <p:spPr>
          <a:xfrm>
            <a:off x="6549005" y="2714625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8" name="object 168">
            <a:extLst>
              <a:ext uri="{FF2B5EF4-FFF2-40B4-BE49-F238E27FC236}">
                <a16:creationId xmlns:a16="http://schemas.microsoft.com/office/drawing/2014/main" id="{7CE0C767-3197-43B2-B5B6-BB321E7C64B7}"/>
              </a:ext>
            </a:extLst>
          </p:cNvPr>
          <p:cNvSpPr/>
          <p:nvPr/>
        </p:nvSpPr>
        <p:spPr>
          <a:xfrm>
            <a:off x="5833433" y="3164177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9" name="object 168">
            <a:extLst>
              <a:ext uri="{FF2B5EF4-FFF2-40B4-BE49-F238E27FC236}">
                <a16:creationId xmlns:a16="http://schemas.microsoft.com/office/drawing/2014/main" id="{644D3F80-AAD3-4CE1-9269-B4156E23FD77}"/>
              </a:ext>
            </a:extLst>
          </p:cNvPr>
          <p:cNvSpPr/>
          <p:nvPr/>
        </p:nvSpPr>
        <p:spPr>
          <a:xfrm>
            <a:off x="5593325" y="3212328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00" name="object 168">
            <a:extLst>
              <a:ext uri="{FF2B5EF4-FFF2-40B4-BE49-F238E27FC236}">
                <a16:creationId xmlns:a16="http://schemas.microsoft.com/office/drawing/2014/main" id="{559D09BB-2F1C-4C02-8A2B-D0736DC71E83}"/>
              </a:ext>
            </a:extLst>
          </p:cNvPr>
          <p:cNvSpPr/>
          <p:nvPr/>
        </p:nvSpPr>
        <p:spPr>
          <a:xfrm>
            <a:off x="5032901" y="3764074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0ED25AC8-EFB8-4C0E-89DF-3AA80756EB3E}"/>
              </a:ext>
            </a:extLst>
          </p:cNvPr>
          <p:cNvCxnSpPr>
            <a:cxnSpLocks/>
          </p:cNvCxnSpPr>
          <p:nvPr/>
        </p:nvCxnSpPr>
        <p:spPr>
          <a:xfrm flipH="1" flipV="1">
            <a:off x="7249568" y="4243758"/>
            <a:ext cx="301254" cy="93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8AC50E6B-467B-434F-A449-206D9B59D056}"/>
              </a:ext>
            </a:extLst>
          </p:cNvPr>
          <p:cNvCxnSpPr>
            <a:cxnSpLocks/>
          </p:cNvCxnSpPr>
          <p:nvPr/>
        </p:nvCxnSpPr>
        <p:spPr>
          <a:xfrm flipH="1">
            <a:off x="5624828" y="3193669"/>
            <a:ext cx="218658" cy="3120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4" name="object 168">
            <a:extLst>
              <a:ext uri="{FF2B5EF4-FFF2-40B4-BE49-F238E27FC236}">
                <a16:creationId xmlns:a16="http://schemas.microsoft.com/office/drawing/2014/main" id="{4EDC19FC-9F23-4BBF-9DC1-FDE221FD2036}"/>
              </a:ext>
            </a:extLst>
          </p:cNvPr>
          <p:cNvSpPr/>
          <p:nvPr/>
        </p:nvSpPr>
        <p:spPr>
          <a:xfrm>
            <a:off x="4694833" y="2740905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527" name="object 886">
            <a:extLst>
              <a:ext uri="{FF2B5EF4-FFF2-40B4-BE49-F238E27FC236}">
                <a16:creationId xmlns:a16="http://schemas.microsoft.com/office/drawing/2014/main" id="{A424067C-0C0C-4225-9F33-CC4CD930E48A}"/>
              </a:ext>
            </a:extLst>
          </p:cNvPr>
          <p:cNvSpPr txBox="1"/>
          <p:nvPr/>
        </p:nvSpPr>
        <p:spPr>
          <a:xfrm>
            <a:off x="6818286" y="3679578"/>
            <a:ext cx="33147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 marR="0" lvl="0" indent="0" algn="l" defTabSz="914400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Baganuur</a:t>
            </a:r>
            <a:endParaRPr kumimoji="0" sz="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221" name="object 168">
            <a:extLst>
              <a:ext uri="{FF2B5EF4-FFF2-40B4-BE49-F238E27FC236}">
                <a16:creationId xmlns:a16="http://schemas.microsoft.com/office/drawing/2014/main" id="{A925EA3D-BA07-43CE-A787-BA1295FB34F0}"/>
              </a:ext>
            </a:extLst>
          </p:cNvPr>
          <p:cNvSpPr/>
          <p:nvPr/>
        </p:nvSpPr>
        <p:spPr>
          <a:xfrm>
            <a:off x="7147885" y="3645012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2" name="object 168">
            <a:extLst>
              <a:ext uri="{FF2B5EF4-FFF2-40B4-BE49-F238E27FC236}">
                <a16:creationId xmlns:a16="http://schemas.microsoft.com/office/drawing/2014/main" id="{1218D22A-DE53-4E5E-8AC2-F396D3C8F548}"/>
              </a:ext>
            </a:extLst>
          </p:cNvPr>
          <p:cNvSpPr/>
          <p:nvPr/>
        </p:nvSpPr>
        <p:spPr>
          <a:xfrm>
            <a:off x="7237443" y="42184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5" name="object 168">
            <a:extLst>
              <a:ext uri="{FF2B5EF4-FFF2-40B4-BE49-F238E27FC236}">
                <a16:creationId xmlns:a16="http://schemas.microsoft.com/office/drawing/2014/main" id="{8213F4F4-8BAC-40E6-9EA5-9997B05410BA}"/>
              </a:ext>
            </a:extLst>
          </p:cNvPr>
          <p:cNvSpPr/>
          <p:nvPr/>
        </p:nvSpPr>
        <p:spPr>
          <a:xfrm>
            <a:off x="6698583" y="35131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47" name="object 168">
            <a:extLst>
              <a:ext uri="{FF2B5EF4-FFF2-40B4-BE49-F238E27FC236}">
                <a16:creationId xmlns:a16="http://schemas.microsoft.com/office/drawing/2014/main" id="{C6FC0FC6-BE8F-4526-B166-F10CC35FC1CD}"/>
              </a:ext>
            </a:extLst>
          </p:cNvPr>
          <p:cNvSpPr/>
          <p:nvPr/>
        </p:nvSpPr>
        <p:spPr>
          <a:xfrm>
            <a:off x="5832349" y="31680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49" name="object 168">
            <a:extLst>
              <a:ext uri="{FF2B5EF4-FFF2-40B4-BE49-F238E27FC236}">
                <a16:creationId xmlns:a16="http://schemas.microsoft.com/office/drawing/2014/main" id="{E9FE9228-1B77-4F3D-8AD2-965C308A829D}"/>
              </a:ext>
            </a:extLst>
          </p:cNvPr>
          <p:cNvSpPr/>
          <p:nvPr/>
        </p:nvSpPr>
        <p:spPr>
          <a:xfrm>
            <a:off x="4699555" y="27276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55" name="object 168">
            <a:extLst>
              <a:ext uri="{FF2B5EF4-FFF2-40B4-BE49-F238E27FC236}">
                <a16:creationId xmlns:a16="http://schemas.microsoft.com/office/drawing/2014/main" id="{E1B322EC-CF62-4EA5-89F1-5F31C7FB9224}"/>
              </a:ext>
            </a:extLst>
          </p:cNvPr>
          <p:cNvSpPr/>
          <p:nvPr/>
        </p:nvSpPr>
        <p:spPr>
          <a:xfrm>
            <a:off x="5028843" y="37581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63" name="object 168">
            <a:extLst>
              <a:ext uri="{FF2B5EF4-FFF2-40B4-BE49-F238E27FC236}">
                <a16:creationId xmlns:a16="http://schemas.microsoft.com/office/drawing/2014/main" id="{F07AEE13-7EB8-49E4-A328-2BCCB3C55F65}"/>
              </a:ext>
            </a:extLst>
          </p:cNvPr>
          <p:cNvSpPr/>
          <p:nvPr/>
        </p:nvSpPr>
        <p:spPr>
          <a:xfrm>
            <a:off x="6393119" y="30038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65" name="object 168">
            <a:extLst>
              <a:ext uri="{FF2B5EF4-FFF2-40B4-BE49-F238E27FC236}">
                <a16:creationId xmlns:a16="http://schemas.microsoft.com/office/drawing/2014/main" id="{00D0E671-A2D2-479E-B450-5E1AE67DB591}"/>
              </a:ext>
            </a:extLst>
          </p:cNvPr>
          <p:cNvSpPr/>
          <p:nvPr/>
        </p:nvSpPr>
        <p:spPr>
          <a:xfrm>
            <a:off x="6545519" y="2712364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8" name="任意多边形 8">
            <a:extLst>
              <a:ext uri="{FF2B5EF4-FFF2-40B4-BE49-F238E27FC236}">
                <a16:creationId xmlns:a16="http://schemas.microsoft.com/office/drawing/2014/main" id="{839C6E3B-BD03-4570-BFE5-1A1F07F4558E}"/>
              </a:ext>
            </a:extLst>
          </p:cNvPr>
          <p:cNvSpPr>
            <a:spLocks/>
          </p:cNvSpPr>
          <p:nvPr/>
        </p:nvSpPr>
        <p:spPr bwMode="auto">
          <a:xfrm>
            <a:off x="7295060" y="2956684"/>
            <a:ext cx="1365617" cy="1388961"/>
          </a:xfrm>
          <a:custGeom>
            <a:avLst/>
            <a:gdLst>
              <a:gd name="T0" fmla="*/ 0 w 11323326"/>
              <a:gd name="T1" fmla="*/ 0 h 13082146"/>
              <a:gd name="T2" fmla="*/ 11323326 w 11323326"/>
              <a:gd name="T3" fmla="*/ 13082146 h 13082146"/>
            </a:gdLst>
            <a:ahLst/>
            <a:cxnLst>
              <a:cxn ang="0">
                <a:pos x="45740" y="7959925"/>
              </a:cxn>
              <a:cxn ang="0">
                <a:pos x="871757" y="9375415"/>
              </a:cxn>
              <a:cxn ang="0">
                <a:pos x="1491237" y="9925102"/>
              </a:cxn>
              <a:cxn ang="0">
                <a:pos x="1649457" y="10276337"/>
              </a:cxn>
              <a:cxn ang="0">
                <a:pos x="1696159" y="10832235"/>
              </a:cxn>
              <a:cxn ang="0">
                <a:pos x="1621643" y="11625589"/>
              </a:cxn>
              <a:cxn ang="0">
                <a:pos x="2074238" y="12403544"/>
              </a:cxn>
              <a:cxn ang="0">
                <a:pos x="2912805" y="12982793"/>
              </a:cxn>
              <a:cxn ang="0">
                <a:pos x="4123955" y="12720496"/>
              </a:cxn>
              <a:cxn ang="0">
                <a:pos x="4416069" y="11928630"/>
              </a:cxn>
              <a:cxn ang="0">
                <a:pos x="4249896" y="11333212"/>
              </a:cxn>
              <a:cxn ang="0">
                <a:pos x="4872093" y="11054292"/>
              </a:cxn>
              <a:cxn ang="0">
                <a:pos x="5544746" y="12069707"/>
              </a:cxn>
              <a:cxn ang="0">
                <a:pos x="6212417" y="12996698"/>
              </a:cxn>
              <a:cxn ang="0">
                <a:pos x="7153316" y="12982791"/>
              </a:cxn>
              <a:cxn ang="0">
                <a:pos x="7729784" y="12414528"/>
              </a:cxn>
              <a:cxn ang="0">
                <a:pos x="8265110" y="11530954"/>
              </a:cxn>
              <a:cxn ang="0">
                <a:pos x="7836642" y="11052548"/>
              </a:cxn>
              <a:cxn ang="0">
                <a:pos x="7917370" y="10232610"/>
              </a:cxn>
              <a:cxn ang="0">
                <a:pos x="8226367" y="9345854"/>
              </a:cxn>
              <a:cxn ang="0">
                <a:pos x="8404958" y="8223128"/>
              </a:cxn>
              <a:cxn ang="0">
                <a:pos x="9164222" y="7635016"/>
              </a:cxn>
              <a:cxn ang="0">
                <a:pos x="9799422" y="7746210"/>
              </a:cxn>
              <a:cxn ang="0">
                <a:pos x="9611643" y="6949622"/>
              </a:cxn>
              <a:cxn ang="0">
                <a:pos x="10045092" y="6224575"/>
              </a:cxn>
              <a:cxn ang="0">
                <a:pos x="11323326" y="5893647"/>
              </a:cxn>
              <a:cxn ang="0">
                <a:pos x="10662774" y="5257351"/>
              </a:cxn>
              <a:cxn ang="0">
                <a:pos x="10352345" y="4030031"/>
              </a:cxn>
              <a:cxn ang="0">
                <a:pos x="9728142" y="2863837"/>
              </a:cxn>
              <a:cxn ang="0">
                <a:pos x="9282600" y="2063108"/>
              </a:cxn>
              <a:cxn ang="0">
                <a:pos x="9100705" y="1102743"/>
              </a:cxn>
              <a:cxn ang="0">
                <a:pos x="8366458" y="25720"/>
              </a:cxn>
              <a:cxn ang="0">
                <a:pos x="7450195" y="197171"/>
              </a:cxn>
              <a:cxn ang="0">
                <a:pos x="6543278" y="882166"/>
              </a:cxn>
              <a:cxn ang="0">
                <a:pos x="5775255" y="1069945"/>
              </a:cxn>
              <a:cxn ang="0">
                <a:pos x="4672387" y="1062998"/>
              </a:cxn>
              <a:cxn ang="0">
                <a:pos x="3661928" y="972582"/>
              </a:cxn>
              <a:cxn ang="0">
                <a:pos x="2288579" y="627387"/>
              </a:cxn>
              <a:cxn ang="0">
                <a:pos x="999210" y="652653"/>
              </a:cxn>
              <a:cxn ang="0">
                <a:pos x="35197" y="840831"/>
              </a:cxn>
              <a:cxn ang="0">
                <a:pos x="637015" y="2343709"/>
              </a:cxn>
              <a:cxn ang="0">
                <a:pos x="986508" y="3158927"/>
              </a:cxn>
              <a:cxn ang="0">
                <a:pos x="1371508" y="4162179"/>
              </a:cxn>
              <a:cxn ang="0">
                <a:pos x="1287807" y="5260066"/>
              </a:cxn>
              <a:cxn ang="0">
                <a:pos x="1104490" y="5907621"/>
              </a:cxn>
              <a:cxn ang="0">
                <a:pos x="213079" y="6209570"/>
              </a:cxn>
              <a:cxn ang="0">
                <a:pos x="254991" y="6950527"/>
              </a:cxn>
              <a:cxn ang="0">
                <a:pos x="0" y="7244910"/>
              </a:cxn>
            </a:cxnLst>
            <a:rect l="T0" t="T1" r="T2" b="T3"/>
            <a:pathLst>
              <a:path w="11323326" h="13082146">
                <a:moveTo>
                  <a:pt x="0" y="7244910"/>
                </a:moveTo>
                <a:lnTo>
                  <a:pt x="45740" y="7959925"/>
                </a:lnTo>
                <a:lnTo>
                  <a:pt x="605967" y="8611364"/>
                </a:lnTo>
                <a:lnTo>
                  <a:pt x="871757" y="9375415"/>
                </a:lnTo>
                <a:lnTo>
                  <a:pt x="1214777" y="9727878"/>
                </a:lnTo>
                <a:lnTo>
                  <a:pt x="1491237" y="9925102"/>
                </a:lnTo>
                <a:lnTo>
                  <a:pt x="1810908" y="10025946"/>
                </a:lnTo>
                <a:lnTo>
                  <a:pt x="1649457" y="10276337"/>
                </a:lnTo>
                <a:lnTo>
                  <a:pt x="1807935" y="10534170"/>
                </a:lnTo>
                <a:lnTo>
                  <a:pt x="1696159" y="10832235"/>
                </a:lnTo>
                <a:lnTo>
                  <a:pt x="1621643" y="11153653"/>
                </a:lnTo>
                <a:lnTo>
                  <a:pt x="1621643" y="11625589"/>
                </a:lnTo>
                <a:lnTo>
                  <a:pt x="1743638" y="11886780"/>
                </a:lnTo>
                <a:lnTo>
                  <a:pt x="2074238" y="12403544"/>
                </a:lnTo>
                <a:lnTo>
                  <a:pt x="2333557" y="12847667"/>
                </a:lnTo>
                <a:lnTo>
                  <a:pt x="2912805" y="12982793"/>
                </a:lnTo>
                <a:lnTo>
                  <a:pt x="3580477" y="13082146"/>
                </a:lnTo>
                <a:lnTo>
                  <a:pt x="4123955" y="12720496"/>
                </a:lnTo>
                <a:lnTo>
                  <a:pt x="4308758" y="12312144"/>
                </a:lnTo>
                <a:lnTo>
                  <a:pt x="4416069" y="11928630"/>
                </a:lnTo>
                <a:lnTo>
                  <a:pt x="4319689" y="11669311"/>
                </a:lnTo>
                <a:lnTo>
                  <a:pt x="4249896" y="11333212"/>
                </a:lnTo>
                <a:lnTo>
                  <a:pt x="4291875" y="11037410"/>
                </a:lnTo>
                <a:lnTo>
                  <a:pt x="4872093" y="11054292"/>
                </a:lnTo>
                <a:lnTo>
                  <a:pt x="5274495" y="11512322"/>
                </a:lnTo>
                <a:lnTo>
                  <a:pt x="5544746" y="12069707"/>
                </a:lnTo>
                <a:lnTo>
                  <a:pt x="5878582" y="12563507"/>
                </a:lnTo>
                <a:lnTo>
                  <a:pt x="6212417" y="12996698"/>
                </a:lnTo>
                <a:lnTo>
                  <a:pt x="6819480" y="13007630"/>
                </a:lnTo>
                <a:lnTo>
                  <a:pt x="7153316" y="12982791"/>
                </a:lnTo>
                <a:lnTo>
                  <a:pt x="7498083" y="12684725"/>
                </a:lnTo>
                <a:lnTo>
                  <a:pt x="7729784" y="12414528"/>
                </a:lnTo>
                <a:lnTo>
                  <a:pt x="7993373" y="12060264"/>
                </a:lnTo>
                <a:lnTo>
                  <a:pt x="8265110" y="11530954"/>
                </a:lnTo>
                <a:lnTo>
                  <a:pt x="8109869" y="11391106"/>
                </a:lnTo>
                <a:lnTo>
                  <a:pt x="7836642" y="11052548"/>
                </a:lnTo>
                <a:lnTo>
                  <a:pt x="7748218" y="10634753"/>
                </a:lnTo>
                <a:lnTo>
                  <a:pt x="7917370" y="10232610"/>
                </a:lnTo>
                <a:lnTo>
                  <a:pt x="8167244" y="9774322"/>
                </a:lnTo>
                <a:lnTo>
                  <a:pt x="8226367" y="9345854"/>
                </a:lnTo>
                <a:lnTo>
                  <a:pt x="8136522" y="8785167"/>
                </a:lnTo>
                <a:lnTo>
                  <a:pt x="8404958" y="8223128"/>
                </a:lnTo>
                <a:lnTo>
                  <a:pt x="8785496" y="7771307"/>
                </a:lnTo>
                <a:lnTo>
                  <a:pt x="9164222" y="7635016"/>
                </a:lnTo>
                <a:lnTo>
                  <a:pt x="9563455" y="7625250"/>
                </a:lnTo>
                <a:lnTo>
                  <a:pt x="9799422" y="7746210"/>
                </a:lnTo>
                <a:lnTo>
                  <a:pt x="9884870" y="7261853"/>
                </a:lnTo>
                <a:lnTo>
                  <a:pt x="9611643" y="6949622"/>
                </a:lnTo>
                <a:lnTo>
                  <a:pt x="9678464" y="6583249"/>
                </a:lnTo>
                <a:lnTo>
                  <a:pt x="10045092" y="6224575"/>
                </a:lnTo>
                <a:lnTo>
                  <a:pt x="10436304" y="6067586"/>
                </a:lnTo>
                <a:lnTo>
                  <a:pt x="11323326" y="5893647"/>
                </a:lnTo>
                <a:lnTo>
                  <a:pt x="10868008" y="5545713"/>
                </a:lnTo>
                <a:lnTo>
                  <a:pt x="10662774" y="5257351"/>
                </a:lnTo>
                <a:lnTo>
                  <a:pt x="10324531" y="4466456"/>
                </a:lnTo>
                <a:lnTo>
                  <a:pt x="10352345" y="4030031"/>
                </a:lnTo>
                <a:lnTo>
                  <a:pt x="10324880" y="3367017"/>
                </a:lnTo>
                <a:lnTo>
                  <a:pt x="9728142" y="2863837"/>
                </a:lnTo>
                <a:lnTo>
                  <a:pt x="9475031" y="2560791"/>
                </a:lnTo>
                <a:lnTo>
                  <a:pt x="9282600" y="2063108"/>
                </a:lnTo>
                <a:lnTo>
                  <a:pt x="9318368" y="1552164"/>
                </a:lnTo>
                <a:lnTo>
                  <a:pt x="9100705" y="1102743"/>
                </a:lnTo>
                <a:lnTo>
                  <a:pt x="8913701" y="0"/>
                </a:lnTo>
                <a:lnTo>
                  <a:pt x="8366458" y="25720"/>
                </a:lnTo>
                <a:lnTo>
                  <a:pt x="7790198" y="412209"/>
                </a:lnTo>
                <a:lnTo>
                  <a:pt x="7450195" y="197171"/>
                </a:lnTo>
                <a:lnTo>
                  <a:pt x="6911888" y="473814"/>
                </a:lnTo>
                <a:lnTo>
                  <a:pt x="6543278" y="882166"/>
                </a:lnTo>
                <a:lnTo>
                  <a:pt x="6165729" y="910977"/>
                </a:lnTo>
                <a:lnTo>
                  <a:pt x="5775255" y="1069945"/>
                </a:lnTo>
                <a:lnTo>
                  <a:pt x="5149292" y="685448"/>
                </a:lnTo>
                <a:lnTo>
                  <a:pt x="4672387" y="1062998"/>
                </a:lnTo>
                <a:lnTo>
                  <a:pt x="4182559" y="1230905"/>
                </a:lnTo>
                <a:lnTo>
                  <a:pt x="3661928" y="972582"/>
                </a:lnTo>
                <a:lnTo>
                  <a:pt x="2813450" y="871235"/>
                </a:lnTo>
                <a:lnTo>
                  <a:pt x="2288579" y="627387"/>
                </a:lnTo>
                <a:lnTo>
                  <a:pt x="1815915" y="612911"/>
                </a:lnTo>
                <a:lnTo>
                  <a:pt x="999210" y="652653"/>
                </a:lnTo>
                <a:lnTo>
                  <a:pt x="426883" y="754001"/>
                </a:lnTo>
                <a:lnTo>
                  <a:pt x="35197" y="840831"/>
                </a:lnTo>
                <a:lnTo>
                  <a:pt x="24135" y="1594728"/>
                </a:lnTo>
                <a:lnTo>
                  <a:pt x="637015" y="2343709"/>
                </a:lnTo>
                <a:lnTo>
                  <a:pt x="901057" y="2781622"/>
                </a:lnTo>
                <a:lnTo>
                  <a:pt x="986508" y="3158927"/>
                </a:lnTo>
                <a:lnTo>
                  <a:pt x="1171308" y="3745870"/>
                </a:lnTo>
                <a:lnTo>
                  <a:pt x="1371508" y="4162179"/>
                </a:lnTo>
                <a:lnTo>
                  <a:pt x="1461678" y="4711868"/>
                </a:lnTo>
                <a:lnTo>
                  <a:pt x="1287807" y="5260066"/>
                </a:lnTo>
                <a:lnTo>
                  <a:pt x="1409995" y="5649791"/>
                </a:lnTo>
                <a:lnTo>
                  <a:pt x="1104490" y="5907621"/>
                </a:lnTo>
                <a:lnTo>
                  <a:pt x="764445" y="6056657"/>
                </a:lnTo>
                <a:lnTo>
                  <a:pt x="213079" y="6209570"/>
                </a:lnTo>
                <a:lnTo>
                  <a:pt x="254991" y="6569666"/>
                </a:lnTo>
                <a:lnTo>
                  <a:pt x="254991" y="6950527"/>
                </a:lnTo>
                <a:lnTo>
                  <a:pt x="89399" y="7104864"/>
                </a:lnTo>
                <a:lnTo>
                  <a:pt x="0" y="72449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229" name="任意多边形 18">
            <a:extLst>
              <a:ext uri="{FF2B5EF4-FFF2-40B4-BE49-F238E27FC236}">
                <a16:creationId xmlns:a16="http://schemas.microsoft.com/office/drawing/2014/main" id="{3254435A-68ED-4C50-ADF7-A8D23C193A43}"/>
              </a:ext>
            </a:extLst>
          </p:cNvPr>
          <p:cNvSpPr>
            <a:spLocks/>
          </p:cNvSpPr>
          <p:nvPr/>
        </p:nvSpPr>
        <p:spPr bwMode="auto">
          <a:xfrm>
            <a:off x="8229136" y="3579936"/>
            <a:ext cx="1735107" cy="1235120"/>
          </a:xfrm>
          <a:custGeom>
            <a:avLst/>
            <a:gdLst>
              <a:gd name="T0" fmla="*/ 0 w 14391284"/>
              <a:gd name="T1" fmla="*/ 0 h 11641235"/>
              <a:gd name="T2" fmla="*/ 14391284 w 14391284"/>
              <a:gd name="T3" fmla="*/ 11641235 h 11641235"/>
            </a:gdLst>
            <a:ahLst/>
            <a:cxnLst>
              <a:cxn ang="0">
                <a:pos x="3017321" y="115912"/>
              </a:cxn>
              <a:cxn ang="0">
                <a:pos x="2299972" y="336485"/>
              </a:cxn>
              <a:cxn ang="0">
                <a:pos x="1877713" y="1053834"/>
              </a:cxn>
              <a:cxn ang="0">
                <a:pos x="2070279" y="1843371"/>
              </a:cxn>
              <a:cxn ang="0">
                <a:pos x="1453448" y="1737418"/>
              </a:cxn>
              <a:cxn ang="0">
                <a:pos x="675489" y="2319642"/>
              </a:cxn>
              <a:cxn ang="0">
                <a:pos x="493664" y="3481114"/>
              </a:cxn>
              <a:cxn ang="0">
                <a:pos x="209506" y="4297818"/>
              </a:cxn>
              <a:cxn ang="0">
                <a:pos x="110148" y="5164200"/>
              </a:cxn>
              <a:cxn ang="0">
                <a:pos x="532408" y="5630186"/>
              </a:cxn>
              <a:cxn ang="0">
                <a:pos x="0" y="6531754"/>
              </a:cxn>
              <a:cxn ang="0">
                <a:pos x="937787" y="6925813"/>
              </a:cxn>
              <a:cxn ang="0">
                <a:pos x="1354095" y="7998861"/>
              </a:cxn>
              <a:cxn ang="0">
                <a:pos x="1375958" y="8930833"/>
              </a:cxn>
              <a:cxn ang="0">
                <a:pos x="1958182" y="9573666"/>
              </a:cxn>
              <a:cxn ang="0">
                <a:pos x="2292018" y="10340692"/>
              </a:cxn>
              <a:cxn ang="0">
                <a:pos x="3136798" y="10631062"/>
              </a:cxn>
              <a:cxn ang="0">
                <a:pos x="4326339" y="10809654"/>
              </a:cxn>
              <a:cxn ang="0">
                <a:pos x="5304758" y="11575194"/>
              </a:cxn>
              <a:cxn ang="0">
                <a:pos x="7503765" y="11502164"/>
              </a:cxn>
              <a:cxn ang="0">
                <a:pos x="8547252" y="10637010"/>
              </a:cxn>
              <a:cxn ang="0">
                <a:pos x="9199530" y="9702324"/>
              </a:cxn>
              <a:cxn ang="0">
                <a:pos x="9617067" y="9076632"/>
              </a:cxn>
              <a:cxn ang="0">
                <a:pos x="9854268" y="8296861"/>
              </a:cxn>
              <a:cxn ang="0">
                <a:pos x="10974532" y="8518986"/>
              </a:cxn>
              <a:cxn ang="0">
                <a:pos x="12822305" y="7844589"/>
              </a:cxn>
              <a:cxn ang="0">
                <a:pos x="14145486" y="6639910"/>
              </a:cxn>
              <a:cxn ang="0">
                <a:pos x="14145744" y="5586975"/>
              </a:cxn>
              <a:cxn ang="0">
                <a:pos x="14391284" y="4635002"/>
              </a:cxn>
              <a:cxn ang="0">
                <a:pos x="13774649" y="4142834"/>
              </a:cxn>
              <a:cxn ang="0">
                <a:pos x="13380204" y="3400646"/>
              </a:cxn>
              <a:cxn ang="0">
                <a:pos x="12662854" y="3375807"/>
              </a:cxn>
              <a:cxn ang="0">
                <a:pos x="11860057" y="3461255"/>
              </a:cxn>
              <a:cxn ang="0">
                <a:pos x="11101957" y="4021616"/>
              </a:cxn>
              <a:cxn ang="0">
                <a:pos x="10089518" y="3944124"/>
              </a:cxn>
              <a:cxn ang="0">
                <a:pos x="9300628" y="4170648"/>
              </a:cxn>
              <a:cxn ang="0">
                <a:pos x="9008450" y="3380465"/>
              </a:cxn>
              <a:cxn ang="0">
                <a:pos x="8188833" y="3036991"/>
              </a:cxn>
              <a:cxn ang="0">
                <a:pos x="8153063" y="2074229"/>
              </a:cxn>
              <a:cxn ang="0">
                <a:pos x="7698009" y="1690716"/>
              </a:cxn>
              <a:cxn ang="0">
                <a:pos x="7107829" y="1271432"/>
              </a:cxn>
              <a:cxn ang="0">
                <a:pos x="6244422" y="841217"/>
              </a:cxn>
              <a:cxn ang="0">
                <a:pos x="5483346" y="617668"/>
              </a:cxn>
              <a:cxn ang="0">
                <a:pos x="4719295" y="432865"/>
              </a:cxn>
              <a:cxn ang="0">
                <a:pos x="4021676" y="615339"/>
              </a:cxn>
              <a:cxn ang="0">
                <a:pos x="3458852" y="456345"/>
              </a:cxn>
            </a:cxnLst>
            <a:rect l="T0" t="T1" r="T2" b="T3"/>
            <a:pathLst>
              <a:path w="14391284" h="11641235">
                <a:moveTo>
                  <a:pt x="3596953" y="0"/>
                </a:moveTo>
                <a:lnTo>
                  <a:pt x="3017321" y="115912"/>
                </a:lnTo>
                <a:lnTo>
                  <a:pt x="2697392" y="176521"/>
                </a:lnTo>
                <a:lnTo>
                  <a:pt x="2299972" y="336485"/>
                </a:lnTo>
                <a:lnTo>
                  <a:pt x="1941297" y="695160"/>
                </a:lnTo>
                <a:lnTo>
                  <a:pt x="1877713" y="1053834"/>
                </a:lnTo>
                <a:lnTo>
                  <a:pt x="2150939" y="1351900"/>
                </a:lnTo>
                <a:lnTo>
                  <a:pt x="2070279" y="1843371"/>
                </a:lnTo>
                <a:lnTo>
                  <a:pt x="1812122" y="1723511"/>
                </a:lnTo>
                <a:lnTo>
                  <a:pt x="1453448" y="1737418"/>
                </a:lnTo>
                <a:lnTo>
                  <a:pt x="1045096" y="1875519"/>
                </a:lnTo>
                <a:lnTo>
                  <a:pt x="675489" y="2319642"/>
                </a:lnTo>
                <a:lnTo>
                  <a:pt x="405238" y="2874051"/>
                </a:lnTo>
                <a:lnTo>
                  <a:pt x="493664" y="3481114"/>
                </a:lnTo>
                <a:lnTo>
                  <a:pt x="433055" y="3889466"/>
                </a:lnTo>
                <a:lnTo>
                  <a:pt x="209506" y="4297818"/>
                </a:lnTo>
                <a:lnTo>
                  <a:pt x="10793" y="4741940"/>
                </a:lnTo>
                <a:lnTo>
                  <a:pt x="110148" y="5164200"/>
                </a:lnTo>
                <a:lnTo>
                  <a:pt x="319790" y="5434451"/>
                </a:lnTo>
                <a:lnTo>
                  <a:pt x="532408" y="5630186"/>
                </a:lnTo>
                <a:lnTo>
                  <a:pt x="248249" y="6181619"/>
                </a:lnTo>
                <a:lnTo>
                  <a:pt x="0" y="6531754"/>
                </a:lnTo>
                <a:lnTo>
                  <a:pt x="656414" y="6680145"/>
                </a:lnTo>
                <a:lnTo>
                  <a:pt x="937787" y="6925813"/>
                </a:lnTo>
                <a:lnTo>
                  <a:pt x="1257715" y="7496197"/>
                </a:lnTo>
                <a:lnTo>
                  <a:pt x="1354095" y="7998861"/>
                </a:lnTo>
                <a:lnTo>
                  <a:pt x="1375958" y="8572158"/>
                </a:lnTo>
                <a:lnTo>
                  <a:pt x="1375958" y="8930833"/>
                </a:lnTo>
                <a:lnTo>
                  <a:pt x="1698863" y="9190152"/>
                </a:lnTo>
                <a:lnTo>
                  <a:pt x="1958182" y="9573666"/>
                </a:lnTo>
                <a:lnTo>
                  <a:pt x="2093308" y="9882663"/>
                </a:lnTo>
                <a:lnTo>
                  <a:pt x="2292018" y="10340692"/>
                </a:lnTo>
                <a:lnTo>
                  <a:pt x="2466727" y="10849367"/>
                </a:lnTo>
                <a:lnTo>
                  <a:pt x="3136798" y="10631062"/>
                </a:lnTo>
                <a:lnTo>
                  <a:pt x="3863589" y="10553570"/>
                </a:lnTo>
                <a:lnTo>
                  <a:pt x="4326339" y="10809654"/>
                </a:lnTo>
                <a:lnTo>
                  <a:pt x="4719298" y="11275381"/>
                </a:lnTo>
                <a:lnTo>
                  <a:pt x="5304758" y="11575194"/>
                </a:lnTo>
                <a:lnTo>
                  <a:pt x="6904138" y="11641235"/>
                </a:lnTo>
                <a:lnTo>
                  <a:pt x="7503765" y="11502164"/>
                </a:lnTo>
                <a:lnTo>
                  <a:pt x="7997566" y="11056555"/>
                </a:lnTo>
                <a:lnTo>
                  <a:pt x="8547252" y="10637010"/>
                </a:lnTo>
                <a:lnTo>
                  <a:pt x="8760130" y="9867008"/>
                </a:lnTo>
                <a:lnTo>
                  <a:pt x="9199530" y="9702324"/>
                </a:lnTo>
                <a:lnTo>
                  <a:pt x="9544298" y="9418166"/>
                </a:lnTo>
                <a:lnTo>
                  <a:pt x="9617067" y="9076632"/>
                </a:lnTo>
                <a:lnTo>
                  <a:pt x="9309815" y="8693119"/>
                </a:lnTo>
                <a:lnTo>
                  <a:pt x="9854268" y="8296861"/>
                </a:lnTo>
                <a:lnTo>
                  <a:pt x="10170248" y="8570155"/>
                </a:lnTo>
                <a:lnTo>
                  <a:pt x="10974532" y="8518986"/>
                </a:lnTo>
                <a:lnTo>
                  <a:pt x="11934318" y="8228619"/>
                </a:lnTo>
                <a:lnTo>
                  <a:pt x="12822305" y="7844589"/>
                </a:lnTo>
                <a:lnTo>
                  <a:pt x="13491982" y="7101171"/>
                </a:lnTo>
                <a:lnTo>
                  <a:pt x="14145486" y="6639910"/>
                </a:lnTo>
                <a:lnTo>
                  <a:pt x="13884938" y="6166223"/>
                </a:lnTo>
                <a:lnTo>
                  <a:pt x="14145744" y="5586975"/>
                </a:lnTo>
                <a:lnTo>
                  <a:pt x="14133328" y="4894465"/>
                </a:lnTo>
                <a:lnTo>
                  <a:pt x="14391284" y="4635002"/>
                </a:lnTo>
                <a:lnTo>
                  <a:pt x="13909774" y="4451831"/>
                </a:lnTo>
                <a:lnTo>
                  <a:pt x="13774649" y="4142834"/>
                </a:lnTo>
                <a:lnTo>
                  <a:pt x="13551100" y="3784160"/>
                </a:lnTo>
                <a:lnTo>
                  <a:pt x="13380204" y="3400646"/>
                </a:lnTo>
                <a:lnTo>
                  <a:pt x="12922174" y="3152258"/>
                </a:lnTo>
                <a:lnTo>
                  <a:pt x="12662854" y="3375807"/>
                </a:lnTo>
                <a:lnTo>
                  <a:pt x="12304180" y="3337062"/>
                </a:lnTo>
                <a:lnTo>
                  <a:pt x="11860057" y="3461255"/>
                </a:lnTo>
                <a:lnTo>
                  <a:pt x="11462637" y="3819930"/>
                </a:lnTo>
                <a:lnTo>
                  <a:pt x="11101957" y="4021616"/>
                </a:lnTo>
                <a:lnTo>
                  <a:pt x="10635971" y="3858676"/>
                </a:lnTo>
                <a:lnTo>
                  <a:pt x="10089518" y="3944124"/>
                </a:lnTo>
                <a:lnTo>
                  <a:pt x="9648370" y="4291867"/>
                </a:lnTo>
                <a:lnTo>
                  <a:pt x="9300628" y="4170648"/>
                </a:lnTo>
                <a:lnTo>
                  <a:pt x="9212204" y="3801042"/>
                </a:lnTo>
                <a:lnTo>
                  <a:pt x="9008450" y="3380465"/>
                </a:lnTo>
                <a:lnTo>
                  <a:pt x="8682633" y="3243657"/>
                </a:lnTo>
                <a:lnTo>
                  <a:pt x="8188833" y="3036991"/>
                </a:lnTo>
                <a:lnTo>
                  <a:pt x="8103385" y="2606775"/>
                </a:lnTo>
                <a:lnTo>
                  <a:pt x="8153063" y="2074229"/>
                </a:lnTo>
                <a:lnTo>
                  <a:pt x="8020913" y="1740394"/>
                </a:lnTo>
                <a:lnTo>
                  <a:pt x="7698009" y="1690716"/>
                </a:lnTo>
                <a:lnTo>
                  <a:pt x="7402919" y="1505913"/>
                </a:lnTo>
                <a:lnTo>
                  <a:pt x="7107829" y="1271432"/>
                </a:lnTo>
                <a:lnTo>
                  <a:pt x="6691520" y="1125375"/>
                </a:lnTo>
                <a:lnTo>
                  <a:pt x="6244422" y="841217"/>
                </a:lnTo>
                <a:lnTo>
                  <a:pt x="5952308" y="617668"/>
                </a:lnTo>
                <a:lnTo>
                  <a:pt x="5483346" y="617668"/>
                </a:lnTo>
                <a:lnTo>
                  <a:pt x="5110765" y="706091"/>
                </a:lnTo>
                <a:lnTo>
                  <a:pt x="4719295" y="432865"/>
                </a:lnTo>
                <a:lnTo>
                  <a:pt x="4286104" y="443797"/>
                </a:lnTo>
                <a:lnTo>
                  <a:pt x="4021676" y="615339"/>
                </a:lnTo>
                <a:lnTo>
                  <a:pt x="3728719" y="830285"/>
                </a:lnTo>
                <a:lnTo>
                  <a:pt x="3458852" y="456345"/>
                </a:lnTo>
                <a:lnTo>
                  <a:pt x="359695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233" name="任意多边形 19">
            <a:extLst>
              <a:ext uri="{FF2B5EF4-FFF2-40B4-BE49-F238E27FC236}">
                <a16:creationId xmlns:a16="http://schemas.microsoft.com/office/drawing/2014/main" id="{2955A500-3338-4B26-A52F-226198634942}"/>
              </a:ext>
            </a:extLst>
          </p:cNvPr>
          <p:cNvSpPr>
            <a:spLocks/>
          </p:cNvSpPr>
          <p:nvPr/>
        </p:nvSpPr>
        <p:spPr bwMode="auto">
          <a:xfrm>
            <a:off x="8370924" y="2495162"/>
            <a:ext cx="2638861" cy="1573570"/>
          </a:xfrm>
          <a:custGeom>
            <a:avLst/>
            <a:gdLst>
              <a:gd name="T0" fmla="*/ 0 w 21894363"/>
              <a:gd name="T1" fmla="*/ 0 h 14831711"/>
              <a:gd name="T2" fmla="*/ 21894363 w 21894363"/>
              <a:gd name="T3" fmla="*/ 14831711 h 14831711"/>
            </a:gdLst>
            <a:ahLst/>
            <a:cxnLst>
              <a:cxn ang="0">
                <a:pos x="1964457" y="9847218"/>
              </a:cxn>
              <a:cxn ang="0">
                <a:pos x="1630621" y="9278902"/>
              </a:cxn>
              <a:cxn ang="0">
                <a:pos x="1445818" y="8368793"/>
              </a:cxn>
              <a:cxn ang="0">
                <a:pos x="816892" y="7160620"/>
              </a:cxn>
              <a:cxn ang="0">
                <a:pos x="372769" y="6332984"/>
              </a:cxn>
              <a:cxn ang="0">
                <a:pos x="198898" y="5405993"/>
              </a:cxn>
              <a:cxn ang="0">
                <a:pos x="0" y="4297492"/>
              </a:cxn>
              <a:cxn ang="0">
                <a:pos x="358862" y="3773554"/>
              </a:cxn>
              <a:cxn ang="0">
                <a:pos x="1448793" y="3577819"/>
              </a:cxn>
              <a:cxn ang="0">
                <a:pos x="2419511" y="3279754"/>
              </a:cxn>
              <a:cxn ang="0">
                <a:pos x="2675855" y="2675667"/>
              </a:cxn>
              <a:cxn ang="0">
                <a:pos x="2910336" y="1922547"/>
              </a:cxn>
              <a:cxn ang="0">
                <a:pos x="3724064" y="1392976"/>
              </a:cxn>
              <a:cxn ang="0">
                <a:pos x="4452345" y="813728"/>
              </a:cxn>
              <a:cxn ang="0">
                <a:pos x="4981916" y="259319"/>
              </a:cxn>
              <a:cxn ang="0">
                <a:pos x="6065896" y="88423"/>
              </a:cxn>
              <a:cxn ang="0">
                <a:pos x="7425108" y="482868"/>
              </a:cxn>
              <a:cxn ang="0">
                <a:pos x="8473317" y="916059"/>
              </a:cxn>
              <a:cxn ang="0">
                <a:pos x="9240344" y="777958"/>
              </a:cxn>
              <a:cxn ang="0">
                <a:pos x="10081887" y="270251"/>
              </a:cxn>
              <a:cxn ang="0">
                <a:pos x="11083395" y="419284"/>
              </a:cxn>
              <a:cxn ang="0">
                <a:pos x="11313155" y="1419302"/>
              </a:cxn>
              <a:cxn ang="0">
                <a:pos x="10817866" y="3010989"/>
              </a:cxn>
              <a:cxn ang="0">
                <a:pos x="10230920" y="4790716"/>
              </a:cxn>
              <a:cxn ang="0">
                <a:pos x="9847409" y="6040872"/>
              </a:cxn>
              <a:cxn ang="0">
                <a:pos x="10255500" y="6952467"/>
              </a:cxn>
              <a:cxn ang="0">
                <a:pos x="9423924" y="7631391"/>
              </a:cxn>
              <a:cxn ang="0">
                <a:pos x="10625628" y="9359758"/>
              </a:cxn>
              <a:cxn ang="0">
                <a:pos x="12162652" y="8581411"/>
              </a:cxn>
              <a:cxn ang="0">
                <a:pos x="13645541" y="8323839"/>
              </a:cxn>
              <a:cxn ang="0">
                <a:pos x="14934441" y="8213294"/>
              </a:cxn>
              <a:cxn ang="0">
                <a:pos x="15381872" y="7103698"/>
              </a:cxn>
              <a:cxn ang="0">
                <a:pos x="17109394" y="7013462"/>
              </a:cxn>
              <a:cxn ang="0">
                <a:pos x="17832504" y="7824930"/>
              </a:cxn>
              <a:cxn ang="0">
                <a:pos x="19016022" y="8379728"/>
              </a:cxn>
              <a:cxn ang="0">
                <a:pos x="20879449" y="9797541"/>
              </a:cxn>
              <a:cxn ang="0">
                <a:pos x="21624871" y="11086440"/>
              </a:cxn>
              <a:cxn ang="0">
                <a:pos x="20627828" y="12086461"/>
              </a:cxn>
              <a:cxn ang="0">
                <a:pos x="19071911" y="11291620"/>
              </a:cxn>
              <a:cxn ang="0">
                <a:pos x="18185288" y="11874426"/>
              </a:cxn>
              <a:cxn ang="0">
                <a:pos x="17351049" y="12142606"/>
              </a:cxn>
              <a:cxn ang="0">
                <a:pos x="16273276" y="13190557"/>
              </a:cxn>
              <a:cxn ang="0">
                <a:pos x="15520933" y="12908146"/>
              </a:cxn>
              <a:cxn ang="0">
                <a:pos x="15114599" y="14306235"/>
              </a:cxn>
              <a:cxn ang="0">
                <a:pos x="13228148" y="14831711"/>
              </a:cxn>
              <a:cxn ang="0">
                <a:pos x="12597593" y="14332168"/>
              </a:cxn>
              <a:cxn ang="0">
                <a:pos x="12203148" y="13589980"/>
              </a:cxn>
              <a:cxn ang="0">
                <a:pos x="11485798" y="13565141"/>
              </a:cxn>
              <a:cxn ang="0">
                <a:pos x="10683001" y="13650589"/>
              </a:cxn>
              <a:cxn ang="0">
                <a:pos x="9924901" y="14210950"/>
              </a:cxn>
              <a:cxn ang="0">
                <a:pos x="8912462" y="14133458"/>
              </a:cxn>
              <a:cxn ang="0">
                <a:pos x="8123572" y="14359982"/>
              </a:cxn>
              <a:cxn ang="0">
                <a:pos x="7831394" y="13569799"/>
              </a:cxn>
              <a:cxn ang="0">
                <a:pos x="7011777" y="13226325"/>
              </a:cxn>
              <a:cxn ang="0">
                <a:pos x="6976007" y="12263563"/>
              </a:cxn>
              <a:cxn ang="0">
                <a:pos x="6520953" y="11880050"/>
              </a:cxn>
              <a:cxn ang="0">
                <a:pos x="5930773" y="11460766"/>
              </a:cxn>
              <a:cxn ang="0">
                <a:pos x="5067366" y="11030551"/>
              </a:cxn>
              <a:cxn ang="0">
                <a:pos x="4306290" y="10807002"/>
              </a:cxn>
              <a:cxn ang="0">
                <a:pos x="3542239" y="10622199"/>
              </a:cxn>
              <a:cxn ang="0">
                <a:pos x="2844620" y="10804673"/>
              </a:cxn>
              <a:cxn ang="0">
                <a:pos x="2281796" y="10645679"/>
              </a:cxn>
            </a:cxnLst>
            <a:rect l="T0" t="T1" r="T2" b="T3"/>
            <a:pathLst>
              <a:path w="21894363" h="14831711">
                <a:moveTo>
                  <a:pt x="2419897" y="10189334"/>
                </a:moveTo>
                <a:lnTo>
                  <a:pt x="1964457" y="9847218"/>
                </a:lnTo>
                <a:lnTo>
                  <a:pt x="1740908" y="9538221"/>
                </a:lnTo>
                <a:lnTo>
                  <a:pt x="1630621" y="9278902"/>
                </a:lnTo>
                <a:lnTo>
                  <a:pt x="1407072" y="8735424"/>
                </a:lnTo>
                <a:lnTo>
                  <a:pt x="1445818" y="8368793"/>
                </a:lnTo>
                <a:lnTo>
                  <a:pt x="1414840" y="7661080"/>
                </a:lnTo>
                <a:lnTo>
                  <a:pt x="816892" y="7160620"/>
                </a:lnTo>
                <a:lnTo>
                  <a:pt x="557573" y="6840691"/>
                </a:lnTo>
                <a:lnTo>
                  <a:pt x="372769" y="6332984"/>
                </a:lnTo>
                <a:lnTo>
                  <a:pt x="408540" y="5847140"/>
                </a:lnTo>
                <a:lnTo>
                  <a:pt x="198898" y="5405993"/>
                </a:lnTo>
                <a:lnTo>
                  <a:pt x="88611" y="4840652"/>
                </a:lnTo>
                <a:lnTo>
                  <a:pt x="0" y="4297492"/>
                </a:lnTo>
                <a:lnTo>
                  <a:pt x="174059" y="4057712"/>
                </a:lnTo>
                <a:lnTo>
                  <a:pt x="358862" y="3773554"/>
                </a:lnTo>
                <a:lnTo>
                  <a:pt x="866570" y="3514234"/>
                </a:lnTo>
                <a:lnTo>
                  <a:pt x="1448793" y="3577819"/>
                </a:lnTo>
                <a:lnTo>
                  <a:pt x="1939618" y="3528141"/>
                </a:lnTo>
                <a:lnTo>
                  <a:pt x="2419511" y="3279754"/>
                </a:lnTo>
                <a:lnTo>
                  <a:pt x="2689762" y="3009502"/>
                </a:lnTo>
                <a:lnTo>
                  <a:pt x="2675855" y="2675667"/>
                </a:lnTo>
                <a:lnTo>
                  <a:pt x="2789117" y="2316992"/>
                </a:lnTo>
                <a:lnTo>
                  <a:pt x="2910336" y="1922547"/>
                </a:lnTo>
                <a:lnTo>
                  <a:pt x="3233115" y="1787938"/>
                </a:lnTo>
                <a:lnTo>
                  <a:pt x="3724064" y="1392976"/>
                </a:lnTo>
                <a:lnTo>
                  <a:pt x="4168187" y="1147564"/>
                </a:lnTo>
                <a:lnTo>
                  <a:pt x="4452345" y="813728"/>
                </a:lnTo>
                <a:lnTo>
                  <a:pt x="4672919" y="568316"/>
                </a:lnTo>
                <a:lnTo>
                  <a:pt x="4981916" y="259319"/>
                </a:lnTo>
                <a:lnTo>
                  <a:pt x="5351522" y="0"/>
                </a:lnTo>
                <a:lnTo>
                  <a:pt x="6065896" y="88423"/>
                </a:lnTo>
                <a:lnTo>
                  <a:pt x="6882600" y="187779"/>
                </a:lnTo>
                <a:lnTo>
                  <a:pt x="7425108" y="482868"/>
                </a:lnTo>
                <a:lnTo>
                  <a:pt x="7957654" y="816704"/>
                </a:lnTo>
                <a:lnTo>
                  <a:pt x="8473317" y="916059"/>
                </a:lnTo>
                <a:lnTo>
                  <a:pt x="8845899" y="1076024"/>
                </a:lnTo>
                <a:lnTo>
                  <a:pt x="9240344" y="777958"/>
                </a:lnTo>
                <a:lnTo>
                  <a:pt x="9698374" y="543478"/>
                </a:lnTo>
                <a:lnTo>
                  <a:pt x="10081887" y="270251"/>
                </a:lnTo>
                <a:lnTo>
                  <a:pt x="10610425" y="279694"/>
                </a:lnTo>
                <a:lnTo>
                  <a:pt x="11083395" y="419284"/>
                </a:lnTo>
                <a:lnTo>
                  <a:pt x="11359537" y="951181"/>
                </a:lnTo>
                <a:lnTo>
                  <a:pt x="11313155" y="1419302"/>
                </a:lnTo>
                <a:lnTo>
                  <a:pt x="11052347" y="1979923"/>
                </a:lnTo>
                <a:lnTo>
                  <a:pt x="10817866" y="3010989"/>
                </a:lnTo>
                <a:lnTo>
                  <a:pt x="10665597" y="3972267"/>
                </a:lnTo>
                <a:lnTo>
                  <a:pt x="10230920" y="4790716"/>
                </a:lnTo>
                <a:lnTo>
                  <a:pt x="10308876" y="5584649"/>
                </a:lnTo>
                <a:lnTo>
                  <a:pt x="9847409" y="6040872"/>
                </a:lnTo>
                <a:lnTo>
                  <a:pt x="9980787" y="6682216"/>
                </a:lnTo>
                <a:lnTo>
                  <a:pt x="10255500" y="6952467"/>
                </a:lnTo>
                <a:lnTo>
                  <a:pt x="9870501" y="7235136"/>
                </a:lnTo>
                <a:lnTo>
                  <a:pt x="9423924" y="7631391"/>
                </a:lnTo>
                <a:lnTo>
                  <a:pt x="9566224" y="8320605"/>
                </a:lnTo>
                <a:lnTo>
                  <a:pt x="10625628" y="9359758"/>
                </a:lnTo>
                <a:lnTo>
                  <a:pt x="11066512" y="8556833"/>
                </a:lnTo>
                <a:lnTo>
                  <a:pt x="12162652" y="8581411"/>
                </a:lnTo>
                <a:lnTo>
                  <a:pt x="12848956" y="8157665"/>
                </a:lnTo>
                <a:lnTo>
                  <a:pt x="13645541" y="8323839"/>
                </a:lnTo>
                <a:lnTo>
                  <a:pt x="14355195" y="8798751"/>
                </a:lnTo>
                <a:lnTo>
                  <a:pt x="14934441" y="8213294"/>
                </a:lnTo>
                <a:lnTo>
                  <a:pt x="15006240" y="7452476"/>
                </a:lnTo>
                <a:lnTo>
                  <a:pt x="15381872" y="7103698"/>
                </a:lnTo>
                <a:lnTo>
                  <a:pt x="16220625" y="6964885"/>
                </a:lnTo>
                <a:lnTo>
                  <a:pt x="17109394" y="7013462"/>
                </a:lnTo>
                <a:lnTo>
                  <a:pt x="17391540" y="7446267"/>
                </a:lnTo>
                <a:lnTo>
                  <a:pt x="17832504" y="7824930"/>
                </a:lnTo>
                <a:lnTo>
                  <a:pt x="18424095" y="8005399"/>
                </a:lnTo>
                <a:lnTo>
                  <a:pt x="19016022" y="8379728"/>
                </a:lnTo>
                <a:lnTo>
                  <a:pt x="19793667" y="8994744"/>
                </a:lnTo>
                <a:lnTo>
                  <a:pt x="20879449" y="9797541"/>
                </a:lnTo>
                <a:lnTo>
                  <a:pt x="21497443" y="10479378"/>
                </a:lnTo>
                <a:lnTo>
                  <a:pt x="21624871" y="11086440"/>
                </a:lnTo>
                <a:lnTo>
                  <a:pt x="21894363" y="11598802"/>
                </a:lnTo>
                <a:lnTo>
                  <a:pt x="20627828" y="12086461"/>
                </a:lnTo>
                <a:lnTo>
                  <a:pt x="19618620" y="12033550"/>
                </a:lnTo>
                <a:lnTo>
                  <a:pt x="19071911" y="11291620"/>
                </a:lnTo>
                <a:lnTo>
                  <a:pt x="18768862" y="11828628"/>
                </a:lnTo>
                <a:lnTo>
                  <a:pt x="18185288" y="11874426"/>
                </a:lnTo>
                <a:lnTo>
                  <a:pt x="17916390" y="12221587"/>
                </a:lnTo>
                <a:lnTo>
                  <a:pt x="17351049" y="12142606"/>
                </a:lnTo>
                <a:lnTo>
                  <a:pt x="16925814" y="12650313"/>
                </a:lnTo>
                <a:lnTo>
                  <a:pt x="16273276" y="13190557"/>
                </a:lnTo>
                <a:lnTo>
                  <a:pt x="15964281" y="12897215"/>
                </a:lnTo>
                <a:lnTo>
                  <a:pt x="15520933" y="12908146"/>
                </a:lnTo>
                <a:lnTo>
                  <a:pt x="15217371" y="13675173"/>
                </a:lnTo>
                <a:lnTo>
                  <a:pt x="15114599" y="14306235"/>
                </a:lnTo>
                <a:lnTo>
                  <a:pt x="13996776" y="14096204"/>
                </a:lnTo>
                <a:lnTo>
                  <a:pt x="13228148" y="14831711"/>
                </a:lnTo>
                <a:lnTo>
                  <a:pt x="12732718" y="14641165"/>
                </a:lnTo>
                <a:lnTo>
                  <a:pt x="12597593" y="14332168"/>
                </a:lnTo>
                <a:lnTo>
                  <a:pt x="12374044" y="13973494"/>
                </a:lnTo>
                <a:lnTo>
                  <a:pt x="12203148" y="13589980"/>
                </a:lnTo>
                <a:lnTo>
                  <a:pt x="11745118" y="13341592"/>
                </a:lnTo>
                <a:lnTo>
                  <a:pt x="11485798" y="13565141"/>
                </a:lnTo>
                <a:lnTo>
                  <a:pt x="11127124" y="13526396"/>
                </a:lnTo>
                <a:lnTo>
                  <a:pt x="10683001" y="13650589"/>
                </a:lnTo>
                <a:lnTo>
                  <a:pt x="10285581" y="14009264"/>
                </a:lnTo>
                <a:lnTo>
                  <a:pt x="9924901" y="14210950"/>
                </a:lnTo>
                <a:lnTo>
                  <a:pt x="9458915" y="14048010"/>
                </a:lnTo>
                <a:lnTo>
                  <a:pt x="8912462" y="14133458"/>
                </a:lnTo>
                <a:lnTo>
                  <a:pt x="8471314" y="14481201"/>
                </a:lnTo>
                <a:lnTo>
                  <a:pt x="8123572" y="14359982"/>
                </a:lnTo>
                <a:lnTo>
                  <a:pt x="8035148" y="13990376"/>
                </a:lnTo>
                <a:lnTo>
                  <a:pt x="7831394" y="13569799"/>
                </a:lnTo>
                <a:lnTo>
                  <a:pt x="7505577" y="13432991"/>
                </a:lnTo>
                <a:lnTo>
                  <a:pt x="7011777" y="13226325"/>
                </a:lnTo>
                <a:lnTo>
                  <a:pt x="6926329" y="12796109"/>
                </a:lnTo>
                <a:lnTo>
                  <a:pt x="6976007" y="12263563"/>
                </a:lnTo>
                <a:lnTo>
                  <a:pt x="6843857" y="11929728"/>
                </a:lnTo>
                <a:lnTo>
                  <a:pt x="6520953" y="11880050"/>
                </a:lnTo>
                <a:lnTo>
                  <a:pt x="6225863" y="11695247"/>
                </a:lnTo>
                <a:lnTo>
                  <a:pt x="5930773" y="11460766"/>
                </a:lnTo>
                <a:lnTo>
                  <a:pt x="5514464" y="11314709"/>
                </a:lnTo>
                <a:lnTo>
                  <a:pt x="5067366" y="11030551"/>
                </a:lnTo>
                <a:lnTo>
                  <a:pt x="4775252" y="10807002"/>
                </a:lnTo>
                <a:lnTo>
                  <a:pt x="4306290" y="10807002"/>
                </a:lnTo>
                <a:lnTo>
                  <a:pt x="3933709" y="10895425"/>
                </a:lnTo>
                <a:lnTo>
                  <a:pt x="3542239" y="10622199"/>
                </a:lnTo>
                <a:lnTo>
                  <a:pt x="3109048" y="10633131"/>
                </a:lnTo>
                <a:lnTo>
                  <a:pt x="2844620" y="10804673"/>
                </a:lnTo>
                <a:lnTo>
                  <a:pt x="2551663" y="11019619"/>
                </a:lnTo>
                <a:lnTo>
                  <a:pt x="2281796" y="10645679"/>
                </a:lnTo>
                <a:lnTo>
                  <a:pt x="2419897" y="1018933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270" name="object 931">
            <a:extLst>
              <a:ext uri="{FF2B5EF4-FFF2-40B4-BE49-F238E27FC236}">
                <a16:creationId xmlns:a16="http://schemas.microsoft.com/office/drawing/2014/main" id="{2DFFD8B4-D29C-4F2E-8DFF-E2FABDA66B37}"/>
              </a:ext>
            </a:extLst>
          </p:cNvPr>
          <p:cNvSpPr txBox="1"/>
          <p:nvPr/>
        </p:nvSpPr>
        <p:spPr>
          <a:xfrm>
            <a:off x="7577298" y="3575653"/>
            <a:ext cx="62217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Chingis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 Khan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271" name="object 936">
            <a:extLst>
              <a:ext uri="{FF2B5EF4-FFF2-40B4-BE49-F238E27FC236}">
                <a16:creationId xmlns:a16="http://schemas.microsoft.com/office/drawing/2014/main" id="{864998E0-7E2A-4CCB-98B0-607B577A4399}"/>
              </a:ext>
            </a:extLst>
          </p:cNvPr>
          <p:cNvSpPr txBox="1"/>
          <p:nvPr/>
        </p:nvSpPr>
        <p:spPr>
          <a:xfrm>
            <a:off x="8660677" y="3289132"/>
            <a:ext cx="52060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err="1">
                <a:solidFill>
                  <a:srgbClr val="002060"/>
                </a:solidFill>
                <a:latin typeface="Segoe UI Semibold"/>
                <a:cs typeface="Segoe UI Semibold"/>
              </a:rPr>
              <a:t>Choibalsan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273" name="object 168">
            <a:extLst>
              <a:ext uri="{FF2B5EF4-FFF2-40B4-BE49-F238E27FC236}">
                <a16:creationId xmlns:a16="http://schemas.microsoft.com/office/drawing/2014/main" id="{1F68D843-8A5A-490F-9CD0-EDA9F5794134}"/>
              </a:ext>
            </a:extLst>
          </p:cNvPr>
          <p:cNvSpPr/>
          <p:nvPr/>
        </p:nvSpPr>
        <p:spPr>
          <a:xfrm>
            <a:off x="8798033" y="4032485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74" name="object 168">
            <a:extLst>
              <a:ext uri="{FF2B5EF4-FFF2-40B4-BE49-F238E27FC236}">
                <a16:creationId xmlns:a16="http://schemas.microsoft.com/office/drawing/2014/main" id="{0EE7BFD9-E4A1-4362-B750-EEFD11276B01}"/>
              </a:ext>
            </a:extLst>
          </p:cNvPr>
          <p:cNvSpPr/>
          <p:nvPr/>
        </p:nvSpPr>
        <p:spPr>
          <a:xfrm>
            <a:off x="9221509" y="3363915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95" name="object 168">
            <a:extLst>
              <a:ext uri="{FF2B5EF4-FFF2-40B4-BE49-F238E27FC236}">
                <a16:creationId xmlns:a16="http://schemas.microsoft.com/office/drawing/2014/main" id="{3FED18D2-01DF-4126-9BD0-252955DE69AF}"/>
              </a:ext>
            </a:extLst>
          </p:cNvPr>
          <p:cNvSpPr/>
          <p:nvPr/>
        </p:nvSpPr>
        <p:spPr>
          <a:xfrm>
            <a:off x="7891792" y="3737842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04" name="object 168">
            <a:extLst>
              <a:ext uri="{FF2B5EF4-FFF2-40B4-BE49-F238E27FC236}">
                <a16:creationId xmlns:a16="http://schemas.microsoft.com/office/drawing/2014/main" id="{364E0997-A84F-4E7B-A45C-972FBD5E5926}"/>
              </a:ext>
            </a:extLst>
          </p:cNvPr>
          <p:cNvSpPr/>
          <p:nvPr/>
        </p:nvSpPr>
        <p:spPr>
          <a:xfrm>
            <a:off x="7885622" y="3729091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05" name="object 168">
            <a:extLst>
              <a:ext uri="{FF2B5EF4-FFF2-40B4-BE49-F238E27FC236}">
                <a16:creationId xmlns:a16="http://schemas.microsoft.com/office/drawing/2014/main" id="{F69D47D6-DF54-444F-9CA0-67E6E60DC955}"/>
              </a:ext>
            </a:extLst>
          </p:cNvPr>
          <p:cNvSpPr/>
          <p:nvPr/>
        </p:nvSpPr>
        <p:spPr>
          <a:xfrm>
            <a:off x="8775173" y="40209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06" name="object 168">
            <a:extLst>
              <a:ext uri="{FF2B5EF4-FFF2-40B4-BE49-F238E27FC236}">
                <a16:creationId xmlns:a16="http://schemas.microsoft.com/office/drawing/2014/main" id="{12DB2A21-0309-4F6D-8EC2-F0198BC8B71D}"/>
              </a:ext>
            </a:extLst>
          </p:cNvPr>
          <p:cNvSpPr/>
          <p:nvPr/>
        </p:nvSpPr>
        <p:spPr>
          <a:xfrm>
            <a:off x="9213541" y="33576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18" name="object 936">
            <a:extLst>
              <a:ext uri="{FF2B5EF4-FFF2-40B4-BE49-F238E27FC236}">
                <a16:creationId xmlns:a16="http://schemas.microsoft.com/office/drawing/2014/main" id="{B91427A0-D14F-48C0-AD0E-1AAE643A7611}"/>
              </a:ext>
            </a:extLst>
          </p:cNvPr>
          <p:cNvSpPr txBox="1"/>
          <p:nvPr/>
        </p:nvSpPr>
        <p:spPr>
          <a:xfrm>
            <a:off x="8598598" y="4075807"/>
            <a:ext cx="59531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err="1">
                <a:solidFill>
                  <a:srgbClr val="002060"/>
                </a:solidFill>
                <a:latin typeface="Segoe UI Semibold"/>
                <a:cs typeface="Segoe UI Semibold"/>
              </a:rPr>
              <a:t>Baruun-Urt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29" name="任意多边形 20">
            <a:extLst>
              <a:ext uri="{FF2B5EF4-FFF2-40B4-BE49-F238E27FC236}">
                <a16:creationId xmlns:a16="http://schemas.microsoft.com/office/drawing/2014/main" id="{B1D9A984-E1E0-41DB-823F-43DB5D4593FD}"/>
              </a:ext>
            </a:extLst>
          </p:cNvPr>
          <p:cNvSpPr>
            <a:spLocks/>
          </p:cNvSpPr>
          <p:nvPr/>
        </p:nvSpPr>
        <p:spPr bwMode="auto">
          <a:xfrm>
            <a:off x="4406717" y="4762469"/>
            <a:ext cx="2873537" cy="1494452"/>
          </a:xfrm>
          <a:custGeom>
            <a:avLst/>
            <a:gdLst>
              <a:gd name="T0" fmla="*/ 0 w 23823172"/>
              <a:gd name="T1" fmla="*/ 0 h 14065995"/>
              <a:gd name="T2" fmla="*/ 23823172 w 23823172"/>
              <a:gd name="T3" fmla="*/ 14065995 h 14065995"/>
            </a:gdLst>
            <a:ahLst/>
            <a:cxnLst>
              <a:cxn ang="0">
                <a:pos x="11674811" y="465848"/>
              </a:cxn>
              <a:cxn ang="0">
                <a:pos x="10687211" y="1020257"/>
              </a:cxn>
              <a:cxn ang="0">
                <a:pos x="10146708" y="1980043"/>
              </a:cxn>
              <a:cxn ang="0">
                <a:pos x="9890364" y="2857356"/>
              </a:cxn>
              <a:cxn ang="0">
                <a:pos x="9379682" y="3323342"/>
              </a:cxn>
              <a:cxn ang="0">
                <a:pos x="9559504" y="3928399"/>
              </a:cxn>
              <a:cxn ang="0">
                <a:pos x="8469573" y="3902590"/>
              </a:cxn>
              <a:cxn ang="0">
                <a:pos x="6806345" y="4023809"/>
              </a:cxn>
              <a:cxn ang="0">
                <a:pos x="5885302" y="4450791"/>
              </a:cxn>
              <a:cxn ang="0">
                <a:pos x="4979916" y="4998730"/>
              </a:cxn>
              <a:cxn ang="0">
                <a:pos x="2476636" y="5025316"/>
              </a:cxn>
              <a:cxn ang="0">
                <a:pos x="1762263" y="4317152"/>
              </a:cxn>
              <a:cxn ang="0">
                <a:pos x="554089" y="3776910"/>
              </a:cxn>
              <a:cxn ang="0">
                <a:pos x="117661" y="5158955"/>
              </a:cxn>
              <a:cxn ang="0">
                <a:pos x="727957" y="9867456"/>
              </a:cxn>
              <a:cxn ang="0">
                <a:pos x="1898875" y="10053746"/>
              </a:cxn>
              <a:cxn ang="0">
                <a:pos x="2905363" y="9681425"/>
              </a:cxn>
              <a:cxn ang="0">
                <a:pos x="3871100" y="10050770"/>
              </a:cxn>
              <a:cxn ang="0">
                <a:pos x="4605848" y="9985699"/>
              </a:cxn>
              <a:cxn ang="0">
                <a:pos x="5730063" y="10420377"/>
              </a:cxn>
              <a:cxn ang="0">
                <a:pos x="6585771" y="10900272"/>
              </a:cxn>
              <a:cxn ang="0">
                <a:pos x="7374661" y="11707789"/>
              </a:cxn>
              <a:cxn ang="0">
                <a:pos x="8373193" y="12060255"/>
              </a:cxn>
              <a:cxn ang="0">
                <a:pos x="9884155" y="12367763"/>
              </a:cxn>
              <a:cxn ang="0">
                <a:pos x="10850153" y="12686205"/>
              </a:cxn>
              <a:cxn ang="0">
                <a:pos x="11660906" y="13322568"/>
              </a:cxn>
              <a:cxn ang="0">
                <a:pos x="13255566" y="12902056"/>
              </a:cxn>
              <a:cxn ang="0">
                <a:pos x="14060371" y="13718761"/>
              </a:cxn>
              <a:cxn ang="0">
                <a:pos x="15534011" y="14065995"/>
              </a:cxn>
              <a:cxn ang="0">
                <a:pos x="16437713" y="13414486"/>
              </a:cxn>
              <a:cxn ang="0">
                <a:pos x="17516973" y="12947014"/>
              </a:cxn>
              <a:cxn ang="0">
                <a:pos x="18113359" y="12318086"/>
              </a:cxn>
              <a:cxn ang="0">
                <a:pos x="18984463" y="12314852"/>
              </a:cxn>
              <a:cxn ang="0">
                <a:pos x="19767403" y="11301182"/>
              </a:cxn>
              <a:cxn ang="0">
                <a:pos x="21756507" y="11137726"/>
              </a:cxn>
              <a:cxn ang="0">
                <a:pos x="22532977" y="10391076"/>
              </a:cxn>
              <a:cxn ang="0">
                <a:pos x="23823172" y="10660809"/>
              </a:cxn>
              <a:cxn ang="0">
                <a:pos x="23714829" y="9926577"/>
              </a:cxn>
              <a:cxn ang="0">
                <a:pos x="23714829" y="9008512"/>
              </a:cxn>
              <a:cxn ang="0">
                <a:pos x="23717804" y="7612560"/>
              </a:cxn>
              <a:cxn ang="0">
                <a:pos x="23157444" y="6462020"/>
              </a:cxn>
              <a:cxn ang="0">
                <a:pos x="23182283" y="5595638"/>
              </a:cxn>
              <a:cxn ang="0">
                <a:pos x="22823608" y="4580224"/>
              </a:cxn>
              <a:cxn ang="0">
                <a:pos x="22467909" y="3676066"/>
              </a:cxn>
              <a:cxn ang="0">
                <a:pos x="22233428" y="2989507"/>
              </a:cxn>
              <a:cxn ang="0">
                <a:pos x="22295333" y="2253326"/>
              </a:cxn>
              <a:cxn ang="0">
                <a:pos x="21292853" y="2250294"/>
              </a:cxn>
              <a:cxn ang="0">
                <a:pos x="20542385" y="2581478"/>
              </a:cxn>
              <a:cxn ang="0">
                <a:pos x="19604463" y="3033880"/>
              </a:cxn>
              <a:cxn ang="0">
                <a:pos x="18402240" y="3739974"/>
              </a:cxn>
              <a:cxn ang="0">
                <a:pos x="17364962" y="3651874"/>
              </a:cxn>
              <a:cxn ang="0">
                <a:pos x="17011591" y="2813306"/>
              </a:cxn>
              <a:cxn ang="0">
                <a:pos x="16217397" y="1919436"/>
              </a:cxn>
              <a:cxn ang="0">
                <a:pos x="14871445" y="1786963"/>
              </a:cxn>
              <a:cxn ang="0">
                <a:pos x="13867286" y="1709794"/>
              </a:cxn>
              <a:cxn ang="0">
                <a:pos x="12752840" y="1345816"/>
              </a:cxn>
              <a:cxn ang="0">
                <a:pos x="12631621" y="551298"/>
              </a:cxn>
              <a:cxn ang="0">
                <a:pos x="12620689" y="109828"/>
              </a:cxn>
              <a:cxn ang="0">
                <a:pos x="11995321" y="0"/>
              </a:cxn>
            </a:cxnLst>
            <a:rect l="T0" t="T1" r="T2" b="T3"/>
            <a:pathLst>
              <a:path w="23823172" h="14065995">
                <a:moveTo>
                  <a:pt x="11995321" y="0"/>
                </a:moveTo>
                <a:lnTo>
                  <a:pt x="11674811" y="465848"/>
                </a:lnTo>
                <a:lnTo>
                  <a:pt x="11241620" y="675490"/>
                </a:lnTo>
                <a:lnTo>
                  <a:pt x="10687211" y="1020257"/>
                </a:lnTo>
                <a:lnTo>
                  <a:pt x="10264951" y="1602481"/>
                </a:lnTo>
                <a:lnTo>
                  <a:pt x="10146708" y="1980043"/>
                </a:lnTo>
                <a:lnTo>
                  <a:pt x="9823804" y="2498682"/>
                </a:lnTo>
                <a:lnTo>
                  <a:pt x="9890364" y="2857356"/>
                </a:lnTo>
                <a:lnTo>
                  <a:pt x="9542621" y="2978575"/>
                </a:lnTo>
                <a:lnTo>
                  <a:pt x="9379682" y="3323342"/>
                </a:lnTo>
                <a:lnTo>
                  <a:pt x="9649933" y="3574705"/>
                </a:lnTo>
                <a:lnTo>
                  <a:pt x="9559504" y="3928399"/>
                </a:lnTo>
                <a:lnTo>
                  <a:pt x="8913696" y="3927429"/>
                </a:lnTo>
                <a:lnTo>
                  <a:pt x="8469573" y="3902590"/>
                </a:lnTo>
                <a:lnTo>
                  <a:pt x="7680683" y="3863844"/>
                </a:lnTo>
                <a:lnTo>
                  <a:pt x="6806345" y="4023809"/>
                </a:lnTo>
                <a:lnTo>
                  <a:pt x="6248378" y="4236168"/>
                </a:lnTo>
                <a:lnTo>
                  <a:pt x="5885302" y="4450791"/>
                </a:lnTo>
                <a:lnTo>
                  <a:pt x="5340338" y="4666642"/>
                </a:lnTo>
                <a:lnTo>
                  <a:pt x="4979916" y="4998730"/>
                </a:lnTo>
                <a:lnTo>
                  <a:pt x="3745417" y="4998991"/>
                </a:lnTo>
                <a:lnTo>
                  <a:pt x="2476636" y="5025316"/>
                </a:lnTo>
                <a:lnTo>
                  <a:pt x="2051143" y="4779904"/>
                </a:lnTo>
                <a:lnTo>
                  <a:pt x="1762263" y="4317152"/>
                </a:lnTo>
                <a:lnTo>
                  <a:pt x="1277647" y="3803238"/>
                </a:lnTo>
                <a:lnTo>
                  <a:pt x="554089" y="3776910"/>
                </a:lnTo>
                <a:lnTo>
                  <a:pt x="0" y="3831701"/>
                </a:lnTo>
                <a:lnTo>
                  <a:pt x="117661" y="5158955"/>
                </a:lnTo>
                <a:lnTo>
                  <a:pt x="248646" y="9853359"/>
                </a:lnTo>
                <a:lnTo>
                  <a:pt x="727957" y="9867456"/>
                </a:lnTo>
                <a:lnTo>
                  <a:pt x="1147244" y="9690610"/>
                </a:lnTo>
                <a:lnTo>
                  <a:pt x="1898875" y="10053746"/>
                </a:lnTo>
                <a:lnTo>
                  <a:pt x="2223526" y="9692096"/>
                </a:lnTo>
                <a:lnTo>
                  <a:pt x="2905363" y="9681425"/>
                </a:lnTo>
                <a:lnTo>
                  <a:pt x="3356341" y="9931237"/>
                </a:lnTo>
                <a:lnTo>
                  <a:pt x="3871100" y="10050770"/>
                </a:lnTo>
                <a:lnTo>
                  <a:pt x="4018643" y="10157824"/>
                </a:lnTo>
                <a:lnTo>
                  <a:pt x="4605848" y="9985699"/>
                </a:lnTo>
                <a:lnTo>
                  <a:pt x="5157026" y="10148639"/>
                </a:lnTo>
                <a:lnTo>
                  <a:pt x="5730063" y="10420377"/>
                </a:lnTo>
                <a:lnTo>
                  <a:pt x="6265842" y="10589786"/>
                </a:lnTo>
                <a:lnTo>
                  <a:pt x="6585771" y="10900272"/>
                </a:lnTo>
                <a:lnTo>
                  <a:pt x="6963075" y="11407977"/>
                </a:lnTo>
                <a:lnTo>
                  <a:pt x="7374661" y="11707789"/>
                </a:lnTo>
                <a:lnTo>
                  <a:pt x="7829715" y="11979269"/>
                </a:lnTo>
                <a:lnTo>
                  <a:pt x="8373193" y="12060255"/>
                </a:lnTo>
                <a:lnTo>
                  <a:pt x="9287766" y="12038650"/>
                </a:lnTo>
                <a:lnTo>
                  <a:pt x="9884155" y="12367763"/>
                </a:lnTo>
                <a:lnTo>
                  <a:pt x="10295741" y="12689181"/>
                </a:lnTo>
                <a:lnTo>
                  <a:pt x="10850153" y="12686205"/>
                </a:lnTo>
                <a:lnTo>
                  <a:pt x="11114192" y="13063507"/>
                </a:lnTo>
                <a:lnTo>
                  <a:pt x="11660906" y="13322568"/>
                </a:lnTo>
                <a:lnTo>
                  <a:pt x="12587897" y="13249799"/>
                </a:lnTo>
                <a:lnTo>
                  <a:pt x="13255566" y="12902056"/>
                </a:lnTo>
                <a:lnTo>
                  <a:pt x="14070589" y="13004131"/>
                </a:lnTo>
                <a:lnTo>
                  <a:pt x="14060371" y="13718761"/>
                </a:lnTo>
                <a:lnTo>
                  <a:pt x="14849001" y="13833767"/>
                </a:lnTo>
                <a:lnTo>
                  <a:pt x="15534011" y="14065995"/>
                </a:lnTo>
                <a:lnTo>
                  <a:pt x="15962542" y="13647481"/>
                </a:lnTo>
                <a:lnTo>
                  <a:pt x="16437713" y="13414486"/>
                </a:lnTo>
                <a:lnTo>
                  <a:pt x="17158295" y="13150444"/>
                </a:lnTo>
                <a:lnTo>
                  <a:pt x="17516973" y="12947014"/>
                </a:lnTo>
                <a:lnTo>
                  <a:pt x="17791944" y="12608456"/>
                </a:lnTo>
                <a:lnTo>
                  <a:pt x="18113359" y="12318086"/>
                </a:lnTo>
                <a:lnTo>
                  <a:pt x="18515502" y="12136516"/>
                </a:lnTo>
                <a:lnTo>
                  <a:pt x="18984463" y="12314852"/>
                </a:lnTo>
                <a:lnTo>
                  <a:pt x="19371213" y="11720210"/>
                </a:lnTo>
                <a:lnTo>
                  <a:pt x="19767403" y="11301182"/>
                </a:lnTo>
                <a:lnTo>
                  <a:pt x="20891612" y="11333461"/>
                </a:lnTo>
                <a:lnTo>
                  <a:pt x="21756507" y="11137726"/>
                </a:lnTo>
                <a:lnTo>
                  <a:pt x="21963174" y="10603694"/>
                </a:lnTo>
                <a:lnTo>
                  <a:pt x="22532977" y="10391076"/>
                </a:lnTo>
                <a:lnTo>
                  <a:pt x="23121670" y="10729374"/>
                </a:lnTo>
                <a:lnTo>
                  <a:pt x="23823172" y="10660809"/>
                </a:lnTo>
                <a:lnTo>
                  <a:pt x="23764506" y="10221666"/>
                </a:lnTo>
                <a:lnTo>
                  <a:pt x="23714829" y="9926577"/>
                </a:lnTo>
                <a:lnTo>
                  <a:pt x="23540957" y="9421845"/>
                </a:lnTo>
                <a:lnTo>
                  <a:pt x="23714829" y="9008512"/>
                </a:lnTo>
                <a:lnTo>
                  <a:pt x="23652926" y="8349702"/>
                </a:lnTo>
                <a:lnTo>
                  <a:pt x="23717804" y="7612560"/>
                </a:lnTo>
                <a:lnTo>
                  <a:pt x="23405832" y="6955820"/>
                </a:lnTo>
                <a:lnTo>
                  <a:pt x="23157444" y="6462020"/>
                </a:lnTo>
                <a:lnTo>
                  <a:pt x="23132605" y="6003990"/>
                </a:lnTo>
                <a:lnTo>
                  <a:pt x="23182283" y="5595638"/>
                </a:lnTo>
                <a:lnTo>
                  <a:pt x="23071996" y="5176354"/>
                </a:lnTo>
                <a:lnTo>
                  <a:pt x="22823608" y="4580224"/>
                </a:lnTo>
                <a:lnTo>
                  <a:pt x="22801745" y="4208612"/>
                </a:lnTo>
                <a:lnTo>
                  <a:pt x="22467909" y="3676066"/>
                </a:lnTo>
                <a:lnTo>
                  <a:pt x="22432138" y="3356137"/>
                </a:lnTo>
                <a:lnTo>
                  <a:pt x="22233428" y="2989507"/>
                </a:lnTo>
                <a:lnTo>
                  <a:pt x="22343715" y="2724236"/>
                </a:lnTo>
                <a:lnTo>
                  <a:pt x="22295333" y="2253326"/>
                </a:lnTo>
                <a:lnTo>
                  <a:pt x="21789305" y="2404954"/>
                </a:lnTo>
                <a:lnTo>
                  <a:pt x="21292853" y="2250294"/>
                </a:lnTo>
                <a:lnTo>
                  <a:pt x="20950737" y="2482123"/>
                </a:lnTo>
                <a:lnTo>
                  <a:pt x="20542385" y="2581478"/>
                </a:lnTo>
                <a:lnTo>
                  <a:pt x="20100915" y="2758001"/>
                </a:lnTo>
                <a:lnTo>
                  <a:pt x="19604463" y="3033880"/>
                </a:lnTo>
                <a:lnTo>
                  <a:pt x="18853995" y="3386927"/>
                </a:lnTo>
                <a:lnTo>
                  <a:pt x="18402240" y="3739974"/>
                </a:lnTo>
                <a:lnTo>
                  <a:pt x="17949837" y="3706855"/>
                </a:lnTo>
                <a:lnTo>
                  <a:pt x="17364962" y="3651874"/>
                </a:lnTo>
                <a:lnTo>
                  <a:pt x="17022846" y="3265708"/>
                </a:lnTo>
                <a:lnTo>
                  <a:pt x="17011591" y="2813306"/>
                </a:lnTo>
                <a:lnTo>
                  <a:pt x="16658867" y="2394025"/>
                </a:lnTo>
                <a:lnTo>
                  <a:pt x="16217397" y="1919436"/>
                </a:lnTo>
                <a:lnTo>
                  <a:pt x="15467253" y="1753844"/>
                </a:lnTo>
                <a:lnTo>
                  <a:pt x="14871445" y="1786963"/>
                </a:lnTo>
                <a:lnTo>
                  <a:pt x="14286570" y="1753844"/>
                </a:lnTo>
                <a:lnTo>
                  <a:pt x="13867286" y="1709794"/>
                </a:lnTo>
                <a:lnTo>
                  <a:pt x="13348970" y="1566389"/>
                </a:lnTo>
                <a:lnTo>
                  <a:pt x="12752840" y="1345816"/>
                </a:lnTo>
                <a:lnTo>
                  <a:pt x="12796890" y="904345"/>
                </a:lnTo>
                <a:lnTo>
                  <a:pt x="12631621" y="551298"/>
                </a:lnTo>
                <a:lnTo>
                  <a:pt x="12775026" y="308538"/>
                </a:lnTo>
                <a:lnTo>
                  <a:pt x="12620689" y="109828"/>
                </a:lnTo>
                <a:lnTo>
                  <a:pt x="12309556" y="95078"/>
                </a:lnTo>
                <a:lnTo>
                  <a:pt x="119953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30" name="object 914">
            <a:extLst>
              <a:ext uri="{FF2B5EF4-FFF2-40B4-BE49-F238E27FC236}">
                <a16:creationId xmlns:a16="http://schemas.microsoft.com/office/drawing/2014/main" id="{1FCF7FF1-AE67-43DA-9822-BC8D1109B8B2}"/>
              </a:ext>
            </a:extLst>
          </p:cNvPr>
          <p:cNvSpPr txBox="1"/>
          <p:nvPr/>
        </p:nvSpPr>
        <p:spPr>
          <a:xfrm>
            <a:off x="5433458" y="5373452"/>
            <a:ext cx="55752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2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Dalanzadgad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61" name="object 168">
            <a:extLst>
              <a:ext uri="{FF2B5EF4-FFF2-40B4-BE49-F238E27FC236}">
                <a16:creationId xmlns:a16="http://schemas.microsoft.com/office/drawing/2014/main" id="{F4B65157-8A0D-4107-8622-D4CB7199145D}"/>
              </a:ext>
            </a:extLst>
          </p:cNvPr>
          <p:cNvSpPr/>
          <p:nvPr/>
        </p:nvSpPr>
        <p:spPr>
          <a:xfrm>
            <a:off x="6102046" y="54287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62" name="任意多边形 5">
            <a:extLst>
              <a:ext uri="{FF2B5EF4-FFF2-40B4-BE49-F238E27FC236}">
                <a16:creationId xmlns:a16="http://schemas.microsoft.com/office/drawing/2014/main" id="{9580D01B-F659-45CA-8252-9F633CF71C1D}"/>
              </a:ext>
            </a:extLst>
          </p:cNvPr>
          <p:cNvSpPr>
            <a:spLocks/>
          </p:cNvSpPr>
          <p:nvPr/>
        </p:nvSpPr>
        <p:spPr bwMode="auto">
          <a:xfrm>
            <a:off x="2415277" y="3540332"/>
            <a:ext cx="1735107" cy="2219700"/>
          </a:xfrm>
          <a:custGeom>
            <a:avLst/>
            <a:gdLst>
              <a:gd name="T0" fmla="*/ 0 w 30211314"/>
              <a:gd name="T1" fmla="*/ 0 h 43938769"/>
              <a:gd name="T2" fmla="*/ 30211314 w 30211314"/>
              <a:gd name="T3" fmla="*/ 43938769 h 43938769"/>
            </a:gdLst>
            <a:ahLst/>
            <a:cxnLst>
              <a:cxn ang="0">
                <a:pos x="24924738" y="10039357"/>
              </a:cxn>
              <a:cxn ang="0">
                <a:pos x="22582127" y="10503557"/>
              </a:cxn>
              <a:cxn ang="0">
                <a:pos x="21539547" y="8787988"/>
              </a:cxn>
              <a:cxn ang="0">
                <a:pos x="19359100" y="8161625"/>
              </a:cxn>
              <a:cxn ang="0">
                <a:pos x="18407728" y="6908897"/>
              </a:cxn>
              <a:cxn ang="0">
                <a:pos x="18802332" y="5308869"/>
              </a:cxn>
              <a:cxn ang="0">
                <a:pos x="16204988" y="3731813"/>
              </a:cxn>
              <a:cxn ang="0">
                <a:pos x="14050911" y="2133144"/>
              </a:cxn>
              <a:cxn ang="0">
                <a:pos x="12242095" y="1507460"/>
              </a:cxn>
              <a:cxn ang="0">
                <a:pos x="10063007" y="788528"/>
              </a:cxn>
              <a:cxn ang="0">
                <a:pos x="7627828" y="0"/>
              </a:cxn>
              <a:cxn ang="0">
                <a:pos x="5471712" y="92568"/>
              </a:cxn>
              <a:cxn ang="0">
                <a:pos x="4776432" y="1739220"/>
              </a:cxn>
              <a:cxn ang="0">
                <a:pos x="5958884" y="3431816"/>
              </a:cxn>
              <a:cxn ang="0">
                <a:pos x="6817687" y="6331875"/>
              </a:cxn>
              <a:cxn ang="0">
                <a:pos x="7931222" y="8163663"/>
              </a:cxn>
              <a:cxn ang="0">
                <a:pos x="5844023" y="8812999"/>
              </a:cxn>
              <a:cxn ang="0">
                <a:pos x="3733172" y="8903529"/>
              </a:cxn>
              <a:cxn ang="0">
                <a:pos x="3663576" y="10828564"/>
              </a:cxn>
              <a:cxn ang="0">
                <a:pos x="3014919" y="12892113"/>
              </a:cxn>
              <a:cxn ang="0">
                <a:pos x="2319639" y="15002285"/>
              </a:cxn>
              <a:cxn ang="0">
                <a:pos x="116220" y="16022573"/>
              </a:cxn>
              <a:cxn ang="0">
                <a:pos x="417575" y="17672891"/>
              </a:cxn>
              <a:cxn ang="0">
                <a:pos x="417575" y="20382109"/>
              </a:cxn>
              <a:cxn ang="0">
                <a:pos x="1576376" y="22558479"/>
              </a:cxn>
              <a:cxn ang="0">
                <a:pos x="4150747" y="24390947"/>
              </a:cxn>
              <a:cxn ang="0">
                <a:pos x="6237267" y="26640311"/>
              </a:cxn>
              <a:cxn ang="0">
                <a:pos x="8347439" y="28518043"/>
              </a:cxn>
              <a:cxn ang="0">
                <a:pos x="10573151" y="29329543"/>
              </a:cxn>
              <a:cxn ang="0">
                <a:pos x="11662355" y="29885631"/>
              </a:cxn>
              <a:cxn ang="0">
                <a:pos x="11987363" y="31764043"/>
              </a:cxn>
              <a:cxn ang="0">
                <a:pos x="13029944" y="35055988"/>
              </a:cxn>
              <a:cxn ang="0">
                <a:pos x="14305643" y="37467516"/>
              </a:cxn>
              <a:cxn ang="0">
                <a:pos x="15140795" y="39044572"/>
              </a:cxn>
              <a:cxn ang="0">
                <a:pos x="16322567" y="40783792"/>
              </a:cxn>
              <a:cxn ang="0">
                <a:pos x="19313155" y="41942592"/>
              </a:cxn>
              <a:cxn ang="0">
                <a:pos x="22767943" y="43032476"/>
              </a:cxn>
              <a:cxn ang="0">
                <a:pos x="25434871" y="43938769"/>
              </a:cxn>
              <a:cxn ang="0">
                <a:pos x="25365286" y="41387183"/>
              </a:cxn>
              <a:cxn ang="0">
                <a:pos x="24901087" y="38861474"/>
              </a:cxn>
              <a:cxn ang="0">
                <a:pos x="25527450" y="37215502"/>
              </a:cxn>
              <a:cxn ang="0">
                <a:pos x="26246382" y="34919514"/>
              </a:cxn>
              <a:cxn ang="0">
                <a:pos x="26478142" y="32066758"/>
              </a:cxn>
              <a:cxn ang="0">
                <a:pos x="26283213" y="29448897"/>
              </a:cxn>
              <a:cxn ang="0">
                <a:pos x="27660594" y="28425475"/>
              </a:cxn>
              <a:cxn ang="0">
                <a:pos x="28008574" y="25874755"/>
              </a:cxn>
              <a:cxn ang="0">
                <a:pos x="29121430" y="23974050"/>
              </a:cxn>
              <a:cxn ang="0">
                <a:pos x="29863334" y="21632118"/>
              </a:cxn>
              <a:cxn ang="0">
                <a:pos x="30072122" y="19476002"/>
              </a:cxn>
              <a:cxn ang="0">
                <a:pos x="29423466" y="17319206"/>
              </a:cxn>
              <a:cxn ang="0">
                <a:pos x="28171418" y="14958647"/>
              </a:cxn>
              <a:cxn ang="0">
                <a:pos x="26446058" y="13157448"/>
              </a:cxn>
              <a:cxn ang="0">
                <a:pos x="25822905" y="11094333"/>
              </a:cxn>
            </a:cxnLst>
            <a:rect l="T0" t="T1" r="T2" b="T3"/>
            <a:pathLst>
              <a:path w="30211314" h="43938769">
                <a:moveTo>
                  <a:pt x="25822905" y="11094333"/>
                </a:moveTo>
                <a:lnTo>
                  <a:pt x="24924738" y="10039357"/>
                </a:lnTo>
                <a:lnTo>
                  <a:pt x="23649039" y="11292085"/>
                </a:lnTo>
                <a:lnTo>
                  <a:pt x="22582127" y="10503557"/>
                </a:lnTo>
                <a:lnTo>
                  <a:pt x="22513211" y="9692057"/>
                </a:lnTo>
                <a:lnTo>
                  <a:pt x="21539547" y="8787988"/>
                </a:lnTo>
                <a:lnTo>
                  <a:pt x="20426011" y="7859589"/>
                </a:lnTo>
                <a:lnTo>
                  <a:pt x="19359100" y="8161625"/>
                </a:lnTo>
                <a:lnTo>
                  <a:pt x="18571931" y="7744728"/>
                </a:lnTo>
                <a:lnTo>
                  <a:pt x="18407728" y="6908897"/>
                </a:lnTo>
                <a:lnTo>
                  <a:pt x="18802332" y="6236589"/>
                </a:lnTo>
                <a:lnTo>
                  <a:pt x="18802332" y="5308869"/>
                </a:lnTo>
                <a:lnTo>
                  <a:pt x="17642852" y="4450745"/>
                </a:lnTo>
                <a:lnTo>
                  <a:pt x="16204988" y="3731813"/>
                </a:lnTo>
                <a:lnTo>
                  <a:pt x="15557691" y="3060864"/>
                </a:lnTo>
                <a:lnTo>
                  <a:pt x="14050911" y="2133144"/>
                </a:lnTo>
                <a:lnTo>
                  <a:pt x="12751560" y="2133144"/>
                </a:lnTo>
                <a:lnTo>
                  <a:pt x="12242095" y="1507460"/>
                </a:lnTo>
                <a:lnTo>
                  <a:pt x="11361679" y="1066912"/>
                </a:lnTo>
                <a:lnTo>
                  <a:pt x="10063007" y="788528"/>
                </a:lnTo>
                <a:lnTo>
                  <a:pt x="8926499" y="695960"/>
                </a:lnTo>
                <a:lnTo>
                  <a:pt x="7627828" y="0"/>
                </a:lnTo>
                <a:lnTo>
                  <a:pt x="6469027" y="46624"/>
                </a:lnTo>
                <a:lnTo>
                  <a:pt x="5471712" y="92568"/>
                </a:lnTo>
                <a:lnTo>
                  <a:pt x="4351381" y="618889"/>
                </a:lnTo>
                <a:lnTo>
                  <a:pt x="4776432" y="1739220"/>
                </a:lnTo>
                <a:lnTo>
                  <a:pt x="5239952" y="3037892"/>
                </a:lnTo>
                <a:lnTo>
                  <a:pt x="5958884" y="3431816"/>
                </a:lnTo>
                <a:lnTo>
                  <a:pt x="6933907" y="4429811"/>
                </a:lnTo>
                <a:lnTo>
                  <a:pt x="6817687" y="6331875"/>
                </a:lnTo>
                <a:lnTo>
                  <a:pt x="7652838" y="6934587"/>
                </a:lnTo>
                <a:lnTo>
                  <a:pt x="7931222" y="8163663"/>
                </a:lnTo>
                <a:lnTo>
                  <a:pt x="7073099" y="8533936"/>
                </a:lnTo>
                <a:lnTo>
                  <a:pt x="5844023" y="8812999"/>
                </a:lnTo>
                <a:lnTo>
                  <a:pt x="4568323" y="9578555"/>
                </a:lnTo>
                <a:lnTo>
                  <a:pt x="3733172" y="8903529"/>
                </a:lnTo>
                <a:lnTo>
                  <a:pt x="3571008" y="9623140"/>
                </a:lnTo>
                <a:lnTo>
                  <a:pt x="3663576" y="10828564"/>
                </a:lnTo>
                <a:lnTo>
                  <a:pt x="3942639" y="11871825"/>
                </a:lnTo>
                <a:lnTo>
                  <a:pt x="3014919" y="12892113"/>
                </a:lnTo>
                <a:lnTo>
                  <a:pt x="2318960" y="13703613"/>
                </a:lnTo>
                <a:cubicBezTo>
                  <a:pt x="2319186" y="14136504"/>
                  <a:pt x="2319413" y="14569394"/>
                  <a:pt x="2319639" y="15002285"/>
                </a:cubicBezTo>
                <a:lnTo>
                  <a:pt x="1043940" y="15536080"/>
                </a:lnTo>
                <a:lnTo>
                  <a:pt x="116220" y="16022573"/>
                </a:lnTo>
                <a:lnTo>
                  <a:pt x="0" y="17112457"/>
                </a:lnTo>
                <a:lnTo>
                  <a:pt x="417575" y="17672891"/>
                </a:lnTo>
                <a:lnTo>
                  <a:pt x="440548" y="19134406"/>
                </a:lnTo>
                <a:lnTo>
                  <a:pt x="417575" y="20382109"/>
                </a:lnTo>
                <a:lnTo>
                  <a:pt x="353811" y="21987825"/>
                </a:lnTo>
                <a:lnTo>
                  <a:pt x="1576376" y="22558479"/>
                </a:lnTo>
                <a:lnTo>
                  <a:pt x="2829104" y="23486878"/>
                </a:lnTo>
                <a:lnTo>
                  <a:pt x="4150747" y="24390947"/>
                </a:lnTo>
                <a:lnTo>
                  <a:pt x="5263603" y="25620023"/>
                </a:lnTo>
                <a:lnTo>
                  <a:pt x="6237267" y="26640311"/>
                </a:lnTo>
                <a:lnTo>
                  <a:pt x="7280527" y="27961955"/>
                </a:lnTo>
                <a:lnTo>
                  <a:pt x="8347439" y="28518043"/>
                </a:lnTo>
                <a:lnTo>
                  <a:pt x="9738679" y="29097783"/>
                </a:lnTo>
                <a:lnTo>
                  <a:pt x="10573151" y="29329543"/>
                </a:lnTo>
                <a:lnTo>
                  <a:pt x="11384651" y="29422111"/>
                </a:lnTo>
                <a:lnTo>
                  <a:pt x="11662355" y="29885631"/>
                </a:lnTo>
                <a:lnTo>
                  <a:pt x="11244780" y="31207955"/>
                </a:lnTo>
                <a:lnTo>
                  <a:pt x="11987363" y="31764043"/>
                </a:lnTo>
                <a:lnTo>
                  <a:pt x="12984679" y="32761359"/>
                </a:lnTo>
                <a:lnTo>
                  <a:pt x="13029944" y="35055988"/>
                </a:lnTo>
                <a:lnTo>
                  <a:pt x="13586711" y="36516824"/>
                </a:lnTo>
                <a:lnTo>
                  <a:pt x="14305643" y="37467516"/>
                </a:lnTo>
                <a:lnTo>
                  <a:pt x="14166451" y="38256044"/>
                </a:lnTo>
                <a:lnTo>
                  <a:pt x="15140795" y="39044572"/>
                </a:lnTo>
                <a:lnTo>
                  <a:pt x="16174657" y="40025185"/>
                </a:lnTo>
                <a:lnTo>
                  <a:pt x="16322567" y="40783792"/>
                </a:lnTo>
                <a:lnTo>
                  <a:pt x="16832711" y="41734484"/>
                </a:lnTo>
                <a:lnTo>
                  <a:pt x="19313155" y="41942592"/>
                </a:lnTo>
                <a:lnTo>
                  <a:pt x="21005751" y="41988537"/>
                </a:lnTo>
                <a:lnTo>
                  <a:pt x="22767943" y="43032476"/>
                </a:lnTo>
                <a:lnTo>
                  <a:pt x="23997019" y="43403428"/>
                </a:lnTo>
                <a:lnTo>
                  <a:pt x="25434871" y="43938769"/>
                </a:lnTo>
                <a:cubicBezTo>
                  <a:pt x="25432063" y="43441976"/>
                  <a:pt x="25228902" y="43090080"/>
                  <a:pt x="25226094" y="42593287"/>
                </a:cubicBezTo>
                <a:lnTo>
                  <a:pt x="25365286" y="41387183"/>
                </a:lnTo>
                <a:lnTo>
                  <a:pt x="25249067" y="39835138"/>
                </a:lnTo>
                <a:lnTo>
                  <a:pt x="24901087" y="38861474"/>
                </a:lnTo>
                <a:lnTo>
                  <a:pt x="25109875" y="37679022"/>
                </a:lnTo>
                <a:lnTo>
                  <a:pt x="25527450" y="37215502"/>
                </a:lnTo>
                <a:lnTo>
                  <a:pt x="25597046" y="36055342"/>
                </a:lnTo>
                <a:lnTo>
                  <a:pt x="26246382" y="34919514"/>
                </a:lnTo>
                <a:lnTo>
                  <a:pt x="26408546" y="33435026"/>
                </a:lnTo>
                <a:lnTo>
                  <a:pt x="26478142" y="32066758"/>
                </a:lnTo>
                <a:lnTo>
                  <a:pt x="26338950" y="30860654"/>
                </a:lnTo>
                <a:lnTo>
                  <a:pt x="26283213" y="29448897"/>
                </a:lnTo>
                <a:lnTo>
                  <a:pt x="26941662" y="28518043"/>
                </a:lnTo>
                <a:lnTo>
                  <a:pt x="27660594" y="28425475"/>
                </a:lnTo>
                <a:lnTo>
                  <a:pt x="27869382" y="27289646"/>
                </a:lnTo>
                <a:lnTo>
                  <a:pt x="28008574" y="25874755"/>
                </a:lnTo>
                <a:lnTo>
                  <a:pt x="28286279" y="24599734"/>
                </a:lnTo>
                <a:lnTo>
                  <a:pt x="29121430" y="23974050"/>
                </a:lnTo>
                <a:lnTo>
                  <a:pt x="29561978" y="22883487"/>
                </a:lnTo>
                <a:lnTo>
                  <a:pt x="29863334" y="21632118"/>
                </a:lnTo>
                <a:lnTo>
                  <a:pt x="30211314" y="20681426"/>
                </a:lnTo>
                <a:lnTo>
                  <a:pt x="30072122" y="19476002"/>
                </a:lnTo>
                <a:lnTo>
                  <a:pt x="30026178" y="18339494"/>
                </a:lnTo>
                <a:lnTo>
                  <a:pt x="29423466" y="17319206"/>
                </a:lnTo>
                <a:lnTo>
                  <a:pt x="28704534" y="16415137"/>
                </a:lnTo>
                <a:lnTo>
                  <a:pt x="28171418" y="14958647"/>
                </a:lnTo>
                <a:lnTo>
                  <a:pt x="27256878" y="14038544"/>
                </a:lnTo>
                <a:lnTo>
                  <a:pt x="26446058" y="13157448"/>
                </a:lnTo>
                <a:lnTo>
                  <a:pt x="26051448" y="12114188"/>
                </a:lnTo>
                <a:lnTo>
                  <a:pt x="25822905" y="1109433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63" name="任意多边形 9">
            <a:extLst>
              <a:ext uri="{FF2B5EF4-FFF2-40B4-BE49-F238E27FC236}">
                <a16:creationId xmlns:a16="http://schemas.microsoft.com/office/drawing/2014/main" id="{07A8A913-7D58-445D-83D0-B14DBA36A882}"/>
              </a:ext>
            </a:extLst>
          </p:cNvPr>
          <p:cNvSpPr>
            <a:spLocks/>
          </p:cNvSpPr>
          <p:nvPr/>
        </p:nvSpPr>
        <p:spPr bwMode="auto">
          <a:xfrm>
            <a:off x="2555084" y="2659045"/>
            <a:ext cx="1874915" cy="1452696"/>
          </a:xfrm>
          <a:custGeom>
            <a:avLst/>
            <a:gdLst>
              <a:gd name="T0" fmla="*/ 0 w 15543317"/>
              <a:gd name="T1" fmla="*/ 0 h 13672844"/>
              <a:gd name="T2" fmla="*/ 15543317 w 15543317"/>
              <a:gd name="T3" fmla="*/ 13672844 h 13672844"/>
            </a:gdLst>
            <a:ahLst/>
            <a:cxnLst>
              <a:cxn ang="0">
                <a:pos x="6586999" y="1291291"/>
              </a:cxn>
              <a:cxn ang="0">
                <a:pos x="6840691" y="2549466"/>
              </a:cxn>
              <a:cxn ang="0">
                <a:pos x="6818827" y="3366170"/>
              </a:cxn>
              <a:cxn ang="0">
                <a:pos x="6576067" y="4558108"/>
              </a:cxn>
              <a:cxn ang="0">
                <a:pos x="5616281" y="4855203"/>
              </a:cxn>
              <a:cxn ang="0">
                <a:pos x="4402480" y="5098287"/>
              </a:cxn>
              <a:cxn ang="0">
                <a:pos x="3442370" y="4645885"/>
              </a:cxn>
              <a:cxn ang="0">
                <a:pos x="2338856" y="4988000"/>
              </a:cxn>
              <a:cxn ang="0">
                <a:pos x="1665880" y="4921117"/>
              </a:cxn>
              <a:cxn ang="0">
                <a:pos x="1067155" y="5627662"/>
              </a:cxn>
              <a:cxn ang="0">
                <a:pos x="0" y="6918180"/>
              </a:cxn>
              <a:cxn ang="0">
                <a:pos x="308674" y="7690511"/>
              </a:cxn>
              <a:cxn ang="0">
                <a:pos x="917272" y="8596674"/>
              </a:cxn>
              <a:cxn ang="0">
                <a:pos x="2466025" y="8298418"/>
              </a:cxn>
              <a:cxn ang="0">
                <a:pos x="3643151" y="8675723"/>
              </a:cxn>
              <a:cxn ang="0">
                <a:pos x="4643169" y="8997138"/>
              </a:cxn>
              <a:cxn ang="0">
                <a:pos x="5532904" y="9310857"/>
              </a:cxn>
              <a:cxn ang="0">
                <a:pos x="6589069" y="10099747"/>
              </a:cxn>
              <a:cxn ang="0">
                <a:pos x="7792262" y="10826539"/>
              </a:cxn>
              <a:cxn ang="0">
                <a:pos x="7597046" y="11579661"/>
              </a:cxn>
              <a:cxn ang="0">
                <a:pos x="8053848" y="12179026"/>
              </a:cxn>
              <a:cxn ang="0">
                <a:pos x="9128124" y="12503677"/>
              </a:cxn>
              <a:cxn ang="0">
                <a:pos x="9587899" y="13292567"/>
              </a:cxn>
              <a:cxn ang="0">
                <a:pos x="10699695" y="13072249"/>
              </a:cxn>
              <a:cxn ang="0">
                <a:pos x="11246407" y="13166881"/>
              </a:cxn>
              <a:cxn ang="0">
                <a:pos x="11580240" y="12626379"/>
              </a:cxn>
              <a:cxn ang="0">
                <a:pos x="11785420" y="11697643"/>
              </a:cxn>
              <a:cxn ang="0">
                <a:pos x="12553936" y="11005133"/>
              </a:cxn>
              <a:cxn ang="0">
                <a:pos x="12914357" y="10446004"/>
              </a:cxn>
              <a:cxn ang="0">
                <a:pos x="13815472" y="9357364"/>
              </a:cxn>
              <a:cxn ang="0">
                <a:pos x="13448906" y="8650623"/>
              </a:cxn>
              <a:cxn ang="0">
                <a:pos x="14232815" y="7966392"/>
              </a:cxn>
              <a:cxn ang="0">
                <a:pos x="14994214" y="7723632"/>
              </a:cxn>
              <a:cxn ang="0">
                <a:pos x="15443962" y="7191083"/>
              </a:cxn>
              <a:cxn ang="0">
                <a:pos x="15096219" y="6622767"/>
              </a:cxn>
              <a:cxn ang="0">
                <a:pos x="15479732" y="5830901"/>
              </a:cxn>
              <a:cxn ang="0">
                <a:pos x="15256183" y="4975451"/>
              </a:cxn>
              <a:cxn ang="0">
                <a:pos x="15394284" y="4407135"/>
              </a:cxn>
              <a:cxn ang="0">
                <a:pos x="14801129" y="4467744"/>
              </a:cxn>
              <a:cxn ang="0">
                <a:pos x="14048010" y="4953588"/>
              </a:cxn>
              <a:cxn ang="0">
                <a:pos x="12911377" y="4644591"/>
              </a:cxn>
              <a:cxn ang="0">
                <a:pos x="12103599" y="4159717"/>
              </a:cxn>
              <a:cxn ang="0">
                <a:pos x="11044458" y="3652010"/>
              </a:cxn>
              <a:cxn ang="0">
                <a:pos x="10128398" y="3161185"/>
              </a:cxn>
              <a:cxn ang="0">
                <a:pos x="10114491" y="2386202"/>
              </a:cxn>
              <a:cxn ang="0">
                <a:pos x="10682808" y="1707599"/>
              </a:cxn>
              <a:cxn ang="0">
                <a:pos x="10570195" y="849823"/>
              </a:cxn>
              <a:cxn ang="0">
                <a:pos x="9367002" y="551757"/>
              </a:cxn>
              <a:cxn ang="0">
                <a:pos x="8340656" y="110287"/>
              </a:cxn>
              <a:cxn ang="0">
                <a:pos x="7292769" y="275876"/>
              </a:cxn>
            </a:cxnLst>
            <a:rect l="T0" t="T1" r="T2" b="T3"/>
            <a:pathLst>
              <a:path w="15543317" h="13672844">
                <a:moveTo>
                  <a:pt x="6880652" y="498911"/>
                </a:moveTo>
                <a:lnTo>
                  <a:pt x="6586999" y="1291291"/>
                </a:lnTo>
                <a:lnTo>
                  <a:pt x="6586999" y="1964590"/>
                </a:lnTo>
                <a:lnTo>
                  <a:pt x="6840691" y="2549466"/>
                </a:lnTo>
                <a:lnTo>
                  <a:pt x="7249366" y="3024055"/>
                </a:lnTo>
                <a:lnTo>
                  <a:pt x="6818827" y="3366170"/>
                </a:lnTo>
                <a:lnTo>
                  <a:pt x="6553880" y="3884809"/>
                </a:lnTo>
                <a:lnTo>
                  <a:pt x="6576067" y="4558108"/>
                </a:lnTo>
                <a:lnTo>
                  <a:pt x="6289257" y="4734631"/>
                </a:lnTo>
                <a:lnTo>
                  <a:pt x="5616281" y="4855203"/>
                </a:lnTo>
                <a:lnTo>
                  <a:pt x="4987355" y="5252624"/>
                </a:lnTo>
                <a:lnTo>
                  <a:pt x="4402480" y="5098287"/>
                </a:lnTo>
                <a:lnTo>
                  <a:pt x="3916959" y="4767103"/>
                </a:lnTo>
                <a:lnTo>
                  <a:pt x="3442370" y="4645885"/>
                </a:lnTo>
                <a:lnTo>
                  <a:pt x="2879681" y="4601511"/>
                </a:lnTo>
                <a:lnTo>
                  <a:pt x="2338856" y="4988000"/>
                </a:lnTo>
                <a:lnTo>
                  <a:pt x="2063301" y="4722730"/>
                </a:lnTo>
                <a:lnTo>
                  <a:pt x="1665880" y="4921117"/>
                </a:lnTo>
                <a:lnTo>
                  <a:pt x="1875845" y="5219182"/>
                </a:lnTo>
                <a:lnTo>
                  <a:pt x="1067155" y="5627662"/>
                </a:lnTo>
                <a:lnTo>
                  <a:pt x="551757" y="6245205"/>
                </a:lnTo>
                <a:lnTo>
                  <a:pt x="0" y="6918180"/>
                </a:lnTo>
                <a:lnTo>
                  <a:pt x="54982" y="7238109"/>
                </a:lnTo>
                <a:lnTo>
                  <a:pt x="308674" y="7690511"/>
                </a:lnTo>
                <a:lnTo>
                  <a:pt x="595161" y="8297897"/>
                </a:lnTo>
                <a:lnTo>
                  <a:pt x="917272" y="8596674"/>
                </a:lnTo>
                <a:lnTo>
                  <a:pt x="1442657" y="8348093"/>
                </a:lnTo>
                <a:lnTo>
                  <a:pt x="2466025" y="8298418"/>
                </a:lnTo>
                <a:lnTo>
                  <a:pt x="3098310" y="8633289"/>
                </a:lnTo>
                <a:lnTo>
                  <a:pt x="3643151" y="8675723"/>
                </a:lnTo>
                <a:lnTo>
                  <a:pt x="4242518" y="8806126"/>
                </a:lnTo>
                <a:lnTo>
                  <a:pt x="4643169" y="8997138"/>
                </a:lnTo>
                <a:lnTo>
                  <a:pt x="4898739" y="9315577"/>
                </a:lnTo>
                <a:lnTo>
                  <a:pt x="5532904" y="9310857"/>
                </a:lnTo>
                <a:lnTo>
                  <a:pt x="6250511" y="9754980"/>
                </a:lnTo>
                <a:lnTo>
                  <a:pt x="6589069" y="10099747"/>
                </a:lnTo>
                <a:lnTo>
                  <a:pt x="7256741" y="10427372"/>
                </a:lnTo>
                <a:lnTo>
                  <a:pt x="7792262" y="10826539"/>
                </a:lnTo>
                <a:cubicBezTo>
                  <a:pt x="7793922" y="10964727"/>
                  <a:pt x="7795583" y="11102915"/>
                  <a:pt x="7797243" y="11241103"/>
                </a:cubicBezTo>
                <a:lnTo>
                  <a:pt x="7597046" y="11579661"/>
                </a:lnTo>
                <a:lnTo>
                  <a:pt x="7679261" y="11974104"/>
                </a:lnTo>
                <a:lnTo>
                  <a:pt x="8053848" y="12179026"/>
                </a:lnTo>
                <a:lnTo>
                  <a:pt x="8556572" y="12033224"/>
                </a:lnTo>
                <a:lnTo>
                  <a:pt x="9128124" y="12503677"/>
                </a:lnTo>
                <a:lnTo>
                  <a:pt x="9541197" y="12896633"/>
                </a:lnTo>
                <a:lnTo>
                  <a:pt x="9587899" y="13292567"/>
                </a:lnTo>
                <a:lnTo>
                  <a:pt x="10094119" y="13672844"/>
                </a:lnTo>
                <a:lnTo>
                  <a:pt x="10699695" y="13072249"/>
                </a:lnTo>
                <a:lnTo>
                  <a:pt x="11123050" y="13569671"/>
                </a:lnTo>
                <a:lnTo>
                  <a:pt x="11246407" y="13166881"/>
                </a:lnTo>
                <a:lnTo>
                  <a:pt x="11525840" y="12983567"/>
                </a:lnTo>
                <a:lnTo>
                  <a:pt x="11580240" y="12626379"/>
                </a:lnTo>
                <a:lnTo>
                  <a:pt x="11495053" y="12158909"/>
                </a:lnTo>
                <a:lnTo>
                  <a:pt x="11785420" y="11697643"/>
                </a:lnTo>
                <a:lnTo>
                  <a:pt x="12131676" y="11357599"/>
                </a:lnTo>
                <a:lnTo>
                  <a:pt x="12553936" y="11005133"/>
                </a:lnTo>
                <a:lnTo>
                  <a:pt x="13024383" y="10890124"/>
                </a:lnTo>
                <a:lnTo>
                  <a:pt x="12914357" y="10446004"/>
                </a:lnTo>
                <a:lnTo>
                  <a:pt x="13397223" y="9699091"/>
                </a:lnTo>
                <a:lnTo>
                  <a:pt x="13815472" y="9357364"/>
                </a:lnTo>
                <a:lnTo>
                  <a:pt x="13669803" y="9003670"/>
                </a:lnTo>
                <a:lnTo>
                  <a:pt x="13448906" y="8650623"/>
                </a:lnTo>
                <a:lnTo>
                  <a:pt x="13791345" y="8220084"/>
                </a:lnTo>
                <a:lnTo>
                  <a:pt x="14232815" y="7966392"/>
                </a:lnTo>
                <a:lnTo>
                  <a:pt x="14718336" y="7922342"/>
                </a:lnTo>
                <a:lnTo>
                  <a:pt x="14994214" y="7723632"/>
                </a:lnTo>
                <a:lnTo>
                  <a:pt x="15296997" y="7479174"/>
                </a:lnTo>
                <a:lnTo>
                  <a:pt x="15443962" y="7191083"/>
                </a:lnTo>
                <a:lnTo>
                  <a:pt x="15294929" y="6871154"/>
                </a:lnTo>
                <a:lnTo>
                  <a:pt x="15096219" y="6622767"/>
                </a:lnTo>
                <a:lnTo>
                  <a:pt x="15294929" y="6164737"/>
                </a:lnTo>
                <a:lnTo>
                  <a:pt x="15479732" y="5830901"/>
                </a:lnTo>
                <a:lnTo>
                  <a:pt x="15543317" y="5353984"/>
                </a:lnTo>
                <a:lnTo>
                  <a:pt x="15256183" y="4975451"/>
                </a:lnTo>
                <a:lnTo>
                  <a:pt x="15543317" y="4655523"/>
                </a:lnTo>
                <a:lnTo>
                  <a:pt x="15394284" y="4407135"/>
                </a:lnTo>
                <a:lnTo>
                  <a:pt x="15159804" y="4421042"/>
                </a:lnTo>
                <a:lnTo>
                  <a:pt x="14801129" y="4467744"/>
                </a:lnTo>
                <a:lnTo>
                  <a:pt x="14367938" y="4666454"/>
                </a:lnTo>
                <a:lnTo>
                  <a:pt x="14048010" y="4953588"/>
                </a:lnTo>
                <a:lnTo>
                  <a:pt x="13416109" y="4655523"/>
                </a:lnTo>
                <a:lnTo>
                  <a:pt x="12911377" y="4644591"/>
                </a:lnTo>
                <a:lnTo>
                  <a:pt x="12434459" y="4579001"/>
                </a:lnTo>
                <a:lnTo>
                  <a:pt x="12103599" y="4159717"/>
                </a:lnTo>
                <a:lnTo>
                  <a:pt x="11673383" y="3850720"/>
                </a:lnTo>
                <a:lnTo>
                  <a:pt x="11044458" y="3652010"/>
                </a:lnTo>
                <a:lnTo>
                  <a:pt x="10561589" y="3704663"/>
                </a:lnTo>
                <a:lnTo>
                  <a:pt x="10128398" y="3161185"/>
                </a:lnTo>
                <a:lnTo>
                  <a:pt x="9918756" y="2805486"/>
                </a:lnTo>
                <a:lnTo>
                  <a:pt x="10114491" y="2386202"/>
                </a:lnTo>
                <a:lnTo>
                  <a:pt x="10409581" y="2027528"/>
                </a:lnTo>
                <a:lnTo>
                  <a:pt x="10682808" y="1707599"/>
                </a:lnTo>
                <a:lnTo>
                  <a:pt x="10605702" y="1289935"/>
                </a:lnTo>
                <a:lnTo>
                  <a:pt x="10570195" y="849823"/>
                </a:lnTo>
                <a:lnTo>
                  <a:pt x="9907827" y="617994"/>
                </a:lnTo>
                <a:lnTo>
                  <a:pt x="9367002" y="551757"/>
                </a:lnTo>
                <a:lnTo>
                  <a:pt x="8870549" y="607062"/>
                </a:lnTo>
                <a:lnTo>
                  <a:pt x="8340656" y="110287"/>
                </a:lnTo>
                <a:lnTo>
                  <a:pt x="7700798" y="0"/>
                </a:lnTo>
                <a:lnTo>
                  <a:pt x="7292769" y="275876"/>
                </a:lnTo>
                <a:lnTo>
                  <a:pt x="6880652" y="49891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64" name="任意多边形 12">
            <a:extLst>
              <a:ext uri="{FF2B5EF4-FFF2-40B4-BE49-F238E27FC236}">
                <a16:creationId xmlns:a16="http://schemas.microsoft.com/office/drawing/2014/main" id="{922002F8-A7C1-426E-9407-08E03CAD6DD3}"/>
              </a:ext>
            </a:extLst>
          </p:cNvPr>
          <p:cNvSpPr>
            <a:spLocks/>
          </p:cNvSpPr>
          <p:nvPr/>
        </p:nvSpPr>
        <p:spPr bwMode="auto">
          <a:xfrm>
            <a:off x="1603897" y="2957935"/>
            <a:ext cx="1268251" cy="1694445"/>
          </a:xfrm>
          <a:custGeom>
            <a:avLst/>
            <a:gdLst>
              <a:gd name="T0" fmla="*/ 0 w 10523674"/>
              <a:gd name="T1" fmla="*/ 0 h 15953258"/>
              <a:gd name="T2" fmla="*/ 10523674 w 10523674"/>
              <a:gd name="T3" fmla="*/ 15953258 h 15953258"/>
            </a:gdLst>
            <a:ahLst/>
            <a:cxnLst>
              <a:cxn ang="0">
                <a:pos x="2129531" y="1907994"/>
              </a:cxn>
              <a:cxn ang="0">
                <a:pos x="2074226" y="2878712"/>
              </a:cxn>
              <a:cxn ang="0">
                <a:pos x="2482578" y="4170005"/>
              </a:cxn>
              <a:cxn ang="0">
                <a:pos x="2946235" y="5052946"/>
              </a:cxn>
              <a:cxn ang="0">
                <a:pos x="2709366" y="5982265"/>
              </a:cxn>
              <a:cxn ang="0">
                <a:pos x="3134014" y="6863201"/>
              </a:cxn>
              <a:cxn ang="0">
                <a:pos x="3288027" y="7845174"/>
              </a:cxn>
              <a:cxn ang="0">
                <a:pos x="4071937" y="8915570"/>
              </a:cxn>
              <a:cxn ang="0">
                <a:pos x="3189319" y="8838402"/>
              </a:cxn>
              <a:cxn ang="0">
                <a:pos x="2295446" y="8585033"/>
              </a:cxn>
              <a:cxn ang="0">
                <a:pos x="1804299" y="8784844"/>
              </a:cxn>
              <a:cxn ang="0">
                <a:pos x="1447114" y="9437122"/>
              </a:cxn>
              <a:cxn ang="0">
                <a:pos x="1054413" y="10236683"/>
              </a:cxn>
              <a:cxn ang="0">
                <a:pos x="1217353" y="11268271"/>
              </a:cxn>
              <a:cxn ang="0">
                <a:pos x="517147" y="12060133"/>
              </a:cxn>
              <a:cxn ang="0">
                <a:pos x="4720" y="12676641"/>
              </a:cxn>
              <a:cxn ang="0">
                <a:pos x="0" y="13369151"/>
              </a:cxn>
              <a:cxn ang="0">
                <a:pos x="114746" y="13841346"/>
              </a:cxn>
              <a:cxn ang="0">
                <a:pos x="589916" y="14155066"/>
              </a:cxn>
              <a:cxn ang="0">
                <a:pos x="1412691" y="14603202"/>
              </a:cxn>
              <a:cxn ang="0">
                <a:pos x="2086968" y="14833669"/>
              </a:cxn>
              <a:cxn ang="0">
                <a:pos x="2610332" y="15124037"/>
              </a:cxn>
              <a:cxn ang="0">
                <a:pos x="4051497" y="15495132"/>
              </a:cxn>
              <a:cxn ang="0">
                <a:pos x="5039356" y="15434520"/>
              </a:cxn>
              <a:cxn ang="0">
                <a:pos x="6910830" y="15953258"/>
              </a:cxn>
              <a:cxn ang="0">
                <a:pos x="6940167" y="13898978"/>
              </a:cxn>
              <a:cxn ang="0">
                <a:pos x="6794243" y="13108346"/>
              </a:cxn>
              <a:cxn ang="0">
                <a:pos x="7849890" y="12626964"/>
              </a:cxn>
              <a:cxn ang="0">
                <a:pos x="8621639" y="11126675"/>
              </a:cxn>
              <a:cxn ang="0">
                <a:pos x="8444792" y="10095607"/>
              </a:cxn>
              <a:cxn ang="0">
                <a:pos x="8919963" y="10044184"/>
              </a:cxn>
              <a:cxn ang="0">
                <a:pos x="10097086" y="9548895"/>
              </a:cxn>
              <a:cxn ang="0">
                <a:pos x="10381247" y="8789564"/>
              </a:cxn>
              <a:cxn ang="0">
                <a:pos x="10040683" y="7589088"/>
              </a:cxn>
              <a:cxn ang="0">
                <a:pos x="9232196" y="6936813"/>
              </a:cxn>
              <a:cxn ang="0">
                <a:pos x="8494470" y="5483226"/>
              </a:cxn>
              <a:cxn ang="0">
                <a:pos x="7949506" y="4419623"/>
              </a:cxn>
              <a:cxn ang="0">
                <a:pos x="8956513" y="2817766"/>
              </a:cxn>
              <a:cxn ang="0">
                <a:pos x="8186636" y="2328248"/>
              </a:cxn>
              <a:cxn ang="0">
                <a:pos x="7712047" y="1698999"/>
              </a:cxn>
              <a:cxn ang="0">
                <a:pos x="7171545" y="2052369"/>
              </a:cxn>
              <a:cxn ang="0">
                <a:pos x="6167062" y="1577780"/>
              </a:cxn>
              <a:cxn ang="0">
                <a:pos x="5682512" y="926991"/>
              </a:cxn>
              <a:cxn ang="0">
                <a:pos x="5141363" y="518962"/>
              </a:cxn>
              <a:cxn ang="0">
                <a:pos x="4645234" y="275879"/>
              </a:cxn>
              <a:cxn ang="0">
                <a:pos x="4064429" y="662949"/>
              </a:cxn>
              <a:cxn ang="0">
                <a:pos x="3034659" y="816381"/>
              </a:cxn>
              <a:cxn ang="0">
                <a:pos x="2074550" y="915736"/>
              </a:cxn>
            </a:cxnLst>
            <a:rect l="T0" t="T1" r="T2" b="T3"/>
            <a:pathLst>
              <a:path w="10523674" h="15953258">
                <a:moveTo>
                  <a:pt x="2368015" y="1443455"/>
                </a:moveTo>
                <a:lnTo>
                  <a:pt x="2129531" y="1907994"/>
                </a:lnTo>
                <a:lnTo>
                  <a:pt x="1963939" y="2294159"/>
                </a:lnTo>
                <a:lnTo>
                  <a:pt x="2074226" y="2878712"/>
                </a:lnTo>
                <a:lnTo>
                  <a:pt x="2504765" y="3441724"/>
                </a:lnTo>
                <a:lnTo>
                  <a:pt x="2482578" y="4170005"/>
                </a:lnTo>
                <a:lnTo>
                  <a:pt x="2615052" y="4644594"/>
                </a:lnTo>
                <a:lnTo>
                  <a:pt x="2946235" y="5052946"/>
                </a:lnTo>
                <a:lnTo>
                  <a:pt x="2758457" y="5483485"/>
                </a:lnTo>
                <a:lnTo>
                  <a:pt x="2709366" y="5982265"/>
                </a:lnTo>
                <a:lnTo>
                  <a:pt x="2990286" y="6399544"/>
                </a:lnTo>
                <a:lnTo>
                  <a:pt x="3134014" y="6863201"/>
                </a:lnTo>
                <a:lnTo>
                  <a:pt x="2868744" y="7171875"/>
                </a:lnTo>
                <a:lnTo>
                  <a:pt x="3288027" y="7845174"/>
                </a:lnTo>
                <a:lnTo>
                  <a:pt x="3762616" y="8176034"/>
                </a:lnTo>
                <a:lnTo>
                  <a:pt x="4071937" y="8915570"/>
                </a:lnTo>
                <a:lnTo>
                  <a:pt x="3685771" y="8882452"/>
                </a:lnTo>
                <a:lnTo>
                  <a:pt x="3189319" y="8838402"/>
                </a:lnTo>
                <a:lnTo>
                  <a:pt x="2582257" y="8860588"/>
                </a:lnTo>
                <a:lnTo>
                  <a:pt x="2295446" y="8585033"/>
                </a:lnTo>
                <a:lnTo>
                  <a:pt x="1919553" y="8213466"/>
                </a:lnTo>
                <a:lnTo>
                  <a:pt x="1804299" y="8784844"/>
                </a:lnTo>
                <a:lnTo>
                  <a:pt x="1588448" y="9121913"/>
                </a:lnTo>
                <a:lnTo>
                  <a:pt x="1447114" y="9437122"/>
                </a:lnTo>
                <a:lnTo>
                  <a:pt x="1249890" y="9775678"/>
                </a:lnTo>
                <a:lnTo>
                  <a:pt x="1054413" y="10236683"/>
                </a:lnTo>
                <a:lnTo>
                  <a:pt x="1351754" y="10572915"/>
                </a:lnTo>
                <a:lnTo>
                  <a:pt x="1217353" y="11268271"/>
                </a:lnTo>
                <a:lnTo>
                  <a:pt x="883520" y="11614524"/>
                </a:lnTo>
                <a:lnTo>
                  <a:pt x="517147" y="12060133"/>
                </a:lnTo>
                <a:lnTo>
                  <a:pt x="219397" y="12315706"/>
                </a:lnTo>
                <a:lnTo>
                  <a:pt x="4720" y="12676641"/>
                </a:lnTo>
                <a:lnTo>
                  <a:pt x="16880" y="13008988"/>
                </a:lnTo>
                <a:lnTo>
                  <a:pt x="0" y="13369151"/>
                </a:lnTo>
                <a:lnTo>
                  <a:pt x="201938" y="13549232"/>
                </a:lnTo>
                <a:lnTo>
                  <a:pt x="114746" y="13841346"/>
                </a:lnTo>
                <a:lnTo>
                  <a:pt x="179363" y="14239090"/>
                </a:lnTo>
                <a:lnTo>
                  <a:pt x="589916" y="14155066"/>
                </a:lnTo>
                <a:lnTo>
                  <a:pt x="1071295" y="14341356"/>
                </a:lnTo>
                <a:lnTo>
                  <a:pt x="1412691" y="14603202"/>
                </a:lnTo>
                <a:lnTo>
                  <a:pt x="1829138" y="14703266"/>
                </a:lnTo>
                <a:lnTo>
                  <a:pt x="2086968" y="14833669"/>
                </a:lnTo>
                <a:lnTo>
                  <a:pt x="2276874" y="15160845"/>
                </a:lnTo>
                <a:lnTo>
                  <a:pt x="2610332" y="15124037"/>
                </a:lnTo>
                <a:lnTo>
                  <a:pt x="3728593" y="15158318"/>
                </a:lnTo>
                <a:lnTo>
                  <a:pt x="4051497" y="15495132"/>
                </a:lnTo>
                <a:lnTo>
                  <a:pt x="4509527" y="15555741"/>
                </a:lnTo>
                <a:lnTo>
                  <a:pt x="5039356" y="15434520"/>
                </a:lnTo>
                <a:lnTo>
                  <a:pt x="5511292" y="15634977"/>
                </a:lnTo>
                <a:lnTo>
                  <a:pt x="6910830" y="15953258"/>
                </a:lnTo>
                <a:lnTo>
                  <a:pt x="6955433" y="14821251"/>
                </a:lnTo>
                <a:lnTo>
                  <a:pt x="6940167" y="13898978"/>
                </a:lnTo>
                <a:lnTo>
                  <a:pt x="6738096" y="13639403"/>
                </a:lnTo>
                <a:lnTo>
                  <a:pt x="6794243" y="13108346"/>
                </a:lnTo>
                <a:lnTo>
                  <a:pt x="7236618" y="12881561"/>
                </a:lnTo>
                <a:lnTo>
                  <a:pt x="7849890" y="12626964"/>
                </a:lnTo>
                <a:lnTo>
                  <a:pt x="7850148" y="12001013"/>
                </a:lnTo>
                <a:lnTo>
                  <a:pt x="8621639" y="11126675"/>
                </a:lnTo>
                <a:lnTo>
                  <a:pt x="8488318" y="10634041"/>
                </a:lnTo>
                <a:lnTo>
                  <a:pt x="8444792" y="10095607"/>
                </a:lnTo>
                <a:lnTo>
                  <a:pt x="8513673" y="9712745"/>
                </a:lnTo>
                <a:lnTo>
                  <a:pt x="8919963" y="10044184"/>
                </a:lnTo>
                <a:lnTo>
                  <a:pt x="9516354" y="9676325"/>
                </a:lnTo>
                <a:lnTo>
                  <a:pt x="10097086" y="9548895"/>
                </a:lnTo>
                <a:lnTo>
                  <a:pt x="10523674" y="9372181"/>
                </a:lnTo>
                <a:lnTo>
                  <a:pt x="10381247" y="8789564"/>
                </a:lnTo>
                <a:lnTo>
                  <a:pt x="9983827" y="8508381"/>
                </a:lnTo>
                <a:lnTo>
                  <a:pt x="10040683" y="7589088"/>
                </a:lnTo>
                <a:lnTo>
                  <a:pt x="9578450" y="7120129"/>
                </a:lnTo>
                <a:lnTo>
                  <a:pt x="9232196" y="6936813"/>
                </a:lnTo>
                <a:lnTo>
                  <a:pt x="8816529" y="5777474"/>
                </a:lnTo>
                <a:lnTo>
                  <a:pt x="8494470" y="5483226"/>
                </a:lnTo>
                <a:lnTo>
                  <a:pt x="8224219" y="4896280"/>
                </a:lnTo>
                <a:lnTo>
                  <a:pt x="7949506" y="4419623"/>
                </a:lnTo>
                <a:lnTo>
                  <a:pt x="7901573" y="4104157"/>
                </a:lnTo>
                <a:lnTo>
                  <a:pt x="8956513" y="2817766"/>
                </a:lnTo>
                <a:lnTo>
                  <a:pt x="8451583" y="2637245"/>
                </a:lnTo>
                <a:lnTo>
                  <a:pt x="8186636" y="2328248"/>
                </a:lnTo>
                <a:lnTo>
                  <a:pt x="8219754" y="1930827"/>
                </a:lnTo>
                <a:lnTo>
                  <a:pt x="7712047" y="1698999"/>
                </a:lnTo>
                <a:lnTo>
                  <a:pt x="7425237" y="1963946"/>
                </a:lnTo>
                <a:lnTo>
                  <a:pt x="7171545" y="2052369"/>
                </a:lnTo>
                <a:lnTo>
                  <a:pt x="6707888" y="1654949"/>
                </a:lnTo>
                <a:lnTo>
                  <a:pt x="6167062" y="1577780"/>
                </a:lnTo>
                <a:lnTo>
                  <a:pt x="5714660" y="1368138"/>
                </a:lnTo>
                <a:lnTo>
                  <a:pt x="5682512" y="926991"/>
                </a:lnTo>
                <a:lnTo>
                  <a:pt x="5185736" y="872009"/>
                </a:lnTo>
                <a:lnTo>
                  <a:pt x="5141363" y="518962"/>
                </a:lnTo>
                <a:lnTo>
                  <a:pt x="5163873" y="0"/>
                </a:lnTo>
                <a:lnTo>
                  <a:pt x="4645234" y="275879"/>
                </a:lnTo>
                <a:lnTo>
                  <a:pt x="4336237" y="518639"/>
                </a:lnTo>
                <a:lnTo>
                  <a:pt x="4064429" y="662949"/>
                </a:lnTo>
                <a:lnTo>
                  <a:pt x="3742367" y="827639"/>
                </a:lnTo>
                <a:lnTo>
                  <a:pt x="3034659" y="816381"/>
                </a:lnTo>
                <a:lnTo>
                  <a:pt x="2493833" y="904804"/>
                </a:lnTo>
                <a:lnTo>
                  <a:pt x="2074550" y="915736"/>
                </a:lnTo>
                <a:lnTo>
                  <a:pt x="2368015" y="144345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65" name="任意多边形 13">
            <a:extLst>
              <a:ext uri="{FF2B5EF4-FFF2-40B4-BE49-F238E27FC236}">
                <a16:creationId xmlns:a16="http://schemas.microsoft.com/office/drawing/2014/main" id="{1DC5883C-7CC4-4160-9483-818F2B5DA0B3}"/>
              </a:ext>
            </a:extLst>
          </p:cNvPr>
          <p:cNvSpPr>
            <a:spLocks/>
          </p:cNvSpPr>
          <p:nvPr/>
        </p:nvSpPr>
        <p:spPr bwMode="auto">
          <a:xfrm>
            <a:off x="972267" y="2434877"/>
            <a:ext cx="1123450" cy="1470277"/>
          </a:xfrm>
          <a:custGeom>
            <a:avLst/>
            <a:gdLst>
              <a:gd name="T0" fmla="*/ 0 w 9315102"/>
              <a:gd name="T1" fmla="*/ 0 h 13844528"/>
              <a:gd name="T2" fmla="*/ 9315102 w 9315102"/>
              <a:gd name="T3" fmla="*/ 13844528 h 13844528"/>
            </a:gdLst>
            <a:ahLst/>
            <a:cxnLst>
              <a:cxn ang="0">
                <a:pos x="7372697" y="6836952"/>
              </a:cxn>
              <a:cxn ang="0">
                <a:pos x="7317392" y="7807670"/>
              </a:cxn>
              <a:cxn ang="0">
                <a:pos x="7725744" y="9098963"/>
              </a:cxn>
              <a:cxn ang="0">
                <a:pos x="8189401" y="9981904"/>
              </a:cxn>
              <a:cxn ang="0">
                <a:pos x="7952532" y="10911223"/>
              </a:cxn>
              <a:cxn ang="0">
                <a:pos x="8377180" y="11792159"/>
              </a:cxn>
              <a:cxn ang="0">
                <a:pos x="8531193" y="12774132"/>
              </a:cxn>
              <a:cxn ang="0">
                <a:pos x="9315103" y="13844528"/>
              </a:cxn>
              <a:cxn ang="0">
                <a:pos x="8432485" y="13767360"/>
              </a:cxn>
              <a:cxn ang="0">
                <a:pos x="7538612" y="13513991"/>
              </a:cxn>
              <a:cxn ang="0">
                <a:pos x="6923267" y="12558542"/>
              </a:cxn>
              <a:cxn ang="0">
                <a:pos x="6390721" y="11990225"/>
              </a:cxn>
              <a:cxn ang="0">
                <a:pos x="5882811" y="11166983"/>
              </a:cxn>
              <a:cxn ang="0">
                <a:pos x="6037998" y="9819290"/>
              </a:cxn>
              <a:cxn ang="0">
                <a:pos x="5519359" y="9176457"/>
              </a:cxn>
              <a:cxn ang="0">
                <a:pos x="5246132" y="8594233"/>
              </a:cxn>
              <a:cxn ang="0">
                <a:pos x="4628138" y="8558463"/>
              </a:cxn>
              <a:cxn ang="0">
                <a:pos x="4090611" y="7800363"/>
              </a:cxn>
              <a:cxn ang="0">
                <a:pos x="3213298" y="7676169"/>
              </a:cxn>
              <a:cxn ang="0">
                <a:pos x="2598279" y="7557926"/>
              </a:cxn>
              <a:cxn ang="0">
                <a:pos x="1969354" y="6843552"/>
              </a:cxn>
              <a:cxn ang="0">
                <a:pos x="1869999" y="5988102"/>
              </a:cxn>
              <a:cxn ang="0">
                <a:pos x="1095016" y="5472438"/>
              </a:cxn>
              <a:cxn ang="0">
                <a:pos x="424369" y="4647778"/>
              </a:cxn>
              <a:cxn ang="0">
                <a:pos x="565445" y="4079461"/>
              </a:cxn>
              <a:cxn ang="0">
                <a:pos x="0" y="3613439"/>
              </a:cxn>
              <a:cxn ang="0">
                <a:pos x="554193" y="3252472"/>
              </a:cxn>
              <a:cxn ang="0">
                <a:pos x="642293" y="2512936"/>
              </a:cxn>
              <a:cxn ang="0">
                <a:pos x="1436810" y="2082721"/>
              </a:cxn>
              <a:cxn ang="0">
                <a:pos x="2694662" y="1564405"/>
              </a:cxn>
              <a:cxn ang="0">
                <a:pos x="3543838" y="2116486"/>
              </a:cxn>
              <a:cxn ang="0">
                <a:pos x="4150577" y="1774371"/>
              </a:cxn>
              <a:cxn ang="0">
                <a:pos x="5199109" y="1399137"/>
              </a:cxn>
              <a:cxn ang="0">
                <a:pos x="5419683" y="681788"/>
              </a:cxn>
              <a:cxn ang="0">
                <a:pos x="6026745" y="306554"/>
              </a:cxn>
              <a:cxn ang="0">
                <a:pos x="6732839" y="317162"/>
              </a:cxn>
              <a:cxn ang="0">
                <a:pos x="6810008" y="1310390"/>
              </a:cxn>
              <a:cxn ang="0">
                <a:pos x="7174310" y="2126771"/>
              </a:cxn>
              <a:cxn ang="0">
                <a:pos x="7930081" y="3252149"/>
              </a:cxn>
              <a:cxn ang="0">
                <a:pos x="8233451" y="3892006"/>
              </a:cxn>
              <a:cxn ang="0">
                <a:pos x="8851445" y="4763692"/>
              </a:cxn>
              <a:cxn ang="0">
                <a:pos x="8985533" y="5756597"/>
              </a:cxn>
              <a:cxn ang="0">
                <a:pos x="7736999" y="5833762"/>
              </a:cxn>
              <a:cxn ang="0">
                <a:pos x="7611181" y="6372413"/>
              </a:cxn>
            </a:cxnLst>
            <a:rect l="T0" t="T1" r="T2" b="T3"/>
            <a:pathLst>
              <a:path w="9315102" h="13844528">
                <a:moveTo>
                  <a:pt x="7611181" y="6372413"/>
                </a:moveTo>
                <a:lnTo>
                  <a:pt x="7372697" y="6836952"/>
                </a:lnTo>
                <a:lnTo>
                  <a:pt x="7207105" y="7223117"/>
                </a:lnTo>
                <a:lnTo>
                  <a:pt x="7317392" y="7807670"/>
                </a:lnTo>
                <a:lnTo>
                  <a:pt x="7747931" y="8370682"/>
                </a:lnTo>
                <a:lnTo>
                  <a:pt x="7725744" y="9098963"/>
                </a:lnTo>
                <a:lnTo>
                  <a:pt x="7858218" y="9573552"/>
                </a:lnTo>
                <a:lnTo>
                  <a:pt x="8189401" y="9981904"/>
                </a:lnTo>
                <a:lnTo>
                  <a:pt x="8001623" y="10412443"/>
                </a:lnTo>
                <a:lnTo>
                  <a:pt x="7952532" y="10911223"/>
                </a:lnTo>
                <a:lnTo>
                  <a:pt x="8233452" y="11328502"/>
                </a:lnTo>
                <a:lnTo>
                  <a:pt x="8377180" y="11792159"/>
                </a:lnTo>
                <a:lnTo>
                  <a:pt x="8111910" y="12100833"/>
                </a:lnTo>
                <a:lnTo>
                  <a:pt x="8531193" y="12774132"/>
                </a:lnTo>
                <a:lnTo>
                  <a:pt x="9005782" y="13104992"/>
                </a:lnTo>
                <a:lnTo>
                  <a:pt x="9315103" y="13844528"/>
                </a:lnTo>
                <a:lnTo>
                  <a:pt x="8928937" y="13811410"/>
                </a:lnTo>
                <a:lnTo>
                  <a:pt x="8432485" y="13767360"/>
                </a:lnTo>
                <a:lnTo>
                  <a:pt x="7825423" y="13789546"/>
                </a:lnTo>
                <a:lnTo>
                  <a:pt x="7538612" y="13513991"/>
                </a:lnTo>
                <a:lnTo>
                  <a:pt x="7162719" y="13142424"/>
                </a:lnTo>
                <a:lnTo>
                  <a:pt x="6923267" y="12558542"/>
                </a:lnTo>
                <a:lnTo>
                  <a:pt x="6688787" y="12175028"/>
                </a:lnTo>
                <a:lnTo>
                  <a:pt x="6390721" y="11990225"/>
                </a:lnTo>
                <a:lnTo>
                  <a:pt x="6145309" y="11535171"/>
                </a:lnTo>
                <a:lnTo>
                  <a:pt x="5882811" y="11166983"/>
                </a:lnTo>
                <a:lnTo>
                  <a:pt x="6033077" y="10468720"/>
                </a:lnTo>
                <a:cubicBezTo>
                  <a:pt x="6034717" y="10252243"/>
                  <a:pt x="6036358" y="10035767"/>
                  <a:pt x="6037998" y="9819290"/>
                </a:cubicBezTo>
                <a:lnTo>
                  <a:pt x="5977388" y="9386099"/>
                </a:lnTo>
                <a:lnTo>
                  <a:pt x="5519359" y="9176457"/>
                </a:lnTo>
                <a:lnTo>
                  <a:pt x="5132870" y="8928069"/>
                </a:lnTo>
                <a:lnTo>
                  <a:pt x="5246132" y="8594233"/>
                </a:lnTo>
                <a:lnTo>
                  <a:pt x="5100075" y="8285236"/>
                </a:lnTo>
                <a:lnTo>
                  <a:pt x="4628138" y="8558463"/>
                </a:lnTo>
                <a:lnTo>
                  <a:pt x="4368819" y="8249466"/>
                </a:lnTo>
                <a:lnTo>
                  <a:pt x="4090611" y="7800363"/>
                </a:lnTo>
                <a:lnTo>
                  <a:pt x="3547134" y="7477459"/>
                </a:lnTo>
                <a:lnTo>
                  <a:pt x="3213298" y="7676169"/>
                </a:lnTo>
                <a:lnTo>
                  <a:pt x="3017563" y="7814270"/>
                </a:lnTo>
                <a:lnTo>
                  <a:pt x="2598279" y="7557926"/>
                </a:lnTo>
                <a:lnTo>
                  <a:pt x="2314121" y="7210183"/>
                </a:lnTo>
                <a:lnTo>
                  <a:pt x="1969354" y="6843552"/>
                </a:lnTo>
                <a:lnTo>
                  <a:pt x="1806414" y="6311006"/>
                </a:lnTo>
                <a:lnTo>
                  <a:pt x="1869999" y="5988102"/>
                </a:lnTo>
                <a:lnTo>
                  <a:pt x="1588816" y="5781435"/>
                </a:lnTo>
                <a:lnTo>
                  <a:pt x="1095016" y="5472438"/>
                </a:lnTo>
                <a:lnTo>
                  <a:pt x="637951" y="5175925"/>
                </a:lnTo>
                <a:lnTo>
                  <a:pt x="424369" y="4647778"/>
                </a:lnTo>
                <a:lnTo>
                  <a:pt x="835696" y="4289103"/>
                </a:lnTo>
                <a:lnTo>
                  <a:pt x="565445" y="4079461"/>
                </a:lnTo>
                <a:lnTo>
                  <a:pt x="235550" y="3899185"/>
                </a:lnTo>
                <a:lnTo>
                  <a:pt x="0" y="3613439"/>
                </a:lnTo>
                <a:lnTo>
                  <a:pt x="234264" y="3263404"/>
                </a:lnTo>
                <a:lnTo>
                  <a:pt x="554193" y="3252472"/>
                </a:lnTo>
                <a:lnTo>
                  <a:pt x="532006" y="2954407"/>
                </a:lnTo>
                <a:lnTo>
                  <a:pt x="642293" y="2512936"/>
                </a:lnTo>
                <a:lnTo>
                  <a:pt x="1370897" y="2457955"/>
                </a:lnTo>
                <a:lnTo>
                  <a:pt x="1436810" y="2082721"/>
                </a:lnTo>
                <a:lnTo>
                  <a:pt x="1900468" y="1696556"/>
                </a:lnTo>
                <a:lnTo>
                  <a:pt x="2694662" y="1564405"/>
                </a:lnTo>
                <a:lnTo>
                  <a:pt x="3102367" y="1774371"/>
                </a:lnTo>
                <a:lnTo>
                  <a:pt x="3543838" y="2116486"/>
                </a:lnTo>
                <a:lnTo>
                  <a:pt x="3797530" y="1663760"/>
                </a:lnTo>
                <a:lnTo>
                  <a:pt x="4150577" y="1774371"/>
                </a:lnTo>
                <a:lnTo>
                  <a:pt x="4658284" y="1376950"/>
                </a:lnTo>
                <a:lnTo>
                  <a:pt x="5199109" y="1399137"/>
                </a:lnTo>
                <a:lnTo>
                  <a:pt x="5441870" y="1034835"/>
                </a:lnTo>
                <a:lnTo>
                  <a:pt x="5419683" y="681788"/>
                </a:lnTo>
                <a:lnTo>
                  <a:pt x="5651511" y="251249"/>
                </a:lnTo>
                <a:lnTo>
                  <a:pt x="6026745" y="306554"/>
                </a:lnTo>
                <a:lnTo>
                  <a:pt x="6554764" y="0"/>
                </a:lnTo>
                <a:lnTo>
                  <a:pt x="6732839" y="317162"/>
                </a:lnTo>
                <a:lnTo>
                  <a:pt x="6876244" y="835801"/>
                </a:lnTo>
                <a:lnTo>
                  <a:pt x="6810008" y="1310390"/>
                </a:lnTo>
                <a:lnTo>
                  <a:pt x="6865313" y="1751537"/>
                </a:lnTo>
                <a:lnTo>
                  <a:pt x="7174310" y="2126771"/>
                </a:lnTo>
                <a:lnTo>
                  <a:pt x="7714812" y="2711000"/>
                </a:lnTo>
                <a:lnTo>
                  <a:pt x="7930081" y="3252149"/>
                </a:lnTo>
                <a:lnTo>
                  <a:pt x="8050450" y="3454932"/>
                </a:lnTo>
                <a:lnTo>
                  <a:pt x="8233451" y="3892006"/>
                </a:lnTo>
                <a:lnTo>
                  <a:pt x="8415279" y="4471254"/>
                </a:lnTo>
                <a:lnTo>
                  <a:pt x="8851445" y="4763692"/>
                </a:lnTo>
                <a:lnTo>
                  <a:pt x="9006105" y="5161436"/>
                </a:lnTo>
                <a:lnTo>
                  <a:pt x="8985533" y="5756597"/>
                </a:lnTo>
                <a:lnTo>
                  <a:pt x="8277825" y="5745339"/>
                </a:lnTo>
                <a:lnTo>
                  <a:pt x="7736999" y="5833762"/>
                </a:lnTo>
                <a:lnTo>
                  <a:pt x="7317716" y="5844694"/>
                </a:lnTo>
                <a:lnTo>
                  <a:pt x="7611181" y="63724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67" name="任意多边形 16">
            <a:extLst>
              <a:ext uri="{FF2B5EF4-FFF2-40B4-BE49-F238E27FC236}">
                <a16:creationId xmlns:a16="http://schemas.microsoft.com/office/drawing/2014/main" id="{3BA92D26-3A89-467E-982F-5FD8C77CD30F}"/>
              </a:ext>
            </a:extLst>
          </p:cNvPr>
          <p:cNvSpPr>
            <a:spLocks/>
          </p:cNvSpPr>
          <p:nvPr/>
        </p:nvSpPr>
        <p:spPr bwMode="auto">
          <a:xfrm>
            <a:off x="1761179" y="2201919"/>
            <a:ext cx="1667700" cy="1054907"/>
          </a:xfrm>
          <a:custGeom>
            <a:avLst/>
            <a:gdLst>
              <a:gd name="T0" fmla="*/ 0 w 13843483"/>
              <a:gd name="T1" fmla="*/ 0 h 9929365"/>
              <a:gd name="T2" fmla="*/ 13843483 w 13843483"/>
              <a:gd name="T3" fmla="*/ 9929365 h 9929365"/>
            </a:gdLst>
            <a:ahLst/>
            <a:cxnLst>
              <a:cxn ang="0">
                <a:pos x="193148" y="2525466"/>
              </a:cxn>
              <a:cxn ang="0">
                <a:pos x="259969" y="3536419"/>
              </a:cxn>
              <a:cxn ang="0">
                <a:pos x="704091" y="4404548"/>
              </a:cxn>
              <a:cxn ang="0">
                <a:pos x="1387738" y="5460001"/>
              </a:cxn>
              <a:cxn ang="0">
                <a:pos x="1683994" y="6073987"/>
              </a:cxn>
              <a:cxn ang="0">
                <a:pos x="2312919" y="6960743"/>
              </a:cxn>
              <a:cxn ang="0">
                <a:pos x="2431611" y="7933010"/>
              </a:cxn>
              <a:cxn ang="0">
                <a:pos x="3327106" y="7398654"/>
              </a:cxn>
              <a:cxn ang="0">
                <a:pos x="3839533" y="7633138"/>
              </a:cxn>
              <a:cxn ang="0">
                <a:pos x="4378291" y="8043234"/>
              </a:cxn>
              <a:cxn ang="0">
                <a:pos x="4856697" y="8686067"/>
              </a:cxn>
              <a:cxn ang="0">
                <a:pos x="5872370" y="9162727"/>
              </a:cxn>
              <a:cxn ang="0">
                <a:pos x="6408150" y="8819706"/>
              </a:cxn>
              <a:cxn ang="0">
                <a:pos x="6881834" y="9439187"/>
              </a:cxn>
              <a:cxn ang="0">
                <a:pos x="7649755" y="9929365"/>
              </a:cxn>
              <a:cxn ang="0">
                <a:pos x="8268602" y="9223594"/>
              </a:cxn>
              <a:cxn ang="0">
                <a:pos x="8943507" y="9289442"/>
              </a:cxn>
              <a:cxn ang="0">
                <a:pos x="10051301" y="8950112"/>
              </a:cxn>
              <a:cxn ang="0">
                <a:pos x="11015808" y="9412864"/>
              </a:cxn>
              <a:cxn ang="0">
                <a:pos x="12186725" y="9172175"/>
              </a:cxn>
              <a:cxn ang="0">
                <a:pos x="13169402" y="8873911"/>
              </a:cxn>
              <a:cxn ang="0">
                <a:pos x="13412039" y="7675120"/>
              </a:cxn>
              <a:cxn ang="0">
                <a:pos x="13436878" y="6850460"/>
              </a:cxn>
              <a:cxn ang="0">
                <a:pos x="13183770" y="5625145"/>
              </a:cxn>
              <a:cxn ang="0">
                <a:pos x="12940425" y="4446530"/>
              </a:cxn>
              <a:cxn ang="0">
                <a:pos x="11969384" y="3839467"/>
              </a:cxn>
              <a:cxn ang="0">
                <a:pos x="11163612" y="3486420"/>
              </a:cxn>
              <a:cxn ang="0">
                <a:pos x="11064257" y="2493193"/>
              </a:cxn>
              <a:cxn ang="0">
                <a:pos x="10557519" y="1688067"/>
              </a:cxn>
              <a:cxn ang="0">
                <a:pos x="9155939" y="1610898"/>
              </a:cxn>
              <a:cxn ang="0">
                <a:pos x="8295508" y="1677135"/>
              </a:cxn>
              <a:cxn ang="0">
                <a:pos x="7699378" y="772331"/>
              </a:cxn>
              <a:cxn ang="0">
                <a:pos x="6938302" y="728281"/>
              </a:cxn>
              <a:cxn ang="0">
                <a:pos x="6287513" y="0"/>
              </a:cxn>
              <a:cxn ang="0">
                <a:pos x="5846042" y="662044"/>
              </a:cxn>
              <a:cxn ang="0">
                <a:pos x="4731596" y="507384"/>
              </a:cxn>
              <a:cxn ang="0">
                <a:pos x="3981452" y="1092260"/>
              </a:cxn>
              <a:cxn ang="0">
                <a:pos x="2756719" y="1301901"/>
              </a:cxn>
              <a:cxn ang="0">
                <a:pos x="1918151" y="1831795"/>
              </a:cxn>
              <a:cxn ang="0">
                <a:pos x="1167683" y="1401256"/>
              </a:cxn>
              <a:cxn ang="0">
                <a:pos x="516571" y="2162979"/>
              </a:cxn>
              <a:cxn ang="0">
                <a:pos x="0" y="2179864"/>
              </a:cxn>
            </a:cxnLst>
            <a:rect l="T0" t="T1" r="T2" b="T3"/>
            <a:pathLst>
              <a:path w="13843483" h="9929365">
                <a:moveTo>
                  <a:pt x="0" y="2179864"/>
                </a:moveTo>
                <a:lnTo>
                  <a:pt x="193148" y="2525466"/>
                </a:lnTo>
                <a:lnTo>
                  <a:pt x="323553" y="3022502"/>
                </a:lnTo>
                <a:lnTo>
                  <a:pt x="259969" y="3536419"/>
                </a:lnTo>
                <a:lnTo>
                  <a:pt x="319092" y="3944771"/>
                </a:lnTo>
                <a:lnTo>
                  <a:pt x="704091" y="4404548"/>
                </a:lnTo>
                <a:lnTo>
                  <a:pt x="1155912" y="4890652"/>
                </a:lnTo>
                <a:lnTo>
                  <a:pt x="1387738" y="5460001"/>
                </a:lnTo>
                <a:lnTo>
                  <a:pt x="1510125" y="5673331"/>
                </a:lnTo>
                <a:lnTo>
                  <a:pt x="1683994" y="6073987"/>
                </a:lnTo>
                <a:lnTo>
                  <a:pt x="1861101" y="6660931"/>
                </a:lnTo>
                <a:lnTo>
                  <a:pt x="2312919" y="6960743"/>
                </a:lnTo>
                <a:lnTo>
                  <a:pt x="2455743" y="7336559"/>
                </a:lnTo>
                <a:lnTo>
                  <a:pt x="2431611" y="7933010"/>
                </a:lnTo>
                <a:lnTo>
                  <a:pt x="3014872" y="7651765"/>
                </a:lnTo>
                <a:lnTo>
                  <a:pt x="3327106" y="7398654"/>
                </a:lnTo>
                <a:lnTo>
                  <a:pt x="3859394" y="7119480"/>
                </a:lnTo>
                <a:lnTo>
                  <a:pt x="3839533" y="7633138"/>
                </a:lnTo>
                <a:lnTo>
                  <a:pt x="3881515" y="7985601"/>
                </a:lnTo>
                <a:lnTo>
                  <a:pt x="4378291" y="8043234"/>
                </a:lnTo>
                <a:lnTo>
                  <a:pt x="4422278" y="8488846"/>
                </a:lnTo>
                <a:lnTo>
                  <a:pt x="4856697" y="8686067"/>
                </a:lnTo>
                <a:lnTo>
                  <a:pt x="5412593" y="8771515"/>
                </a:lnTo>
                <a:lnTo>
                  <a:pt x="5872370" y="9162727"/>
                </a:lnTo>
                <a:lnTo>
                  <a:pt x="6106851" y="9086721"/>
                </a:lnTo>
                <a:lnTo>
                  <a:pt x="6408150" y="8819706"/>
                </a:lnTo>
                <a:lnTo>
                  <a:pt x="6916498" y="9050304"/>
                </a:lnTo>
                <a:lnTo>
                  <a:pt x="6881834" y="9439187"/>
                </a:lnTo>
                <a:lnTo>
                  <a:pt x="7153574" y="9759118"/>
                </a:lnTo>
                <a:lnTo>
                  <a:pt x="7649755" y="9929365"/>
                </a:lnTo>
                <a:lnTo>
                  <a:pt x="8476494" y="9529357"/>
                </a:lnTo>
                <a:lnTo>
                  <a:pt x="8268602" y="9223594"/>
                </a:lnTo>
                <a:lnTo>
                  <a:pt x="8658322" y="9029351"/>
                </a:lnTo>
                <a:lnTo>
                  <a:pt x="8943507" y="9289442"/>
                </a:lnTo>
                <a:lnTo>
                  <a:pt x="9484471" y="8909880"/>
                </a:lnTo>
                <a:lnTo>
                  <a:pt x="10051301" y="8950112"/>
                </a:lnTo>
                <a:lnTo>
                  <a:pt x="10518774" y="9072817"/>
                </a:lnTo>
                <a:lnTo>
                  <a:pt x="11015808" y="9412864"/>
                </a:lnTo>
                <a:lnTo>
                  <a:pt x="11590333" y="9558661"/>
                </a:lnTo>
                <a:lnTo>
                  <a:pt x="12186725" y="9172175"/>
                </a:lnTo>
                <a:lnTo>
                  <a:pt x="12883958" y="9043258"/>
                </a:lnTo>
                <a:lnTo>
                  <a:pt x="13169402" y="8873911"/>
                </a:lnTo>
                <a:lnTo>
                  <a:pt x="13154206" y="8198479"/>
                </a:lnTo>
                <a:lnTo>
                  <a:pt x="13412039" y="7675120"/>
                </a:lnTo>
                <a:lnTo>
                  <a:pt x="13843483" y="7339537"/>
                </a:lnTo>
                <a:lnTo>
                  <a:pt x="13436878" y="6850460"/>
                </a:lnTo>
                <a:lnTo>
                  <a:pt x="13189977" y="6277420"/>
                </a:lnTo>
                <a:lnTo>
                  <a:pt x="13183770" y="5625145"/>
                </a:lnTo>
                <a:lnTo>
                  <a:pt x="13476917" y="4800273"/>
                </a:lnTo>
                <a:lnTo>
                  <a:pt x="12940425" y="4446530"/>
                </a:lnTo>
                <a:lnTo>
                  <a:pt x="12267126" y="4247819"/>
                </a:lnTo>
                <a:lnTo>
                  <a:pt x="11969384" y="3839467"/>
                </a:lnTo>
                <a:lnTo>
                  <a:pt x="11273898" y="3927891"/>
                </a:lnTo>
                <a:lnTo>
                  <a:pt x="11163612" y="3486420"/>
                </a:lnTo>
                <a:lnTo>
                  <a:pt x="10865546" y="2967781"/>
                </a:lnTo>
                <a:lnTo>
                  <a:pt x="11064257" y="2493193"/>
                </a:lnTo>
                <a:lnTo>
                  <a:pt x="11098022" y="2118606"/>
                </a:lnTo>
                <a:lnTo>
                  <a:pt x="10557519" y="1688067"/>
                </a:lnTo>
                <a:lnTo>
                  <a:pt x="9906407" y="1588712"/>
                </a:lnTo>
                <a:lnTo>
                  <a:pt x="9155939" y="1610898"/>
                </a:lnTo>
                <a:lnTo>
                  <a:pt x="8571387" y="1279715"/>
                </a:lnTo>
                <a:lnTo>
                  <a:pt x="8295508" y="1677135"/>
                </a:lnTo>
                <a:lnTo>
                  <a:pt x="7555973" y="1401580"/>
                </a:lnTo>
                <a:lnTo>
                  <a:pt x="7699378" y="772331"/>
                </a:lnTo>
                <a:lnTo>
                  <a:pt x="7280417" y="463334"/>
                </a:lnTo>
                <a:lnTo>
                  <a:pt x="6938302" y="728281"/>
                </a:lnTo>
                <a:lnTo>
                  <a:pt x="6563068" y="364302"/>
                </a:lnTo>
                <a:lnTo>
                  <a:pt x="6287513" y="0"/>
                </a:lnTo>
                <a:lnTo>
                  <a:pt x="5923211" y="198387"/>
                </a:lnTo>
                <a:lnTo>
                  <a:pt x="5846042" y="662044"/>
                </a:lnTo>
                <a:lnTo>
                  <a:pt x="5173066" y="397097"/>
                </a:lnTo>
                <a:lnTo>
                  <a:pt x="4731596" y="507384"/>
                </a:lnTo>
                <a:lnTo>
                  <a:pt x="4367617" y="783263"/>
                </a:lnTo>
                <a:lnTo>
                  <a:pt x="3981452" y="1092260"/>
                </a:lnTo>
                <a:lnTo>
                  <a:pt x="3308476" y="1224733"/>
                </a:lnTo>
                <a:lnTo>
                  <a:pt x="2756719" y="1301901"/>
                </a:lnTo>
                <a:lnTo>
                  <a:pt x="2119576" y="1397245"/>
                </a:lnTo>
                <a:lnTo>
                  <a:pt x="1918151" y="1831795"/>
                </a:lnTo>
                <a:lnTo>
                  <a:pt x="1576036" y="1655271"/>
                </a:lnTo>
                <a:lnTo>
                  <a:pt x="1167683" y="1401256"/>
                </a:lnTo>
                <a:lnTo>
                  <a:pt x="947110" y="1809608"/>
                </a:lnTo>
                <a:lnTo>
                  <a:pt x="516571" y="2162979"/>
                </a:lnTo>
                <a:lnTo>
                  <a:pt x="174779" y="1919895"/>
                </a:lnTo>
                <a:lnTo>
                  <a:pt x="0" y="217986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72" name="object 937">
            <a:extLst>
              <a:ext uri="{FF2B5EF4-FFF2-40B4-BE49-F238E27FC236}">
                <a16:creationId xmlns:a16="http://schemas.microsoft.com/office/drawing/2014/main" id="{6EB156BF-D02E-4C10-8CD4-DFD99738AF39}"/>
              </a:ext>
            </a:extLst>
          </p:cNvPr>
          <p:cNvSpPr txBox="1"/>
          <p:nvPr/>
        </p:nvSpPr>
        <p:spPr>
          <a:xfrm>
            <a:off x="3291965" y="3530039"/>
            <a:ext cx="5039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Uliastai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85" name="object 168">
            <a:extLst>
              <a:ext uri="{FF2B5EF4-FFF2-40B4-BE49-F238E27FC236}">
                <a16:creationId xmlns:a16="http://schemas.microsoft.com/office/drawing/2014/main" id="{791D4207-633D-49EF-9BA4-30E9DC71E77F}"/>
              </a:ext>
            </a:extLst>
          </p:cNvPr>
          <p:cNvSpPr/>
          <p:nvPr/>
        </p:nvSpPr>
        <p:spPr>
          <a:xfrm>
            <a:off x="3811014" y="3526555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04" name="object 168">
            <a:extLst>
              <a:ext uri="{FF2B5EF4-FFF2-40B4-BE49-F238E27FC236}">
                <a16:creationId xmlns:a16="http://schemas.microsoft.com/office/drawing/2014/main" id="{C1D8C06A-808A-40DB-A2CE-1DBF635C0BA8}"/>
              </a:ext>
            </a:extLst>
          </p:cNvPr>
          <p:cNvSpPr/>
          <p:nvPr/>
        </p:nvSpPr>
        <p:spPr>
          <a:xfrm>
            <a:off x="1478536" y="2890446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52" name="object 168">
            <a:extLst>
              <a:ext uri="{FF2B5EF4-FFF2-40B4-BE49-F238E27FC236}">
                <a16:creationId xmlns:a16="http://schemas.microsoft.com/office/drawing/2014/main" id="{F8EEC679-7FC0-4BF5-8898-CF426F8C19BC}"/>
              </a:ext>
            </a:extLst>
          </p:cNvPr>
          <p:cNvSpPr/>
          <p:nvPr/>
        </p:nvSpPr>
        <p:spPr>
          <a:xfrm>
            <a:off x="2075935" y="3263849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53" name="object 168">
            <a:extLst>
              <a:ext uri="{FF2B5EF4-FFF2-40B4-BE49-F238E27FC236}">
                <a16:creationId xmlns:a16="http://schemas.microsoft.com/office/drawing/2014/main" id="{31595F60-FA41-4AC0-A09E-C17829714EE8}"/>
              </a:ext>
            </a:extLst>
          </p:cNvPr>
          <p:cNvSpPr/>
          <p:nvPr/>
        </p:nvSpPr>
        <p:spPr>
          <a:xfrm>
            <a:off x="2290784" y="2583541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67" name="object 907">
            <a:extLst>
              <a:ext uri="{FF2B5EF4-FFF2-40B4-BE49-F238E27FC236}">
                <a16:creationId xmlns:a16="http://schemas.microsoft.com/office/drawing/2014/main" id="{42A3034F-A7E2-466C-BC2A-69BC817A4FF8}"/>
              </a:ext>
            </a:extLst>
          </p:cNvPr>
          <p:cNvSpPr txBox="1"/>
          <p:nvPr/>
        </p:nvSpPr>
        <p:spPr>
          <a:xfrm>
            <a:off x="2075875" y="3409062"/>
            <a:ext cx="28698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spc="-5" dirty="0" err="1">
                <a:solidFill>
                  <a:srgbClr val="002060"/>
                </a:solidFill>
                <a:latin typeface="Segoe UI Semibold"/>
                <a:cs typeface="Segoe UI Semibold"/>
              </a:rPr>
              <a:t>Khovd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474" name="object 909">
            <a:extLst>
              <a:ext uri="{FF2B5EF4-FFF2-40B4-BE49-F238E27FC236}">
                <a16:creationId xmlns:a16="http://schemas.microsoft.com/office/drawing/2014/main" id="{2E1D4497-9612-4359-BE69-C7850D590A28}"/>
              </a:ext>
            </a:extLst>
          </p:cNvPr>
          <p:cNvSpPr txBox="1"/>
          <p:nvPr/>
        </p:nvSpPr>
        <p:spPr>
          <a:xfrm>
            <a:off x="3092678" y="3993367"/>
            <a:ext cx="34863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Altai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477" name="object 168">
            <a:extLst>
              <a:ext uri="{FF2B5EF4-FFF2-40B4-BE49-F238E27FC236}">
                <a16:creationId xmlns:a16="http://schemas.microsoft.com/office/drawing/2014/main" id="{2CA54DE9-2685-4342-84BF-4FAA7A259D85}"/>
              </a:ext>
            </a:extLst>
          </p:cNvPr>
          <p:cNvSpPr/>
          <p:nvPr/>
        </p:nvSpPr>
        <p:spPr>
          <a:xfrm>
            <a:off x="3434659" y="4081434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78" name="object 907">
            <a:extLst>
              <a:ext uri="{FF2B5EF4-FFF2-40B4-BE49-F238E27FC236}">
                <a16:creationId xmlns:a16="http://schemas.microsoft.com/office/drawing/2014/main" id="{3EE6A20D-9AB8-4C71-8435-F4E41CF7C35E}"/>
              </a:ext>
            </a:extLst>
          </p:cNvPr>
          <p:cNvSpPr txBox="1"/>
          <p:nvPr/>
        </p:nvSpPr>
        <p:spPr>
          <a:xfrm>
            <a:off x="2427199" y="2395851"/>
            <a:ext cx="49286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spc="-5" dirty="0" err="1">
                <a:solidFill>
                  <a:srgbClr val="002060"/>
                </a:solidFill>
                <a:latin typeface="Segoe UI Semibold"/>
                <a:cs typeface="Segoe UI Semibold"/>
              </a:rPr>
              <a:t>Ulaangom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479" name="object 168">
            <a:extLst>
              <a:ext uri="{FF2B5EF4-FFF2-40B4-BE49-F238E27FC236}">
                <a16:creationId xmlns:a16="http://schemas.microsoft.com/office/drawing/2014/main" id="{105C855A-2065-4978-9700-E469B0F943EB}"/>
              </a:ext>
            </a:extLst>
          </p:cNvPr>
          <p:cNvSpPr/>
          <p:nvPr/>
        </p:nvSpPr>
        <p:spPr>
          <a:xfrm>
            <a:off x="3406164" y="4081970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80" name="object 168">
            <a:extLst>
              <a:ext uri="{FF2B5EF4-FFF2-40B4-BE49-F238E27FC236}">
                <a16:creationId xmlns:a16="http://schemas.microsoft.com/office/drawing/2014/main" id="{D6DF8A8C-5743-423A-9D94-BD88451B5C09}"/>
              </a:ext>
            </a:extLst>
          </p:cNvPr>
          <p:cNvSpPr/>
          <p:nvPr/>
        </p:nvSpPr>
        <p:spPr>
          <a:xfrm>
            <a:off x="3800193" y="35094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81" name="object 168">
            <a:extLst>
              <a:ext uri="{FF2B5EF4-FFF2-40B4-BE49-F238E27FC236}">
                <a16:creationId xmlns:a16="http://schemas.microsoft.com/office/drawing/2014/main" id="{B0319F82-29BB-44B5-AFE3-B6A82B6F26A5}"/>
              </a:ext>
            </a:extLst>
          </p:cNvPr>
          <p:cNvSpPr/>
          <p:nvPr/>
        </p:nvSpPr>
        <p:spPr>
          <a:xfrm>
            <a:off x="2066154" y="3244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82" name="object 168">
            <a:extLst>
              <a:ext uri="{FF2B5EF4-FFF2-40B4-BE49-F238E27FC236}">
                <a16:creationId xmlns:a16="http://schemas.microsoft.com/office/drawing/2014/main" id="{8963C85B-AFEE-4FBE-8204-2AD67D1DEB6D}"/>
              </a:ext>
            </a:extLst>
          </p:cNvPr>
          <p:cNvSpPr/>
          <p:nvPr/>
        </p:nvSpPr>
        <p:spPr>
          <a:xfrm>
            <a:off x="1465244" y="28801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84" name="object 168">
            <a:extLst>
              <a:ext uri="{FF2B5EF4-FFF2-40B4-BE49-F238E27FC236}">
                <a16:creationId xmlns:a16="http://schemas.microsoft.com/office/drawing/2014/main" id="{A7A124A5-385F-498A-B7FD-7C696541EA2B}"/>
              </a:ext>
            </a:extLst>
          </p:cNvPr>
          <p:cNvSpPr/>
          <p:nvPr/>
        </p:nvSpPr>
        <p:spPr>
          <a:xfrm>
            <a:off x="2286470" y="2569015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87" name="object 913">
            <a:extLst>
              <a:ext uri="{FF2B5EF4-FFF2-40B4-BE49-F238E27FC236}">
                <a16:creationId xmlns:a16="http://schemas.microsoft.com/office/drawing/2014/main" id="{E69FB356-2110-40E8-A9B9-4EAF6F14789C}"/>
              </a:ext>
            </a:extLst>
          </p:cNvPr>
          <p:cNvSpPr txBox="1"/>
          <p:nvPr/>
        </p:nvSpPr>
        <p:spPr>
          <a:xfrm>
            <a:off x="6464989" y="4567307"/>
            <a:ext cx="62246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Mandalgovi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141" name="object 168">
            <a:extLst>
              <a:ext uri="{FF2B5EF4-FFF2-40B4-BE49-F238E27FC236}">
                <a16:creationId xmlns:a16="http://schemas.microsoft.com/office/drawing/2014/main" id="{7F5E4227-E736-4C2D-BA43-AE6A9A0DA2D0}"/>
              </a:ext>
            </a:extLst>
          </p:cNvPr>
          <p:cNvSpPr/>
          <p:nvPr/>
        </p:nvSpPr>
        <p:spPr>
          <a:xfrm>
            <a:off x="4858792" y="42909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42" name="object 168">
            <a:extLst>
              <a:ext uri="{FF2B5EF4-FFF2-40B4-BE49-F238E27FC236}">
                <a16:creationId xmlns:a16="http://schemas.microsoft.com/office/drawing/2014/main" id="{7896F924-94B4-42C4-8FD4-5F314ABE8414}"/>
              </a:ext>
            </a:extLst>
          </p:cNvPr>
          <p:cNvSpPr/>
          <p:nvPr/>
        </p:nvSpPr>
        <p:spPr>
          <a:xfrm>
            <a:off x="5536308" y="43437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43" name="object 168">
            <a:extLst>
              <a:ext uri="{FF2B5EF4-FFF2-40B4-BE49-F238E27FC236}">
                <a16:creationId xmlns:a16="http://schemas.microsoft.com/office/drawing/2014/main" id="{8346410B-0AF1-4DE4-8F8F-64C54646BFEB}"/>
              </a:ext>
            </a:extLst>
          </p:cNvPr>
          <p:cNvSpPr/>
          <p:nvPr/>
        </p:nvSpPr>
        <p:spPr>
          <a:xfrm>
            <a:off x="6666493" y="44599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44" name="object 168">
            <a:extLst>
              <a:ext uri="{FF2B5EF4-FFF2-40B4-BE49-F238E27FC236}">
                <a16:creationId xmlns:a16="http://schemas.microsoft.com/office/drawing/2014/main" id="{241BEEE4-1AA6-4DBD-B72E-11D366377EB6}"/>
              </a:ext>
            </a:extLst>
          </p:cNvPr>
          <p:cNvSpPr/>
          <p:nvPr/>
        </p:nvSpPr>
        <p:spPr>
          <a:xfrm>
            <a:off x="7884066" y="48387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A1A400E1-009E-40BC-8A4C-37ADB3A52F70}"/>
              </a:ext>
            </a:extLst>
          </p:cNvPr>
          <p:cNvSpPr/>
          <p:nvPr/>
        </p:nvSpPr>
        <p:spPr>
          <a:xfrm>
            <a:off x="7073549" y="3297819"/>
            <a:ext cx="8973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Ulaanbaatar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191" name="object 907">
            <a:extLst>
              <a:ext uri="{FF2B5EF4-FFF2-40B4-BE49-F238E27FC236}">
                <a16:creationId xmlns:a16="http://schemas.microsoft.com/office/drawing/2014/main" id="{EC9D4A5E-1046-4228-B16F-C1EAE6E20C23}"/>
              </a:ext>
            </a:extLst>
          </p:cNvPr>
          <p:cNvSpPr txBox="1"/>
          <p:nvPr/>
        </p:nvSpPr>
        <p:spPr>
          <a:xfrm>
            <a:off x="1193915" y="2739129"/>
            <a:ext cx="56726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spc="-5" dirty="0">
                <a:solidFill>
                  <a:srgbClr val="002060"/>
                </a:solidFill>
                <a:latin typeface="Segoe UI Semibold"/>
                <a:cs typeface="Segoe UI Semibold"/>
              </a:rPr>
              <a:t>Bayan-</a:t>
            </a:r>
            <a:r>
              <a:rPr lang="en-US" sz="750" b="1" spc="-5" dirty="0" err="1">
                <a:solidFill>
                  <a:srgbClr val="002060"/>
                </a:solidFill>
                <a:latin typeface="Segoe UI Semibold"/>
                <a:cs typeface="Segoe UI Semibold"/>
              </a:rPr>
              <a:t>Olgii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0" name="object 928">
            <a:extLst>
              <a:ext uri="{FF2B5EF4-FFF2-40B4-BE49-F238E27FC236}">
                <a16:creationId xmlns:a16="http://schemas.microsoft.com/office/drawing/2014/main" id="{11F8E0C6-B88D-400A-AC38-91B3582D5298}"/>
              </a:ext>
            </a:extLst>
          </p:cNvPr>
          <p:cNvSpPr txBox="1"/>
          <p:nvPr/>
        </p:nvSpPr>
        <p:spPr>
          <a:xfrm>
            <a:off x="7283185" y="4150573"/>
            <a:ext cx="31129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Чойр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DB44BAA-4D9D-4492-9E81-9EA370397E7C}"/>
              </a:ext>
            </a:extLst>
          </p:cNvPr>
          <p:cNvSpPr txBox="1"/>
          <p:nvPr/>
        </p:nvSpPr>
        <p:spPr>
          <a:xfrm>
            <a:off x="5522813" y="1514428"/>
            <a:ext cx="4722505" cy="938719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энергетическая система</a:t>
            </a:r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tabLst>
                <a:tab pos="180975" algn="l"/>
              </a:tabLst>
            </a:pPr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Э-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1446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endParaRPr lang="mn-MN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80975" algn="l"/>
              </a:tabLst>
            </a:pP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тэц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Э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тэц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Э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тэц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Э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дархан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тэц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Э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ерденет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тэц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Э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erdenetmining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тэц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Р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вэс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Р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сэс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=90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18AF2FD-231D-4D0F-AEBF-9F7013421ACE}"/>
              </a:ext>
            </a:extLst>
          </p:cNvPr>
          <p:cNvSpPr txBox="1"/>
          <p:nvPr/>
        </p:nvSpPr>
        <p:spPr>
          <a:xfrm>
            <a:off x="10190031" y="2406870"/>
            <a:ext cx="1728080" cy="1107996"/>
          </a:xfrm>
          <a:prstGeom prst="rect">
            <a:avLst/>
          </a:prstGeom>
          <a:solidFill>
            <a:srgbClr val="CCC1DA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Восточная энергетическая система</a:t>
            </a:r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Э-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endParaRPr lang="mn-MN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чойГЭС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endParaRPr lang="mn-MN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Эдефицит=  - 50 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2D93F65-F1CC-4B84-BFE7-76490D321E21}"/>
              </a:ext>
            </a:extLst>
          </p:cNvPr>
          <p:cNvSpPr txBox="1"/>
          <p:nvPr/>
        </p:nvSpPr>
        <p:spPr>
          <a:xfrm>
            <a:off x="4456198" y="5775979"/>
            <a:ext cx="1471878" cy="93871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ЮЭС</a:t>
            </a:r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Э-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endParaRPr lang="mn-MN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ЭдальТЭЦ=9МВт</a:t>
            </a:r>
          </a:p>
          <a:p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Эгсэс=18МВт</a:t>
            </a:r>
          </a:p>
          <a:p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Эдизель=4МВт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582C448-3737-4DFF-BF90-98DB783368D5}"/>
              </a:ext>
            </a:extLst>
          </p:cNvPr>
          <p:cNvSpPr txBox="1"/>
          <p:nvPr/>
        </p:nvSpPr>
        <p:spPr>
          <a:xfrm>
            <a:off x="2139811" y="5391258"/>
            <a:ext cx="1527982" cy="1277273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АУЭС</a:t>
            </a:r>
            <a:endParaRPr lang="mn-MN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Э-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endParaRPr lang="mn-MN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Этайшир=11,2 МВт</a:t>
            </a:r>
          </a:p>
          <a:p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Эбогд река=2МВт</a:t>
            </a:r>
          </a:p>
          <a:p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Эдругие ГЭС=1МВт</a:t>
            </a:r>
          </a:p>
          <a:p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Эдизель=4МВт</a:t>
            </a:r>
          </a:p>
          <a:p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Эсэс=0,25МВт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A72E936-7A23-49E5-AABB-D569A69E3779}"/>
              </a:ext>
            </a:extLst>
          </p:cNvPr>
          <p:cNvSpPr txBox="1"/>
          <p:nvPr/>
        </p:nvSpPr>
        <p:spPr>
          <a:xfrm>
            <a:off x="142060" y="3408834"/>
            <a:ext cx="1401634" cy="1446550"/>
          </a:xfrm>
          <a:prstGeom prst="rect">
            <a:avLst/>
          </a:prstGeom>
          <a:solidFill>
            <a:srgbClr val="E6B9B8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Западная энергетическая система</a:t>
            </a:r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Э-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endParaRPr lang="mn-MN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Э-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дургун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endParaRPr lang="mn-MN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Э-импорт</a:t>
            </a:r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- 38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endParaRPr lang="mn-MN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8399585-F309-4E08-9BC8-1CFAC94AB926}"/>
              </a:ext>
            </a:extLst>
          </p:cNvPr>
          <p:cNvSpPr txBox="1"/>
          <p:nvPr/>
        </p:nvSpPr>
        <p:spPr>
          <a:xfrm>
            <a:off x="362941" y="1107943"/>
            <a:ext cx="10938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ЭНЕРГЕТИЧЕСКИХ СИСТЕМ В МОНГОЛИИ</a:t>
            </a:r>
            <a:endParaRPr lang="mn-MN" dirty="0">
              <a:solidFill>
                <a:schemeClr val="tx2"/>
              </a:solidFill>
            </a:endParaRP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AA444274-E58D-4362-A041-B9FD3C39AE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064" y="3075725"/>
            <a:ext cx="243840" cy="243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47000"/>
              </a:srgb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8899A608-3AEE-4A8D-90FA-0A886ADDA3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302" y="3170557"/>
            <a:ext cx="447599" cy="447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47000"/>
              </a:srgb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EE08AFFD-1230-4944-9D15-AD521D1EC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992" y="2737309"/>
            <a:ext cx="243840" cy="243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47000"/>
              </a:srgb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99D71530-F06A-4F77-B584-4E231E774E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550" y="2962967"/>
            <a:ext cx="243840" cy="243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47000"/>
              </a:srgb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CA473B94-D87E-4B7B-A32C-A9619C2748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434" y="5201897"/>
            <a:ext cx="195958" cy="195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47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6AA13D4-1639-48AD-AB50-176441586592}"/>
              </a:ext>
            </a:extLst>
          </p:cNvPr>
          <p:cNvGrpSpPr/>
          <p:nvPr/>
        </p:nvGrpSpPr>
        <p:grpSpPr>
          <a:xfrm>
            <a:off x="199881" y="5794907"/>
            <a:ext cx="1867536" cy="902777"/>
            <a:chOff x="306290" y="5826760"/>
            <a:chExt cx="1867536" cy="902777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A5812808-B63B-41AC-B1A2-48480D384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665" y="6518591"/>
              <a:ext cx="195958" cy="1959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B4135406-55A1-481B-8900-E7A666972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731" y="6305787"/>
              <a:ext cx="195958" cy="1959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21000"/>
                </a:srgbClr>
              </a:outerShdw>
            </a:effectLst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D342B7C0-4059-4CB2-A18D-58C89507D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590" y="5851932"/>
              <a:ext cx="165099" cy="165099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5D7D4163-C535-4F63-8DC7-38071B723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290" y="6076906"/>
              <a:ext cx="194239" cy="194239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6551729-2573-464D-B852-ED393B949F84}"/>
                </a:ext>
              </a:extLst>
            </p:cNvPr>
            <p:cNvSpPr txBox="1"/>
            <p:nvPr/>
          </p:nvSpPr>
          <p:spPr>
            <a:xfrm>
              <a:off x="566656" y="5826760"/>
              <a:ext cx="16071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СЭС</a:t>
              </a:r>
              <a:endParaRPr lang="mn-MN" sz="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2CC50F1-6CF6-47E6-B8B5-FEC1FC1A4DEE}"/>
                </a:ext>
              </a:extLst>
            </p:cNvPr>
            <p:cNvSpPr txBox="1"/>
            <p:nvPr/>
          </p:nvSpPr>
          <p:spPr>
            <a:xfrm>
              <a:off x="536676" y="6061748"/>
              <a:ext cx="16071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ВЭС</a:t>
              </a:r>
              <a:endParaRPr lang="mn-MN" sz="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5B59739-8644-4C48-90E1-F1C4D0DA0F0E}"/>
                </a:ext>
              </a:extLst>
            </p:cNvPr>
            <p:cNvSpPr txBox="1"/>
            <p:nvPr/>
          </p:nvSpPr>
          <p:spPr>
            <a:xfrm>
              <a:off x="536676" y="6296044"/>
              <a:ext cx="16071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ГЭС</a:t>
              </a:r>
              <a:endParaRPr lang="mn-MN" sz="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67BE85A-F8E6-4442-9401-78A9321047AE}"/>
                </a:ext>
              </a:extLst>
            </p:cNvPr>
            <p:cNvSpPr txBox="1"/>
            <p:nvPr/>
          </p:nvSpPr>
          <p:spPr>
            <a:xfrm>
              <a:off x="536676" y="6514093"/>
              <a:ext cx="16071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ТЭС</a:t>
              </a:r>
              <a:endParaRPr lang="mn-MN" sz="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86" name="Picture 185">
            <a:extLst>
              <a:ext uri="{FF2B5EF4-FFF2-40B4-BE49-F238E27FC236}">
                <a16:creationId xmlns:a16="http://schemas.microsoft.com/office/drawing/2014/main" id="{F9D0AC74-F6DE-48AA-82E0-9160461C84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504" y="3361383"/>
            <a:ext cx="258271" cy="258271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B2654516-0F89-4D29-B0E1-0602DB5ED2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420" y="4595536"/>
            <a:ext cx="258271" cy="258271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40D9978A-D54C-4FF7-9305-5DE9A436CE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075" y="3768511"/>
            <a:ext cx="194238" cy="194238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CBD341FF-1B7E-46D5-8631-E61DA50AF18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808" y="3106425"/>
            <a:ext cx="194238" cy="1942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ABD1DDA-2A6E-4C10-B8E0-EEE5C90E95F8}"/>
              </a:ext>
            </a:extLst>
          </p:cNvPr>
          <p:cNvGrpSpPr/>
          <p:nvPr/>
        </p:nvGrpSpPr>
        <p:grpSpPr>
          <a:xfrm>
            <a:off x="1744642" y="2733917"/>
            <a:ext cx="2153377" cy="1638596"/>
            <a:chOff x="1744642" y="2733917"/>
            <a:chExt cx="2153377" cy="1638596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5CEB9647-DD30-4311-8B47-D7D70DA4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9762" y="3191047"/>
              <a:ext cx="314183" cy="3141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21000"/>
                </a:srgbClr>
              </a:outerShdw>
            </a:effectLst>
          </p:spPr>
        </p:pic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2714C603-56F8-44DA-B9C6-8C35D60EC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4642" y="3171514"/>
              <a:ext cx="288958" cy="2889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21000"/>
                </a:srgbClr>
              </a:outerShdw>
            </a:effectLst>
          </p:spPr>
        </p:pic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A655857F-9FA3-4E17-87CC-64FC83AC4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299" y="3186861"/>
              <a:ext cx="194238" cy="194238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E0D17DDD-C310-46DD-BE33-324AC89D0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1255" y="2733917"/>
              <a:ext cx="194238" cy="194238"/>
            </a:xfrm>
            <a:prstGeom prst="rect">
              <a:avLst/>
            </a:prstGeom>
          </p:spPr>
        </p:pic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F564D8BF-C035-4AC9-8222-A01E6BDFC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3781" y="3328711"/>
              <a:ext cx="194238" cy="194238"/>
            </a:xfrm>
            <a:prstGeom prst="rect">
              <a:avLst/>
            </a:prstGeom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74A7CCBB-9CFE-4CCF-B79D-3DBEF48F5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1962" y="4178275"/>
              <a:ext cx="194238" cy="194238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0383247D-358E-445E-AEFB-FF29FC019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7780" y="3245578"/>
              <a:ext cx="258271" cy="258271"/>
            </a:xfrm>
            <a:prstGeom prst="rect">
              <a:avLst/>
            </a:prstGeom>
          </p:spPr>
        </p:pic>
      </p:grpSp>
      <p:pic>
        <p:nvPicPr>
          <p:cNvPr id="197" name="Picture 196">
            <a:extLst>
              <a:ext uri="{FF2B5EF4-FFF2-40B4-BE49-F238E27FC236}">
                <a16:creationId xmlns:a16="http://schemas.microsoft.com/office/drawing/2014/main" id="{9764D21F-4F83-4468-A21F-65D127F88D6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609" y="2566245"/>
            <a:ext cx="194238" cy="1942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76B8FD-3321-47E7-9805-EBBE5F06B5D3}"/>
              </a:ext>
            </a:extLst>
          </p:cNvPr>
          <p:cNvGrpSpPr/>
          <p:nvPr/>
        </p:nvGrpSpPr>
        <p:grpSpPr>
          <a:xfrm>
            <a:off x="9958851" y="4007952"/>
            <a:ext cx="1992964" cy="2674744"/>
            <a:chOff x="9715829" y="3978068"/>
            <a:chExt cx="1992964" cy="2674744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63CBEF3-BFA7-4786-A694-23048CAF1BE5}"/>
                </a:ext>
              </a:extLst>
            </p:cNvPr>
            <p:cNvSpPr txBox="1"/>
            <p:nvPr/>
          </p:nvSpPr>
          <p:spPr>
            <a:xfrm>
              <a:off x="9732933" y="3978068"/>
              <a:ext cx="191848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И ДОЛЯ ВНУТРЕННИХ ИСТОЧНИКОВ</a:t>
              </a:r>
              <a:endParaRPr lang="mn-MN" sz="1000" dirty="0">
                <a:solidFill>
                  <a:schemeClr val="tx2"/>
                </a:solidFill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51F9778F-E6C6-4787-B382-9E03F33EBF6D}"/>
                </a:ext>
              </a:extLst>
            </p:cNvPr>
            <p:cNvSpPr/>
            <p:nvPr/>
          </p:nvSpPr>
          <p:spPr>
            <a:xfrm>
              <a:off x="9790305" y="4513428"/>
              <a:ext cx="1918488" cy="306226"/>
            </a:xfrm>
            <a:prstGeom prst="roundRect">
              <a:avLst/>
            </a:prstGeom>
            <a:solidFill>
              <a:srgbClr val="2E319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1404140-38C7-4957-A899-425A62DA2D11}"/>
                </a:ext>
              </a:extLst>
            </p:cNvPr>
            <p:cNvGrpSpPr/>
            <p:nvPr/>
          </p:nvGrpSpPr>
          <p:grpSpPr>
            <a:xfrm>
              <a:off x="9803211" y="5986832"/>
              <a:ext cx="1896056" cy="306226"/>
              <a:chOff x="9025965" y="5427019"/>
              <a:chExt cx="2868648" cy="306226"/>
            </a:xfrm>
          </p:grpSpPr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1037EE35-1430-429F-B2B0-0995561E5AD0}"/>
                  </a:ext>
                </a:extLst>
              </p:cNvPr>
              <p:cNvSpPr/>
              <p:nvPr/>
            </p:nvSpPr>
            <p:spPr>
              <a:xfrm>
                <a:off x="9027932" y="5427019"/>
                <a:ext cx="2866681" cy="30622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2F91E424-24D5-4291-8B0E-62965BECC891}"/>
                  </a:ext>
                </a:extLst>
              </p:cNvPr>
              <p:cNvSpPr txBox="1"/>
              <p:nvPr/>
            </p:nvSpPr>
            <p:spPr>
              <a:xfrm>
                <a:off x="9025965" y="5452880"/>
                <a:ext cx="27113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b="1" cap="al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ДИЗЕЛЬ</a:t>
                </a:r>
                <a:r>
                  <a:rPr lang="mn-MN" sz="1200" b="1" cap="al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8 </a:t>
                </a:r>
                <a:r>
                  <a:rPr lang="ru-RU" sz="1200" b="1" cap="al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МВТ</a:t>
                </a:r>
                <a:r>
                  <a:rPr lang="mn-MN" sz="1200" b="1" cap="al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0,6%</a:t>
                </a:r>
                <a:endParaRPr lang="en-US" sz="12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72A932BE-899F-4055-A00D-D10FACFB43C0}"/>
                </a:ext>
              </a:extLst>
            </p:cNvPr>
            <p:cNvSpPr/>
            <p:nvPr/>
          </p:nvSpPr>
          <p:spPr>
            <a:xfrm>
              <a:off x="9790305" y="4875741"/>
              <a:ext cx="1918488" cy="306226"/>
            </a:xfrm>
            <a:prstGeom prst="roundRect">
              <a:avLst/>
            </a:prstGeom>
            <a:solidFill>
              <a:srgbClr val="3AB5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E5081F0D-FE72-401E-A07B-36A701FC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hotocopy trans="0" detail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2203" y="4885072"/>
              <a:ext cx="322729" cy="322729"/>
            </a:xfrm>
            <a:prstGeom prst="rect">
              <a:avLst/>
            </a:prstGeom>
            <a:noFill/>
          </p:spPr>
        </p:pic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7F319CE2-6ED1-43BC-98D1-EE39A276B8B7}"/>
                </a:ext>
              </a:extLst>
            </p:cNvPr>
            <p:cNvSpPr/>
            <p:nvPr/>
          </p:nvSpPr>
          <p:spPr>
            <a:xfrm>
              <a:off x="9790304" y="5248964"/>
              <a:ext cx="1918489" cy="306226"/>
            </a:xfrm>
            <a:prstGeom prst="roundRect">
              <a:avLst/>
            </a:prstGeom>
            <a:solidFill>
              <a:srgbClr val="3AB5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2F546794-9456-45A8-9D14-A84BE48E9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hotocopy trans="0" detail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6430" y="5278474"/>
              <a:ext cx="260095" cy="260095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A06A9EA4-4437-4E4A-B9B2-27142EA3E824}"/>
                </a:ext>
              </a:extLst>
            </p:cNvPr>
            <p:cNvSpPr txBox="1"/>
            <p:nvPr/>
          </p:nvSpPr>
          <p:spPr>
            <a:xfrm>
              <a:off x="10357976" y="4885072"/>
              <a:ext cx="13043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155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МВт</a:t>
              </a:r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10,0%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D03CFA2C-4875-498F-B5CA-C0E51DE4E8C1}"/>
                </a:ext>
              </a:extLst>
            </p:cNvPr>
            <p:cNvSpPr/>
            <p:nvPr/>
          </p:nvSpPr>
          <p:spPr>
            <a:xfrm>
              <a:off x="9796061" y="5621669"/>
              <a:ext cx="1912732" cy="306226"/>
            </a:xfrm>
            <a:prstGeom prst="roundRect">
              <a:avLst/>
            </a:prstGeom>
            <a:solidFill>
              <a:srgbClr val="3AB5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54D2737E-9222-4ACE-BA44-5AD1282C64A4}"/>
                </a:ext>
              </a:extLst>
            </p:cNvPr>
            <p:cNvSpPr txBox="1"/>
            <p:nvPr/>
          </p:nvSpPr>
          <p:spPr>
            <a:xfrm>
              <a:off x="10442934" y="5255981"/>
              <a:ext cx="11027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МВт</a:t>
              </a:r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5,8%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E2B2F9-B191-41F9-8837-3D4006FD34BA}"/>
                </a:ext>
              </a:extLst>
            </p:cNvPr>
            <p:cNvSpPr txBox="1"/>
            <p:nvPr/>
          </p:nvSpPr>
          <p:spPr>
            <a:xfrm>
              <a:off x="10442933" y="5626890"/>
              <a:ext cx="11344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МВт</a:t>
              </a:r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1,7%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1A71E0DE-D5BD-43B2-8C1D-E7186FB88F4F}"/>
                </a:ext>
              </a:extLst>
            </p:cNvPr>
            <p:cNvSpPr txBox="1"/>
            <p:nvPr/>
          </p:nvSpPr>
          <p:spPr>
            <a:xfrm>
              <a:off x="10273015" y="4542655"/>
              <a:ext cx="1389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1264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МВт</a:t>
              </a:r>
              <a:r>
                <a:rPr lang="mn-M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81,9%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7387AEE7-EF66-42B1-B077-147B94150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CrisscrossEtching trans="80000" pressure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5829" y="4497154"/>
              <a:ext cx="557186" cy="505254"/>
            </a:xfrm>
            <a:prstGeom prst="rect">
              <a:avLst/>
            </a:prstGeom>
          </p:spPr>
        </p:pic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57A700AE-DA19-43D9-8E83-A00606B236F0}"/>
                </a:ext>
              </a:extLst>
            </p:cNvPr>
            <p:cNvSpPr/>
            <p:nvPr/>
          </p:nvSpPr>
          <p:spPr>
            <a:xfrm>
              <a:off x="9813530" y="6346586"/>
              <a:ext cx="1894757" cy="30622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ИТОГО</a:t>
              </a:r>
              <a:r>
                <a:rPr lang="mn-MN" b="1" dirty="0">
                  <a:solidFill>
                    <a:schemeClr val="tx2">
                      <a:lumMod val="50000"/>
                    </a:schemeClr>
                  </a:solidFill>
                </a:rPr>
                <a:t> 1544 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МВт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A0B36D8C-CA1D-44EF-8544-273FD138B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0284" y="5639443"/>
              <a:ext cx="288958" cy="288958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chemeClr val="bg1">
                  <a:alpha val="39000"/>
                </a:schemeClr>
              </a:outerShdw>
            </a:effectLst>
          </p:spPr>
        </p:pic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12C90359-9BD0-4190-A728-50AD547C5DAC}"/>
              </a:ext>
            </a:extLst>
          </p:cNvPr>
          <p:cNvSpPr txBox="1"/>
          <p:nvPr/>
        </p:nvSpPr>
        <p:spPr>
          <a:xfrm>
            <a:off x="174825" y="1538697"/>
            <a:ext cx="4049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Монголии 330 </a:t>
            </a:r>
            <a:r>
              <a:rPr lang="ru-RU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соумов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городов и столиц снабжаются электроэнергией по 5 системам: ЦЭС, ВЭС, АУЭС, ВЭС и ЮЭС.</a:t>
            </a:r>
            <a:endParaRPr lang="mn-MN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0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Box 247">
            <a:extLst>
              <a:ext uri="{FF2B5EF4-FFF2-40B4-BE49-F238E27FC236}">
                <a16:creationId xmlns:a16="http://schemas.microsoft.com/office/drawing/2014/main" id="{B5C1A991-8F23-49EB-B8BC-5A2C0975780A}"/>
              </a:ext>
            </a:extLst>
          </p:cNvPr>
          <p:cNvSpPr txBox="1"/>
          <p:nvPr/>
        </p:nvSpPr>
        <p:spPr>
          <a:xfrm>
            <a:off x="6053109" y="352086"/>
            <a:ext cx="57874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ЭНЕРГЕТИЧЕСКИЙ СЕКТОР МОНГОЛИИ</a:t>
            </a:r>
            <a:endParaRPr lang="mn-M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D4279574-8B84-4D0D-9081-AFE8E13FE2A6}"/>
              </a:ext>
            </a:extLst>
          </p:cNvPr>
          <p:cNvSpPr txBox="1"/>
          <p:nvPr/>
        </p:nvSpPr>
        <p:spPr>
          <a:xfrm>
            <a:off x="1318985" y="1006304"/>
            <a:ext cx="9893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НАЦИОНАЛЬНОЕ ПРОИЗВОДСТВО И ИМПОРТ ЭНЕРГИИ В 2021 ГОДУ, / млн. кВт-ч</a:t>
            </a:r>
            <a:endParaRPr lang="mn-MN" sz="1400" dirty="0">
              <a:solidFill>
                <a:schemeClr val="tx2"/>
              </a:solidFill>
            </a:endParaRPr>
          </a:p>
        </p:txBody>
      </p:sp>
      <p:sp>
        <p:nvSpPr>
          <p:cNvPr id="613" name="任意多边形 5">
            <a:extLst>
              <a:ext uri="{FF2B5EF4-FFF2-40B4-BE49-F238E27FC236}">
                <a16:creationId xmlns:a16="http://schemas.microsoft.com/office/drawing/2014/main" id="{9684F8ED-93A8-47CA-8DCA-AE051C93F3C6}"/>
              </a:ext>
            </a:extLst>
          </p:cNvPr>
          <p:cNvSpPr>
            <a:spLocks/>
          </p:cNvSpPr>
          <p:nvPr/>
        </p:nvSpPr>
        <p:spPr bwMode="auto">
          <a:xfrm>
            <a:off x="2634348" y="3176567"/>
            <a:ext cx="1735107" cy="2219700"/>
          </a:xfrm>
          <a:custGeom>
            <a:avLst/>
            <a:gdLst>
              <a:gd name="T0" fmla="*/ 0 w 30211314"/>
              <a:gd name="T1" fmla="*/ 0 h 43938769"/>
              <a:gd name="T2" fmla="*/ 30211314 w 30211314"/>
              <a:gd name="T3" fmla="*/ 43938769 h 43938769"/>
            </a:gdLst>
            <a:ahLst/>
            <a:cxnLst>
              <a:cxn ang="0">
                <a:pos x="24924738" y="10039357"/>
              </a:cxn>
              <a:cxn ang="0">
                <a:pos x="22582127" y="10503557"/>
              </a:cxn>
              <a:cxn ang="0">
                <a:pos x="21539547" y="8787988"/>
              </a:cxn>
              <a:cxn ang="0">
                <a:pos x="19359100" y="8161625"/>
              </a:cxn>
              <a:cxn ang="0">
                <a:pos x="18407728" y="6908897"/>
              </a:cxn>
              <a:cxn ang="0">
                <a:pos x="18802332" y="5308869"/>
              </a:cxn>
              <a:cxn ang="0">
                <a:pos x="16204988" y="3731813"/>
              </a:cxn>
              <a:cxn ang="0">
                <a:pos x="14050911" y="2133144"/>
              </a:cxn>
              <a:cxn ang="0">
                <a:pos x="12242095" y="1507460"/>
              </a:cxn>
              <a:cxn ang="0">
                <a:pos x="10063007" y="788528"/>
              </a:cxn>
              <a:cxn ang="0">
                <a:pos x="7627828" y="0"/>
              </a:cxn>
              <a:cxn ang="0">
                <a:pos x="5471712" y="92568"/>
              </a:cxn>
              <a:cxn ang="0">
                <a:pos x="4776432" y="1739220"/>
              </a:cxn>
              <a:cxn ang="0">
                <a:pos x="5958884" y="3431816"/>
              </a:cxn>
              <a:cxn ang="0">
                <a:pos x="6817687" y="6331875"/>
              </a:cxn>
              <a:cxn ang="0">
                <a:pos x="7931222" y="8163663"/>
              </a:cxn>
              <a:cxn ang="0">
                <a:pos x="5844023" y="8812999"/>
              </a:cxn>
              <a:cxn ang="0">
                <a:pos x="3733172" y="8903529"/>
              </a:cxn>
              <a:cxn ang="0">
                <a:pos x="3663576" y="10828564"/>
              </a:cxn>
              <a:cxn ang="0">
                <a:pos x="3014919" y="12892113"/>
              </a:cxn>
              <a:cxn ang="0">
                <a:pos x="2319639" y="15002285"/>
              </a:cxn>
              <a:cxn ang="0">
                <a:pos x="116220" y="16022573"/>
              </a:cxn>
              <a:cxn ang="0">
                <a:pos x="417575" y="17672891"/>
              </a:cxn>
              <a:cxn ang="0">
                <a:pos x="417575" y="20382109"/>
              </a:cxn>
              <a:cxn ang="0">
                <a:pos x="1576376" y="22558479"/>
              </a:cxn>
              <a:cxn ang="0">
                <a:pos x="4150747" y="24390947"/>
              </a:cxn>
              <a:cxn ang="0">
                <a:pos x="6237267" y="26640311"/>
              </a:cxn>
              <a:cxn ang="0">
                <a:pos x="8347439" y="28518043"/>
              </a:cxn>
              <a:cxn ang="0">
                <a:pos x="10573151" y="29329543"/>
              </a:cxn>
              <a:cxn ang="0">
                <a:pos x="11662355" y="29885631"/>
              </a:cxn>
              <a:cxn ang="0">
                <a:pos x="11987363" y="31764043"/>
              </a:cxn>
              <a:cxn ang="0">
                <a:pos x="13029944" y="35055988"/>
              </a:cxn>
              <a:cxn ang="0">
                <a:pos x="14305643" y="37467516"/>
              </a:cxn>
              <a:cxn ang="0">
                <a:pos x="15140795" y="39044572"/>
              </a:cxn>
              <a:cxn ang="0">
                <a:pos x="16322567" y="40783792"/>
              </a:cxn>
              <a:cxn ang="0">
                <a:pos x="19313155" y="41942592"/>
              </a:cxn>
              <a:cxn ang="0">
                <a:pos x="22767943" y="43032476"/>
              </a:cxn>
              <a:cxn ang="0">
                <a:pos x="25434871" y="43938769"/>
              </a:cxn>
              <a:cxn ang="0">
                <a:pos x="25365286" y="41387183"/>
              </a:cxn>
              <a:cxn ang="0">
                <a:pos x="24901087" y="38861474"/>
              </a:cxn>
              <a:cxn ang="0">
                <a:pos x="25527450" y="37215502"/>
              </a:cxn>
              <a:cxn ang="0">
                <a:pos x="26246382" y="34919514"/>
              </a:cxn>
              <a:cxn ang="0">
                <a:pos x="26478142" y="32066758"/>
              </a:cxn>
              <a:cxn ang="0">
                <a:pos x="26283213" y="29448897"/>
              </a:cxn>
              <a:cxn ang="0">
                <a:pos x="27660594" y="28425475"/>
              </a:cxn>
              <a:cxn ang="0">
                <a:pos x="28008574" y="25874755"/>
              </a:cxn>
              <a:cxn ang="0">
                <a:pos x="29121430" y="23974050"/>
              </a:cxn>
              <a:cxn ang="0">
                <a:pos x="29863334" y="21632118"/>
              </a:cxn>
              <a:cxn ang="0">
                <a:pos x="30072122" y="19476002"/>
              </a:cxn>
              <a:cxn ang="0">
                <a:pos x="29423466" y="17319206"/>
              </a:cxn>
              <a:cxn ang="0">
                <a:pos x="28171418" y="14958647"/>
              </a:cxn>
              <a:cxn ang="0">
                <a:pos x="26446058" y="13157448"/>
              </a:cxn>
              <a:cxn ang="0">
                <a:pos x="25822905" y="11094333"/>
              </a:cxn>
            </a:cxnLst>
            <a:rect l="T0" t="T1" r="T2" b="T3"/>
            <a:pathLst>
              <a:path w="30211314" h="43938769">
                <a:moveTo>
                  <a:pt x="25822905" y="11094333"/>
                </a:moveTo>
                <a:lnTo>
                  <a:pt x="24924738" y="10039357"/>
                </a:lnTo>
                <a:lnTo>
                  <a:pt x="23649039" y="11292085"/>
                </a:lnTo>
                <a:lnTo>
                  <a:pt x="22582127" y="10503557"/>
                </a:lnTo>
                <a:lnTo>
                  <a:pt x="22513211" y="9692057"/>
                </a:lnTo>
                <a:lnTo>
                  <a:pt x="21539547" y="8787988"/>
                </a:lnTo>
                <a:lnTo>
                  <a:pt x="20426011" y="7859589"/>
                </a:lnTo>
                <a:lnTo>
                  <a:pt x="19359100" y="8161625"/>
                </a:lnTo>
                <a:lnTo>
                  <a:pt x="18571931" y="7744728"/>
                </a:lnTo>
                <a:lnTo>
                  <a:pt x="18407728" y="6908897"/>
                </a:lnTo>
                <a:lnTo>
                  <a:pt x="18802332" y="6236589"/>
                </a:lnTo>
                <a:lnTo>
                  <a:pt x="18802332" y="5308869"/>
                </a:lnTo>
                <a:lnTo>
                  <a:pt x="17642852" y="4450745"/>
                </a:lnTo>
                <a:lnTo>
                  <a:pt x="16204988" y="3731813"/>
                </a:lnTo>
                <a:lnTo>
                  <a:pt x="15557691" y="3060864"/>
                </a:lnTo>
                <a:lnTo>
                  <a:pt x="14050911" y="2133144"/>
                </a:lnTo>
                <a:lnTo>
                  <a:pt x="12751560" y="2133144"/>
                </a:lnTo>
                <a:lnTo>
                  <a:pt x="12242095" y="1507460"/>
                </a:lnTo>
                <a:lnTo>
                  <a:pt x="11361679" y="1066912"/>
                </a:lnTo>
                <a:lnTo>
                  <a:pt x="10063007" y="788528"/>
                </a:lnTo>
                <a:lnTo>
                  <a:pt x="8926499" y="695960"/>
                </a:lnTo>
                <a:lnTo>
                  <a:pt x="7627828" y="0"/>
                </a:lnTo>
                <a:lnTo>
                  <a:pt x="6469027" y="46624"/>
                </a:lnTo>
                <a:lnTo>
                  <a:pt x="5471712" y="92568"/>
                </a:lnTo>
                <a:lnTo>
                  <a:pt x="4351381" y="618889"/>
                </a:lnTo>
                <a:lnTo>
                  <a:pt x="4776432" y="1739220"/>
                </a:lnTo>
                <a:lnTo>
                  <a:pt x="5239952" y="3037892"/>
                </a:lnTo>
                <a:lnTo>
                  <a:pt x="5958884" y="3431816"/>
                </a:lnTo>
                <a:lnTo>
                  <a:pt x="6933907" y="4429811"/>
                </a:lnTo>
                <a:lnTo>
                  <a:pt x="6817687" y="6331875"/>
                </a:lnTo>
                <a:lnTo>
                  <a:pt x="7652838" y="6934587"/>
                </a:lnTo>
                <a:lnTo>
                  <a:pt x="7931222" y="8163663"/>
                </a:lnTo>
                <a:lnTo>
                  <a:pt x="7073099" y="8533936"/>
                </a:lnTo>
                <a:lnTo>
                  <a:pt x="5844023" y="8812999"/>
                </a:lnTo>
                <a:lnTo>
                  <a:pt x="4568323" y="9578555"/>
                </a:lnTo>
                <a:lnTo>
                  <a:pt x="3733172" y="8903529"/>
                </a:lnTo>
                <a:lnTo>
                  <a:pt x="3571008" y="9623140"/>
                </a:lnTo>
                <a:lnTo>
                  <a:pt x="3663576" y="10828564"/>
                </a:lnTo>
                <a:lnTo>
                  <a:pt x="3942639" y="11871825"/>
                </a:lnTo>
                <a:lnTo>
                  <a:pt x="3014919" y="12892113"/>
                </a:lnTo>
                <a:lnTo>
                  <a:pt x="2318960" y="13703613"/>
                </a:lnTo>
                <a:cubicBezTo>
                  <a:pt x="2319186" y="14136504"/>
                  <a:pt x="2319413" y="14569394"/>
                  <a:pt x="2319639" y="15002285"/>
                </a:cubicBezTo>
                <a:lnTo>
                  <a:pt x="1043940" y="15536080"/>
                </a:lnTo>
                <a:lnTo>
                  <a:pt x="116220" y="16022573"/>
                </a:lnTo>
                <a:lnTo>
                  <a:pt x="0" y="17112457"/>
                </a:lnTo>
                <a:lnTo>
                  <a:pt x="417575" y="17672891"/>
                </a:lnTo>
                <a:lnTo>
                  <a:pt x="440548" y="19134406"/>
                </a:lnTo>
                <a:lnTo>
                  <a:pt x="417575" y="20382109"/>
                </a:lnTo>
                <a:lnTo>
                  <a:pt x="353811" y="21987825"/>
                </a:lnTo>
                <a:lnTo>
                  <a:pt x="1576376" y="22558479"/>
                </a:lnTo>
                <a:lnTo>
                  <a:pt x="2829104" y="23486878"/>
                </a:lnTo>
                <a:lnTo>
                  <a:pt x="4150747" y="24390947"/>
                </a:lnTo>
                <a:lnTo>
                  <a:pt x="5263603" y="25620023"/>
                </a:lnTo>
                <a:lnTo>
                  <a:pt x="6237267" y="26640311"/>
                </a:lnTo>
                <a:lnTo>
                  <a:pt x="7280527" y="27961955"/>
                </a:lnTo>
                <a:lnTo>
                  <a:pt x="8347439" y="28518043"/>
                </a:lnTo>
                <a:lnTo>
                  <a:pt x="9738679" y="29097783"/>
                </a:lnTo>
                <a:lnTo>
                  <a:pt x="10573151" y="29329543"/>
                </a:lnTo>
                <a:lnTo>
                  <a:pt x="11384651" y="29422111"/>
                </a:lnTo>
                <a:lnTo>
                  <a:pt x="11662355" y="29885631"/>
                </a:lnTo>
                <a:lnTo>
                  <a:pt x="11244780" y="31207955"/>
                </a:lnTo>
                <a:lnTo>
                  <a:pt x="11987363" y="31764043"/>
                </a:lnTo>
                <a:lnTo>
                  <a:pt x="12984679" y="32761359"/>
                </a:lnTo>
                <a:lnTo>
                  <a:pt x="13029944" y="35055988"/>
                </a:lnTo>
                <a:lnTo>
                  <a:pt x="13586711" y="36516824"/>
                </a:lnTo>
                <a:lnTo>
                  <a:pt x="14305643" y="37467516"/>
                </a:lnTo>
                <a:lnTo>
                  <a:pt x="14166451" y="38256044"/>
                </a:lnTo>
                <a:lnTo>
                  <a:pt x="15140795" y="39044572"/>
                </a:lnTo>
                <a:lnTo>
                  <a:pt x="16174657" y="40025185"/>
                </a:lnTo>
                <a:lnTo>
                  <a:pt x="16322567" y="40783792"/>
                </a:lnTo>
                <a:lnTo>
                  <a:pt x="16832711" y="41734484"/>
                </a:lnTo>
                <a:lnTo>
                  <a:pt x="19313155" y="41942592"/>
                </a:lnTo>
                <a:lnTo>
                  <a:pt x="21005751" y="41988537"/>
                </a:lnTo>
                <a:lnTo>
                  <a:pt x="22767943" y="43032476"/>
                </a:lnTo>
                <a:lnTo>
                  <a:pt x="23997019" y="43403428"/>
                </a:lnTo>
                <a:lnTo>
                  <a:pt x="25434871" y="43938769"/>
                </a:lnTo>
                <a:cubicBezTo>
                  <a:pt x="25432063" y="43441976"/>
                  <a:pt x="25228902" y="43090080"/>
                  <a:pt x="25226094" y="42593287"/>
                </a:cubicBezTo>
                <a:lnTo>
                  <a:pt x="25365286" y="41387183"/>
                </a:lnTo>
                <a:lnTo>
                  <a:pt x="25249067" y="39835138"/>
                </a:lnTo>
                <a:lnTo>
                  <a:pt x="24901087" y="38861474"/>
                </a:lnTo>
                <a:lnTo>
                  <a:pt x="25109875" y="37679022"/>
                </a:lnTo>
                <a:lnTo>
                  <a:pt x="25527450" y="37215502"/>
                </a:lnTo>
                <a:lnTo>
                  <a:pt x="25597046" y="36055342"/>
                </a:lnTo>
                <a:lnTo>
                  <a:pt x="26246382" y="34919514"/>
                </a:lnTo>
                <a:lnTo>
                  <a:pt x="26408546" y="33435026"/>
                </a:lnTo>
                <a:lnTo>
                  <a:pt x="26478142" y="32066758"/>
                </a:lnTo>
                <a:lnTo>
                  <a:pt x="26338950" y="30860654"/>
                </a:lnTo>
                <a:lnTo>
                  <a:pt x="26283213" y="29448897"/>
                </a:lnTo>
                <a:lnTo>
                  <a:pt x="26941662" y="28518043"/>
                </a:lnTo>
                <a:lnTo>
                  <a:pt x="27660594" y="28425475"/>
                </a:lnTo>
                <a:lnTo>
                  <a:pt x="27869382" y="27289646"/>
                </a:lnTo>
                <a:lnTo>
                  <a:pt x="28008574" y="25874755"/>
                </a:lnTo>
                <a:lnTo>
                  <a:pt x="28286279" y="24599734"/>
                </a:lnTo>
                <a:lnTo>
                  <a:pt x="29121430" y="23974050"/>
                </a:lnTo>
                <a:lnTo>
                  <a:pt x="29561978" y="22883487"/>
                </a:lnTo>
                <a:lnTo>
                  <a:pt x="29863334" y="21632118"/>
                </a:lnTo>
                <a:lnTo>
                  <a:pt x="30211314" y="20681426"/>
                </a:lnTo>
                <a:lnTo>
                  <a:pt x="30072122" y="19476002"/>
                </a:lnTo>
                <a:lnTo>
                  <a:pt x="30026178" y="18339494"/>
                </a:lnTo>
                <a:lnTo>
                  <a:pt x="29423466" y="17319206"/>
                </a:lnTo>
                <a:lnTo>
                  <a:pt x="28704534" y="16415137"/>
                </a:lnTo>
                <a:lnTo>
                  <a:pt x="28171418" y="14958647"/>
                </a:lnTo>
                <a:lnTo>
                  <a:pt x="27256878" y="14038544"/>
                </a:lnTo>
                <a:lnTo>
                  <a:pt x="26446058" y="13157448"/>
                </a:lnTo>
                <a:lnTo>
                  <a:pt x="26051448" y="12114188"/>
                </a:lnTo>
                <a:lnTo>
                  <a:pt x="25822905" y="1109433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14" name="任意多边形 6">
            <a:extLst>
              <a:ext uri="{FF2B5EF4-FFF2-40B4-BE49-F238E27FC236}">
                <a16:creationId xmlns:a16="http://schemas.microsoft.com/office/drawing/2014/main" id="{E531F503-88CA-4F68-B330-31D4D7099B73}"/>
              </a:ext>
            </a:extLst>
          </p:cNvPr>
          <p:cNvSpPr>
            <a:spLocks/>
          </p:cNvSpPr>
          <p:nvPr/>
        </p:nvSpPr>
        <p:spPr bwMode="auto">
          <a:xfrm>
            <a:off x="4064875" y="3286454"/>
            <a:ext cx="1313189" cy="2197723"/>
          </a:xfrm>
          <a:custGeom>
            <a:avLst/>
            <a:gdLst>
              <a:gd name="T0" fmla="*/ 0 w 22884832"/>
              <a:gd name="T1" fmla="*/ 0 h 43496670"/>
              <a:gd name="T2" fmla="*/ 22884832 w 22884832"/>
              <a:gd name="T3" fmla="*/ 43496670 h 43496670"/>
            </a:gdLst>
            <a:ahLst/>
            <a:cxnLst>
              <a:cxn ang="0">
                <a:pos x="1158110" y="8045404"/>
              </a:cxn>
              <a:cxn ang="0">
                <a:pos x="1854749" y="6862952"/>
              </a:cxn>
              <a:cxn ang="0">
                <a:pos x="2272325" y="4961568"/>
              </a:cxn>
              <a:cxn ang="0">
                <a:pos x="3895325" y="3477760"/>
              </a:cxn>
              <a:cxn ang="0">
                <a:pos x="4660201" y="2318280"/>
              </a:cxn>
              <a:cxn ang="0">
                <a:pos x="5656837" y="764876"/>
              </a:cxn>
              <a:cxn ang="0">
                <a:pos x="7373085" y="0"/>
              </a:cxn>
              <a:cxn ang="0">
                <a:pos x="8068365" y="1136508"/>
              </a:cxn>
              <a:cxn ang="0">
                <a:pos x="10016373" y="2249364"/>
              </a:cxn>
              <a:cxn ang="0">
                <a:pos x="11685997" y="1553404"/>
              </a:cxn>
              <a:cxn ang="0">
                <a:pos x="13053585" y="1507460"/>
              </a:cxn>
              <a:cxn ang="0">
                <a:pos x="13609673" y="3014240"/>
              </a:cxn>
              <a:cxn ang="0">
                <a:pos x="13934681" y="4800084"/>
              </a:cxn>
              <a:cxn ang="0">
                <a:pos x="14675226" y="5285897"/>
              </a:cxn>
              <a:cxn ang="0">
                <a:pos x="16599582" y="5773069"/>
              </a:cxn>
              <a:cxn ang="0">
                <a:pos x="17202973" y="7187960"/>
              </a:cxn>
              <a:cxn ang="0">
                <a:pos x="19058413" y="7721076"/>
              </a:cxn>
              <a:cxn ang="0">
                <a:pos x="21398037" y="8277405"/>
              </a:cxn>
              <a:cxn ang="0">
                <a:pos x="22536852" y="10178549"/>
              </a:cxn>
              <a:cxn ang="0">
                <a:pos x="22119277" y="12868461"/>
              </a:cxn>
              <a:cxn ang="0">
                <a:pos x="20890201" y="14815789"/>
              </a:cxn>
              <a:cxn ang="0">
                <a:pos x="21377373" y="17064473"/>
              </a:cxn>
              <a:cxn ang="0">
                <a:pos x="20240865" y="18942885"/>
              </a:cxn>
              <a:cxn ang="0">
                <a:pos x="20334113" y="20681426"/>
              </a:cxn>
              <a:cxn ang="0">
                <a:pos x="19777345" y="22582810"/>
              </a:cxn>
              <a:cxn ang="0">
                <a:pos x="21980085" y="23879443"/>
              </a:cxn>
              <a:cxn ang="0">
                <a:pos x="22420632" y="26199762"/>
              </a:cxn>
              <a:cxn ang="0">
                <a:pos x="22884832" y="29493066"/>
              </a:cxn>
              <a:cxn ang="0">
                <a:pos x="22119276" y="31416742"/>
              </a:cxn>
              <a:cxn ang="0">
                <a:pos x="20217892" y="32553250"/>
              </a:cxn>
              <a:cxn ang="0">
                <a:pos x="14929958" y="32599874"/>
              </a:cxn>
              <a:cxn ang="0">
                <a:pos x="13445470" y="31092414"/>
              </a:cxn>
              <a:cxn ang="0">
                <a:pos x="10917723" y="29978878"/>
              </a:cxn>
              <a:cxn ang="0">
                <a:pos x="9993400" y="32807298"/>
              </a:cxn>
              <a:cxn ang="0">
                <a:pos x="9782569" y="42747708"/>
              </a:cxn>
              <a:cxn ang="0">
                <a:pos x="7454507" y="43496670"/>
              </a:cxn>
              <a:cxn ang="0">
                <a:pos x="4960878" y="42568950"/>
              </a:cxn>
              <a:cxn ang="0">
                <a:pos x="2549350" y="42255768"/>
              </a:cxn>
              <a:cxn ang="0">
                <a:pos x="568583" y="41701236"/>
              </a:cxn>
              <a:cxn ang="0">
                <a:pos x="464199" y="39184442"/>
              </a:cxn>
              <a:cxn ang="0">
                <a:pos x="0" y="36658733"/>
              </a:cxn>
              <a:cxn ang="0">
                <a:pos x="626363" y="35012761"/>
              </a:cxn>
              <a:cxn ang="0">
                <a:pos x="1345295" y="32716773"/>
              </a:cxn>
              <a:cxn ang="0">
                <a:pos x="1577055" y="29864017"/>
              </a:cxn>
              <a:cxn ang="0">
                <a:pos x="1382126" y="27246156"/>
              </a:cxn>
              <a:cxn ang="0">
                <a:pos x="2759507" y="26222734"/>
              </a:cxn>
              <a:cxn ang="0">
                <a:pos x="3107487" y="23672014"/>
              </a:cxn>
              <a:cxn ang="0">
                <a:pos x="4220343" y="21771309"/>
              </a:cxn>
              <a:cxn ang="0">
                <a:pos x="4962247" y="19429377"/>
              </a:cxn>
              <a:cxn ang="0">
                <a:pos x="5171035" y="17273261"/>
              </a:cxn>
              <a:cxn ang="0">
                <a:pos x="4522379" y="15116465"/>
              </a:cxn>
              <a:cxn ang="0">
                <a:pos x="3270331" y="12755906"/>
              </a:cxn>
              <a:cxn ang="0">
                <a:pos x="1544971" y="10954707"/>
              </a:cxn>
              <a:cxn ang="0">
                <a:pos x="921818" y="8891592"/>
              </a:cxn>
            </a:cxnLst>
            <a:rect l="T0" t="T1" r="T2" b="T3"/>
            <a:pathLst>
              <a:path w="22884832" h="43496670">
                <a:moveTo>
                  <a:pt x="921818" y="8891592"/>
                </a:moveTo>
                <a:lnTo>
                  <a:pt x="1158110" y="8045404"/>
                </a:lnTo>
                <a:lnTo>
                  <a:pt x="1762181" y="7651480"/>
                </a:lnTo>
                <a:lnTo>
                  <a:pt x="1854749" y="6862952"/>
                </a:lnTo>
                <a:lnTo>
                  <a:pt x="1668933" y="5912260"/>
                </a:lnTo>
                <a:lnTo>
                  <a:pt x="2272325" y="4961568"/>
                </a:lnTo>
                <a:lnTo>
                  <a:pt x="3049701" y="4189080"/>
                </a:lnTo>
                <a:lnTo>
                  <a:pt x="3895325" y="3477760"/>
                </a:lnTo>
                <a:lnTo>
                  <a:pt x="4915613" y="3223028"/>
                </a:lnTo>
                <a:lnTo>
                  <a:pt x="4660201" y="2318280"/>
                </a:lnTo>
                <a:lnTo>
                  <a:pt x="5170345" y="1506780"/>
                </a:lnTo>
                <a:lnTo>
                  <a:pt x="5656837" y="764876"/>
                </a:lnTo>
                <a:lnTo>
                  <a:pt x="6515641" y="22972"/>
                </a:lnTo>
                <a:lnTo>
                  <a:pt x="7373085" y="0"/>
                </a:lnTo>
                <a:lnTo>
                  <a:pt x="7952145" y="370952"/>
                </a:lnTo>
                <a:lnTo>
                  <a:pt x="8068365" y="1136508"/>
                </a:lnTo>
                <a:lnTo>
                  <a:pt x="8856893" y="1878412"/>
                </a:lnTo>
                <a:lnTo>
                  <a:pt x="10016373" y="2249364"/>
                </a:lnTo>
                <a:lnTo>
                  <a:pt x="10758277" y="1854760"/>
                </a:lnTo>
                <a:lnTo>
                  <a:pt x="11685997" y="1553404"/>
                </a:lnTo>
                <a:lnTo>
                  <a:pt x="12450873" y="1182452"/>
                </a:lnTo>
                <a:lnTo>
                  <a:pt x="13053585" y="1507460"/>
                </a:lnTo>
                <a:lnTo>
                  <a:pt x="13006961" y="2226392"/>
                </a:lnTo>
                <a:lnTo>
                  <a:pt x="13609673" y="3014240"/>
                </a:lnTo>
                <a:lnTo>
                  <a:pt x="13865085" y="3710200"/>
                </a:lnTo>
                <a:lnTo>
                  <a:pt x="13934681" y="4800084"/>
                </a:lnTo>
                <a:lnTo>
                  <a:pt x="13888057" y="5611584"/>
                </a:lnTo>
                <a:lnTo>
                  <a:pt x="14675226" y="5285897"/>
                </a:lnTo>
                <a:lnTo>
                  <a:pt x="15881329" y="5193329"/>
                </a:lnTo>
                <a:lnTo>
                  <a:pt x="16599582" y="5773069"/>
                </a:lnTo>
                <a:lnTo>
                  <a:pt x="16576610" y="6538624"/>
                </a:lnTo>
                <a:lnTo>
                  <a:pt x="17202973" y="7187960"/>
                </a:lnTo>
                <a:lnTo>
                  <a:pt x="18200289" y="7558912"/>
                </a:lnTo>
                <a:lnTo>
                  <a:pt x="19058413" y="7721076"/>
                </a:lnTo>
                <a:lnTo>
                  <a:pt x="19939509" y="7860268"/>
                </a:lnTo>
                <a:lnTo>
                  <a:pt x="21398037" y="8277405"/>
                </a:lnTo>
                <a:lnTo>
                  <a:pt x="22590134" y="8915491"/>
                </a:lnTo>
                <a:lnTo>
                  <a:pt x="22536852" y="10178549"/>
                </a:lnTo>
                <a:lnTo>
                  <a:pt x="22281441" y="11429917"/>
                </a:lnTo>
                <a:lnTo>
                  <a:pt x="22119277" y="12868461"/>
                </a:lnTo>
                <a:lnTo>
                  <a:pt x="21492913" y="13521463"/>
                </a:lnTo>
                <a:lnTo>
                  <a:pt x="20890201" y="14815789"/>
                </a:lnTo>
                <a:lnTo>
                  <a:pt x="20936825" y="15812425"/>
                </a:lnTo>
                <a:lnTo>
                  <a:pt x="21377373" y="17064473"/>
                </a:lnTo>
                <a:lnTo>
                  <a:pt x="20820605" y="18084761"/>
                </a:lnTo>
                <a:lnTo>
                  <a:pt x="20240865" y="18942885"/>
                </a:lnTo>
                <a:lnTo>
                  <a:pt x="19800317" y="19684789"/>
                </a:lnTo>
                <a:lnTo>
                  <a:pt x="20334113" y="20681426"/>
                </a:lnTo>
                <a:lnTo>
                  <a:pt x="19661125" y="21423330"/>
                </a:lnTo>
                <a:lnTo>
                  <a:pt x="19777345" y="22582810"/>
                </a:lnTo>
                <a:lnTo>
                  <a:pt x="20959797" y="23276051"/>
                </a:lnTo>
                <a:lnTo>
                  <a:pt x="21980085" y="23879443"/>
                </a:lnTo>
                <a:lnTo>
                  <a:pt x="22119276" y="25086906"/>
                </a:lnTo>
                <a:lnTo>
                  <a:pt x="22420632" y="26199762"/>
                </a:lnTo>
                <a:lnTo>
                  <a:pt x="22745640" y="27545737"/>
                </a:lnTo>
                <a:lnTo>
                  <a:pt x="22884832" y="29493066"/>
                </a:lnTo>
                <a:cubicBezTo>
                  <a:pt x="22880934" y="29981735"/>
                  <a:pt x="22877035" y="30470405"/>
                  <a:pt x="22873137" y="30959074"/>
                </a:cubicBezTo>
                <a:lnTo>
                  <a:pt x="22119276" y="31416742"/>
                </a:lnTo>
                <a:lnTo>
                  <a:pt x="20982769" y="31857290"/>
                </a:lnTo>
                <a:lnTo>
                  <a:pt x="20217892" y="32553250"/>
                </a:lnTo>
                <a:lnTo>
                  <a:pt x="17736769" y="32553250"/>
                </a:lnTo>
                <a:lnTo>
                  <a:pt x="14929958" y="32599874"/>
                </a:lnTo>
                <a:lnTo>
                  <a:pt x="14071834" y="32089730"/>
                </a:lnTo>
                <a:lnTo>
                  <a:pt x="13445470" y="31092414"/>
                </a:lnTo>
                <a:lnTo>
                  <a:pt x="12472486" y="30048474"/>
                </a:lnTo>
                <a:lnTo>
                  <a:pt x="10917723" y="29978878"/>
                </a:lnTo>
                <a:lnTo>
                  <a:pt x="9758922" y="30092380"/>
                </a:lnTo>
                <a:lnTo>
                  <a:pt x="9993400" y="32807298"/>
                </a:lnTo>
                <a:lnTo>
                  <a:pt x="10274502" y="42758169"/>
                </a:lnTo>
                <a:lnTo>
                  <a:pt x="9782569" y="42747708"/>
                </a:lnTo>
                <a:lnTo>
                  <a:pt x="8810949" y="43241258"/>
                </a:lnTo>
                <a:lnTo>
                  <a:pt x="7454507" y="43496670"/>
                </a:lnTo>
                <a:lnTo>
                  <a:pt x="5749405" y="43009498"/>
                </a:lnTo>
                <a:lnTo>
                  <a:pt x="4960878" y="42568950"/>
                </a:lnTo>
                <a:lnTo>
                  <a:pt x="4033837" y="42394960"/>
                </a:lnTo>
                <a:lnTo>
                  <a:pt x="2549350" y="42255768"/>
                </a:lnTo>
                <a:lnTo>
                  <a:pt x="1588191" y="41954412"/>
                </a:lnTo>
                <a:lnTo>
                  <a:pt x="568583" y="41701236"/>
                </a:lnTo>
                <a:lnTo>
                  <a:pt x="325007" y="40390546"/>
                </a:lnTo>
                <a:lnTo>
                  <a:pt x="464199" y="39184442"/>
                </a:lnTo>
                <a:lnTo>
                  <a:pt x="347980" y="37632397"/>
                </a:lnTo>
                <a:lnTo>
                  <a:pt x="0" y="36658733"/>
                </a:lnTo>
                <a:lnTo>
                  <a:pt x="208788" y="35476281"/>
                </a:lnTo>
                <a:lnTo>
                  <a:pt x="626363" y="35012761"/>
                </a:lnTo>
                <a:lnTo>
                  <a:pt x="695959" y="33852601"/>
                </a:lnTo>
                <a:lnTo>
                  <a:pt x="1345295" y="32716773"/>
                </a:lnTo>
                <a:lnTo>
                  <a:pt x="1507459" y="31232285"/>
                </a:lnTo>
                <a:lnTo>
                  <a:pt x="1577055" y="29864017"/>
                </a:lnTo>
                <a:lnTo>
                  <a:pt x="1437863" y="28657913"/>
                </a:lnTo>
                <a:lnTo>
                  <a:pt x="1382126" y="27246156"/>
                </a:lnTo>
                <a:lnTo>
                  <a:pt x="2040575" y="26315302"/>
                </a:lnTo>
                <a:lnTo>
                  <a:pt x="2759507" y="26222734"/>
                </a:lnTo>
                <a:lnTo>
                  <a:pt x="2968295" y="25086905"/>
                </a:lnTo>
                <a:lnTo>
                  <a:pt x="3107487" y="23672014"/>
                </a:lnTo>
                <a:lnTo>
                  <a:pt x="3385192" y="22396993"/>
                </a:lnTo>
                <a:lnTo>
                  <a:pt x="4220343" y="21771309"/>
                </a:lnTo>
                <a:lnTo>
                  <a:pt x="4660891" y="20680746"/>
                </a:lnTo>
                <a:lnTo>
                  <a:pt x="4962247" y="19429377"/>
                </a:lnTo>
                <a:lnTo>
                  <a:pt x="5310227" y="18478685"/>
                </a:lnTo>
                <a:lnTo>
                  <a:pt x="5171035" y="17273261"/>
                </a:lnTo>
                <a:lnTo>
                  <a:pt x="5125091" y="16136753"/>
                </a:lnTo>
                <a:lnTo>
                  <a:pt x="4522379" y="15116465"/>
                </a:lnTo>
                <a:lnTo>
                  <a:pt x="3803447" y="14212396"/>
                </a:lnTo>
                <a:lnTo>
                  <a:pt x="3270331" y="12755906"/>
                </a:lnTo>
                <a:lnTo>
                  <a:pt x="2355791" y="11835803"/>
                </a:lnTo>
                <a:lnTo>
                  <a:pt x="1544971" y="10954707"/>
                </a:lnTo>
                <a:lnTo>
                  <a:pt x="1150361" y="9911447"/>
                </a:lnTo>
                <a:lnTo>
                  <a:pt x="921818" y="8891592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15" name="任意多边形 8">
            <a:extLst>
              <a:ext uri="{FF2B5EF4-FFF2-40B4-BE49-F238E27FC236}">
                <a16:creationId xmlns:a16="http://schemas.microsoft.com/office/drawing/2014/main" id="{136FF6D4-7FBD-418C-98FC-9F33E085BDC9}"/>
              </a:ext>
            </a:extLst>
          </p:cNvPr>
          <p:cNvSpPr>
            <a:spLocks/>
          </p:cNvSpPr>
          <p:nvPr/>
        </p:nvSpPr>
        <p:spPr bwMode="auto">
          <a:xfrm>
            <a:off x="7497639" y="2572193"/>
            <a:ext cx="1365617" cy="1388961"/>
          </a:xfrm>
          <a:custGeom>
            <a:avLst/>
            <a:gdLst>
              <a:gd name="T0" fmla="*/ 0 w 11323326"/>
              <a:gd name="T1" fmla="*/ 0 h 13082146"/>
              <a:gd name="T2" fmla="*/ 11323326 w 11323326"/>
              <a:gd name="T3" fmla="*/ 13082146 h 13082146"/>
            </a:gdLst>
            <a:ahLst/>
            <a:cxnLst>
              <a:cxn ang="0">
                <a:pos x="45740" y="7959925"/>
              </a:cxn>
              <a:cxn ang="0">
                <a:pos x="871757" y="9375415"/>
              </a:cxn>
              <a:cxn ang="0">
                <a:pos x="1491237" y="9925102"/>
              </a:cxn>
              <a:cxn ang="0">
                <a:pos x="1649457" y="10276337"/>
              </a:cxn>
              <a:cxn ang="0">
                <a:pos x="1696159" y="10832235"/>
              </a:cxn>
              <a:cxn ang="0">
                <a:pos x="1621643" y="11625589"/>
              </a:cxn>
              <a:cxn ang="0">
                <a:pos x="2074238" y="12403544"/>
              </a:cxn>
              <a:cxn ang="0">
                <a:pos x="2912805" y="12982793"/>
              </a:cxn>
              <a:cxn ang="0">
                <a:pos x="4123955" y="12720496"/>
              </a:cxn>
              <a:cxn ang="0">
                <a:pos x="4416069" y="11928630"/>
              </a:cxn>
              <a:cxn ang="0">
                <a:pos x="4249896" y="11333212"/>
              </a:cxn>
              <a:cxn ang="0">
                <a:pos x="4872093" y="11054292"/>
              </a:cxn>
              <a:cxn ang="0">
                <a:pos x="5544746" y="12069707"/>
              </a:cxn>
              <a:cxn ang="0">
                <a:pos x="6212417" y="12996698"/>
              </a:cxn>
              <a:cxn ang="0">
                <a:pos x="7153316" y="12982791"/>
              </a:cxn>
              <a:cxn ang="0">
                <a:pos x="7729784" y="12414528"/>
              </a:cxn>
              <a:cxn ang="0">
                <a:pos x="8265110" y="11530954"/>
              </a:cxn>
              <a:cxn ang="0">
                <a:pos x="7836642" y="11052548"/>
              </a:cxn>
              <a:cxn ang="0">
                <a:pos x="7917370" y="10232610"/>
              </a:cxn>
              <a:cxn ang="0">
                <a:pos x="8226367" y="9345854"/>
              </a:cxn>
              <a:cxn ang="0">
                <a:pos x="8404958" y="8223128"/>
              </a:cxn>
              <a:cxn ang="0">
                <a:pos x="9164222" y="7635016"/>
              </a:cxn>
              <a:cxn ang="0">
                <a:pos x="9799422" y="7746210"/>
              </a:cxn>
              <a:cxn ang="0">
                <a:pos x="9611643" y="6949622"/>
              </a:cxn>
              <a:cxn ang="0">
                <a:pos x="10045092" y="6224575"/>
              </a:cxn>
              <a:cxn ang="0">
                <a:pos x="11323326" y="5893647"/>
              </a:cxn>
              <a:cxn ang="0">
                <a:pos x="10662774" y="5257351"/>
              </a:cxn>
              <a:cxn ang="0">
                <a:pos x="10352345" y="4030031"/>
              </a:cxn>
              <a:cxn ang="0">
                <a:pos x="9728142" y="2863837"/>
              </a:cxn>
              <a:cxn ang="0">
                <a:pos x="9282600" y="2063108"/>
              </a:cxn>
              <a:cxn ang="0">
                <a:pos x="9100705" y="1102743"/>
              </a:cxn>
              <a:cxn ang="0">
                <a:pos x="8366458" y="25720"/>
              </a:cxn>
              <a:cxn ang="0">
                <a:pos x="7450195" y="197171"/>
              </a:cxn>
              <a:cxn ang="0">
                <a:pos x="6543278" y="882166"/>
              </a:cxn>
              <a:cxn ang="0">
                <a:pos x="5775255" y="1069945"/>
              </a:cxn>
              <a:cxn ang="0">
                <a:pos x="4672387" y="1062998"/>
              </a:cxn>
              <a:cxn ang="0">
                <a:pos x="3661928" y="972582"/>
              </a:cxn>
              <a:cxn ang="0">
                <a:pos x="2288579" y="627387"/>
              </a:cxn>
              <a:cxn ang="0">
                <a:pos x="999210" y="652653"/>
              </a:cxn>
              <a:cxn ang="0">
                <a:pos x="35197" y="840831"/>
              </a:cxn>
              <a:cxn ang="0">
                <a:pos x="637015" y="2343709"/>
              </a:cxn>
              <a:cxn ang="0">
                <a:pos x="986508" y="3158927"/>
              </a:cxn>
              <a:cxn ang="0">
                <a:pos x="1371508" y="4162179"/>
              </a:cxn>
              <a:cxn ang="0">
                <a:pos x="1287807" y="5260066"/>
              </a:cxn>
              <a:cxn ang="0">
                <a:pos x="1104490" y="5907621"/>
              </a:cxn>
              <a:cxn ang="0">
                <a:pos x="213079" y="6209570"/>
              </a:cxn>
              <a:cxn ang="0">
                <a:pos x="254991" y="6950527"/>
              </a:cxn>
              <a:cxn ang="0">
                <a:pos x="0" y="7244910"/>
              </a:cxn>
            </a:cxnLst>
            <a:rect l="T0" t="T1" r="T2" b="T3"/>
            <a:pathLst>
              <a:path w="11323326" h="13082146">
                <a:moveTo>
                  <a:pt x="0" y="7244910"/>
                </a:moveTo>
                <a:lnTo>
                  <a:pt x="45740" y="7959925"/>
                </a:lnTo>
                <a:lnTo>
                  <a:pt x="605967" y="8611364"/>
                </a:lnTo>
                <a:lnTo>
                  <a:pt x="871757" y="9375415"/>
                </a:lnTo>
                <a:lnTo>
                  <a:pt x="1214777" y="9727878"/>
                </a:lnTo>
                <a:lnTo>
                  <a:pt x="1491237" y="9925102"/>
                </a:lnTo>
                <a:lnTo>
                  <a:pt x="1810908" y="10025946"/>
                </a:lnTo>
                <a:lnTo>
                  <a:pt x="1649457" y="10276337"/>
                </a:lnTo>
                <a:lnTo>
                  <a:pt x="1807935" y="10534170"/>
                </a:lnTo>
                <a:lnTo>
                  <a:pt x="1696159" y="10832235"/>
                </a:lnTo>
                <a:lnTo>
                  <a:pt x="1621643" y="11153653"/>
                </a:lnTo>
                <a:lnTo>
                  <a:pt x="1621643" y="11625589"/>
                </a:lnTo>
                <a:lnTo>
                  <a:pt x="1743638" y="11886780"/>
                </a:lnTo>
                <a:lnTo>
                  <a:pt x="2074238" y="12403544"/>
                </a:lnTo>
                <a:lnTo>
                  <a:pt x="2333557" y="12847667"/>
                </a:lnTo>
                <a:lnTo>
                  <a:pt x="2912805" y="12982793"/>
                </a:lnTo>
                <a:lnTo>
                  <a:pt x="3580477" y="13082146"/>
                </a:lnTo>
                <a:lnTo>
                  <a:pt x="4123955" y="12720496"/>
                </a:lnTo>
                <a:lnTo>
                  <a:pt x="4308758" y="12312144"/>
                </a:lnTo>
                <a:lnTo>
                  <a:pt x="4416069" y="11928630"/>
                </a:lnTo>
                <a:lnTo>
                  <a:pt x="4319689" y="11669311"/>
                </a:lnTo>
                <a:lnTo>
                  <a:pt x="4249896" y="11333212"/>
                </a:lnTo>
                <a:lnTo>
                  <a:pt x="4291875" y="11037410"/>
                </a:lnTo>
                <a:lnTo>
                  <a:pt x="4872093" y="11054292"/>
                </a:lnTo>
                <a:lnTo>
                  <a:pt x="5274495" y="11512322"/>
                </a:lnTo>
                <a:lnTo>
                  <a:pt x="5544746" y="12069707"/>
                </a:lnTo>
                <a:lnTo>
                  <a:pt x="5878582" y="12563507"/>
                </a:lnTo>
                <a:lnTo>
                  <a:pt x="6212417" y="12996698"/>
                </a:lnTo>
                <a:lnTo>
                  <a:pt x="6819480" y="13007630"/>
                </a:lnTo>
                <a:lnTo>
                  <a:pt x="7153316" y="12982791"/>
                </a:lnTo>
                <a:lnTo>
                  <a:pt x="7498083" y="12684725"/>
                </a:lnTo>
                <a:lnTo>
                  <a:pt x="7729784" y="12414528"/>
                </a:lnTo>
                <a:lnTo>
                  <a:pt x="7993373" y="12060264"/>
                </a:lnTo>
                <a:lnTo>
                  <a:pt x="8265110" y="11530954"/>
                </a:lnTo>
                <a:lnTo>
                  <a:pt x="8109869" y="11391106"/>
                </a:lnTo>
                <a:lnTo>
                  <a:pt x="7836642" y="11052548"/>
                </a:lnTo>
                <a:lnTo>
                  <a:pt x="7748218" y="10634753"/>
                </a:lnTo>
                <a:lnTo>
                  <a:pt x="7917370" y="10232610"/>
                </a:lnTo>
                <a:lnTo>
                  <a:pt x="8167244" y="9774322"/>
                </a:lnTo>
                <a:lnTo>
                  <a:pt x="8226367" y="9345854"/>
                </a:lnTo>
                <a:lnTo>
                  <a:pt x="8136522" y="8785167"/>
                </a:lnTo>
                <a:lnTo>
                  <a:pt x="8404958" y="8223128"/>
                </a:lnTo>
                <a:lnTo>
                  <a:pt x="8785496" y="7771307"/>
                </a:lnTo>
                <a:lnTo>
                  <a:pt x="9164222" y="7635016"/>
                </a:lnTo>
                <a:lnTo>
                  <a:pt x="9563455" y="7625250"/>
                </a:lnTo>
                <a:lnTo>
                  <a:pt x="9799422" y="7746210"/>
                </a:lnTo>
                <a:lnTo>
                  <a:pt x="9884870" y="7261853"/>
                </a:lnTo>
                <a:lnTo>
                  <a:pt x="9611643" y="6949622"/>
                </a:lnTo>
                <a:lnTo>
                  <a:pt x="9678464" y="6583249"/>
                </a:lnTo>
                <a:lnTo>
                  <a:pt x="10045092" y="6224575"/>
                </a:lnTo>
                <a:lnTo>
                  <a:pt x="10436304" y="6067586"/>
                </a:lnTo>
                <a:lnTo>
                  <a:pt x="11323326" y="5893647"/>
                </a:lnTo>
                <a:lnTo>
                  <a:pt x="10868008" y="5545713"/>
                </a:lnTo>
                <a:lnTo>
                  <a:pt x="10662774" y="5257351"/>
                </a:lnTo>
                <a:lnTo>
                  <a:pt x="10324531" y="4466456"/>
                </a:lnTo>
                <a:lnTo>
                  <a:pt x="10352345" y="4030031"/>
                </a:lnTo>
                <a:lnTo>
                  <a:pt x="10324880" y="3367017"/>
                </a:lnTo>
                <a:lnTo>
                  <a:pt x="9728142" y="2863837"/>
                </a:lnTo>
                <a:lnTo>
                  <a:pt x="9475031" y="2560791"/>
                </a:lnTo>
                <a:lnTo>
                  <a:pt x="9282600" y="2063108"/>
                </a:lnTo>
                <a:lnTo>
                  <a:pt x="9318368" y="1552164"/>
                </a:lnTo>
                <a:lnTo>
                  <a:pt x="9100705" y="1102743"/>
                </a:lnTo>
                <a:lnTo>
                  <a:pt x="8913701" y="0"/>
                </a:lnTo>
                <a:lnTo>
                  <a:pt x="8366458" y="25720"/>
                </a:lnTo>
                <a:lnTo>
                  <a:pt x="7790198" y="412209"/>
                </a:lnTo>
                <a:lnTo>
                  <a:pt x="7450195" y="197171"/>
                </a:lnTo>
                <a:lnTo>
                  <a:pt x="6911888" y="473814"/>
                </a:lnTo>
                <a:lnTo>
                  <a:pt x="6543278" y="882166"/>
                </a:lnTo>
                <a:lnTo>
                  <a:pt x="6165729" y="910977"/>
                </a:lnTo>
                <a:lnTo>
                  <a:pt x="5775255" y="1069945"/>
                </a:lnTo>
                <a:lnTo>
                  <a:pt x="5149292" y="685448"/>
                </a:lnTo>
                <a:lnTo>
                  <a:pt x="4672387" y="1062998"/>
                </a:lnTo>
                <a:lnTo>
                  <a:pt x="4182559" y="1230905"/>
                </a:lnTo>
                <a:lnTo>
                  <a:pt x="3661928" y="972582"/>
                </a:lnTo>
                <a:lnTo>
                  <a:pt x="2813450" y="871235"/>
                </a:lnTo>
                <a:lnTo>
                  <a:pt x="2288579" y="627387"/>
                </a:lnTo>
                <a:lnTo>
                  <a:pt x="1815915" y="612911"/>
                </a:lnTo>
                <a:lnTo>
                  <a:pt x="999210" y="652653"/>
                </a:lnTo>
                <a:lnTo>
                  <a:pt x="426883" y="754001"/>
                </a:lnTo>
                <a:lnTo>
                  <a:pt x="35197" y="840831"/>
                </a:lnTo>
                <a:lnTo>
                  <a:pt x="24135" y="1594728"/>
                </a:lnTo>
                <a:lnTo>
                  <a:pt x="637015" y="2343709"/>
                </a:lnTo>
                <a:lnTo>
                  <a:pt x="901057" y="2781622"/>
                </a:lnTo>
                <a:lnTo>
                  <a:pt x="986508" y="3158927"/>
                </a:lnTo>
                <a:lnTo>
                  <a:pt x="1171308" y="3745870"/>
                </a:lnTo>
                <a:lnTo>
                  <a:pt x="1371508" y="4162179"/>
                </a:lnTo>
                <a:lnTo>
                  <a:pt x="1461678" y="4711868"/>
                </a:lnTo>
                <a:lnTo>
                  <a:pt x="1287807" y="5260066"/>
                </a:lnTo>
                <a:lnTo>
                  <a:pt x="1409995" y="5649791"/>
                </a:lnTo>
                <a:lnTo>
                  <a:pt x="1104490" y="5907621"/>
                </a:lnTo>
                <a:lnTo>
                  <a:pt x="764445" y="6056657"/>
                </a:lnTo>
                <a:lnTo>
                  <a:pt x="213079" y="6209570"/>
                </a:lnTo>
                <a:lnTo>
                  <a:pt x="254991" y="6569666"/>
                </a:lnTo>
                <a:lnTo>
                  <a:pt x="254991" y="6950527"/>
                </a:lnTo>
                <a:lnTo>
                  <a:pt x="89399" y="7104864"/>
                </a:lnTo>
                <a:lnTo>
                  <a:pt x="0" y="72449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16" name="任意多边形 9">
            <a:extLst>
              <a:ext uri="{FF2B5EF4-FFF2-40B4-BE49-F238E27FC236}">
                <a16:creationId xmlns:a16="http://schemas.microsoft.com/office/drawing/2014/main" id="{58A21EB3-599C-49E5-B9BD-F3D3839B3E74}"/>
              </a:ext>
            </a:extLst>
          </p:cNvPr>
          <p:cNvSpPr>
            <a:spLocks/>
          </p:cNvSpPr>
          <p:nvPr/>
        </p:nvSpPr>
        <p:spPr bwMode="auto">
          <a:xfrm>
            <a:off x="2774155" y="2295280"/>
            <a:ext cx="1874915" cy="1452696"/>
          </a:xfrm>
          <a:custGeom>
            <a:avLst/>
            <a:gdLst>
              <a:gd name="T0" fmla="*/ 0 w 15543317"/>
              <a:gd name="T1" fmla="*/ 0 h 13672844"/>
              <a:gd name="T2" fmla="*/ 15543317 w 15543317"/>
              <a:gd name="T3" fmla="*/ 13672844 h 13672844"/>
            </a:gdLst>
            <a:ahLst/>
            <a:cxnLst>
              <a:cxn ang="0">
                <a:pos x="6586999" y="1291291"/>
              </a:cxn>
              <a:cxn ang="0">
                <a:pos x="6840691" y="2549466"/>
              </a:cxn>
              <a:cxn ang="0">
                <a:pos x="6818827" y="3366170"/>
              </a:cxn>
              <a:cxn ang="0">
                <a:pos x="6576067" y="4558108"/>
              </a:cxn>
              <a:cxn ang="0">
                <a:pos x="5616281" y="4855203"/>
              </a:cxn>
              <a:cxn ang="0">
                <a:pos x="4402480" y="5098287"/>
              </a:cxn>
              <a:cxn ang="0">
                <a:pos x="3442370" y="4645885"/>
              </a:cxn>
              <a:cxn ang="0">
                <a:pos x="2338856" y="4988000"/>
              </a:cxn>
              <a:cxn ang="0">
                <a:pos x="1665880" y="4921117"/>
              </a:cxn>
              <a:cxn ang="0">
                <a:pos x="1067155" y="5627662"/>
              </a:cxn>
              <a:cxn ang="0">
                <a:pos x="0" y="6918180"/>
              </a:cxn>
              <a:cxn ang="0">
                <a:pos x="308674" y="7690511"/>
              </a:cxn>
              <a:cxn ang="0">
                <a:pos x="917272" y="8596674"/>
              </a:cxn>
              <a:cxn ang="0">
                <a:pos x="2466025" y="8298418"/>
              </a:cxn>
              <a:cxn ang="0">
                <a:pos x="3643151" y="8675723"/>
              </a:cxn>
              <a:cxn ang="0">
                <a:pos x="4643169" y="8997138"/>
              </a:cxn>
              <a:cxn ang="0">
                <a:pos x="5532904" y="9310857"/>
              </a:cxn>
              <a:cxn ang="0">
                <a:pos x="6589069" y="10099747"/>
              </a:cxn>
              <a:cxn ang="0">
                <a:pos x="7792262" y="10826539"/>
              </a:cxn>
              <a:cxn ang="0">
                <a:pos x="7597046" y="11579661"/>
              </a:cxn>
              <a:cxn ang="0">
                <a:pos x="8053848" y="12179026"/>
              </a:cxn>
              <a:cxn ang="0">
                <a:pos x="9128124" y="12503677"/>
              </a:cxn>
              <a:cxn ang="0">
                <a:pos x="9587899" y="13292567"/>
              </a:cxn>
              <a:cxn ang="0">
                <a:pos x="10699695" y="13072249"/>
              </a:cxn>
              <a:cxn ang="0">
                <a:pos x="11246407" y="13166881"/>
              </a:cxn>
              <a:cxn ang="0">
                <a:pos x="11580240" y="12626379"/>
              </a:cxn>
              <a:cxn ang="0">
                <a:pos x="11785420" y="11697643"/>
              </a:cxn>
              <a:cxn ang="0">
                <a:pos x="12553936" y="11005133"/>
              </a:cxn>
              <a:cxn ang="0">
                <a:pos x="12914357" y="10446004"/>
              </a:cxn>
              <a:cxn ang="0">
                <a:pos x="13815472" y="9357364"/>
              </a:cxn>
              <a:cxn ang="0">
                <a:pos x="13448906" y="8650623"/>
              </a:cxn>
              <a:cxn ang="0">
                <a:pos x="14232815" y="7966392"/>
              </a:cxn>
              <a:cxn ang="0">
                <a:pos x="14994214" y="7723632"/>
              </a:cxn>
              <a:cxn ang="0">
                <a:pos x="15443962" y="7191083"/>
              </a:cxn>
              <a:cxn ang="0">
                <a:pos x="15096219" y="6622767"/>
              </a:cxn>
              <a:cxn ang="0">
                <a:pos x="15479732" y="5830901"/>
              </a:cxn>
              <a:cxn ang="0">
                <a:pos x="15256183" y="4975451"/>
              </a:cxn>
              <a:cxn ang="0">
                <a:pos x="15394284" y="4407135"/>
              </a:cxn>
              <a:cxn ang="0">
                <a:pos x="14801129" y="4467744"/>
              </a:cxn>
              <a:cxn ang="0">
                <a:pos x="14048010" y="4953588"/>
              </a:cxn>
              <a:cxn ang="0">
                <a:pos x="12911377" y="4644591"/>
              </a:cxn>
              <a:cxn ang="0">
                <a:pos x="12103599" y="4159717"/>
              </a:cxn>
              <a:cxn ang="0">
                <a:pos x="11044458" y="3652010"/>
              </a:cxn>
              <a:cxn ang="0">
                <a:pos x="10128398" y="3161185"/>
              </a:cxn>
              <a:cxn ang="0">
                <a:pos x="10114491" y="2386202"/>
              </a:cxn>
              <a:cxn ang="0">
                <a:pos x="10682808" y="1707599"/>
              </a:cxn>
              <a:cxn ang="0">
                <a:pos x="10570195" y="849823"/>
              </a:cxn>
              <a:cxn ang="0">
                <a:pos x="9367002" y="551757"/>
              </a:cxn>
              <a:cxn ang="0">
                <a:pos x="8340656" y="110287"/>
              </a:cxn>
              <a:cxn ang="0">
                <a:pos x="7292769" y="275876"/>
              </a:cxn>
            </a:cxnLst>
            <a:rect l="T0" t="T1" r="T2" b="T3"/>
            <a:pathLst>
              <a:path w="15543317" h="13672844">
                <a:moveTo>
                  <a:pt x="6880652" y="498911"/>
                </a:moveTo>
                <a:lnTo>
                  <a:pt x="6586999" y="1291291"/>
                </a:lnTo>
                <a:lnTo>
                  <a:pt x="6586999" y="1964590"/>
                </a:lnTo>
                <a:lnTo>
                  <a:pt x="6840691" y="2549466"/>
                </a:lnTo>
                <a:lnTo>
                  <a:pt x="7249366" y="3024055"/>
                </a:lnTo>
                <a:lnTo>
                  <a:pt x="6818827" y="3366170"/>
                </a:lnTo>
                <a:lnTo>
                  <a:pt x="6553880" y="3884809"/>
                </a:lnTo>
                <a:lnTo>
                  <a:pt x="6576067" y="4558108"/>
                </a:lnTo>
                <a:lnTo>
                  <a:pt x="6289257" y="4734631"/>
                </a:lnTo>
                <a:lnTo>
                  <a:pt x="5616281" y="4855203"/>
                </a:lnTo>
                <a:lnTo>
                  <a:pt x="4987355" y="5252624"/>
                </a:lnTo>
                <a:lnTo>
                  <a:pt x="4402480" y="5098287"/>
                </a:lnTo>
                <a:lnTo>
                  <a:pt x="3916959" y="4767103"/>
                </a:lnTo>
                <a:lnTo>
                  <a:pt x="3442370" y="4645885"/>
                </a:lnTo>
                <a:lnTo>
                  <a:pt x="2879681" y="4601511"/>
                </a:lnTo>
                <a:lnTo>
                  <a:pt x="2338856" y="4988000"/>
                </a:lnTo>
                <a:lnTo>
                  <a:pt x="2063301" y="4722730"/>
                </a:lnTo>
                <a:lnTo>
                  <a:pt x="1665880" y="4921117"/>
                </a:lnTo>
                <a:lnTo>
                  <a:pt x="1875845" y="5219182"/>
                </a:lnTo>
                <a:lnTo>
                  <a:pt x="1067155" y="5627662"/>
                </a:lnTo>
                <a:lnTo>
                  <a:pt x="551757" y="6245205"/>
                </a:lnTo>
                <a:lnTo>
                  <a:pt x="0" y="6918180"/>
                </a:lnTo>
                <a:lnTo>
                  <a:pt x="54982" y="7238109"/>
                </a:lnTo>
                <a:lnTo>
                  <a:pt x="308674" y="7690511"/>
                </a:lnTo>
                <a:lnTo>
                  <a:pt x="595161" y="8297897"/>
                </a:lnTo>
                <a:lnTo>
                  <a:pt x="917272" y="8596674"/>
                </a:lnTo>
                <a:lnTo>
                  <a:pt x="1442657" y="8348093"/>
                </a:lnTo>
                <a:lnTo>
                  <a:pt x="2466025" y="8298418"/>
                </a:lnTo>
                <a:lnTo>
                  <a:pt x="3098310" y="8633289"/>
                </a:lnTo>
                <a:lnTo>
                  <a:pt x="3643151" y="8675723"/>
                </a:lnTo>
                <a:lnTo>
                  <a:pt x="4242518" y="8806126"/>
                </a:lnTo>
                <a:lnTo>
                  <a:pt x="4643169" y="8997138"/>
                </a:lnTo>
                <a:lnTo>
                  <a:pt x="4898739" y="9315577"/>
                </a:lnTo>
                <a:lnTo>
                  <a:pt x="5532904" y="9310857"/>
                </a:lnTo>
                <a:lnTo>
                  <a:pt x="6250511" y="9754980"/>
                </a:lnTo>
                <a:lnTo>
                  <a:pt x="6589069" y="10099747"/>
                </a:lnTo>
                <a:lnTo>
                  <a:pt x="7256741" y="10427372"/>
                </a:lnTo>
                <a:lnTo>
                  <a:pt x="7792262" y="10826539"/>
                </a:lnTo>
                <a:cubicBezTo>
                  <a:pt x="7793922" y="10964727"/>
                  <a:pt x="7795583" y="11102915"/>
                  <a:pt x="7797243" y="11241103"/>
                </a:cubicBezTo>
                <a:lnTo>
                  <a:pt x="7597046" y="11579661"/>
                </a:lnTo>
                <a:lnTo>
                  <a:pt x="7679261" y="11974104"/>
                </a:lnTo>
                <a:lnTo>
                  <a:pt x="8053848" y="12179026"/>
                </a:lnTo>
                <a:lnTo>
                  <a:pt x="8556572" y="12033224"/>
                </a:lnTo>
                <a:lnTo>
                  <a:pt x="9128124" y="12503677"/>
                </a:lnTo>
                <a:lnTo>
                  <a:pt x="9541197" y="12896633"/>
                </a:lnTo>
                <a:lnTo>
                  <a:pt x="9587899" y="13292567"/>
                </a:lnTo>
                <a:lnTo>
                  <a:pt x="10094119" y="13672844"/>
                </a:lnTo>
                <a:lnTo>
                  <a:pt x="10699695" y="13072249"/>
                </a:lnTo>
                <a:lnTo>
                  <a:pt x="11123050" y="13569671"/>
                </a:lnTo>
                <a:lnTo>
                  <a:pt x="11246407" y="13166881"/>
                </a:lnTo>
                <a:lnTo>
                  <a:pt x="11525840" y="12983567"/>
                </a:lnTo>
                <a:lnTo>
                  <a:pt x="11580240" y="12626379"/>
                </a:lnTo>
                <a:lnTo>
                  <a:pt x="11495053" y="12158909"/>
                </a:lnTo>
                <a:lnTo>
                  <a:pt x="11785420" y="11697643"/>
                </a:lnTo>
                <a:lnTo>
                  <a:pt x="12131676" y="11357599"/>
                </a:lnTo>
                <a:lnTo>
                  <a:pt x="12553936" y="11005133"/>
                </a:lnTo>
                <a:lnTo>
                  <a:pt x="13024383" y="10890124"/>
                </a:lnTo>
                <a:lnTo>
                  <a:pt x="12914357" y="10446004"/>
                </a:lnTo>
                <a:lnTo>
                  <a:pt x="13397223" y="9699091"/>
                </a:lnTo>
                <a:lnTo>
                  <a:pt x="13815472" y="9357364"/>
                </a:lnTo>
                <a:lnTo>
                  <a:pt x="13669803" y="9003670"/>
                </a:lnTo>
                <a:lnTo>
                  <a:pt x="13448906" y="8650623"/>
                </a:lnTo>
                <a:lnTo>
                  <a:pt x="13791345" y="8220084"/>
                </a:lnTo>
                <a:lnTo>
                  <a:pt x="14232815" y="7966392"/>
                </a:lnTo>
                <a:lnTo>
                  <a:pt x="14718336" y="7922342"/>
                </a:lnTo>
                <a:lnTo>
                  <a:pt x="14994214" y="7723632"/>
                </a:lnTo>
                <a:lnTo>
                  <a:pt x="15296997" y="7479174"/>
                </a:lnTo>
                <a:lnTo>
                  <a:pt x="15443962" y="7191083"/>
                </a:lnTo>
                <a:lnTo>
                  <a:pt x="15294929" y="6871154"/>
                </a:lnTo>
                <a:lnTo>
                  <a:pt x="15096219" y="6622767"/>
                </a:lnTo>
                <a:lnTo>
                  <a:pt x="15294929" y="6164737"/>
                </a:lnTo>
                <a:lnTo>
                  <a:pt x="15479732" y="5830901"/>
                </a:lnTo>
                <a:lnTo>
                  <a:pt x="15543317" y="5353984"/>
                </a:lnTo>
                <a:lnTo>
                  <a:pt x="15256183" y="4975451"/>
                </a:lnTo>
                <a:lnTo>
                  <a:pt x="15543317" y="4655523"/>
                </a:lnTo>
                <a:lnTo>
                  <a:pt x="15394284" y="4407135"/>
                </a:lnTo>
                <a:lnTo>
                  <a:pt x="15159804" y="4421042"/>
                </a:lnTo>
                <a:lnTo>
                  <a:pt x="14801129" y="4467744"/>
                </a:lnTo>
                <a:lnTo>
                  <a:pt x="14367938" y="4666454"/>
                </a:lnTo>
                <a:lnTo>
                  <a:pt x="14048010" y="4953588"/>
                </a:lnTo>
                <a:lnTo>
                  <a:pt x="13416109" y="4655523"/>
                </a:lnTo>
                <a:lnTo>
                  <a:pt x="12911377" y="4644591"/>
                </a:lnTo>
                <a:lnTo>
                  <a:pt x="12434459" y="4579001"/>
                </a:lnTo>
                <a:lnTo>
                  <a:pt x="12103599" y="4159717"/>
                </a:lnTo>
                <a:lnTo>
                  <a:pt x="11673383" y="3850720"/>
                </a:lnTo>
                <a:lnTo>
                  <a:pt x="11044458" y="3652010"/>
                </a:lnTo>
                <a:lnTo>
                  <a:pt x="10561589" y="3704663"/>
                </a:lnTo>
                <a:lnTo>
                  <a:pt x="10128398" y="3161185"/>
                </a:lnTo>
                <a:lnTo>
                  <a:pt x="9918756" y="2805486"/>
                </a:lnTo>
                <a:lnTo>
                  <a:pt x="10114491" y="2386202"/>
                </a:lnTo>
                <a:lnTo>
                  <a:pt x="10409581" y="2027528"/>
                </a:lnTo>
                <a:lnTo>
                  <a:pt x="10682808" y="1707599"/>
                </a:lnTo>
                <a:lnTo>
                  <a:pt x="10605702" y="1289935"/>
                </a:lnTo>
                <a:lnTo>
                  <a:pt x="10570195" y="849823"/>
                </a:lnTo>
                <a:lnTo>
                  <a:pt x="9907827" y="617994"/>
                </a:lnTo>
                <a:lnTo>
                  <a:pt x="9367002" y="551757"/>
                </a:lnTo>
                <a:lnTo>
                  <a:pt x="8870549" y="607062"/>
                </a:lnTo>
                <a:lnTo>
                  <a:pt x="8340656" y="110287"/>
                </a:lnTo>
                <a:lnTo>
                  <a:pt x="7700798" y="0"/>
                </a:lnTo>
                <a:lnTo>
                  <a:pt x="7292769" y="275876"/>
                </a:lnTo>
                <a:lnTo>
                  <a:pt x="6880652" y="49891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17" name="任意多边形 10">
            <a:extLst>
              <a:ext uri="{FF2B5EF4-FFF2-40B4-BE49-F238E27FC236}">
                <a16:creationId xmlns:a16="http://schemas.microsoft.com/office/drawing/2014/main" id="{CA2F0580-BC6B-49BE-B65A-7CA8C1B736AB}"/>
              </a:ext>
            </a:extLst>
          </p:cNvPr>
          <p:cNvSpPr>
            <a:spLocks/>
          </p:cNvSpPr>
          <p:nvPr/>
        </p:nvSpPr>
        <p:spPr bwMode="auto">
          <a:xfrm>
            <a:off x="3972502" y="1477727"/>
            <a:ext cx="1755080" cy="1650491"/>
          </a:xfrm>
          <a:custGeom>
            <a:avLst/>
            <a:gdLst>
              <a:gd name="T0" fmla="*/ 0 w 14565684"/>
              <a:gd name="T1" fmla="*/ 0 h 15545580"/>
              <a:gd name="T2" fmla="*/ 14565684 w 14565684"/>
              <a:gd name="T3" fmla="*/ 15545580 h 15545580"/>
            </a:gdLst>
            <a:ahLst/>
            <a:cxnLst>
              <a:cxn ang="0">
                <a:pos x="6631046" y="573229"/>
              </a:cxn>
              <a:cxn ang="0">
                <a:pos x="7590832" y="959071"/>
              </a:cxn>
              <a:cxn ang="0">
                <a:pos x="8594992" y="1764844"/>
              </a:cxn>
              <a:cxn ang="0">
                <a:pos x="9643201" y="1621116"/>
              </a:cxn>
              <a:cxn ang="0">
                <a:pos x="10801051" y="2381868"/>
              </a:cxn>
              <a:cxn ang="0">
                <a:pos x="11507145" y="2723660"/>
              </a:cxn>
              <a:cxn ang="0">
                <a:pos x="12279799" y="2900183"/>
              </a:cxn>
              <a:cxn ang="0">
                <a:pos x="13460482" y="3209180"/>
              </a:cxn>
              <a:cxn ang="0">
                <a:pos x="13614819" y="4456423"/>
              </a:cxn>
              <a:cxn ang="0">
                <a:pos x="13714174" y="5460583"/>
              </a:cxn>
              <a:cxn ang="0">
                <a:pos x="13857579" y="6520047"/>
              </a:cxn>
              <a:cxn ang="0">
                <a:pos x="14288118" y="7502020"/>
              </a:cxn>
              <a:cxn ang="0">
                <a:pos x="13692311" y="8339941"/>
              </a:cxn>
              <a:cxn ang="0">
                <a:pos x="13306145" y="9498760"/>
              </a:cxn>
              <a:cxn ang="0">
                <a:pos x="14089731" y="9995213"/>
              </a:cxn>
              <a:cxn ang="0">
                <a:pos x="13714498" y="11231847"/>
              </a:cxn>
              <a:cxn ang="0">
                <a:pos x="12721593" y="11242456"/>
              </a:cxn>
              <a:cxn ang="0">
                <a:pos x="11761160" y="12235360"/>
              </a:cxn>
              <a:cxn ang="0">
                <a:pos x="11485605" y="13129232"/>
              </a:cxn>
              <a:cxn ang="0">
                <a:pos x="10834493" y="12522170"/>
              </a:cxn>
              <a:cxn ang="0">
                <a:pos x="9764096" y="12014463"/>
              </a:cxn>
              <a:cxn ang="0">
                <a:pos x="9024561" y="12499983"/>
              </a:cxn>
              <a:cxn ang="0">
                <a:pos x="9356068" y="13084859"/>
              </a:cxn>
              <a:cxn ang="0">
                <a:pos x="8385027" y="13890308"/>
              </a:cxn>
              <a:cxn ang="0">
                <a:pos x="8142590" y="14740131"/>
              </a:cxn>
              <a:cxn ang="0">
                <a:pos x="7403377" y="14629844"/>
              </a:cxn>
              <a:cxn ang="0">
                <a:pos x="6840688" y="15335938"/>
              </a:cxn>
              <a:cxn ang="0">
                <a:pos x="5847784" y="15424362"/>
              </a:cxn>
              <a:cxn ang="0">
                <a:pos x="5525206" y="14891492"/>
              </a:cxn>
              <a:cxn ang="0">
                <a:pos x="5177463" y="14323176"/>
              </a:cxn>
              <a:cxn ang="0">
                <a:pos x="5560976" y="13531310"/>
              </a:cxn>
              <a:cxn ang="0">
                <a:pos x="5337427" y="12675860"/>
              </a:cxn>
              <a:cxn ang="0">
                <a:pos x="5475528" y="12107544"/>
              </a:cxn>
              <a:cxn ang="0">
                <a:pos x="4882373" y="12168153"/>
              </a:cxn>
              <a:cxn ang="0">
                <a:pos x="4129254" y="12653997"/>
              </a:cxn>
              <a:cxn ang="0">
                <a:pos x="2992621" y="12345000"/>
              </a:cxn>
              <a:cxn ang="0">
                <a:pos x="2184843" y="11860126"/>
              </a:cxn>
              <a:cxn ang="0">
                <a:pos x="1125702" y="11352419"/>
              </a:cxn>
              <a:cxn ang="0">
                <a:pos x="209642" y="10861594"/>
              </a:cxn>
              <a:cxn ang="0">
                <a:pos x="195735" y="10086611"/>
              </a:cxn>
              <a:cxn ang="0">
                <a:pos x="764052" y="9408008"/>
              </a:cxn>
              <a:cxn ang="0">
                <a:pos x="1184947" y="9198559"/>
              </a:cxn>
              <a:cxn ang="0">
                <a:pos x="2151721" y="8572739"/>
              </a:cxn>
              <a:cxn ang="0">
                <a:pos x="2918422" y="8200674"/>
              </a:cxn>
              <a:cxn ang="0">
                <a:pos x="3795738" y="7226465"/>
              </a:cxn>
              <a:cxn ang="0">
                <a:pos x="4071294" y="6288865"/>
              </a:cxn>
              <a:cxn ang="0">
                <a:pos x="3397994" y="5792413"/>
              </a:cxn>
              <a:cxn ang="0">
                <a:pos x="3265844" y="5075064"/>
              </a:cxn>
              <a:cxn ang="0">
                <a:pos x="2978711" y="4435207"/>
              </a:cxn>
              <a:cxn ang="0">
                <a:pos x="3298963" y="3397929"/>
              </a:cxn>
              <a:cxn ang="0">
                <a:pos x="3828857" y="2482193"/>
              </a:cxn>
              <a:cxn ang="0">
                <a:pos x="4115020" y="2019183"/>
              </a:cxn>
              <a:cxn ang="0">
                <a:pos x="4997961" y="1136242"/>
              </a:cxn>
              <a:cxn ang="0">
                <a:pos x="5571905" y="617603"/>
              </a:cxn>
            </a:cxnLst>
            <a:rect l="T0" t="T1" r="T2" b="T3"/>
            <a:pathLst>
              <a:path w="14565684" h="15545580">
                <a:moveTo>
                  <a:pt x="5995385" y="0"/>
                </a:moveTo>
                <a:lnTo>
                  <a:pt x="6631046" y="573229"/>
                </a:lnTo>
                <a:lnTo>
                  <a:pt x="7116244" y="1047495"/>
                </a:lnTo>
                <a:lnTo>
                  <a:pt x="7590832" y="959071"/>
                </a:lnTo>
                <a:lnTo>
                  <a:pt x="8153521" y="1367424"/>
                </a:lnTo>
                <a:lnTo>
                  <a:pt x="8594992" y="1764844"/>
                </a:lnTo>
                <a:lnTo>
                  <a:pt x="9113631" y="1654234"/>
                </a:lnTo>
                <a:lnTo>
                  <a:pt x="9643201" y="1621116"/>
                </a:lnTo>
                <a:lnTo>
                  <a:pt x="10228077" y="1886062"/>
                </a:lnTo>
                <a:lnTo>
                  <a:pt x="10801051" y="2381868"/>
                </a:lnTo>
                <a:lnTo>
                  <a:pt x="11087861" y="2734915"/>
                </a:lnTo>
                <a:lnTo>
                  <a:pt x="11507145" y="2723660"/>
                </a:lnTo>
                <a:lnTo>
                  <a:pt x="11716787" y="3043912"/>
                </a:lnTo>
                <a:lnTo>
                  <a:pt x="12279799" y="2900183"/>
                </a:lnTo>
                <a:lnTo>
                  <a:pt x="12941843" y="3098894"/>
                </a:lnTo>
                <a:lnTo>
                  <a:pt x="13460482" y="3209180"/>
                </a:lnTo>
                <a:lnTo>
                  <a:pt x="13736361" y="3650651"/>
                </a:lnTo>
                <a:lnTo>
                  <a:pt x="13614819" y="4456423"/>
                </a:lnTo>
                <a:lnTo>
                  <a:pt x="13780411" y="4996926"/>
                </a:lnTo>
                <a:lnTo>
                  <a:pt x="13714174" y="5460583"/>
                </a:lnTo>
                <a:lnTo>
                  <a:pt x="13979121" y="5968290"/>
                </a:lnTo>
                <a:lnTo>
                  <a:pt x="13857579" y="6520047"/>
                </a:lnTo>
                <a:lnTo>
                  <a:pt x="14565684" y="7175431"/>
                </a:lnTo>
                <a:lnTo>
                  <a:pt x="14288118" y="7502020"/>
                </a:lnTo>
                <a:lnTo>
                  <a:pt x="13802598" y="7666642"/>
                </a:lnTo>
                <a:lnTo>
                  <a:pt x="13692311" y="8339941"/>
                </a:lnTo>
                <a:lnTo>
                  <a:pt x="13217722" y="8880766"/>
                </a:lnTo>
                <a:lnTo>
                  <a:pt x="13306145" y="9498760"/>
                </a:lnTo>
                <a:lnTo>
                  <a:pt x="13780734" y="9498437"/>
                </a:lnTo>
                <a:lnTo>
                  <a:pt x="14089731" y="9995213"/>
                </a:lnTo>
                <a:lnTo>
                  <a:pt x="14100663" y="10712885"/>
                </a:lnTo>
                <a:lnTo>
                  <a:pt x="13714498" y="11231847"/>
                </a:lnTo>
                <a:lnTo>
                  <a:pt x="13284282" y="11143424"/>
                </a:lnTo>
                <a:lnTo>
                  <a:pt x="12721593" y="11242456"/>
                </a:lnTo>
                <a:lnTo>
                  <a:pt x="12136717" y="11893568"/>
                </a:lnTo>
                <a:lnTo>
                  <a:pt x="11761160" y="12235360"/>
                </a:lnTo>
                <a:lnTo>
                  <a:pt x="12004567" y="12865579"/>
                </a:lnTo>
                <a:lnTo>
                  <a:pt x="11485605" y="13129232"/>
                </a:lnTo>
                <a:lnTo>
                  <a:pt x="11110371" y="12864286"/>
                </a:lnTo>
                <a:lnTo>
                  <a:pt x="10834493" y="12522170"/>
                </a:lnTo>
                <a:lnTo>
                  <a:pt x="10183380" y="12246292"/>
                </a:lnTo>
                <a:lnTo>
                  <a:pt x="9764096" y="12014463"/>
                </a:lnTo>
                <a:lnTo>
                  <a:pt x="9256389" y="12124750"/>
                </a:lnTo>
                <a:lnTo>
                  <a:pt x="9024561" y="12499983"/>
                </a:lnTo>
                <a:lnTo>
                  <a:pt x="9168289" y="12775862"/>
                </a:lnTo>
                <a:lnTo>
                  <a:pt x="9356068" y="13084859"/>
                </a:lnTo>
                <a:lnTo>
                  <a:pt x="8773907" y="13415975"/>
                </a:lnTo>
                <a:lnTo>
                  <a:pt x="8385027" y="13890308"/>
                </a:lnTo>
                <a:lnTo>
                  <a:pt x="8594992" y="14530489"/>
                </a:lnTo>
                <a:lnTo>
                  <a:pt x="8142590" y="14740131"/>
                </a:lnTo>
                <a:lnTo>
                  <a:pt x="7844848" y="15038196"/>
                </a:lnTo>
                <a:lnTo>
                  <a:pt x="7403377" y="14629844"/>
                </a:lnTo>
                <a:lnTo>
                  <a:pt x="7039075" y="14684826"/>
                </a:lnTo>
                <a:lnTo>
                  <a:pt x="6840688" y="15335938"/>
                </a:lnTo>
                <a:lnTo>
                  <a:pt x="6399541" y="15545580"/>
                </a:lnTo>
                <a:lnTo>
                  <a:pt x="5847784" y="15424362"/>
                </a:lnTo>
                <a:lnTo>
                  <a:pt x="5378241" y="15179583"/>
                </a:lnTo>
                <a:lnTo>
                  <a:pt x="5525206" y="14891492"/>
                </a:lnTo>
                <a:lnTo>
                  <a:pt x="5376173" y="14571563"/>
                </a:lnTo>
                <a:lnTo>
                  <a:pt x="5177463" y="14323176"/>
                </a:lnTo>
                <a:lnTo>
                  <a:pt x="5376173" y="13865146"/>
                </a:lnTo>
                <a:lnTo>
                  <a:pt x="5560976" y="13531310"/>
                </a:lnTo>
                <a:lnTo>
                  <a:pt x="5624561" y="13054393"/>
                </a:lnTo>
                <a:lnTo>
                  <a:pt x="5337427" y="12675860"/>
                </a:lnTo>
                <a:lnTo>
                  <a:pt x="5624561" y="12355932"/>
                </a:lnTo>
                <a:lnTo>
                  <a:pt x="5475528" y="12107544"/>
                </a:lnTo>
                <a:lnTo>
                  <a:pt x="5241048" y="12121451"/>
                </a:lnTo>
                <a:lnTo>
                  <a:pt x="4882373" y="12168153"/>
                </a:lnTo>
                <a:lnTo>
                  <a:pt x="4449182" y="12366863"/>
                </a:lnTo>
                <a:lnTo>
                  <a:pt x="4129254" y="12653997"/>
                </a:lnTo>
                <a:lnTo>
                  <a:pt x="3497353" y="12355932"/>
                </a:lnTo>
                <a:lnTo>
                  <a:pt x="2992621" y="12345000"/>
                </a:lnTo>
                <a:lnTo>
                  <a:pt x="2515703" y="12279410"/>
                </a:lnTo>
                <a:lnTo>
                  <a:pt x="2184843" y="11860126"/>
                </a:lnTo>
                <a:lnTo>
                  <a:pt x="1754627" y="11551129"/>
                </a:lnTo>
                <a:lnTo>
                  <a:pt x="1125702" y="11352419"/>
                </a:lnTo>
                <a:lnTo>
                  <a:pt x="642833" y="11405072"/>
                </a:lnTo>
                <a:lnTo>
                  <a:pt x="209642" y="10861594"/>
                </a:lnTo>
                <a:lnTo>
                  <a:pt x="0" y="10505895"/>
                </a:lnTo>
                <a:lnTo>
                  <a:pt x="195735" y="10086611"/>
                </a:lnTo>
                <a:lnTo>
                  <a:pt x="490825" y="9727937"/>
                </a:lnTo>
                <a:lnTo>
                  <a:pt x="764052" y="9408008"/>
                </a:lnTo>
                <a:lnTo>
                  <a:pt x="686946" y="8990344"/>
                </a:lnTo>
                <a:lnTo>
                  <a:pt x="1184947" y="9198559"/>
                </a:lnTo>
                <a:lnTo>
                  <a:pt x="1622151" y="8992023"/>
                </a:lnTo>
                <a:lnTo>
                  <a:pt x="2151721" y="8572739"/>
                </a:lnTo>
                <a:lnTo>
                  <a:pt x="2802834" y="8661163"/>
                </a:lnTo>
                <a:lnTo>
                  <a:pt x="2918422" y="8200674"/>
                </a:lnTo>
                <a:lnTo>
                  <a:pt x="3442691" y="7888509"/>
                </a:lnTo>
                <a:lnTo>
                  <a:pt x="3795738" y="7226465"/>
                </a:lnTo>
                <a:lnTo>
                  <a:pt x="4181904" y="6752199"/>
                </a:lnTo>
                <a:lnTo>
                  <a:pt x="4071294" y="6288865"/>
                </a:lnTo>
                <a:lnTo>
                  <a:pt x="3773228" y="6101410"/>
                </a:lnTo>
                <a:lnTo>
                  <a:pt x="3397994" y="5792413"/>
                </a:lnTo>
                <a:lnTo>
                  <a:pt x="3232726" y="5560585"/>
                </a:lnTo>
                <a:lnTo>
                  <a:pt x="3265844" y="5075064"/>
                </a:lnTo>
                <a:lnTo>
                  <a:pt x="3475486" y="4711085"/>
                </a:lnTo>
                <a:lnTo>
                  <a:pt x="2978711" y="4435207"/>
                </a:lnTo>
                <a:lnTo>
                  <a:pt x="3321149" y="3916568"/>
                </a:lnTo>
                <a:lnTo>
                  <a:pt x="3298963" y="3397929"/>
                </a:lnTo>
                <a:lnTo>
                  <a:pt x="3166489" y="2813053"/>
                </a:lnTo>
                <a:lnTo>
                  <a:pt x="3828857" y="2482193"/>
                </a:lnTo>
                <a:lnTo>
                  <a:pt x="4225630" y="2460653"/>
                </a:lnTo>
                <a:lnTo>
                  <a:pt x="4115020" y="2019183"/>
                </a:lnTo>
                <a:lnTo>
                  <a:pt x="4644914" y="1677067"/>
                </a:lnTo>
                <a:lnTo>
                  <a:pt x="4997961" y="1136242"/>
                </a:lnTo>
                <a:lnTo>
                  <a:pt x="5373195" y="1114378"/>
                </a:lnTo>
                <a:lnTo>
                  <a:pt x="5571905" y="617603"/>
                </a:lnTo>
                <a:lnTo>
                  <a:pt x="5995385" y="0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18" name="任意多边形 12">
            <a:extLst>
              <a:ext uri="{FF2B5EF4-FFF2-40B4-BE49-F238E27FC236}">
                <a16:creationId xmlns:a16="http://schemas.microsoft.com/office/drawing/2014/main" id="{6EBEDC2C-C44F-40BE-8197-3A5C99F9783E}"/>
              </a:ext>
            </a:extLst>
          </p:cNvPr>
          <p:cNvSpPr>
            <a:spLocks/>
          </p:cNvSpPr>
          <p:nvPr/>
        </p:nvSpPr>
        <p:spPr bwMode="auto">
          <a:xfrm>
            <a:off x="1822968" y="2594170"/>
            <a:ext cx="1268251" cy="1694445"/>
          </a:xfrm>
          <a:custGeom>
            <a:avLst/>
            <a:gdLst>
              <a:gd name="T0" fmla="*/ 0 w 10523674"/>
              <a:gd name="T1" fmla="*/ 0 h 15953258"/>
              <a:gd name="T2" fmla="*/ 10523674 w 10523674"/>
              <a:gd name="T3" fmla="*/ 15953258 h 15953258"/>
            </a:gdLst>
            <a:ahLst/>
            <a:cxnLst>
              <a:cxn ang="0">
                <a:pos x="2129531" y="1907994"/>
              </a:cxn>
              <a:cxn ang="0">
                <a:pos x="2074226" y="2878712"/>
              </a:cxn>
              <a:cxn ang="0">
                <a:pos x="2482578" y="4170005"/>
              </a:cxn>
              <a:cxn ang="0">
                <a:pos x="2946235" y="5052946"/>
              </a:cxn>
              <a:cxn ang="0">
                <a:pos x="2709366" y="5982265"/>
              </a:cxn>
              <a:cxn ang="0">
                <a:pos x="3134014" y="6863201"/>
              </a:cxn>
              <a:cxn ang="0">
                <a:pos x="3288027" y="7845174"/>
              </a:cxn>
              <a:cxn ang="0">
                <a:pos x="4071937" y="8915570"/>
              </a:cxn>
              <a:cxn ang="0">
                <a:pos x="3189319" y="8838402"/>
              </a:cxn>
              <a:cxn ang="0">
                <a:pos x="2295446" y="8585033"/>
              </a:cxn>
              <a:cxn ang="0">
                <a:pos x="1804299" y="8784844"/>
              </a:cxn>
              <a:cxn ang="0">
                <a:pos x="1447114" y="9437122"/>
              </a:cxn>
              <a:cxn ang="0">
                <a:pos x="1054413" y="10236683"/>
              </a:cxn>
              <a:cxn ang="0">
                <a:pos x="1217353" y="11268271"/>
              </a:cxn>
              <a:cxn ang="0">
                <a:pos x="517147" y="12060133"/>
              </a:cxn>
              <a:cxn ang="0">
                <a:pos x="4720" y="12676641"/>
              </a:cxn>
              <a:cxn ang="0">
                <a:pos x="0" y="13369151"/>
              </a:cxn>
              <a:cxn ang="0">
                <a:pos x="114746" y="13841346"/>
              </a:cxn>
              <a:cxn ang="0">
                <a:pos x="589916" y="14155066"/>
              </a:cxn>
              <a:cxn ang="0">
                <a:pos x="1412691" y="14603202"/>
              </a:cxn>
              <a:cxn ang="0">
                <a:pos x="2086968" y="14833669"/>
              </a:cxn>
              <a:cxn ang="0">
                <a:pos x="2610332" y="15124037"/>
              </a:cxn>
              <a:cxn ang="0">
                <a:pos x="4051497" y="15495132"/>
              </a:cxn>
              <a:cxn ang="0">
                <a:pos x="5039356" y="15434520"/>
              </a:cxn>
              <a:cxn ang="0">
                <a:pos x="6910830" y="15953258"/>
              </a:cxn>
              <a:cxn ang="0">
                <a:pos x="6940167" y="13898978"/>
              </a:cxn>
              <a:cxn ang="0">
                <a:pos x="6794243" y="13108346"/>
              </a:cxn>
              <a:cxn ang="0">
                <a:pos x="7849890" y="12626964"/>
              </a:cxn>
              <a:cxn ang="0">
                <a:pos x="8621639" y="11126675"/>
              </a:cxn>
              <a:cxn ang="0">
                <a:pos x="8444792" y="10095607"/>
              </a:cxn>
              <a:cxn ang="0">
                <a:pos x="8919963" y="10044184"/>
              </a:cxn>
              <a:cxn ang="0">
                <a:pos x="10097086" y="9548895"/>
              </a:cxn>
              <a:cxn ang="0">
                <a:pos x="10381247" y="8789564"/>
              </a:cxn>
              <a:cxn ang="0">
                <a:pos x="10040683" y="7589088"/>
              </a:cxn>
              <a:cxn ang="0">
                <a:pos x="9232196" y="6936813"/>
              </a:cxn>
              <a:cxn ang="0">
                <a:pos x="8494470" y="5483226"/>
              </a:cxn>
              <a:cxn ang="0">
                <a:pos x="7949506" y="4419623"/>
              </a:cxn>
              <a:cxn ang="0">
                <a:pos x="8956513" y="2817766"/>
              </a:cxn>
              <a:cxn ang="0">
                <a:pos x="8186636" y="2328248"/>
              </a:cxn>
              <a:cxn ang="0">
                <a:pos x="7712047" y="1698999"/>
              </a:cxn>
              <a:cxn ang="0">
                <a:pos x="7171545" y="2052369"/>
              </a:cxn>
              <a:cxn ang="0">
                <a:pos x="6167062" y="1577780"/>
              </a:cxn>
              <a:cxn ang="0">
                <a:pos x="5682512" y="926991"/>
              </a:cxn>
              <a:cxn ang="0">
                <a:pos x="5141363" y="518962"/>
              </a:cxn>
              <a:cxn ang="0">
                <a:pos x="4645234" y="275879"/>
              </a:cxn>
              <a:cxn ang="0">
                <a:pos x="4064429" y="662949"/>
              </a:cxn>
              <a:cxn ang="0">
                <a:pos x="3034659" y="816381"/>
              </a:cxn>
              <a:cxn ang="0">
                <a:pos x="2074550" y="915736"/>
              </a:cxn>
            </a:cxnLst>
            <a:rect l="T0" t="T1" r="T2" b="T3"/>
            <a:pathLst>
              <a:path w="10523674" h="15953258">
                <a:moveTo>
                  <a:pt x="2368015" y="1443455"/>
                </a:moveTo>
                <a:lnTo>
                  <a:pt x="2129531" y="1907994"/>
                </a:lnTo>
                <a:lnTo>
                  <a:pt x="1963939" y="2294159"/>
                </a:lnTo>
                <a:lnTo>
                  <a:pt x="2074226" y="2878712"/>
                </a:lnTo>
                <a:lnTo>
                  <a:pt x="2504765" y="3441724"/>
                </a:lnTo>
                <a:lnTo>
                  <a:pt x="2482578" y="4170005"/>
                </a:lnTo>
                <a:lnTo>
                  <a:pt x="2615052" y="4644594"/>
                </a:lnTo>
                <a:lnTo>
                  <a:pt x="2946235" y="5052946"/>
                </a:lnTo>
                <a:lnTo>
                  <a:pt x="2758457" y="5483485"/>
                </a:lnTo>
                <a:lnTo>
                  <a:pt x="2709366" y="5982265"/>
                </a:lnTo>
                <a:lnTo>
                  <a:pt x="2990286" y="6399544"/>
                </a:lnTo>
                <a:lnTo>
                  <a:pt x="3134014" y="6863201"/>
                </a:lnTo>
                <a:lnTo>
                  <a:pt x="2868744" y="7171875"/>
                </a:lnTo>
                <a:lnTo>
                  <a:pt x="3288027" y="7845174"/>
                </a:lnTo>
                <a:lnTo>
                  <a:pt x="3762616" y="8176034"/>
                </a:lnTo>
                <a:lnTo>
                  <a:pt x="4071937" y="8915570"/>
                </a:lnTo>
                <a:lnTo>
                  <a:pt x="3685771" y="8882452"/>
                </a:lnTo>
                <a:lnTo>
                  <a:pt x="3189319" y="8838402"/>
                </a:lnTo>
                <a:lnTo>
                  <a:pt x="2582257" y="8860588"/>
                </a:lnTo>
                <a:lnTo>
                  <a:pt x="2295446" y="8585033"/>
                </a:lnTo>
                <a:lnTo>
                  <a:pt x="1919553" y="8213466"/>
                </a:lnTo>
                <a:lnTo>
                  <a:pt x="1804299" y="8784844"/>
                </a:lnTo>
                <a:lnTo>
                  <a:pt x="1588448" y="9121913"/>
                </a:lnTo>
                <a:lnTo>
                  <a:pt x="1447114" y="9437122"/>
                </a:lnTo>
                <a:lnTo>
                  <a:pt x="1249890" y="9775678"/>
                </a:lnTo>
                <a:lnTo>
                  <a:pt x="1054413" y="10236683"/>
                </a:lnTo>
                <a:lnTo>
                  <a:pt x="1351754" y="10572915"/>
                </a:lnTo>
                <a:lnTo>
                  <a:pt x="1217353" y="11268271"/>
                </a:lnTo>
                <a:lnTo>
                  <a:pt x="883520" y="11614524"/>
                </a:lnTo>
                <a:lnTo>
                  <a:pt x="517147" y="12060133"/>
                </a:lnTo>
                <a:lnTo>
                  <a:pt x="219397" y="12315706"/>
                </a:lnTo>
                <a:lnTo>
                  <a:pt x="4720" y="12676641"/>
                </a:lnTo>
                <a:lnTo>
                  <a:pt x="16880" y="13008988"/>
                </a:lnTo>
                <a:lnTo>
                  <a:pt x="0" y="13369151"/>
                </a:lnTo>
                <a:lnTo>
                  <a:pt x="201938" y="13549232"/>
                </a:lnTo>
                <a:lnTo>
                  <a:pt x="114746" y="13841346"/>
                </a:lnTo>
                <a:lnTo>
                  <a:pt x="179363" y="14239090"/>
                </a:lnTo>
                <a:lnTo>
                  <a:pt x="589916" y="14155066"/>
                </a:lnTo>
                <a:lnTo>
                  <a:pt x="1071295" y="14341356"/>
                </a:lnTo>
                <a:lnTo>
                  <a:pt x="1412691" y="14603202"/>
                </a:lnTo>
                <a:lnTo>
                  <a:pt x="1829138" y="14703266"/>
                </a:lnTo>
                <a:lnTo>
                  <a:pt x="2086968" y="14833669"/>
                </a:lnTo>
                <a:lnTo>
                  <a:pt x="2276874" y="15160845"/>
                </a:lnTo>
                <a:lnTo>
                  <a:pt x="2610332" y="15124037"/>
                </a:lnTo>
                <a:lnTo>
                  <a:pt x="3728593" y="15158318"/>
                </a:lnTo>
                <a:lnTo>
                  <a:pt x="4051497" y="15495132"/>
                </a:lnTo>
                <a:lnTo>
                  <a:pt x="4509527" y="15555741"/>
                </a:lnTo>
                <a:lnTo>
                  <a:pt x="5039356" y="15434520"/>
                </a:lnTo>
                <a:lnTo>
                  <a:pt x="5511292" y="15634977"/>
                </a:lnTo>
                <a:lnTo>
                  <a:pt x="6910830" y="15953258"/>
                </a:lnTo>
                <a:lnTo>
                  <a:pt x="6955433" y="14821251"/>
                </a:lnTo>
                <a:lnTo>
                  <a:pt x="6940167" y="13898978"/>
                </a:lnTo>
                <a:lnTo>
                  <a:pt x="6738096" y="13639403"/>
                </a:lnTo>
                <a:lnTo>
                  <a:pt x="6794243" y="13108346"/>
                </a:lnTo>
                <a:lnTo>
                  <a:pt x="7236618" y="12881561"/>
                </a:lnTo>
                <a:lnTo>
                  <a:pt x="7849890" y="12626964"/>
                </a:lnTo>
                <a:lnTo>
                  <a:pt x="7850148" y="12001013"/>
                </a:lnTo>
                <a:lnTo>
                  <a:pt x="8621639" y="11126675"/>
                </a:lnTo>
                <a:lnTo>
                  <a:pt x="8488318" y="10634041"/>
                </a:lnTo>
                <a:lnTo>
                  <a:pt x="8444792" y="10095607"/>
                </a:lnTo>
                <a:lnTo>
                  <a:pt x="8513673" y="9712745"/>
                </a:lnTo>
                <a:lnTo>
                  <a:pt x="8919963" y="10044184"/>
                </a:lnTo>
                <a:lnTo>
                  <a:pt x="9516354" y="9676325"/>
                </a:lnTo>
                <a:lnTo>
                  <a:pt x="10097086" y="9548895"/>
                </a:lnTo>
                <a:lnTo>
                  <a:pt x="10523674" y="9372181"/>
                </a:lnTo>
                <a:lnTo>
                  <a:pt x="10381247" y="8789564"/>
                </a:lnTo>
                <a:lnTo>
                  <a:pt x="9983827" y="8508381"/>
                </a:lnTo>
                <a:lnTo>
                  <a:pt x="10040683" y="7589088"/>
                </a:lnTo>
                <a:lnTo>
                  <a:pt x="9578450" y="7120129"/>
                </a:lnTo>
                <a:lnTo>
                  <a:pt x="9232196" y="6936813"/>
                </a:lnTo>
                <a:lnTo>
                  <a:pt x="8816529" y="5777474"/>
                </a:lnTo>
                <a:lnTo>
                  <a:pt x="8494470" y="5483226"/>
                </a:lnTo>
                <a:lnTo>
                  <a:pt x="8224219" y="4896280"/>
                </a:lnTo>
                <a:lnTo>
                  <a:pt x="7949506" y="4419623"/>
                </a:lnTo>
                <a:lnTo>
                  <a:pt x="7901573" y="4104157"/>
                </a:lnTo>
                <a:lnTo>
                  <a:pt x="8956513" y="2817766"/>
                </a:lnTo>
                <a:lnTo>
                  <a:pt x="8451583" y="2637245"/>
                </a:lnTo>
                <a:lnTo>
                  <a:pt x="8186636" y="2328248"/>
                </a:lnTo>
                <a:lnTo>
                  <a:pt x="8219754" y="1930827"/>
                </a:lnTo>
                <a:lnTo>
                  <a:pt x="7712047" y="1698999"/>
                </a:lnTo>
                <a:lnTo>
                  <a:pt x="7425237" y="1963946"/>
                </a:lnTo>
                <a:lnTo>
                  <a:pt x="7171545" y="2052369"/>
                </a:lnTo>
                <a:lnTo>
                  <a:pt x="6707888" y="1654949"/>
                </a:lnTo>
                <a:lnTo>
                  <a:pt x="6167062" y="1577780"/>
                </a:lnTo>
                <a:lnTo>
                  <a:pt x="5714660" y="1368138"/>
                </a:lnTo>
                <a:lnTo>
                  <a:pt x="5682512" y="926991"/>
                </a:lnTo>
                <a:lnTo>
                  <a:pt x="5185736" y="872009"/>
                </a:lnTo>
                <a:lnTo>
                  <a:pt x="5141363" y="518962"/>
                </a:lnTo>
                <a:lnTo>
                  <a:pt x="5163873" y="0"/>
                </a:lnTo>
                <a:lnTo>
                  <a:pt x="4645234" y="275879"/>
                </a:lnTo>
                <a:lnTo>
                  <a:pt x="4336237" y="518639"/>
                </a:lnTo>
                <a:lnTo>
                  <a:pt x="4064429" y="662949"/>
                </a:lnTo>
                <a:lnTo>
                  <a:pt x="3742367" y="827639"/>
                </a:lnTo>
                <a:lnTo>
                  <a:pt x="3034659" y="816381"/>
                </a:lnTo>
                <a:lnTo>
                  <a:pt x="2493833" y="904804"/>
                </a:lnTo>
                <a:lnTo>
                  <a:pt x="2074550" y="915736"/>
                </a:lnTo>
                <a:lnTo>
                  <a:pt x="2368015" y="144345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19" name="任意多边形 13">
            <a:extLst>
              <a:ext uri="{FF2B5EF4-FFF2-40B4-BE49-F238E27FC236}">
                <a16:creationId xmlns:a16="http://schemas.microsoft.com/office/drawing/2014/main" id="{61126697-27C7-4306-B9E7-EAD6E77F2DE7}"/>
              </a:ext>
            </a:extLst>
          </p:cNvPr>
          <p:cNvSpPr>
            <a:spLocks/>
          </p:cNvSpPr>
          <p:nvPr/>
        </p:nvSpPr>
        <p:spPr bwMode="auto">
          <a:xfrm>
            <a:off x="1191338" y="2071112"/>
            <a:ext cx="1123450" cy="1470277"/>
          </a:xfrm>
          <a:custGeom>
            <a:avLst/>
            <a:gdLst>
              <a:gd name="T0" fmla="*/ 0 w 9315102"/>
              <a:gd name="T1" fmla="*/ 0 h 13844528"/>
              <a:gd name="T2" fmla="*/ 9315102 w 9315102"/>
              <a:gd name="T3" fmla="*/ 13844528 h 13844528"/>
            </a:gdLst>
            <a:ahLst/>
            <a:cxnLst>
              <a:cxn ang="0">
                <a:pos x="7372697" y="6836952"/>
              </a:cxn>
              <a:cxn ang="0">
                <a:pos x="7317392" y="7807670"/>
              </a:cxn>
              <a:cxn ang="0">
                <a:pos x="7725744" y="9098963"/>
              </a:cxn>
              <a:cxn ang="0">
                <a:pos x="8189401" y="9981904"/>
              </a:cxn>
              <a:cxn ang="0">
                <a:pos x="7952532" y="10911223"/>
              </a:cxn>
              <a:cxn ang="0">
                <a:pos x="8377180" y="11792159"/>
              </a:cxn>
              <a:cxn ang="0">
                <a:pos x="8531193" y="12774132"/>
              </a:cxn>
              <a:cxn ang="0">
                <a:pos x="9315103" y="13844528"/>
              </a:cxn>
              <a:cxn ang="0">
                <a:pos x="8432485" y="13767360"/>
              </a:cxn>
              <a:cxn ang="0">
                <a:pos x="7538612" y="13513991"/>
              </a:cxn>
              <a:cxn ang="0">
                <a:pos x="6923267" y="12558542"/>
              </a:cxn>
              <a:cxn ang="0">
                <a:pos x="6390721" y="11990225"/>
              </a:cxn>
              <a:cxn ang="0">
                <a:pos x="5882811" y="11166983"/>
              </a:cxn>
              <a:cxn ang="0">
                <a:pos x="6037998" y="9819290"/>
              </a:cxn>
              <a:cxn ang="0">
                <a:pos x="5519359" y="9176457"/>
              </a:cxn>
              <a:cxn ang="0">
                <a:pos x="5246132" y="8594233"/>
              </a:cxn>
              <a:cxn ang="0">
                <a:pos x="4628138" y="8558463"/>
              </a:cxn>
              <a:cxn ang="0">
                <a:pos x="4090611" y="7800363"/>
              </a:cxn>
              <a:cxn ang="0">
                <a:pos x="3213298" y="7676169"/>
              </a:cxn>
              <a:cxn ang="0">
                <a:pos x="2598279" y="7557926"/>
              </a:cxn>
              <a:cxn ang="0">
                <a:pos x="1969354" y="6843552"/>
              </a:cxn>
              <a:cxn ang="0">
                <a:pos x="1869999" y="5988102"/>
              </a:cxn>
              <a:cxn ang="0">
                <a:pos x="1095016" y="5472438"/>
              </a:cxn>
              <a:cxn ang="0">
                <a:pos x="424369" y="4647778"/>
              </a:cxn>
              <a:cxn ang="0">
                <a:pos x="565445" y="4079461"/>
              </a:cxn>
              <a:cxn ang="0">
                <a:pos x="0" y="3613439"/>
              </a:cxn>
              <a:cxn ang="0">
                <a:pos x="554193" y="3252472"/>
              </a:cxn>
              <a:cxn ang="0">
                <a:pos x="642293" y="2512936"/>
              </a:cxn>
              <a:cxn ang="0">
                <a:pos x="1436810" y="2082721"/>
              </a:cxn>
              <a:cxn ang="0">
                <a:pos x="2694662" y="1564405"/>
              </a:cxn>
              <a:cxn ang="0">
                <a:pos x="3543838" y="2116486"/>
              </a:cxn>
              <a:cxn ang="0">
                <a:pos x="4150577" y="1774371"/>
              </a:cxn>
              <a:cxn ang="0">
                <a:pos x="5199109" y="1399137"/>
              </a:cxn>
              <a:cxn ang="0">
                <a:pos x="5419683" y="681788"/>
              </a:cxn>
              <a:cxn ang="0">
                <a:pos x="6026745" y="306554"/>
              </a:cxn>
              <a:cxn ang="0">
                <a:pos x="6732839" y="317162"/>
              </a:cxn>
              <a:cxn ang="0">
                <a:pos x="6810008" y="1310390"/>
              </a:cxn>
              <a:cxn ang="0">
                <a:pos x="7174310" y="2126771"/>
              </a:cxn>
              <a:cxn ang="0">
                <a:pos x="7930081" y="3252149"/>
              </a:cxn>
              <a:cxn ang="0">
                <a:pos x="8233451" y="3892006"/>
              </a:cxn>
              <a:cxn ang="0">
                <a:pos x="8851445" y="4763692"/>
              </a:cxn>
              <a:cxn ang="0">
                <a:pos x="8985533" y="5756597"/>
              </a:cxn>
              <a:cxn ang="0">
                <a:pos x="7736999" y="5833762"/>
              </a:cxn>
              <a:cxn ang="0">
                <a:pos x="7611181" y="6372413"/>
              </a:cxn>
            </a:cxnLst>
            <a:rect l="T0" t="T1" r="T2" b="T3"/>
            <a:pathLst>
              <a:path w="9315102" h="13844528">
                <a:moveTo>
                  <a:pt x="7611181" y="6372413"/>
                </a:moveTo>
                <a:lnTo>
                  <a:pt x="7372697" y="6836952"/>
                </a:lnTo>
                <a:lnTo>
                  <a:pt x="7207105" y="7223117"/>
                </a:lnTo>
                <a:lnTo>
                  <a:pt x="7317392" y="7807670"/>
                </a:lnTo>
                <a:lnTo>
                  <a:pt x="7747931" y="8370682"/>
                </a:lnTo>
                <a:lnTo>
                  <a:pt x="7725744" y="9098963"/>
                </a:lnTo>
                <a:lnTo>
                  <a:pt x="7858218" y="9573552"/>
                </a:lnTo>
                <a:lnTo>
                  <a:pt x="8189401" y="9981904"/>
                </a:lnTo>
                <a:lnTo>
                  <a:pt x="8001623" y="10412443"/>
                </a:lnTo>
                <a:lnTo>
                  <a:pt x="7952532" y="10911223"/>
                </a:lnTo>
                <a:lnTo>
                  <a:pt x="8233452" y="11328502"/>
                </a:lnTo>
                <a:lnTo>
                  <a:pt x="8377180" y="11792159"/>
                </a:lnTo>
                <a:lnTo>
                  <a:pt x="8111910" y="12100833"/>
                </a:lnTo>
                <a:lnTo>
                  <a:pt x="8531193" y="12774132"/>
                </a:lnTo>
                <a:lnTo>
                  <a:pt x="9005782" y="13104992"/>
                </a:lnTo>
                <a:lnTo>
                  <a:pt x="9315103" y="13844528"/>
                </a:lnTo>
                <a:lnTo>
                  <a:pt x="8928937" y="13811410"/>
                </a:lnTo>
                <a:lnTo>
                  <a:pt x="8432485" y="13767360"/>
                </a:lnTo>
                <a:lnTo>
                  <a:pt x="7825423" y="13789546"/>
                </a:lnTo>
                <a:lnTo>
                  <a:pt x="7538612" y="13513991"/>
                </a:lnTo>
                <a:lnTo>
                  <a:pt x="7162719" y="13142424"/>
                </a:lnTo>
                <a:lnTo>
                  <a:pt x="6923267" y="12558542"/>
                </a:lnTo>
                <a:lnTo>
                  <a:pt x="6688787" y="12175028"/>
                </a:lnTo>
                <a:lnTo>
                  <a:pt x="6390721" y="11990225"/>
                </a:lnTo>
                <a:lnTo>
                  <a:pt x="6145309" y="11535171"/>
                </a:lnTo>
                <a:lnTo>
                  <a:pt x="5882811" y="11166983"/>
                </a:lnTo>
                <a:lnTo>
                  <a:pt x="6033077" y="10468720"/>
                </a:lnTo>
                <a:cubicBezTo>
                  <a:pt x="6034717" y="10252243"/>
                  <a:pt x="6036358" y="10035767"/>
                  <a:pt x="6037998" y="9819290"/>
                </a:cubicBezTo>
                <a:lnTo>
                  <a:pt x="5977388" y="9386099"/>
                </a:lnTo>
                <a:lnTo>
                  <a:pt x="5519359" y="9176457"/>
                </a:lnTo>
                <a:lnTo>
                  <a:pt x="5132870" y="8928069"/>
                </a:lnTo>
                <a:lnTo>
                  <a:pt x="5246132" y="8594233"/>
                </a:lnTo>
                <a:lnTo>
                  <a:pt x="5100075" y="8285236"/>
                </a:lnTo>
                <a:lnTo>
                  <a:pt x="4628138" y="8558463"/>
                </a:lnTo>
                <a:lnTo>
                  <a:pt x="4368819" y="8249466"/>
                </a:lnTo>
                <a:lnTo>
                  <a:pt x="4090611" y="7800363"/>
                </a:lnTo>
                <a:lnTo>
                  <a:pt x="3547134" y="7477459"/>
                </a:lnTo>
                <a:lnTo>
                  <a:pt x="3213298" y="7676169"/>
                </a:lnTo>
                <a:lnTo>
                  <a:pt x="3017563" y="7814270"/>
                </a:lnTo>
                <a:lnTo>
                  <a:pt x="2598279" y="7557926"/>
                </a:lnTo>
                <a:lnTo>
                  <a:pt x="2314121" y="7210183"/>
                </a:lnTo>
                <a:lnTo>
                  <a:pt x="1969354" y="6843552"/>
                </a:lnTo>
                <a:lnTo>
                  <a:pt x="1806414" y="6311006"/>
                </a:lnTo>
                <a:lnTo>
                  <a:pt x="1869999" y="5988102"/>
                </a:lnTo>
                <a:lnTo>
                  <a:pt x="1588816" y="5781435"/>
                </a:lnTo>
                <a:lnTo>
                  <a:pt x="1095016" y="5472438"/>
                </a:lnTo>
                <a:lnTo>
                  <a:pt x="637951" y="5175925"/>
                </a:lnTo>
                <a:lnTo>
                  <a:pt x="424369" y="4647778"/>
                </a:lnTo>
                <a:lnTo>
                  <a:pt x="835696" y="4289103"/>
                </a:lnTo>
                <a:lnTo>
                  <a:pt x="565445" y="4079461"/>
                </a:lnTo>
                <a:lnTo>
                  <a:pt x="235550" y="3899185"/>
                </a:lnTo>
                <a:lnTo>
                  <a:pt x="0" y="3613439"/>
                </a:lnTo>
                <a:lnTo>
                  <a:pt x="234264" y="3263404"/>
                </a:lnTo>
                <a:lnTo>
                  <a:pt x="554193" y="3252472"/>
                </a:lnTo>
                <a:lnTo>
                  <a:pt x="532006" y="2954407"/>
                </a:lnTo>
                <a:lnTo>
                  <a:pt x="642293" y="2512936"/>
                </a:lnTo>
                <a:lnTo>
                  <a:pt x="1370897" y="2457955"/>
                </a:lnTo>
                <a:lnTo>
                  <a:pt x="1436810" y="2082721"/>
                </a:lnTo>
                <a:lnTo>
                  <a:pt x="1900468" y="1696556"/>
                </a:lnTo>
                <a:lnTo>
                  <a:pt x="2694662" y="1564405"/>
                </a:lnTo>
                <a:lnTo>
                  <a:pt x="3102367" y="1774371"/>
                </a:lnTo>
                <a:lnTo>
                  <a:pt x="3543838" y="2116486"/>
                </a:lnTo>
                <a:lnTo>
                  <a:pt x="3797530" y="1663760"/>
                </a:lnTo>
                <a:lnTo>
                  <a:pt x="4150577" y="1774371"/>
                </a:lnTo>
                <a:lnTo>
                  <a:pt x="4658284" y="1376950"/>
                </a:lnTo>
                <a:lnTo>
                  <a:pt x="5199109" y="1399137"/>
                </a:lnTo>
                <a:lnTo>
                  <a:pt x="5441870" y="1034835"/>
                </a:lnTo>
                <a:lnTo>
                  <a:pt x="5419683" y="681788"/>
                </a:lnTo>
                <a:lnTo>
                  <a:pt x="5651511" y="251249"/>
                </a:lnTo>
                <a:lnTo>
                  <a:pt x="6026745" y="306554"/>
                </a:lnTo>
                <a:lnTo>
                  <a:pt x="6554764" y="0"/>
                </a:lnTo>
                <a:lnTo>
                  <a:pt x="6732839" y="317162"/>
                </a:lnTo>
                <a:lnTo>
                  <a:pt x="6876244" y="835801"/>
                </a:lnTo>
                <a:lnTo>
                  <a:pt x="6810008" y="1310390"/>
                </a:lnTo>
                <a:lnTo>
                  <a:pt x="6865313" y="1751537"/>
                </a:lnTo>
                <a:lnTo>
                  <a:pt x="7174310" y="2126771"/>
                </a:lnTo>
                <a:lnTo>
                  <a:pt x="7714812" y="2711000"/>
                </a:lnTo>
                <a:lnTo>
                  <a:pt x="7930081" y="3252149"/>
                </a:lnTo>
                <a:lnTo>
                  <a:pt x="8050450" y="3454932"/>
                </a:lnTo>
                <a:lnTo>
                  <a:pt x="8233451" y="3892006"/>
                </a:lnTo>
                <a:lnTo>
                  <a:pt x="8415279" y="4471254"/>
                </a:lnTo>
                <a:lnTo>
                  <a:pt x="8851445" y="4763692"/>
                </a:lnTo>
                <a:lnTo>
                  <a:pt x="9006105" y="5161436"/>
                </a:lnTo>
                <a:lnTo>
                  <a:pt x="8985533" y="5756597"/>
                </a:lnTo>
                <a:lnTo>
                  <a:pt x="8277825" y="5745339"/>
                </a:lnTo>
                <a:lnTo>
                  <a:pt x="7736999" y="5833762"/>
                </a:lnTo>
                <a:lnTo>
                  <a:pt x="7317716" y="5844694"/>
                </a:lnTo>
                <a:lnTo>
                  <a:pt x="7611181" y="63724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0" name="任意多边形 16">
            <a:extLst>
              <a:ext uri="{FF2B5EF4-FFF2-40B4-BE49-F238E27FC236}">
                <a16:creationId xmlns:a16="http://schemas.microsoft.com/office/drawing/2014/main" id="{2BDBF53A-9A7E-447C-A065-2F25958B58A2}"/>
              </a:ext>
            </a:extLst>
          </p:cNvPr>
          <p:cNvSpPr>
            <a:spLocks/>
          </p:cNvSpPr>
          <p:nvPr/>
        </p:nvSpPr>
        <p:spPr bwMode="auto">
          <a:xfrm>
            <a:off x="1980250" y="1838154"/>
            <a:ext cx="1667700" cy="1054907"/>
          </a:xfrm>
          <a:custGeom>
            <a:avLst/>
            <a:gdLst>
              <a:gd name="T0" fmla="*/ 0 w 13843483"/>
              <a:gd name="T1" fmla="*/ 0 h 9929365"/>
              <a:gd name="T2" fmla="*/ 13843483 w 13843483"/>
              <a:gd name="T3" fmla="*/ 9929365 h 9929365"/>
            </a:gdLst>
            <a:ahLst/>
            <a:cxnLst>
              <a:cxn ang="0">
                <a:pos x="193148" y="2525466"/>
              </a:cxn>
              <a:cxn ang="0">
                <a:pos x="259969" y="3536419"/>
              </a:cxn>
              <a:cxn ang="0">
                <a:pos x="704091" y="4404548"/>
              </a:cxn>
              <a:cxn ang="0">
                <a:pos x="1387738" y="5460001"/>
              </a:cxn>
              <a:cxn ang="0">
                <a:pos x="1683994" y="6073987"/>
              </a:cxn>
              <a:cxn ang="0">
                <a:pos x="2312919" y="6960743"/>
              </a:cxn>
              <a:cxn ang="0">
                <a:pos x="2431611" y="7933010"/>
              </a:cxn>
              <a:cxn ang="0">
                <a:pos x="3327106" y="7398654"/>
              </a:cxn>
              <a:cxn ang="0">
                <a:pos x="3839533" y="7633138"/>
              </a:cxn>
              <a:cxn ang="0">
                <a:pos x="4378291" y="8043234"/>
              </a:cxn>
              <a:cxn ang="0">
                <a:pos x="4856697" y="8686067"/>
              </a:cxn>
              <a:cxn ang="0">
                <a:pos x="5872370" y="9162727"/>
              </a:cxn>
              <a:cxn ang="0">
                <a:pos x="6408150" y="8819706"/>
              </a:cxn>
              <a:cxn ang="0">
                <a:pos x="6881834" y="9439187"/>
              </a:cxn>
              <a:cxn ang="0">
                <a:pos x="7649755" y="9929365"/>
              </a:cxn>
              <a:cxn ang="0">
                <a:pos x="8268602" y="9223594"/>
              </a:cxn>
              <a:cxn ang="0">
                <a:pos x="8943507" y="9289442"/>
              </a:cxn>
              <a:cxn ang="0">
                <a:pos x="10051301" y="8950112"/>
              </a:cxn>
              <a:cxn ang="0">
                <a:pos x="11015808" y="9412864"/>
              </a:cxn>
              <a:cxn ang="0">
                <a:pos x="12186725" y="9172175"/>
              </a:cxn>
              <a:cxn ang="0">
                <a:pos x="13169402" y="8873911"/>
              </a:cxn>
              <a:cxn ang="0">
                <a:pos x="13412039" y="7675120"/>
              </a:cxn>
              <a:cxn ang="0">
                <a:pos x="13436878" y="6850460"/>
              </a:cxn>
              <a:cxn ang="0">
                <a:pos x="13183770" y="5625145"/>
              </a:cxn>
              <a:cxn ang="0">
                <a:pos x="12940425" y="4446530"/>
              </a:cxn>
              <a:cxn ang="0">
                <a:pos x="11969384" y="3839467"/>
              </a:cxn>
              <a:cxn ang="0">
                <a:pos x="11163612" y="3486420"/>
              </a:cxn>
              <a:cxn ang="0">
                <a:pos x="11064257" y="2493193"/>
              </a:cxn>
              <a:cxn ang="0">
                <a:pos x="10557519" y="1688067"/>
              </a:cxn>
              <a:cxn ang="0">
                <a:pos x="9155939" y="1610898"/>
              </a:cxn>
              <a:cxn ang="0">
                <a:pos x="8295508" y="1677135"/>
              </a:cxn>
              <a:cxn ang="0">
                <a:pos x="7699378" y="772331"/>
              </a:cxn>
              <a:cxn ang="0">
                <a:pos x="6938302" y="728281"/>
              </a:cxn>
              <a:cxn ang="0">
                <a:pos x="6287513" y="0"/>
              </a:cxn>
              <a:cxn ang="0">
                <a:pos x="5846042" y="662044"/>
              </a:cxn>
              <a:cxn ang="0">
                <a:pos x="4731596" y="507384"/>
              </a:cxn>
              <a:cxn ang="0">
                <a:pos x="3981452" y="1092260"/>
              </a:cxn>
              <a:cxn ang="0">
                <a:pos x="2756719" y="1301901"/>
              </a:cxn>
              <a:cxn ang="0">
                <a:pos x="1918151" y="1831795"/>
              </a:cxn>
              <a:cxn ang="0">
                <a:pos x="1167683" y="1401256"/>
              </a:cxn>
              <a:cxn ang="0">
                <a:pos x="516571" y="2162979"/>
              </a:cxn>
              <a:cxn ang="0">
                <a:pos x="0" y="2179864"/>
              </a:cxn>
            </a:cxnLst>
            <a:rect l="T0" t="T1" r="T2" b="T3"/>
            <a:pathLst>
              <a:path w="13843483" h="9929365">
                <a:moveTo>
                  <a:pt x="0" y="2179864"/>
                </a:moveTo>
                <a:lnTo>
                  <a:pt x="193148" y="2525466"/>
                </a:lnTo>
                <a:lnTo>
                  <a:pt x="323553" y="3022502"/>
                </a:lnTo>
                <a:lnTo>
                  <a:pt x="259969" y="3536419"/>
                </a:lnTo>
                <a:lnTo>
                  <a:pt x="319092" y="3944771"/>
                </a:lnTo>
                <a:lnTo>
                  <a:pt x="704091" y="4404548"/>
                </a:lnTo>
                <a:lnTo>
                  <a:pt x="1155912" y="4890652"/>
                </a:lnTo>
                <a:lnTo>
                  <a:pt x="1387738" y="5460001"/>
                </a:lnTo>
                <a:lnTo>
                  <a:pt x="1510125" y="5673331"/>
                </a:lnTo>
                <a:lnTo>
                  <a:pt x="1683994" y="6073987"/>
                </a:lnTo>
                <a:lnTo>
                  <a:pt x="1861101" y="6660931"/>
                </a:lnTo>
                <a:lnTo>
                  <a:pt x="2312919" y="6960743"/>
                </a:lnTo>
                <a:lnTo>
                  <a:pt x="2455743" y="7336559"/>
                </a:lnTo>
                <a:lnTo>
                  <a:pt x="2431611" y="7933010"/>
                </a:lnTo>
                <a:lnTo>
                  <a:pt x="3014872" y="7651765"/>
                </a:lnTo>
                <a:lnTo>
                  <a:pt x="3327106" y="7398654"/>
                </a:lnTo>
                <a:lnTo>
                  <a:pt x="3859394" y="7119480"/>
                </a:lnTo>
                <a:lnTo>
                  <a:pt x="3839533" y="7633138"/>
                </a:lnTo>
                <a:lnTo>
                  <a:pt x="3881515" y="7985601"/>
                </a:lnTo>
                <a:lnTo>
                  <a:pt x="4378291" y="8043234"/>
                </a:lnTo>
                <a:lnTo>
                  <a:pt x="4422278" y="8488846"/>
                </a:lnTo>
                <a:lnTo>
                  <a:pt x="4856697" y="8686067"/>
                </a:lnTo>
                <a:lnTo>
                  <a:pt x="5412593" y="8771515"/>
                </a:lnTo>
                <a:lnTo>
                  <a:pt x="5872370" y="9162727"/>
                </a:lnTo>
                <a:lnTo>
                  <a:pt x="6106851" y="9086721"/>
                </a:lnTo>
                <a:lnTo>
                  <a:pt x="6408150" y="8819706"/>
                </a:lnTo>
                <a:lnTo>
                  <a:pt x="6916498" y="9050304"/>
                </a:lnTo>
                <a:lnTo>
                  <a:pt x="6881834" y="9439187"/>
                </a:lnTo>
                <a:lnTo>
                  <a:pt x="7153574" y="9759118"/>
                </a:lnTo>
                <a:lnTo>
                  <a:pt x="7649755" y="9929365"/>
                </a:lnTo>
                <a:lnTo>
                  <a:pt x="8476494" y="9529357"/>
                </a:lnTo>
                <a:lnTo>
                  <a:pt x="8268602" y="9223594"/>
                </a:lnTo>
                <a:lnTo>
                  <a:pt x="8658322" y="9029351"/>
                </a:lnTo>
                <a:lnTo>
                  <a:pt x="8943507" y="9289442"/>
                </a:lnTo>
                <a:lnTo>
                  <a:pt x="9484471" y="8909880"/>
                </a:lnTo>
                <a:lnTo>
                  <a:pt x="10051301" y="8950112"/>
                </a:lnTo>
                <a:lnTo>
                  <a:pt x="10518774" y="9072817"/>
                </a:lnTo>
                <a:lnTo>
                  <a:pt x="11015808" y="9412864"/>
                </a:lnTo>
                <a:lnTo>
                  <a:pt x="11590333" y="9558661"/>
                </a:lnTo>
                <a:lnTo>
                  <a:pt x="12186725" y="9172175"/>
                </a:lnTo>
                <a:lnTo>
                  <a:pt x="12883958" y="9043258"/>
                </a:lnTo>
                <a:lnTo>
                  <a:pt x="13169402" y="8873911"/>
                </a:lnTo>
                <a:lnTo>
                  <a:pt x="13154206" y="8198479"/>
                </a:lnTo>
                <a:lnTo>
                  <a:pt x="13412039" y="7675120"/>
                </a:lnTo>
                <a:lnTo>
                  <a:pt x="13843483" y="7339537"/>
                </a:lnTo>
                <a:lnTo>
                  <a:pt x="13436878" y="6850460"/>
                </a:lnTo>
                <a:lnTo>
                  <a:pt x="13189977" y="6277420"/>
                </a:lnTo>
                <a:lnTo>
                  <a:pt x="13183770" y="5625145"/>
                </a:lnTo>
                <a:lnTo>
                  <a:pt x="13476917" y="4800273"/>
                </a:lnTo>
                <a:lnTo>
                  <a:pt x="12940425" y="4446530"/>
                </a:lnTo>
                <a:lnTo>
                  <a:pt x="12267126" y="4247819"/>
                </a:lnTo>
                <a:lnTo>
                  <a:pt x="11969384" y="3839467"/>
                </a:lnTo>
                <a:lnTo>
                  <a:pt x="11273898" y="3927891"/>
                </a:lnTo>
                <a:lnTo>
                  <a:pt x="11163612" y="3486420"/>
                </a:lnTo>
                <a:lnTo>
                  <a:pt x="10865546" y="2967781"/>
                </a:lnTo>
                <a:lnTo>
                  <a:pt x="11064257" y="2493193"/>
                </a:lnTo>
                <a:lnTo>
                  <a:pt x="11098022" y="2118606"/>
                </a:lnTo>
                <a:lnTo>
                  <a:pt x="10557519" y="1688067"/>
                </a:lnTo>
                <a:lnTo>
                  <a:pt x="9906407" y="1588712"/>
                </a:lnTo>
                <a:lnTo>
                  <a:pt x="9155939" y="1610898"/>
                </a:lnTo>
                <a:lnTo>
                  <a:pt x="8571387" y="1279715"/>
                </a:lnTo>
                <a:lnTo>
                  <a:pt x="8295508" y="1677135"/>
                </a:lnTo>
                <a:lnTo>
                  <a:pt x="7555973" y="1401580"/>
                </a:lnTo>
                <a:lnTo>
                  <a:pt x="7699378" y="772331"/>
                </a:lnTo>
                <a:lnTo>
                  <a:pt x="7280417" y="463334"/>
                </a:lnTo>
                <a:lnTo>
                  <a:pt x="6938302" y="728281"/>
                </a:lnTo>
                <a:lnTo>
                  <a:pt x="6563068" y="364302"/>
                </a:lnTo>
                <a:lnTo>
                  <a:pt x="6287513" y="0"/>
                </a:lnTo>
                <a:lnTo>
                  <a:pt x="5923211" y="198387"/>
                </a:lnTo>
                <a:lnTo>
                  <a:pt x="5846042" y="662044"/>
                </a:lnTo>
                <a:lnTo>
                  <a:pt x="5173066" y="397097"/>
                </a:lnTo>
                <a:lnTo>
                  <a:pt x="4731596" y="507384"/>
                </a:lnTo>
                <a:lnTo>
                  <a:pt x="4367617" y="783263"/>
                </a:lnTo>
                <a:lnTo>
                  <a:pt x="3981452" y="1092260"/>
                </a:lnTo>
                <a:lnTo>
                  <a:pt x="3308476" y="1224733"/>
                </a:lnTo>
                <a:lnTo>
                  <a:pt x="2756719" y="1301901"/>
                </a:lnTo>
                <a:lnTo>
                  <a:pt x="2119576" y="1397245"/>
                </a:lnTo>
                <a:lnTo>
                  <a:pt x="1918151" y="1831795"/>
                </a:lnTo>
                <a:lnTo>
                  <a:pt x="1576036" y="1655271"/>
                </a:lnTo>
                <a:lnTo>
                  <a:pt x="1167683" y="1401256"/>
                </a:lnTo>
                <a:lnTo>
                  <a:pt x="947110" y="1809608"/>
                </a:lnTo>
                <a:lnTo>
                  <a:pt x="516571" y="2162979"/>
                </a:lnTo>
                <a:lnTo>
                  <a:pt x="174779" y="1919895"/>
                </a:lnTo>
                <a:lnTo>
                  <a:pt x="0" y="217986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1" name="任意多边形 18">
            <a:extLst>
              <a:ext uri="{FF2B5EF4-FFF2-40B4-BE49-F238E27FC236}">
                <a16:creationId xmlns:a16="http://schemas.microsoft.com/office/drawing/2014/main" id="{A71814CB-B28F-4424-B605-6047F0615246}"/>
              </a:ext>
            </a:extLst>
          </p:cNvPr>
          <p:cNvSpPr>
            <a:spLocks/>
          </p:cNvSpPr>
          <p:nvPr/>
        </p:nvSpPr>
        <p:spPr bwMode="auto">
          <a:xfrm>
            <a:off x="8431715" y="3195445"/>
            <a:ext cx="1735107" cy="1235120"/>
          </a:xfrm>
          <a:custGeom>
            <a:avLst/>
            <a:gdLst>
              <a:gd name="T0" fmla="*/ 0 w 14391284"/>
              <a:gd name="T1" fmla="*/ 0 h 11641235"/>
              <a:gd name="T2" fmla="*/ 14391284 w 14391284"/>
              <a:gd name="T3" fmla="*/ 11641235 h 11641235"/>
            </a:gdLst>
            <a:ahLst/>
            <a:cxnLst>
              <a:cxn ang="0">
                <a:pos x="3017321" y="115912"/>
              </a:cxn>
              <a:cxn ang="0">
                <a:pos x="2299972" y="336485"/>
              </a:cxn>
              <a:cxn ang="0">
                <a:pos x="1877713" y="1053834"/>
              </a:cxn>
              <a:cxn ang="0">
                <a:pos x="2070279" y="1843371"/>
              </a:cxn>
              <a:cxn ang="0">
                <a:pos x="1453448" y="1737418"/>
              </a:cxn>
              <a:cxn ang="0">
                <a:pos x="675489" y="2319642"/>
              </a:cxn>
              <a:cxn ang="0">
                <a:pos x="493664" y="3481114"/>
              </a:cxn>
              <a:cxn ang="0">
                <a:pos x="209506" y="4297818"/>
              </a:cxn>
              <a:cxn ang="0">
                <a:pos x="110148" y="5164200"/>
              </a:cxn>
              <a:cxn ang="0">
                <a:pos x="532408" y="5630186"/>
              </a:cxn>
              <a:cxn ang="0">
                <a:pos x="0" y="6531754"/>
              </a:cxn>
              <a:cxn ang="0">
                <a:pos x="937787" y="6925813"/>
              </a:cxn>
              <a:cxn ang="0">
                <a:pos x="1354095" y="7998861"/>
              </a:cxn>
              <a:cxn ang="0">
                <a:pos x="1375958" y="8930833"/>
              </a:cxn>
              <a:cxn ang="0">
                <a:pos x="1958182" y="9573666"/>
              </a:cxn>
              <a:cxn ang="0">
                <a:pos x="2292018" y="10340692"/>
              </a:cxn>
              <a:cxn ang="0">
                <a:pos x="3136798" y="10631062"/>
              </a:cxn>
              <a:cxn ang="0">
                <a:pos x="4326339" y="10809654"/>
              </a:cxn>
              <a:cxn ang="0">
                <a:pos x="5304758" y="11575194"/>
              </a:cxn>
              <a:cxn ang="0">
                <a:pos x="7503765" y="11502164"/>
              </a:cxn>
              <a:cxn ang="0">
                <a:pos x="8547252" y="10637010"/>
              </a:cxn>
              <a:cxn ang="0">
                <a:pos x="9199530" y="9702324"/>
              </a:cxn>
              <a:cxn ang="0">
                <a:pos x="9617067" y="9076632"/>
              </a:cxn>
              <a:cxn ang="0">
                <a:pos x="9854268" y="8296861"/>
              </a:cxn>
              <a:cxn ang="0">
                <a:pos x="10974532" y="8518986"/>
              </a:cxn>
              <a:cxn ang="0">
                <a:pos x="12822305" y="7844589"/>
              </a:cxn>
              <a:cxn ang="0">
                <a:pos x="14145486" y="6639910"/>
              </a:cxn>
              <a:cxn ang="0">
                <a:pos x="14145744" y="5586975"/>
              </a:cxn>
              <a:cxn ang="0">
                <a:pos x="14391284" y="4635002"/>
              </a:cxn>
              <a:cxn ang="0">
                <a:pos x="13774649" y="4142834"/>
              </a:cxn>
              <a:cxn ang="0">
                <a:pos x="13380204" y="3400646"/>
              </a:cxn>
              <a:cxn ang="0">
                <a:pos x="12662854" y="3375807"/>
              </a:cxn>
              <a:cxn ang="0">
                <a:pos x="11860057" y="3461255"/>
              </a:cxn>
              <a:cxn ang="0">
                <a:pos x="11101957" y="4021616"/>
              </a:cxn>
              <a:cxn ang="0">
                <a:pos x="10089518" y="3944124"/>
              </a:cxn>
              <a:cxn ang="0">
                <a:pos x="9300628" y="4170648"/>
              </a:cxn>
              <a:cxn ang="0">
                <a:pos x="9008450" y="3380465"/>
              </a:cxn>
              <a:cxn ang="0">
                <a:pos x="8188833" y="3036991"/>
              </a:cxn>
              <a:cxn ang="0">
                <a:pos x="8153063" y="2074229"/>
              </a:cxn>
              <a:cxn ang="0">
                <a:pos x="7698009" y="1690716"/>
              </a:cxn>
              <a:cxn ang="0">
                <a:pos x="7107829" y="1271432"/>
              </a:cxn>
              <a:cxn ang="0">
                <a:pos x="6244422" y="841217"/>
              </a:cxn>
              <a:cxn ang="0">
                <a:pos x="5483346" y="617668"/>
              </a:cxn>
              <a:cxn ang="0">
                <a:pos x="4719295" y="432865"/>
              </a:cxn>
              <a:cxn ang="0">
                <a:pos x="4021676" y="615339"/>
              </a:cxn>
              <a:cxn ang="0">
                <a:pos x="3458852" y="456345"/>
              </a:cxn>
            </a:cxnLst>
            <a:rect l="T0" t="T1" r="T2" b="T3"/>
            <a:pathLst>
              <a:path w="14391284" h="11641235">
                <a:moveTo>
                  <a:pt x="3596953" y="0"/>
                </a:moveTo>
                <a:lnTo>
                  <a:pt x="3017321" y="115912"/>
                </a:lnTo>
                <a:lnTo>
                  <a:pt x="2697392" y="176521"/>
                </a:lnTo>
                <a:lnTo>
                  <a:pt x="2299972" y="336485"/>
                </a:lnTo>
                <a:lnTo>
                  <a:pt x="1941297" y="695160"/>
                </a:lnTo>
                <a:lnTo>
                  <a:pt x="1877713" y="1053834"/>
                </a:lnTo>
                <a:lnTo>
                  <a:pt x="2150939" y="1351900"/>
                </a:lnTo>
                <a:lnTo>
                  <a:pt x="2070279" y="1843371"/>
                </a:lnTo>
                <a:lnTo>
                  <a:pt x="1812122" y="1723511"/>
                </a:lnTo>
                <a:lnTo>
                  <a:pt x="1453448" y="1737418"/>
                </a:lnTo>
                <a:lnTo>
                  <a:pt x="1045096" y="1875519"/>
                </a:lnTo>
                <a:lnTo>
                  <a:pt x="675489" y="2319642"/>
                </a:lnTo>
                <a:lnTo>
                  <a:pt x="405238" y="2874051"/>
                </a:lnTo>
                <a:lnTo>
                  <a:pt x="493664" y="3481114"/>
                </a:lnTo>
                <a:lnTo>
                  <a:pt x="433055" y="3889466"/>
                </a:lnTo>
                <a:lnTo>
                  <a:pt x="209506" y="4297818"/>
                </a:lnTo>
                <a:lnTo>
                  <a:pt x="10793" y="4741940"/>
                </a:lnTo>
                <a:lnTo>
                  <a:pt x="110148" y="5164200"/>
                </a:lnTo>
                <a:lnTo>
                  <a:pt x="319790" y="5434451"/>
                </a:lnTo>
                <a:lnTo>
                  <a:pt x="532408" y="5630186"/>
                </a:lnTo>
                <a:lnTo>
                  <a:pt x="248249" y="6181619"/>
                </a:lnTo>
                <a:lnTo>
                  <a:pt x="0" y="6531754"/>
                </a:lnTo>
                <a:lnTo>
                  <a:pt x="656414" y="6680145"/>
                </a:lnTo>
                <a:lnTo>
                  <a:pt x="937787" y="6925813"/>
                </a:lnTo>
                <a:lnTo>
                  <a:pt x="1257715" y="7496197"/>
                </a:lnTo>
                <a:lnTo>
                  <a:pt x="1354095" y="7998861"/>
                </a:lnTo>
                <a:lnTo>
                  <a:pt x="1375958" y="8572158"/>
                </a:lnTo>
                <a:lnTo>
                  <a:pt x="1375958" y="8930833"/>
                </a:lnTo>
                <a:lnTo>
                  <a:pt x="1698863" y="9190152"/>
                </a:lnTo>
                <a:lnTo>
                  <a:pt x="1958182" y="9573666"/>
                </a:lnTo>
                <a:lnTo>
                  <a:pt x="2093308" y="9882663"/>
                </a:lnTo>
                <a:lnTo>
                  <a:pt x="2292018" y="10340692"/>
                </a:lnTo>
                <a:lnTo>
                  <a:pt x="2466727" y="10849367"/>
                </a:lnTo>
                <a:lnTo>
                  <a:pt x="3136798" y="10631062"/>
                </a:lnTo>
                <a:lnTo>
                  <a:pt x="3863589" y="10553570"/>
                </a:lnTo>
                <a:lnTo>
                  <a:pt x="4326339" y="10809654"/>
                </a:lnTo>
                <a:lnTo>
                  <a:pt x="4719298" y="11275381"/>
                </a:lnTo>
                <a:lnTo>
                  <a:pt x="5304758" y="11575194"/>
                </a:lnTo>
                <a:lnTo>
                  <a:pt x="6904138" y="11641235"/>
                </a:lnTo>
                <a:lnTo>
                  <a:pt x="7503765" y="11502164"/>
                </a:lnTo>
                <a:lnTo>
                  <a:pt x="7997566" y="11056555"/>
                </a:lnTo>
                <a:lnTo>
                  <a:pt x="8547252" y="10637010"/>
                </a:lnTo>
                <a:lnTo>
                  <a:pt x="8760130" y="9867008"/>
                </a:lnTo>
                <a:lnTo>
                  <a:pt x="9199530" y="9702324"/>
                </a:lnTo>
                <a:lnTo>
                  <a:pt x="9544298" y="9418166"/>
                </a:lnTo>
                <a:lnTo>
                  <a:pt x="9617067" y="9076632"/>
                </a:lnTo>
                <a:lnTo>
                  <a:pt x="9309815" y="8693119"/>
                </a:lnTo>
                <a:lnTo>
                  <a:pt x="9854268" y="8296861"/>
                </a:lnTo>
                <a:lnTo>
                  <a:pt x="10170248" y="8570155"/>
                </a:lnTo>
                <a:lnTo>
                  <a:pt x="10974532" y="8518986"/>
                </a:lnTo>
                <a:lnTo>
                  <a:pt x="11934318" y="8228619"/>
                </a:lnTo>
                <a:lnTo>
                  <a:pt x="12822305" y="7844589"/>
                </a:lnTo>
                <a:lnTo>
                  <a:pt x="13491982" y="7101171"/>
                </a:lnTo>
                <a:lnTo>
                  <a:pt x="14145486" y="6639910"/>
                </a:lnTo>
                <a:lnTo>
                  <a:pt x="13884938" y="6166223"/>
                </a:lnTo>
                <a:lnTo>
                  <a:pt x="14145744" y="5586975"/>
                </a:lnTo>
                <a:lnTo>
                  <a:pt x="14133328" y="4894465"/>
                </a:lnTo>
                <a:lnTo>
                  <a:pt x="14391284" y="4635002"/>
                </a:lnTo>
                <a:lnTo>
                  <a:pt x="13909774" y="4451831"/>
                </a:lnTo>
                <a:lnTo>
                  <a:pt x="13774649" y="4142834"/>
                </a:lnTo>
                <a:lnTo>
                  <a:pt x="13551100" y="3784160"/>
                </a:lnTo>
                <a:lnTo>
                  <a:pt x="13380204" y="3400646"/>
                </a:lnTo>
                <a:lnTo>
                  <a:pt x="12922174" y="3152258"/>
                </a:lnTo>
                <a:lnTo>
                  <a:pt x="12662854" y="3375807"/>
                </a:lnTo>
                <a:lnTo>
                  <a:pt x="12304180" y="3337062"/>
                </a:lnTo>
                <a:lnTo>
                  <a:pt x="11860057" y="3461255"/>
                </a:lnTo>
                <a:lnTo>
                  <a:pt x="11462637" y="3819930"/>
                </a:lnTo>
                <a:lnTo>
                  <a:pt x="11101957" y="4021616"/>
                </a:lnTo>
                <a:lnTo>
                  <a:pt x="10635971" y="3858676"/>
                </a:lnTo>
                <a:lnTo>
                  <a:pt x="10089518" y="3944124"/>
                </a:lnTo>
                <a:lnTo>
                  <a:pt x="9648370" y="4291867"/>
                </a:lnTo>
                <a:lnTo>
                  <a:pt x="9300628" y="4170648"/>
                </a:lnTo>
                <a:lnTo>
                  <a:pt x="9212204" y="3801042"/>
                </a:lnTo>
                <a:lnTo>
                  <a:pt x="9008450" y="3380465"/>
                </a:lnTo>
                <a:lnTo>
                  <a:pt x="8682633" y="3243657"/>
                </a:lnTo>
                <a:lnTo>
                  <a:pt x="8188833" y="3036991"/>
                </a:lnTo>
                <a:lnTo>
                  <a:pt x="8103385" y="2606775"/>
                </a:lnTo>
                <a:lnTo>
                  <a:pt x="8153063" y="2074229"/>
                </a:lnTo>
                <a:lnTo>
                  <a:pt x="8020913" y="1740394"/>
                </a:lnTo>
                <a:lnTo>
                  <a:pt x="7698009" y="1690716"/>
                </a:lnTo>
                <a:lnTo>
                  <a:pt x="7402919" y="1505913"/>
                </a:lnTo>
                <a:lnTo>
                  <a:pt x="7107829" y="1271432"/>
                </a:lnTo>
                <a:lnTo>
                  <a:pt x="6691520" y="1125375"/>
                </a:lnTo>
                <a:lnTo>
                  <a:pt x="6244422" y="841217"/>
                </a:lnTo>
                <a:lnTo>
                  <a:pt x="5952308" y="617668"/>
                </a:lnTo>
                <a:lnTo>
                  <a:pt x="5483346" y="617668"/>
                </a:lnTo>
                <a:lnTo>
                  <a:pt x="5110765" y="706091"/>
                </a:lnTo>
                <a:lnTo>
                  <a:pt x="4719295" y="432865"/>
                </a:lnTo>
                <a:lnTo>
                  <a:pt x="4286104" y="443797"/>
                </a:lnTo>
                <a:lnTo>
                  <a:pt x="4021676" y="615339"/>
                </a:lnTo>
                <a:lnTo>
                  <a:pt x="3728719" y="830285"/>
                </a:lnTo>
                <a:lnTo>
                  <a:pt x="3458852" y="456345"/>
                </a:lnTo>
                <a:lnTo>
                  <a:pt x="359695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2" name="任意多边形 19">
            <a:extLst>
              <a:ext uri="{FF2B5EF4-FFF2-40B4-BE49-F238E27FC236}">
                <a16:creationId xmlns:a16="http://schemas.microsoft.com/office/drawing/2014/main" id="{3E751246-C58B-4094-8A1D-12F9352F6492}"/>
              </a:ext>
            </a:extLst>
          </p:cNvPr>
          <p:cNvSpPr>
            <a:spLocks/>
          </p:cNvSpPr>
          <p:nvPr/>
        </p:nvSpPr>
        <p:spPr bwMode="auto">
          <a:xfrm>
            <a:off x="8573503" y="2110671"/>
            <a:ext cx="2638861" cy="1573570"/>
          </a:xfrm>
          <a:custGeom>
            <a:avLst/>
            <a:gdLst>
              <a:gd name="T0" fmla="*/ 0 w 21894363"/>
              <a:gd name="T1" fmla="*/ 0 h 14831711"/>
              <a:gd name="T2" fmla="*/ 21894363 w 21894363"/>
              <a:gd name="T3" fmla="*/ 14831711 h 14831711"/>
            </a:gdLst>
            <a:ahLst/>
            <a:cxnLst>
              <a:cxn ang="0">
                <a:pos x="1964457" y="9847218"/>
              </a:cxn>
              <a:cxn ang="0">
                <a:pos x="1630621" y="9278902"/>
              </a:cxn>
              <a:cxn ang="0">
                <a:pos x="1445818" y="8368793"/>
              </a:cxn>
              <a:cxn ang="0">
                <a:pos x="816892" y="7160620"/>
              </a:cxn>
              <a:cxn ang="0">
                <a:pos x="372769" y="6332984"/>
              </a:cxn>
              <a:cxn ang="0">
                <a:pos x="198898" y="5405993"/>
              </a:cxn>
              <a:cxn ang="0">
                <a:pos x="0" y="4297492"/>
              </a:cxn>
              <a:cxn ang="0">
                <a:pos x="358862" y="3773554"/>
              </a:cxn>
              <a:cxn ang="0">
                <a:pos x="1448793" y="3577819"/>
              </a:cxn>
              <a:cxn ang="0">
                <a:pos x="2419511" y="3279754"/>
              </a:cxn>
              <a:cxn ang="0">
                <a:pos x="2675855" y="2675667"/>
              </a:cxn>
              <a:cxn ang="0">
                <a:pos x="2910336" y="1922547"/>
              </a:cxn>
              <a:cxn ang="0">
                <a:pos x="3724064" y="1392976"/>
              </a:cxn>
              <a:cxn ang="0">
                <a:pos x="4452345" y="813728"/>
              </a:cxn>
              <a:cxn ang="0">
                <a:pos x="4981916" y="259319"/>
              </a:cxn>
              <a:cxn ang="0">
                <a:pos x="6065896" y="88423"/>
              </a:cxn>
              <a:cxn ang="0">
                <a:pos x="7425108" y="482868"/>
              </a:cxn>
              <a:cxn ang="0">
                <a:pos x="8473317" y="916059"/>
              </a:cxn>
              <a:cxn ang="0">
                <a:pos x="9240344" y="777958"/>
              </a:cxn>
              <a:cxn ang="0">
                <a:pos x="10081887" y="270251"/>
              </a:cxn>
              <a:cxn ang="0">
                <a:pos x="11083395" y="419284"/>
              </a:cxn>
              <a:cxn ang="0">
                <a:pos x="11313155" y="1419302"/>
              </a:cxn>
              <a:cxn ang="0">
                <a:pos x="10817866" y="3010989"/>
              </a:cxn>
              <a:cxn ang="0">
                <a:pos x="10230920" y="4790716"/>
              </a:cxn>
              <a:cxn ang="0">
                <a:pos x="9847409" y="6040872"/>
              </a:cxn>
              <a:cxn ang="0">
                <a:pos x="10255500" y="6952467"/>
              </a:cxn>
              <a:cxn ang="0">
                <a:pos x="9423924" y="7631391"/>
              </a:cxn>
              <a:cxn ang="0">
                <a:pos x="10625628" y="9359758"/>
              </a:cxn>
              <a:cxn ang="0">
                <a:pos x="12162652" y="8581411"/>
              </a:cxn>
              <a:cxn ang="0">
                <a:pos x="13645541" y="8323839"/>
              </a:cxn>
              <a:cxn ang="0">
                <a:pos x="14934441" y="8213294"/>
              </a:cxn>
              <a:cxn ang="0">
                <a:pos x="15381872" y="7103698"/>
              </a:cxn>
              <a:cxn ang="0">
                <a:pos x="17109394" y="7013462"/>
              </a:cxn>
              <a:cxn ang="0">
                <a:pos x="17832504" y="7824930"/>
              </a:cxn>
              <a:cxn ang="0">
                <a:pos x="19016022" y="8379728"/>
              </a:cxn>
              <a:cxn ang="0">
                <a:pos x="20879449" y="9797541"/>
              </a:cxn>
              <a:cxn ang="0">
                <a:pos x="21624871" y="11086440"/>
              </a:cxn>
              <a:cxn ang="0">
                <a:pos x="20627828" y="12086461"/>
              </a:cxn>
              <a:cxn ang="0">
                <a:pos x="19071911" y="11291620"/>
              </a:cxn>
              <a:cxn ang="0">
                <a:pos x="18185288" y="11874426"/>
              </a:cxn>
              <a:cxn ang="0">
                <a:pos x="17351049" y="12142606"/>
              </a:cxn>
              <a:cxn ang="0">
                <a:pos x="16273276" y="13190557"/>
              </a:cxn>
              <a:cxn ang="0">
                <a:pos x="15520933" y="12908146"/>
              </a:cxn>
              <a:cxn ang="0">
                <a:pos x="15114599" y="14306235"/>
              </a:cxn>
              <a:cxn ang="0">
                <a:pos x="13228148" y="14831711"/>
              </a:cxn>
              <a:cxn ang="0">
                <a:pos x="12597593" y="14332168"/>
              </a:cxn>
              <a:cxn ang="0">
                <a:pos x="12203148" y="13589980"/>
              </a:cxn>
              <a:cxn ang="0">
                <a:pos x="11485798" y="13565141"/>
              </a:cxn>
              <a:cxn ang="0">
                <a:pos x="10683001" y="13650589"/>
              </a:cxn>
              <a:cxn ang="0">
                <a:pos x="9924901" y="14210950"/>
              </a:cxn>
              <a:cxn ang="0">
                <a:pos x="8912462" y="14133458"/>
              </a:cxn>
              <a:cxn ang="0">
                <a:pos x="8123572" y="14359982"/>
              </a:cxn>
              <a:cxn ang="0">
                <a:pos x="7831394" y="13569799"/>
              </a:cxn>
              <a:cxn ang="0">
                <a:pos x="7011777" y="13226325"/>
              </a:cxn>
              <a:cxn ang="0">
                <a:pos x="6976007" y="12263563"/>
              </a:cxn>
              <a:cxn ang="0">
                <a:pos x="6520953" y="11880050"/>
              </a:cxn>
              <a:cxn ang="0">
                <a:pos x="5930773" y="11460766"/>
              </a:cxn>
              <a:cxn ang="0">
                <a:pos x="5067366" y="11030551"/>
              </a:cxn>
              <a:cxn ang="0">
                <a:pos x="4306290" y="10807002"/>
              </a:cxn>
              <a:cxn ang="0">
                <a:pos x="3542239" y="10622199"/>
              </a:cxn>
              <a:cxn ang="0">
                <a:pos x="2844620" y="10804673"/>
              </a:cxn>
              <a:cxn ang="0">
                <a:pos x="2281796" y="10645679"/>
              </a:cxn>
            </a:cxnLst>
            <a:rect l="T0" t="T1" r="T2" b="T3"/>
            <a:pathLst>
              <a:path w="21894363" h="14831711">
                <a:moveTo>
                  <a:pt x="2419897" y="10189334"/>
                </a:moveTo>
                <a:lnTo>
                  <a:pt x="1964457" y="9847218"/>
                </a:lnTo>
                <a:lnTo>
                  <a:pt x="1740908" y="9538221"/>
                </a:lnTo>
                <a:lnTo>
                  <a:pt x="1630621" y="9278902"/>
                </a:lnTo>
                <a:lnTo>
                  <a:pt x="1407072" y="8735424"/>
                </a:lnTo>
                <a:lnTo>
                  <a:pt x="1445818" y="8368793"/>
                </a:lnTo>
                <a:lnTo>
                  <a:pt x="1414840" y="7661080"/>
                </a:lnTo>
                <a:lnTo>
                  <a:pt x="816892" y="7160620"/>
                </a:lnTo>
                <a:lnTo>
                  <a:pt x="557573" y="6840691"/>
                </a:lnTo>
                <a:lnTo>
                  <a:pt x="372769" y="6332984"/>
                </a:lnTo>
                <a:lnTo>
                  <a:pt x="408540" y="5847140"/>
                </a:lnTo>
                <a:lnTo>
                  <a:pt x="198898" y="5405993"/>
                </a:lnTo>
                <a:lnTo>
                  <a:pt x="88611" y="4840652"/>
                </a:lnTo>
                <a:lnTo>
                  <a:pt x="0" y="4297492"/>
                </a:lnTo>
                <a:lnTo>
                  <a:pt x="174059" y="4057712"/>
                </a:lnTo>
                <a:lnTo>
                  <a:pt x="358862" y="3773554"/>
                </a:lnTo>
                <a:lnTo>
                  <a:pt x="866570" y="3514234"/>
                </a:lnTo>
                <a:lnTo>
                  <a:pt x="1448793" y="3577819"/>
                </a:lnTo>
                <a:lnTo>
                  <a:pt x="1939618" y="3528141"/>
                </a:lnTo>
                <a:lnTo>
                  <a:pt x="2419511" y="3279754"/>
                </a:lnTo>
                <a:lnTo>
                  <a:pt x="2689762" y="3009502"/>
                </a:lnTo>
                <a:lnTo>
                  <a:pt x="2675855" y="2675667"/>
                </a:lnTo>
                <a:lnTo>
                  <a:pt x="2789117" y="2316992"/>
                </a:lnTo>
                <a:lnTo>
                  <a:pt x="2910336" y="1922547"/>
                </a:lnTo>
                <a:lnTo>
                  <a:pt x="3233115" y="1787938"/>
                </a:lnTo>
                <a:lnTo>
                  <a:pt x="3724064" y="1392976"/>
                </a:lnTo>
                <a:lnTo>
                  <a:pt x="4168187" y="1147564"/>
                </a:lnTo>
                <a:lnTo>
                  <a:pt x="4452345" y="813728"/>
                </a:lnTo>
                <a:lnTo>
                  <a:pt x="4672919" y="568316"/>
                </a:lnTo>
                <a:lnTo>
                  <a:pt x="4981916" y="259319"/>
                </a:lnTo>
                <a:lnTo>
                  <a:pt x="5351522" y="0"/>
                </a:lnTo>
                <a:lnTo>
                  <a:pt x="6065896" y="88423"/>
                </a:lnTo>
                <a:lnTo>
                  <a:pt x="6882600" y="187779"/>
                </a:lnTo>
                <a:lnTo>
                  <a:pt x="7425108" y="482868"/>
                </a:lnTo>
                <a:lnTo>
                  <a:pt x="7957654" y="816704"/>
                </a:lnTo>
                <a:lnTo>
                  <a:pt x="8473317" y="916059"/>
                </a:lnTo>
                <a:lnTo>
                  <a:pt x="8845899" y="1076024"/>
                </a:lnTo>
                <a:lnTo>
                  <a:pt x="9240344" y="777958"/>
                </a:lnTo>
                <a:lnTo>
                  <a:pt x="9698374" y="543478"/>
                </a:lnTo>
                <a:lnTo>
                  <a:pt x="10081887" y="270251"/>
                </a:lnTo>
                <a:lnTo>
                  <a:pt x="10610425" y="279694"/>
                </a:lnTo>
                <a:lnTo>
                  <a:pt x="11083395" y="419284"/>
                </a:lnTo>
                <a:lnTo>
                  <a:pt x="11359537" y="951181"/>
                </a:lnTo>
                <a:lnTo>
                  <a:pt x="11313155" y="1419302"/>
                </a:lnTo>
                <a:lnTo>
                  <a:pt x="11052347" y="1979923"/>
                </a:lnTo>
                <a:lnTo>
                  <a:pt x="10817866" y="3010989"/>
                </a:lnTo>
                <a:lnTo>
                  <a:pt x="10665597" y="3972267"/>
                </a:lnTo>
                <a:lnTo>
                  <a:pt x="10230920" y="4790716"/>
                </a:lnTo>
                <a:lnTo>
                  <a:pt x="10308876" y="5584649"/>
                </a:lnTo>
                <a:lnTo>
                  <a:pt x="9847409" y="6040872"/>
                </a:lnTo>
                <a:lnTo>
                  <a:pt x="9980787" y="6682216"/>
                </a:lnTo>
                <a:lnTo>
                  <a:pt x="10255500" y="6952467"/>
                </a:lnTo>
                <a:lnTo>
                  <a:pt x="9870501" y="7235136"/>
                </a:lnTo>
                <a:lnTo>
                  <a:pt x="9423924" y="7631391"/>
                </a:lnTo>
                <a:lnTo>
                  <a:pt x="9566224" y="8320605"/>
                </a:lnTo>
                <a:lnTo>
                  <a:pt x="10625628" y="9359758"/>
                </a:lnTo>
                <a:lnTo>
                  <a:pt x="11066512" y="8556833"/>
                </a:lnTo>
                <a:lnTo>
                  <a:pt x="12162652" y="8581411"/>
                </a:lnTo>
                <a:lnTo>
                  <a:pt x="12848956" y="8157665"/>
                </a:lnTo>
                <a:lnTo>
                  <a:pt x="13645541" y="8323839"/>
                </a:lnTo>
                <a:lnTo>
                  <a:pt x="14355195" y="8798751"/>
                </a:lnTo>
                <a:lnTo>
                  <a:pt x="14934441" y="8213294"/>
                </a:lnTo>
                <a:lnTo>
                  <a:pt x="15006240" y="7452476"/>
                </a:lnTo>
                <a:lnTo>
                  <a:pt x="15381872" y="7103698"/>
                </a:lnTo>
                <a:lnTo>
                  <a:pt x="16220625" y="6964885"/>
                </a:lnTo>
                <a:lnTo>
                  <a:pt x="17109394" y="7013462"/>
                </a:lnTo>
                <a:lnTo>
                  <a:pt x="17391540" y="7446267"/>
                </a:lnTo>
                <a:lnTo>
                  <a:pt x="17832504" y="7824930"/>
                </a:lnTo>
                <a:lnTo>
                  <a:pt x="18424095" y="8005399"/>
                </a:lnTo>
                <a:lnTo>
                  <a:pt x="19016022" y="8379728"/>
                </a:lnTo>
                <a:lnTo>
                  <a:pt x="19793667" y="8994744"/>
                </a:lnTo>
                <a:lnTo>
                  <a:pt x="20879449" y="9797541"/>
                </a:lnTo>
                <a:lnTo>
                  <a:pt x="21497443" y="10479378"/>
                </a:lnTo>
                <a:lnTo>
                  <a:pt x="21624871" y="11086440"/>
                </a:lnTo>
                <a:lnTo>
                  <a:pt x="21894363" y="11598802"/>
                </a:lnTo>
                <a:lnTo>
                  <a:pt x="20627828" y="12086461"/>
                </a:lnTo>
                <a:lnTo>
                  <a:pt x="19618620" y="12033550"/>
                </a:lnTo>
                <a:lnTo>
                  <a:pt x="19071911" y="11291620"/>
                </a:lnTo>
                <a:lnTo>
                  <a:pt x="18768862" y="11828628"/>
                </a:lnTo>
                <a:lnTo>
                  <a:pt x="18185288" y="11874426"/>
                </a:lnTo>
                <a:lnTo>
                  <a:pt x="17916390" y="12221587"/>
                </a:lnTo>
                <a:lnTo>
                  <a:pt x="17351049" y="12142606"/>
                </a:lnTo>
                <a:lnTo>
                  <a:pt x="16925814" y="12650313"/>
                </a:lnTo>
                <a:lnTo>
                  <a:pt x="16273276" y="13190557"/>
                </a:lnTo>
                <a:lnTo>
                  <a:pt x="15964281" y="12897215"/>
                </a:lnTo>
                <a:lnTo>
                  <a:pt x="15520933" y="12908146"/>
                </a:lnTo>
                <a:lnTo>
                  <a:pt x="15217371" y="13675173"/>
                </a:lnTo>
                <a:lnTo>
                  <a:pt x="15114599" y="14306235"/>
                </a:lnTo>
                <a:lnTo>
                  <a:pt x="13996776" y="14096204"/>
                </a:lnTo>
                <a:lnTo>
                  <a:pt x="13228148" y="14831711"/>
                </a:lnTo>
                <a:lnTo>
                  <a:pt x="12732718" y="14641165"/>
                </a:lnTo>
                <a:lnTo>
                  <a:pt x="12597593" y="14332168"/>
                </a:lnTo>
                <a:lnTo>
                  <a:pt x="12374044" y="13973494"/>
                </a:lnTo>
                <a:lnTo>
                  <a:pt x="12203148" y="13589980"/>
                </a:lnTo>
                <a:lnTo>
                  <a:pt x="11745118" y="13341592"/>
                </a:lnTo>
                <a:lnTo>
                  <a:pt x="11485798" y="13565141"/>
                </a:lnTo>
                <a:lnTo>
                  <a:pt x="11127124" y="13526396"/>
                </a:lnTo>
                <a:lnTo>
                  <a:pt x="10683001" y="13650589"/>
                </a:lnTo>
                <a:lnTo>
                  <a:pt x="10285581" y="14009264"/>
                </a:lnTo>
                <a:lnTo>
                  <a:pt x="9924901" y="14210950"/>
                </a:lnTo>
                <a:lnTo>
                  <a:pt x="9458915" y="14048010"/>
                </a:lnTo>
                <a:lnTo>
                  <a:pt x="8912462" y="14133458"/>
                </a:lnTo>
                <a:lnTo>
                  <a:pt x="8471314" y="14481201"/>
                </a:lnTo>
                <a:lnTo>
                  <a:pt x="8123572" y="14359982"/>
                </a:lnTo>
                <a:lnTo>
                  <a:pt x="8035148" y="13990376"/>
                </a:lnTo>
                <a:lnTo>
                  <a:pt x="7831394" y="13569799"/>
                </a:lnTo>
                <a:lnTo>
                  <a:pt x="7505577" y="13432991"/>
                </a:lnTo>
                <a:lnTo>
                  <a:pt x="7011777" y="13226325"/>
                </a:lnTo>
                <a:lnTo>
                  <a:pt x="6926329" y="12796109"/>
                </a:lnTo>
                <a:lnTo>
                  <a:pt x="6976007" y="12263563"/>
                </a:lnTo>
                <a:lnTo>
                  <a:pt x="6843857" y="11929728"/>
                </a:lnTo>
                <a:lnTo>
                  <a:pt x="6520953" y="11880050"/>
                </a:lnTo>
                <a:lnTo>
                  <a:pt x="6225863" y="11695247"/>
                </a:lnTo>
                <a:lnTo>
                  <a:pt x="5930773" y="11460766"/>
                </a:lnTo>
                <a:lnTo>
                  <a:pt x="5514464" y="11314709"/>
                </a:lnTo>
                <a:lnTo>
                  <a:pt x="5067366" y="11030551"/>
                </a:lnTo>
                <a:lnTo>
                  <a:pt x="4775252" y="10807002"/>
                </a:lnTo>
                <a:lnTo>
                  <a:pt x="4306290" y="10807002"/>
                </a:lnTo>
                <a:lnTo>
                  <a:pt x="3933709" y="10895425"/>
                </a:lnTo>
                <a:lnTo>
                  <a:pt x="3542239" y="10622199"/>
                </a:lnTo>
                <a:lnTo>
                  <a:pt x="3109048" y="10633131"/>
                </a:lnTo>
                <a:lnTo>
                  <a:pt x="2844620" y="10804673"/>
                </a:lnTo>
                <a:lnTo>
                  <a:pt x="2551663" y="11019619"/>
                </a:lnTo>
                <a:lnTo>
                  <a:pt x="2281796" y="10645679"/>
                </a:lnTo>
                <a:lnTo>
                  <a:pt x="2419897" y="1018933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3" name="任意多边形 20">
            <a:extLst>
              <a:ext uri="{FF2B5EF4-FFF2-40B4-BE49-F238E27FC236}">
                <a16:creationId xmlns:a16="http://schemas.microsoft.com/office/drawing/2014/main" id="{9A3084FE-5DB8-4FA5-89A6-5FEFC8C56D8A}"/>
              </a:ext>
            </a:extLst>
          </p:cNvPr>
          <p:cNvSpPr>
            <a:spLocks/>
          </p:cNvSpPr>
          <p:nvPr/>
        </p:nvSpPr>
        <p:spPr bwMode="auto">
          <a:xfrm>
            <a:off x="4615010" y="4400698"/>
            <a:ext cx="2873537" cy="1494452"/>
          </a:xfrm>
          <a:custGeom>
            <a:avLst/>
            <a:gdLst>
              <a:gd name="T0" fmla="*/ 0 w 23823172"/>
              <a:gd name="T1" fmla="*/ 0 h 14065995"/>
              <a:gd name="T2" fmla="*/ 23823172 w 23823172"/>
              <a:gd name="T3" fmla="*/ 14065995 h 14065995"/>
            </a:gdLst>
            <a:ahLst/>
            <a:cxnLst>
              <a:cxn ang="0">
                <a:pos x="11674811" y="465848"/>
              </a:cxn>
              <a:cxn ang="0">
                <a:pos x="10687211" y="1020257"/>
              </a:cxn>
              <a:cxn ang="0">
                <a:pos x="10146708" y="1980043"/>
              </a:cxn>
              <a:cxn ang="0">
                <a:pos x="9890364" y="2857356"/>
              </a:cxn>
              <a:cxn ang="0">
                <a:pos x="9379682" y="3323342"/>
              </a:cxn>
              <a:cxn ang="0">
                <a:pos x="9559504" y="3928399"/>
              </a:cxn>
              <a:cxn ang="0">
                <a:pos x="8469573" y="3902590"/>
              </a:cxn>
              <a:cxn ang="0">
                <a:pos x="6806345" y="4023809"/>
              </a:cxn>
              <a:cxn ang="0">
                <a:pos x="5885302" y="4450791"/>
              </a:cxn>
              <a:cxn ang="0">
                <a:pos x="4979916" y="4998730"/>
              </a:cxn>
              <a:cxn ang="0">
                <a:pos x="2476636" y="5025316"/>
              </a:cxn>
              <a:cxn ang="0">
                <a:pos x="1762263" y="4317152"/>
              </a:cxn>
              <a:cxn ang="0">
                <a:pos x="554089" y="3776910"/>
              </a:cxn>
              <a:cxn ang="0">
                <a:pos x="117661" y="5158955"/>
              </a:cxn>
              <a:cxn ang="0">
                <a:pos x="727957" y="9867456"/>
              </a:cxn>
              <a:cxn ang="0">
                <a:pos x="1898875" y="10053746"/>
              </a:cxn>
              <a:cxn ang="0">
                <a:pos x="2905363" y="9681425"/>
              </a:cxn>
              <a:cxn ang="0">
                <a:pos x="3871100" y="10050770"/>
              </a:cxn>
              <a:cxn ang="0">
                <a:pos x="4605848" y="9985699"/>
              </a:cxn>
              <a:cxn ang="0">
                <a:pos x="5730063" y="10420377"/>
              </a:cxn>
              <a:cxn ang="0">
                <a:pos x="6585771" y="10900272"/>
              </a:cxn>
              <a:cxn ang="0">
                <a:pos x="7374661" y="11707789"/>
              </a:cxn>
              <a:cxn ang="0">
                <a:pos x="8373193" y="12060255"/>
              </a:cxn>
              <a:cxn ang="0">
                <a:pos x="9884155" y="12367763"/>
              </a:cxn>
              <a:cxn ang="0">
                <a:pos x="10850153" y="12686205"/>
              </a:cxn>
              <a:cxn ang="0">
                <a:pos x="11660906" y="13322568"/>
              </a:cxn>
              <a:cxn ang="0">
                <a:pos x="13255566" y="12902056"/>
              </a:cxn>
              <a:cxn ang="0">
                <a:pos x="14060371" y="13718761"/>
              </a:cxn>
              <a:cxn ang="0">
                <a:pos x="15534011" y="14065995"/>
              </a:cxn>
              <a:cxn ang="0">
                <a:pos x="16437713" y="13414486"/>
              </a:cxn>
              <a:cxn ang="0">
                <a:pos x="17516973" y="12947014"/>
              </a:cxn>
              <a:cxn ang="0">
                <a:pos x="18113359" y="12318086"/>
              </a:cxn>
              <a:cxn ang="0">
                <a:pos x="18984463" y="12314852"/>
              </a:cxn>
              <a:cxn ang="0">
                <a:pos x="19767403" y="11301182"/>
              </a:cxn>
              <a:cxn ang="0">
                <a:pos x="21756507" y="11137726"/>
              </a:cxn>
              <a:cxn ang="0">
                <a:pos x="22532977" y="10391076"/>
              </a:cxn>
              <a:cxn ang="0">
                <a:pos x="23823172" y="10660809"/>
              </a:cxn>
              <a:cxn ang="0">
                <a:pos x="23714829" y="9926577"/>
              </a:cxn>
              <a:cxn ang="0">
                <a:pos x="23714829" y="9008512"/>
              </a:cxn>
              <a:cxn ang="0">
                <a:pos x="23717804" y="7612560"/>
              </a:cxn>
              <a:cxn ang="0">
                <a:pos x="23157444" y="6462020"/>
              </a:cxn>
              <a:cxn ang="0">
                <a:pos x="23182283" y="5595638"/>
              </a:cxn>
              <a:cxn ang="0">
                <a:pos x="22823608" y="4580224"/>
              </a:cxn>
              <a:cxn ang="0">
                <a:pos x="22467909" y="3676066"/>
              </a:cxn>
              <a:cxn ang="0">
                <a:pos x="22233428" y="2989507"/>
              </a:cxn>
              <a:cxn ang="0">
                <a:pos x="22295333" y="2253326"/>
              </a:cxn>
              <a:cxn ang="0">
                <a:pos x="21292853" y="2250294"/>
              </a:cxn>
              <a:cxn ang="0">
                <a:pos x="20542385" y="2581478"/>
              </a:cxn>
              <a:cxn ang="0">
                <a:pos x="19604463" y="3033880"/>
              </a:cxn>
              <a:cxn ang="0">
                <a:pos x="18402240" y="3739974"/>
              </a:cxn>
              <a:cxn ang="0">
                <a:pos x="17364962" y="3651874"/>
              </a:cxn>
              <a:cxn ang="0">
                <a:pos x="17011591" y="2813306"/>
              </a:cxn>
              <a:cxn ang="0">
                <a:pos x="16217397" y="1919436"/>
              </a:cxn>
              <a:cxn ang="0">
                <a:pos x="14871445" y="1786963"/>
              </a:cxn>
              <a:cxn ang="0">
                <a:pos x="13867286" y="1709794"/>
              </a:cxn>
              <a:cxn ang="0">
                <a:pos x="12752840" y="1345816"/>
              </a:cxn>
              <a:cxn ang="0">
                <a:pos x="12631621" y="551298"/>
              </a:cxn>
              <a:cxn ang="0">
                <a:pos x="12620689" y="109828"/>
              </a:cxn>
              <a:cxn ang="0">
                <a:pos x="11995321" y="0"/>
              </a:cxn>
            </a:cxnLst>
            <a:rect l="T0" t="T1" r="T2" b="T3"/>
            <a:pathLst>
              <a:path w="23823172" h="14065995">
                <a:moveTo>
                  <a:pt x="11995321" y="0"/>
                </a:moveTo>
                <a:lnTo>
                  <a:pt x="11674811" y="465848"/>
                </a:lnTo>
                <a:lnTo>
                  <a:pt x="11241620" y="675490"/>
                </a:lnTo>
                <a:lnTo>
                  <a:pt x="10687211" y="1020257"/>
                </a:lnTo>
                <a:lnTo>
                  <a:pt x="10264951" y="1602481"/>
                </a:lnTo>
                <a:lnTo>
                  <a:pt x="10146708" y="1980043"/>
                </a:lnTo>
                <a:lnTo>
                  <a:pt x="9823804" y="2498682"/>
                </a:lnTo>
                <a:lnTo>
                  <a:pt x="9890364" y="2857356"/>
                </a:lnTo>
                <a:lnTo>
                  <a:pt x="9542621" y="2978575"/>
                </a:lnTo>
                <a:lnTo>
                  <a:pt x="9379682" y="3323342"/>
                </a:lnTo>
                <a:lnTo>
                  <a:pt x="9649933" y="3574705"/>
                </a:lnTo>
                <a:lnTo>
                  <a:pt x="9559504" y="3928399"/>
                </a:lnTo>
                <a:lnTo>
                  <a:pt x="8913696" y="3927429"/>
                </a:lnTo>
                <a:lnTo>
                  <a:pt x="8469573" y="3902590"/>
                </a:lnTo>
                <a:lnTo>
                  <a:pt x="7680683" y="3863844"/>
                </a:lnTo>
                <a:lnTo>
                  <a:pt x="6806345" y="4023809"/>
                </a:lnTo>
                <a:lnTo>
                  <a:pt x="6248378" y="4236168"/>
                </a:lnTo>
                <a:lnTo>
                  <a:pt x="5885302" y="4450791"/>
                </a:lnTo>
                <a:lnTo>
                  <a:pt x="5340338" y="4666642"/>
                </a:lnTo>
                <a:lnTo>
                  <a:pt x="4979916" y="4998730"/>
                </a:lnTo>
                <a:lnTo>
                  <a:pt x="3745417" y="4998991"/>
                </a:lnTo>
                <a:lnTo>
                  <a:pt x="2476636" y="5025316"/>
                </a:lnTo>
                <a:lnTo>
                  <a:pt x="2051143" y="4779904"/>
                </a:lnTo>
                <a:lnTo>
                  <a:pt x="1762263" y="4317152"/>
                </a:lnTo>
                <a:lnTo>
                  <a:pt x="1277647" y="3803238"/>
                </a:lnTo>
                <a:lnTo>
                  <a:pt x="554089" y="3776910"/>
                </a:lnTo>
                <a:lnTo>
                  <a:pt x="0" y="3831701"/>
                </a:lnTo>
                <a:lnTo>
                  <a:pt x="117661" y="5158955"/>
                </a:lnTo>
                <a:lnTo>
                  <a:pt x="248646" y="9853359"/>
                </a:lnTo>
                <a:lnTo>
                  <a:pt x="727957" y="9867456"/>
                </a:lnTo>
                <a:lnTo>
                  <a:pt x="1147244" y="9690610"/>
                </a:lnTo>
                <a:lnTo>
                  <a:pt x="1898875" y="10053746"/>
                </a:lnTo>
                <a:lnTo>
                  <a:pt x="2223526" y="9692096"/>
                </a:lnTo>
                <a:lnTo>
                  <a:pt x="2905363" y="9681425"/>
                </a:lnTo>
                <a:lnTo>
                  <a:pt x="3356341" y="9931237"/>
                </a:lnTo>
                <a:lnTo>
                  <a:pt x="3871100" y="10050770"/>
                </a:lnTo>
                <a:lnTo>
                  <a:pt x="4018643" y="10157824"/>
                </a:lnTo>
                <a:lnTo>
                  <a:pt x="4605848" y="9985699"/>
                </a:lnTo>
                <a:lnTo>
                  <a:pt x="5157026" y="10148639"/>
                </a:lnTo>
                <a:lnTo>
                  <a:pt x="5730063" y="10420377"/>
                </a:lnTo>
                <a:lnTo>
                  <a:pt x="6265842" y="10589786"/>
                </a:lnTo>
                <a:lnTo>
                  <a:pt x="6585771" y="10900272"/>
                </a:lnTo>
                <a:lnTo>
                  <a:pt x="6963075" y="11407977"/>
                </a:lnTo>
                <a:lnTo>
                  <a:pt x="7374661" y="11707789"/>
                </a:lnTo>
                <a:lnTo>
                  <a:pt x="7829715" y="11979269"/>
                </a:lnTo>
                <a:lnTo>
                  <a:pt x="8373193" y="12060255"/>
                </a:lnTo>
                <a:lnTo>
                  <a:pt x="9287766" y="12038650"/>
                </a:lnTo>
                <a:lnTo>
                  <a:pt x="9884155" y="12367763"/>
                </a:lnTo>
                <a:lnTo>
                  <a:pt x="10295741" y="12689181"/>
                </a:lnTo>
                <a:lnTo>
                  <a:pt x="10850153" y="12686205"/>
                </a:lnTo>
                <a:lnTo>
                  <a:pt x="11114192" y="13063507"/>
                </a:lnTo>
                <a:lnTo>
                  <a:pt x="11660906" y="13322568"/>
                </a:lnTo>
                <a:lnTo>
                  <a:pt x="12587897" y="13249799"/>
                </a:lnTo>
                <a:lnTo>
                  <a:pt x="13255566" y="12902056"/>
                </a:lnTo>
                <a:lnTo>
                  <a:pt x="14070589" y="13004131"/>
                </a:lnTo>
                <a:lnTo>
                  <a:pt x="14060371" y="13718761"/>
                </a:lnTo>
                <a:lnTo>
                  <a:pt x="14849001" y="13833767"/>
                </a:lnTo>
                <a:lnTo>
                  <a:pt x="15534011" y="14065995"/>
                </a:lnTo>
                <a:lnTo>
                  <a:pt x="15962542" y="13647481"/>
                </a:lnTo>
                <a:lnTo>
                  <a:pt x="16437713" y="13414486"/>
                </a:lnTo>
                <a:lnTo>
                  <a:pt x="17158295" y="13150444"/>
                </a:lnTo>
                <a:lnTo>
                  <a:pt x="17516973" y="12947014"/>
                </a:lnTo>
                <a:lnTo>
                  <a:pt x="17791944" y="12608456"/>
                </a:lnTo>
                <a:lnTo>
                  <a:pt x="18113359" y="12318086"/>
                </a:lnTo>
                <a:lnTo>
                  <a:pt x="18515502" y="12136516"/>
                </a:lnTo>
                <a:lnTo>
                  <a:pt x="18984463" y="12314852"/>
                </a:lnTo>
                <a:lnTo>
                  <a:pt x="19371213" y="11720210"/>
                </a:lnTo>
                <a:lnTo>
                  <a:pt x="19767403" y="11301182"/>
                </a:lnTo>
                <a:lnTo>
                  <a:pt x="20891612" y="11333461"/>
                </a:lnTo>
                <a:lnTo>
                  <a:pt x="21756507" y="11137726"/>
                </a:lnTo>
                <a:lnTo>
                  <a:pt x="21963174" y="10603694"/>
                </a:lnTo>
                <a:lnTo>
                  <a:pt x="22532977" y="10391076"/>
                </a:lnTo>
                <a:lnTo>
                  <a:pt x="23121670" y="10729374"/>
                </a:lnTo>
                <a:lnTo>
                  <a:pt x="23823172" y="10660809"/>
                </a:lnTo>
                <a:lnTo>
                  <a:pt x="23764506" y="10221666"/>
                </a:lnTo>
                <a:lnTo>
                  <a:pt x="23714829" y="9926577"/>
                </a:lnTo>
                <a:lnTo>
                  <a:pt x="23540957" y="9421845"/>
                </a:lnTo>
                <a:lnTo>
                  <a:pt x="23714829" y="9008512"/>
                </a:lnTo>
                <a:lnTo>
                  <a:pt x="23652926" y="8349702"/>
                </a:lnTo>
                <a:lnTo>
                  <a:pt x="23717804" y="7612560"/>
                </a:lnTo>
                <a:lnTo>
                  <a:pt x="23405832" y="6955820"/>
                </a:lnTo>
                <a:lnTo>
                  <a:pt x="23157444" y="6462020"/>
                </a:lnTo>
                <a:lnTo>
                  <a:pt x="23132605" y="6003990"/>
                </a:lnTo>
                <a:lnTo>
                  <a:pt x="23182283" y="5595638"/>
                </a:lnTo>
                <a:lnTo>
                  <a:pt x="23071996" y="5176354"/>
                </a:lnTo>
                <a:lnTo>
                  <a:pt x="22823608" y="4580224"/>
                </a:lnTo>
                <a:lnTo>
                  <a:pt x="22801745" y="4208612"/>
                </a:lnTo>
                <a:lnTo>
                  <a:pt x="22467909" y="3676066"/>
                </a:lnTo>
                <a:lnTo>
                  <a:pt x="22432138" y="3356137"/>
                </a:lnTo>
                <a:lnTo>
                  <a:pt x="22233428" y="2989507"/>
                </a:lnTo>
                <a:lnTo>
                  <a:pt x="22343715" y="2724236"/>
                </a:lnTo>
                <a:lnTo>
                  <a:pt x="22295333" y="2253326"/>
                </a:lnTo>
                <a:lnTo>
                  <a:pt x="21789305" y="2404954"/>
                </a:lnTo>
                <a:lnTo>
                  <a:pt x="21292853" y="2250294"/>
                </a:lnTo>
                <a:lnTo>
                  <a:pt x="20950737" y="2482123"/>
                </a:lnTo>
                <a:lnTo>
                  <a:pt x="20542385" y="2581478"/>
                </a:lnTo>
                <a:lnTo>
                  <a:pt x="20100915" y="2758001"/>
                </a:lnTo>
                <a:lnTo>
                  <a:pt x="19604463" y="3033880"/>
                </a:lnTo>
                <a:lnTo>
                  <a:pt x="18853995" y="3386927"/>
                </a:lnTo>
                <a:lnTo>
                  <a:pt x="18402240" y="3739974"/>
                </a:lnTo>
                <a:lnTo>
                  <a:pt x="17949837" y="3706855"/>
                </a:lnTo>
                <a:lnTo>
                  <a:pt x="17364962" y="3651874"/>
                </a:lnTo>
                <a:lnTo>
                  <a:pt x="17022846" y="3265708"/>
                </a:lnTo>
                <a:lnTo>
                  <a:pt x="17011591" y="2813306"/>
                </a:lnTo>
                <a:lnTo>
                  <a:pt x="16658867" y="2394025"/>
                </a:lnTo>
                <a:lnTo>
                  <a:pt x="16217397" y="1919436"/>
                </a:lnTo>
                <a:lnTo>
                  <a:pt x="15467253" y="1753844"/>
                </a:lnTo>
                <a:lnTo>
                  <a:pt x="14871445" y="1786963"/>
                </a:lnTo>
                <a:lnTo>
                  <a:pt x="14286570" y="1753844"/>
                </a:lnTo>
                <a:lnTo>
                  <a:pt x="13867286" y="1709794"/>
                </a:lnTo>
                <a:lnTo>
                  <a:pt x="13348970" y="1566389"/>
                </a:lnTo>
                <a:lnTo>
                  <a:pt x="12752840" y="1345816"/>
                </a:lnTo>
                <a:lnTo>
                  <a:pt x="12796890" y="904345"/>
                </a:lnTo>
                <a:lnTo>
                  <a:pt x="12631621" y="551298"/>
                </a:lnTo>
                <a:lnTo>
                  <a:pt x="12775026" y="308538"/>
                </a:lnTo>
                <a:lnTo>
                  <a:pt x="12620689" y="109828"/>
                </a:lnTo>
                <a:lnTo>
                  <a:pt x="12309556" y="95078"/>
                </a:lnTo>
                <a:lnTo>
                  <a:pt x="1199532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4" name="任意多边形 21">
            <a:extLst>
              <a:ext uri="{FF2B5EF4-FFF2-40B4-BE49-F238E27FC236}">
                <a16:creationId xmlns:a16="http://schemas.microsoft.com/office/drawing/2014/main" id="{FAF9515B-9EA3-4490-ADE9-0EFC507C7476}"/>
              </a:ext>
            </a:extLst>
          </p:cNvPr>
          <p:cNvSpPr>
            <a:spLocks/>
          </p:cNvSpPr>
          <p:nvPr/>
        </p:nvSpPr>
        <p:spPr bwMode="auto">
          <a:xfrm>
            <a:off x="5987223" y="3725998"/>
            <a:ext cx="1617768" cy="1072489"/>
          </a:xfrm>
          <a:custGeom>
            <a:avLst/>
            <a:gdLst>
              <a:gd name="T0" fmla="*/ 0 w 13403178"/>
              <a:gd name="T1" fmla="*/ 0 h 10092947"/>
              <a:gd name="T2" fmla="*/ 13403178 w 13403178"/>
              <a:gd name="T3" fmla="*/ 10092947 h 10092947"/>
            </a:gdLst>
            <a:ahLst/>
            <a:cxnLst>
              <a:cxn ang="0">
                <a:pos x="579246" y="5958393"/>
              </a:cxn>
              <a:cxn ang="0">
                <a:pos x="344765" y="5428822"/>
              </a:cxn>
              <a:cxn ang="0">
                <a:pos x="0" y="4711473"/>
              </a:cxn>
              <a:cxn ang="0">
                <a:pos x="576275" y="4052728"/>
              </a:cxn>
              <a:cxn ang="0">
                <a:pos x="1403911" y="3834222"/>
              </a:cxn>
              <a:cxn ang="0">
                <a:pos x="1588714" y="2979680"/>
              </a:cxn>
              <a:cxn ang="0">
                <a:pos x="2256386" y="2510718"/>
              </a:cxn>
              <a:cxn ang="0">
                <a:pos x="2714416" y="1815233"/>
              </a:cxn>
              <a:cxn ang="0">
                <a:pos x="2967784" y="1083977"/>
              </a:cxn>
              <a:cxn ang="0">
                <a:pos x="3539076" y="667671"/>
              </a:cxn>
              <a:cxn ang="0">
                <a:pos x="4275313" y="827635"/>
              </a:cxn>
              <a:cxn ang="0">
                <a:pos x="4965430" y="811465"/>
              </a:cxn>
              <a:cxn ang="0">
                <a:pos x="5398039" y="85448"/>
              </a:cxn>
              <a:cxn ang="0">
                <a:pos x="6137252" y="212620"/>
              </a:cxn>
              <a:cxn ang="0">
                <a:pos x="6901303" y="568319"/>
              </a:cxn>
              <a:cxn ang="0">
                <a:pos x="7803455" y="458032"/>
              </a:cxn>
              <a:cxn ang="0">
                <a:pos x="8735425" y="617997"/>
              </a:cxn>
              <a:cxn ang="0">
                <a:pos x="10061842" y="998534"/>
              </a:cxn>
              <a:cxn ang="0">
                <a:pos x="10779191" y="515666"/>
              </a:cxn>
              <a:cxn ang="0">
                <a:pos x="11659480" y="529573"/>
              </a:cxn>
              <a:cxn ang="0">
                <a:pos x="12058582" y="847238"/>
              </a:cxn>
              <a:cxn ang="0">
                <a:pos x="12384788" y="1872872"/>
              </a:cxn>
              <a:cxn ang="0">
                <a:pos x="12012206" y="2592289"/>
              </a:cxn>
              <a:cxn ang="0">
                <a:pos x="12663830" y="3265977"/>
              </a:cxn>
              <a:cxn ang="0">
                <a:pos x="13080274" y="4018968"/>
              </a:cxn>
              <a:cxn ang="0">
                <a:pos x="12991851" y="5450691"/>
              </a:cxn>
              <a:cxn ang="0">
                <a:pos x="13403178" y="6200835"/>
              </a:cxn>
              <a:cxn ang="0">
                <a:pos x="12815001" y="6868506"/>
              </a:cxn>
              <a:cxn ang="0">
                <a:pos x="12260591" y="7276858"/>
              </a:cxn>
              <a:cxn ang="0">
                <a:pos x="11468726" y="7436823"/>
              </a:cxn>
              <a:cxn ang="0">
                <a:pos x="11151773" y="8186967"/>
              </a:cxn>
              <a:cxn ang="0">
                <a:pos x="10487074" y="8757927"/>
              </a:cxn>
              <a:cxn ang="0">
                <a:pos x="9648506" y="8835096"/>
              </a:cxn>
              <a:cxn ang="0">
                <a:pos x="8798684" y="9110974"/>
              </a:cxn>
              <a:cxn ang="0">
                <a:pos x="7551764" y="9739900"/>
              </a:cxn>
              <a:cxn ang="0">
                <a:pos x="6647606" y="10059828"/>
              </a:cxn>
              <a:cxn ang="0">
                <a:pos x="5720615" y="9618681"/>
              </a:cxn>
              <a:cxn ang="0">
                <a:pos x="5356636" y="8746998"/>
              </a:cxn>
              <a:cxn ang="0">
                <a:pos x="4165022" y="8106817"/>
              </a:cxn>
              <a:cxn ang="0">
                <a:pos x="2984339" y="8106817"/>
              </a:cxn>
              <a:cxn ang="0">
                <a:pos x="2046739" y="7919362"/>
              </a:cxn>
              <a:cxn ang="0">
                <a:pos x="1494659" y="7257318"/>
              </a:cxn>
              <a:cxn ang="0">
                <a:pos x="1472795" y="6661511"/>
              </a:cxn>
              <a:cxn ang="0">
                <a:pos x="1007325" y="6448051"/>
              </a:cxn>
            </a:cxnLst>
            <a:rect l="T0" t="T1" r="T2" b="T3"/>
            <a:pathLst>
              <a:path w="13403178" h="10092947">
                <a:moveTo>
                  <a:pt x="693090" y="6352973"/>
                </a:moveTo>
                <a:lnTo>
                  <a:pt x="579246" y="5958393"/>
                </a:lnTo>
                <a:lnTo>
                  <a:pt x="604085" y="5500363"/>
                </a:lnTo>
                <a:lnTo>
                  <a:pt x="344765" y="5428822"/>
                </a:lnTo>
                <a:lnTo>
                  <a:pt x="85448" y="5105918"/>
                </a:lnTo>
                <a:lnTo>
                  <a:pt x="0" y="4711473"/>
                </a:lnTo>
                <a:lnTo>
                  <a:pt x="273229" y="4380613"/>
                </a:lnTo>
                <a:lnTo>
                  <a:pt x="576275" y="4052728"/>
                </a:lnTo>
                <a:lnTo>
                  <a:pt x="970720" y="3859061"/>
                </a:lnTo>
                <a:lnTo>
                  <a:pt x="1403911" y="3834222"/>
                </a:lnTo>
                <a:lnTo>
                  <a:pt x="1425775" y="3387124"/>
                </a:lnTo>
                <a:lnTo>
                  <a:pt x="1588714" y="2979680"/>
                </a:lnTo>
                <a:lnTo>
                  <a:pt x="1947389" y="2447134"/>
                </a:lnTo>
                <a:lnTo>
                  <a:pt x="2256386" y="2510718"/>
                </a:lnTo>
                <a:lnTo>
                  <a:pt x="2604129" y="2187814"/>
                </a:lnTo>
                <a:lnTo>
                  <a:pt x="2714416" y="1815233"/>
                </a:lnTo>
                <a:lnTo>
                  <a:pt x="2736084" y="1382496"/>
                </a:lnTo>
                <a:lnTo>
                  <a:pt x="2967784" y="1083977"/>
                </a:lnTo>
                <a:lnTo>
                  <a:pt x="3279757" y="838567"/>
                </a:lnTo>
                <a:lnTo>
                  <a:pt x="3539076" y="667671"/>
                </a:lnTo>
                <a:lnTo>
                  <a:pt x="3853054" y="728280"/>
                </a:lnTo>
                <a:lnTo>
                  <a:pt x="4275313" y="827635"/>
                </a:lnTo>
                <a:lnTo>
                  <a:pt x="4772673" y="1070784"/>
                </a:lnTo>
                <a:lnTo>
                  <a:pt x="4965430" y="811465"/>
                </a:lnTo>
                <a:lnTo>
                  <a:pt x="5089042" y="430215"/>
                </a:lnTo>
                <a:lnTo>
                  <a:pt x="5398039" y="85448"/>
                </a:lnTo>
                <a:lnTo>
                  <a:pt x="5792484" y="0"/>
                </a:lnTo>
                <a:lnTo>
                  <a:pt x="6137252" y="212620"/>
                </a:lnTo>
                <a:lnTo>
                  <a:pt x="6492951" y="471939"/>
                </a:lnTo>
                <a:lnTo>
                  <a:pt x="6901303" y="568319"/>
                </a:lnTo>
                <a:lnTo>
                  <a:pt x="7309655" y="394448"/>
                </a:lnTo>
                <a:lnTo>
                  <a:pt x="7803455" y="458032"/>
                </a:lnTo>
                <a:lnTo>
                  <a:pt x="8297256" y="607065"/>
                </a:lnTo>
                <a:lnTo>
                  <a:pt x="8735425" y="617997"/>
                </a:lnTo>
                <a:lnTo>
                  <a:pt x="9297790" y="1026349"/>
                </a:lnTo>
                <a:lnTo>
                  <a:pt x="10061842" y="998534"/>
                </a:lnTo>
                <a:lnTo>
                  <a:pt x="10257577" y="725308"/>
                </a:lnTo>
                <a:lnTo>
                  <a:pt x="10779191" y="515666"/>
                </a:lnTo>
                <a:lnTo>
                  <a:pt x="11262059" y="554412"/>
                </a:lnTo>
                <a:lnTo>
                  <a:pt x="11659480" y="529573"/>
                </a:lnTo>
                <a:lnTo>
                  <a:pt x="12004247" y="604089"/>
                </a:lnTo>
                <a:lnTo>
                  <a:pt x="12058582" y="847238"/>
                </a:lnTo>
                <a:lnTo>
                  <a:pt x="12383176" y="1383599"/>
                </a:lnTo>
                <a:cubicBezTo>
                  <a:pt x="12383713" y="1546690"/>
                  <a:pt x="12384251" y="1709781"/>
                  <a:pt x="12384788" y="1872872"/>
                </a:cubicBezTo>
                <a:lnTo>
                  <a:pt x="12240413" y="2205542"/>
                </a:lnTo>
                <a:lnTo>
                  <a:pt x="12012206" y="2592289"/>
                </a:lnTo>
                <a:lnTo>
                  <a:pt x="12249662" y="3039387"/>
                </a:lnTo>
                <a:lnTo>
                  <a:pt x="12663830" y="3265977"/>
                </a:lnTo>
                <a:lnTo>
                  <a:pt x="13019665" y="3337390"/>
                </a:lnTo>
                <a:lnTo>
                  <a:pt x="13080274" y="4018968"/>
                </a:lnTo>
                <a:lnTo>
                  <a:pt x="13055435" y="4772088"/>
                </a:lnTo>
                <a:lnTo>
                  <a:pt x="12991851" y="5450691"/>
                </a:lnTo>
                <a:lnTo>
                  <a:pt x="13080274" y="5831229"/>
                </a:lnTo>
                <a:lnTo>
                  <a:pt x="13403178" y="6200835"/>
                </a:lnTo>
                <a:lnTo>
                  <a:pt x="12914356" y="6435316"/>
                </a:lnTo>
                <a:lnTo>
                  <a:pt x="12815001" y="6868506"/>
                </a:lnTo>
                <a:lnTo>
                  <a:pt x="12842815" y="7216249"/>
                </a:lnTo>
                <a:lnTo>
                  <a:pt x="12260591" y="7276858"/>
                </a:lnTo>
                <a:lnTo>
                  <a:pt x="11852239" y="7351375"/>
                </a:lnTo>
                <a:lnTo>
                  <a:pt x="11468726" y="7436823"/>
                </a:lnTo>
                <a:lnTo>
                  <a:pt x="11358439" y="7781590"/>
                </a:lnTo>
                <a:lnTo>
                  <a:pt x="11151773" y="8186967"/>
                </a:lnTo>
                <a:lnTo>
                  <a:pt x="10993102" y="8606299"/>
                </a:lnTo>
                <a:lnTo>
                  <a:pt x="10487074" y="8757927"/>
                </a:lnTo>
                <a:lnTo>
                  <a:pt x="9990622" y="8603267"/>
                </a:lnTo>
                <a:lnTo>
                  <a:pt x="9648506" y="8835096"/>
                </a:lnTo>
                <a:lnTo>
                  <a:pt x="9240154" y="8934451"/>
                </a:lnTo>
                <a:lnTo>
                  <a:pt x="8798684" y="9110974"/>
                </a:lnTo>
                <a:lnTo>
                  <a:pt x="8302232" y="9386853"/>
                </a:lnTo>
                <a:lnTo>
                  <a:pt x="7551764" y="9739900"/>
                </a:lnTo>
                <a:lnTo>
                  <a:pt x="7100009" y="10092947"/>
                </a:lnTo>
                <a:lnTo>
                  <a:pt x="6647606" y="10059828"/>
                </a:lnTo>
                <a:lnTo>
                  <a:pt x="6062731" y="10004847"/>
                </a:lnTo>
                <a:lnTo>
                  <a:pt x="5720615" y="9618681"/>
                </a:lnTo>
                <a:lnTo>
                  <a:pt x="5709360" y="9166279"/>
                </a:lnTo>
                <a:lnTo>
                  <a:pt x="5356636" y="8746998"/>
                </a:lnTo>
                <a:lnTo>
                  <a:pt x="4915166" y="8272409"/>
                </a:lnTo>
                <a:lnTo>
                  <a:pt x="4165022" y="8106817"/>
                </a:lnTo>
                <a:lnTo>
                  <a:pt x="3569214" y="8139936"/>
                </a:lnTo>
                <a:lnTo>
                  <a:pt x="2984339" y="8106817"/>
                </a:lnTo>
                <a:lnTo>
                  <a:pt x="2565055" y="8062767"/>
                </a:lnTo>
                <a:lnTo>
                  <a:pt x="2046739" y="7919362"/>
                </a:lnTo>
                <a:lnTo>
                  <a:pt x="1450609" y="7698789"/>
                </a:lnTo>
                <a:lnTo>
                  <a:pt x="1494659" y="7257318"/>
                </a:lnTo>
                <a:lnTo>
                  <a:pt x="1329390" y="6904271"/>
                </a:lnTo>
                <a:lnTo>
                  <a:pt x="1472795" y="6661511"/>
                </a:lnTo>
                <a:lnTo>
                  <a:pt x="1318458" y="6462801"/>
                </a:lnTo>
                <a:lnTo>
                  <a:pt x="1007325" y="6448051"/>
                </a:lnTo>
                <a:lnTo>
                  <a:pt x="693090" y="6352973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5" name="任意多边形 22">
            <a:extLst>
              <a:ext uri="{FF2B5EF4-FFF2-40B4-BE49-F238E27FC236}">
                <a16:creationId xmlns:a16="http://schemas.microsoft.com/office/drawing/2014/main" id="{8495CAAA-5342-467A-BCED-1F5DB87ED402}"/>
              </a:ext>
            </a:extLst>
          </p:cNvPr>
          <p:cNvSpPr>
            <a:spLocks/>
          </p:cNvSpPr>
          <p:nvPr/>
        </p:nvSpPr>
        <p:spPr bwMode="auto">
          <a:xfrm>
            <a:off x="4396916" y="2754605"/>
            <a:ext cx="1645231" cy="982383"/>
          </a:xfrm>
          <a:custGeom>
            <a:avLst/>
            <a:gdLst>
              <a:gd name="T0" fmla="*/ 0 w 13631894"/>
              <a:gd name="T1" fmla="*/ 0 h 9260725"/>
              <a:gd name="T2" fmla="*/ 13631894 w 13631894"/>
              <a:gd name="T3" fmla="*/ 9260725 h 9260725"/>
            </a:gdLst>
            <a:ahLst/>
            <a:cxnLst>
              <a:cxn ang="0">
                <a:pos x="5671004" y="815218"/>
              </a:cxn>
              <a:cxn ang="0">
                <a:pos x="5244022" y="1399186"/>
              </a:cxn>
              <a:cxn ang="0">
                <a:pos x="5065170" y="2512211"/>
              </a:cxn>
              <a:cxn ang="0">
                <a:pos x="4315287" y="3017201"/>
              </a:cxn>
              <a:cxn ang="0">
                <a:pos x="3506278" y="2666482"/>
              </a:cxn>
              <a:cxn ang="0">
                <a:pos x="2866421" y="3534351"/>
              </a:cxn>
              <a:cxn ang="0">
                <a:pos x="1842075" y="3169983"/>
              </a:cxn>
              <a:cxn ang="0">
                <a:pos x="777700" y="3647874"/>
              </a:cxn>
              <a:cxn ang="0">
                <a:pos x="0" y="4334175"/>
              </a:cxn>
              <a:cxn ang="0">
                <a:pos x="356403" y="5034446"/>
              </a:cxn>
              <a:cxn ang="0">
                <a:pos x="1023952" y="5203209"/>
              </a:cxn>
              <a:cxn ang="0">
                <a:pos x="1456306" y="5916675"/>
              </a:cxn>
              <a:cxn ang="0">
                <a:pos x="2372623" y="5898048"/>
              </a:cxn>
              <a:cxn ang="0">
                <a:pos x="3156791" y="5582839"/>
              </a:cxn>
              <a:cxn ang="0">
                <a:pos x="3420833" y="6076642"/>
              </a:cxn>
              <a:cxn ang="0">
                <a:pos x="3841603" y="6811129"/>
              </a:cxn>
              <a:cxn ang="0">
                <a:pos x="3851567" y="7693165"/>
              </a:cxn>
              <a:cxn ang="0">
                <a:pos x="4785737" y="7489993"/>
              </a:cxn>
              <a:cxn ang="0">
                <a:pos x="5123065" y="8140521"/>
              </a:cxn>
              <a:cxn ang="0">
                <a:pos x="5896301" y="8626623"/>
              </a:cxn>
              <a:cxn ang="0">
                <a:pos x="7434553" y="8973847"/>
              </a:cxn>
              <a:cxn ang="0">
                <a:pos x="8412713" y="9136531"/>
              </a:cxn>
              <a:cxn ang="0">
                <a:pos x="8791310" y="8586391"/>
              </a:cxn>
              <a:cxn ang="0">
                <a:pos x="9892173" y="8636068"/>
              </a:cxn>
              <a:cxn ang="0">
                <a:pos x="10373547" y="8505600"/>
              </a:cxn>
              <a:cxn ang="0">
                <a:pos x="10923500" y="7690189"/>
              </a:cxn>
              <a:cxn ang="0">
                <a:pos x="10572781" y="7022518"/>
              </a:cxn>
              <a:cxn ang="0">
                <a:pos x="11342783" y="7160619"/>
              </a:cxn>
              <a:cxn ang="0">
                <a:pos x="12010455" y="7593810"/>
              </a:cxn>
              <a:cxn ang="0">
                <a:pos x="12741711" y="7902807"/>
              </a:cxn>
              <a:cxn ang="0">
                <a:pos x="13631894" y="7428591"/>
              </a:cxn>
              <a:cxn ang="0">
                <a:pos x="13086992" y="6895022"/>
              </a:cxn>
              <a:cxn ang="0">
                <a:pos x="12518160" y="6346890"/>
              </a:cxn>
              <a:cxn ang="0">
                <a:pos x="11959286" y="5557677"/>
              </a:cxn>
              <a:cxn ang="0">
                <a:pos x="11348731" y="5017498"/>
              </a:cxn>
              <a:cxn ang="0">
                <a:pos x="11351707" y="4065668"/>
              </a:cxn>
              <a:cxn ang="0">
                <a:pos x="10573748" y="3820256"/>
              </a:cxn>
              <a:cxn ang="0">
                <a:pos x="9955754" y="3130721"/>
              </a:cxn>
              <a:cxn ang="0">
                <a:pos x="9621919" y="2035809"/>
              </a:cxn>
              <a:cxn ang="0">
                <a:pos x="9315897" y="1627457"/>
              </a:cxn>
              <a:cxn ang="0">
                <a:pos x="8725717" y="1108818"/>
              </a:cxn>
              <a:cxn ang="0">
                <a:pos x="7949248" y="1111794"/>
              </a:cxn>
              <a:cxn ang="0">
                <a:pos x="7295226" y="512430"/>
              </a:cxn>
              <a:cxn ang="0">
                <a:pos x="6230134" y="0"/>
              </a:cxn>
              <a:cxn ang="0">
                <a:pos x="5486965" y="485523"/>
              </a:cxn>
            </a:cxnLst>
            <a:rect l="T0" t="T1" r="T2" b="T3"/>
            <a:pathLst>
              <a:path w="13631894" h="9260725">
                <a:moveTo>
                  <a:pt x="5486965" y="485523"/>
                </a:moveTo>
                <a:lnTo>
                  <a:pt x="5671004" y="815218"/>
                </a:lnTo>
                <a:lnTo>
                  <a:pt x="5821523" y="1074537"/>
                </a:lnTo>
                <a:lnTo>
                  <a:pt x="5244022" y="1399186"/>
                </a:lnTo>
                <a:lnTo>
                  <a:pt x="4852814" y="1875845"/>
                </a:lnTo>
                <a:lnTo>
                  <a:pt x="5065170" y="2512211"/>
                </a:lnTo>
                <a:lnTo>
                  <a:pt x="4604165" y="2736279"/>
                </a:lnTo>
                <a:lnTo>
                  <a:pt x="4315287" y="3017201"/>
                </a:lnTo>
                <a:lnTo>
                  <a:pt x="3864952" y="2618291"/>
                </a:lnTo>
                <a:lnTo>
                  <a:pt x="3506278" y="2666482"/>
                </a:lnTo>
                <a:lnTo>
                  <a:pt x="3299611" y="3323222"/>
                </a:lnTo>
                <a:lnTo>
                  <a:pt x="2866421" y="3534351"/>
                </a:lnTo>
                <a:lnTo>
                  <a:pt x="2326176" y="3419344"/>
                </a:lnTo>
                <a:lnTo>
                  <a:pt x="1842075" y="3169983"/>
                </a:lnTo>
                <a:lnTo>
                  <a:pt x="1277712" y="3594960"/>
                </a:lnTo>
                <a:lnTo>
                  <a:pt x="777700" y="3647874"/>
                </a:lnTo>
                <a:lnTo>
                  <a:pt x="333578" y="3900984"/>
                </a:lnTo>
                <a:lnTo>
                  <a:pt x="0" y="4334175"/>
                </a:lnTo>
                <a:lnTo>
                  <a:pt x="224780" y="4702292"/>
                </a:lnTo>
                <a:lnTo>
                  <a:pt x="356403" y="5034446"/>
                </a:lnTo>
                <a:lnTo>
                  <a:pt x="748141" y="5022221"/>
                </a:lnTo>
                <a:lnTo>
                  <a:pt x="1023952" y="5203209"/>
                </a:lnTo>
                <a:lnTo>
                  <a:pt x="1077515" y="5564209"/>
                </a:lnTo>
                <a:lnTo>
                  <a:pt x="1456306" y="5916675"/>
                </a:lnTo>
                <a:lnTo>
                  <a:pt x="2004506" y="6093522"/>
                </a:lnTo>
                <a:lnTo>
                  <a:pt x="2372623" y="5898048"/>
                </a:lnTo>
                <a:lnTo>
                  <a:pt x="2785698" y="5773854"/>
                </a:lnTo>
                <a:lnTo>
                  <a:pt x="3156791" y="5582839"/>
                </a:lnTo>
                <a:lnTo>
                  <a:pt x="3445411" y="5744550"/>
                </a:lnTo>
                <a:lnTo>
                  <a:pt x="3420833" y="6076642"/>
                </a:lnTo>
                <a:lnTo>
                  <a:pt x="3729830" y="6483502"/>
                </a:lnTo>
                <a:lnTo>
                  <a:pt x="3841603" y="6811129"/>
                </a:lnTo>
                <a:cubicBezTo>
                  <a:pt x="3840483" y="6973185"/>
                  <a:pt x="3866076" y="7170945"/>
                  <a:pt x="3864956" y="7333001"/>
                </a:cubicBezTo>
                <a:lnTo>
                  <a:pt x="3851567" y="7693165"/>
                </a:lnTo>
                <a:lnTo>
                  <a:pt x="4222141" y="7536437"/>
                </a:lnTo>
                <a:lnTo>
                  <a:pt x="4785737" y="7489993"/>
                </a:lnTo>
                <a:lnTo>
                  <a:pt x="5130505" y="7770915"/>
                </a:lnTo>
                <a:lnTo>
                  <a:pt x="5123065" y="8140521"/>
                </a:lnTo>
                <a:lnTo>
                  <a:pt x="5410199" y="8443309"/>
                </a:lnTo>
                <a:lnTo>
                  <a:pt x="5896301" y="8626623"/>
                </a:lnTo>
                <a:lnTo>
                  <a:pt x="6717728" y="8761751"/>
                </a:lnTo>
                <a:lnTo>
                  <a:pt x="7434553" y="8973847"/>
                </a:lnTo>
                <a:lnTo>
                  <a:pt x="7983984" y="9260725"/>
                </a:lnTo>
                <a:lnTo>
                  <a:pt x="8412713" y="9136531"/>
                </a:lnTo>
                <a:lnTo>
                  <a:pt x="8606507" y="8870549"/>
                </a:lnTo>
                <a:lnTo>
                  <a:pt x="8791310" y="8586391"/>
                </a:lnTo>
                <a:lnTo>
                  <a:pt x="9334788" y="8600298"/>
                </a:lnTo>
                <a:lnTo>
                  <a:pt x="9892173" y="8636068"/>
                </a:lnTo>
                <a:lnTo>
                  <a:pt x="10236940" y="8934133"/>
                </a:lnTo>
                <a:lnTo>
                  <a:pt x="10373547" y="8505600"/>
                </a:lnTo>
                <a:lnTo>
                  <a:pt x="10788374" y="8010118"/>
                </a:lnTo>
                <a:lnTo>
                  <a:pt x="10923500" y="7690189"/>
                </a:lnTo>
                <a:lnTo>
                  <a:pt x="10835076" y="7331515"/>
                </a:lnTo>
                <a:lnTo>
                  <a:pt x="10572781" y="7022518"/>
                </a:lnTo>
                <a:lnTo>
                  <a:pt x="10984109" y="6812876"/>
                </a:lnTo>
                <a:lnTo>
                  <a:pt x="11342783" y="7160619"/>
                </a:lnTo>
                <a:lnTo>
                  <a:pt x="11925007" y="7270906"/>
                </a:lnTo>
                <a:lnTo>
                  <a:pt x="12010455" y="7593810"/>
                </a:lnTo>
                <a:lnTo>
                  <a:pt x="12244936" y="7778613"/>
                </a:lnTo>
                <a:lnTo>
                  <a:pt x="12741711" y="7902807"/>
                </a:lnTo>
                <a:lnTo>
                  <a:pt x="13235511" y="7853129"/>
                </a:lnTo>
                <a:lnTo>
                  <a:pt x="13631894" y="7428591"/>
                </a:lnTo>
                <a:lnTo>
                  <a:pt x="13345796" y="7086100"/>
                </a:lnTo>
                <a:lnTo>
                  <a:pt x="13086992" y="6895022"/>
                </a:lnTo>
                <a:lnTo>
                  <a:pt x="12894233" y="6613840"/>
                </a:lnTo>
                <a:lnTo>
                  <a:pt x="12518160" y="6346890"/>
                </a:lnTo>
                <a:lnTo>
                  <a:pt x="12493321" y="5811369"/>
                </a:lnTo>
                <a:lnTo>
                  <a:pt x="11959286" y="5557677"/>
                </a:lnTo>
                <a:lnTo>
                  <a:pt x="11701455" y="5342407"/>
                </a:lnTo>
                <a:lnTo>
                  <a:pt x="11348731" y="5017498"/>
                </a:lnTo>
                <a:lnTo>
                  <a:pt x="11235469" y="4548537"/>
                </a:lnTo>
                <a:lnTo>
                  <a:pt x="11351707" y="4065668"/>
                </a:lnTo>
                <a:lnTo>
                  <a:pt x="10957262" y="3955381"/>
                </a:lnTo>
                <a:lnTo>
                  <a:pt x="10573748" y="3820256"/>
                </a:lnTo>
                <a:lnTo>
                  <a:pt x="10215074" y="3536098"/>
                </a:lnTo>
                <a:lnTo>
                  <a:pt x="9955754" y="3130721"/>
                </a:lnTo>
                <a:lnTo>
                  <a:pt x="9746112" y="2650828"/>
                </a:lnTo>
                <a:lnTo>
                  <a:pt x="9621919" y="2035809"/>
                </a:lnTo>
                <a:lnTo>
                  <a:pt x="9713317" y="1464518"/>
                </a:lnTo>
                <a:lnTo>
                  <a:pt x="9315897" y="1627457"/>
                </a:lnTo>
                <a:lnTo>
                  <a:pt x="9031739" y="1191291"/>
                </a:lnTo>
                <a:lnTo>
                  <a:pt x="8725717" y="1108818"/>
                </a:lnTo>
                <a:lnTo>
                  <a:pt x="8471246" y="854480"/>
                </a:lnTo>
                <a:lnTo>
                  <a:pt x="7949248" y="1111794"/>
                </a:lnTo>
                <a:lnTo>
                  <a:pt x="7571947" y="840057"/>
                </a:lnTo>
                <a:lnTo>
                  <a:pt x="7295226" y="512430"/>
                </a:lnTo>
                <a:lnTo>
                  <a:pt x="6605949" y="204922"/>
                </a:lnTo>
                <a:lnTo>
                  <a:pt x="6230134" y="0"/>
                </a:lnTo>
                <a:lnTo>
                  <a:pt x="5711495" y="110289"/>
                </a:lnTo>
                <a:lnTo>
                  <a:pt x="5486965" y="485523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6" name="任意多边形 23">
            <a:extLst>
              <a:ext uri="{FF2B5EF4-FFF2-40B4-BE49-F238E27FC236}">
                <a16:creationId xmlns:a16="http://schemas.microsoft.com/office/drawing/2014/main" id="{1026099E-24C1-4959-9E7A-88CBDD10A4F4}"/>
              </a:ext>
            </a:extLst>
          </p:cNvPr>
          <p:cNvSpPr>
            <a:spLocks/>
          </p:cNvSpPr>
          <p:nvPr/>
        </p:nvSpPr>
        <p:spPr bwMode="auto">
          <a:xfrm>
            <a:off x="5390546" y="2240338"/>
            <a:ext cx="958678" cy="1314238"/>
          </a:xfrm>
          <a:custGeom>
            <a:avLst/>
            <a:gdLst>
              <a:gd name="T0" fmla="*/ 0 w 7947767"/>
              <a:gd name="T1" fmla="*/ 0 h 12384588"/>
              <a:gd name="T2" fmla="*/ 7947767 w 7947767"/>
              <a:gd name="T3" fmla="*/ 12384588 h 12384588"/>
            </a:gdLst>
            <a:ahLst/>
            <a:cxnLst>
              <a:cxn ang="0">
                <a:pos x="3177685" y="242241"/>
              </a:cxn>
              <a:cxn ang="0">
                <a:pos x="3795679" y="551238"/>
              </a:cxn>
              <a:cxn ang="0">
                <a:pos x="4427581" y="437976"/>
              </a:cxn>
              <a:cxn ang="0">
                <a:pos x="5106184" y="1045038"/>
              </a:cxn>
              <a:cxn ang="0">
                <a:pos x="5884142" y="771811"/>
              </a:cxn>
              <a:cxn ang="0">
                <a:pos x="6353104" y="1119554"/>
              </a:cxn>
              <a:cxn ang="0">
                <a:pos x="7194647" y="1248729"/>
              </a:cxn>
              <a:cxn ang="0">
                <a:pos x="7255254" y="2082316"/>
              </a:cxn>
              <a:cxn ang="0">
                <a:pos x="7564251" y="2625793"/>
              </a:cxn>
              <a:cxn ang="0">
                <a:pos x="7826546" y="3221924"/>
              </a:cxn>
              <a:cxn ang="0">
                <a:pos x="7528481" y="3740563"/>
              </a:cxn>
              <a:cxn ang="0">
                <a:pos x="6985003" y="3939273"/>
              </a:cxn>
              <a:cxn ang="0">
                <a:pos x="6317331" y="4308879"/>
              </a:cxn>
              <a:cxn ang="0">
                <a:pos x="5735107" y="4838450"/>
              </a:cxn>
              <a:cxn ang="0">
                <a:pos x="5839443" y="5712788"/>
              </a:cxn>
              <a:cxn ang="0">
                <a:pos x="6676006" y="6017839"/>
              </a:cxn>
              <a:cxn ang="0">
                <a:pos x="7280093" y="6177804"/>
              </a:cxn>
              <a:cxn ang="0">
                <a:pos x="7155899" y="6749096"/>
              </a:cxn>
              <a:cxn ang="0">
                <a:pos x="7453964" y="7466445"/>
              </a:cxn>
              <a:cxn ang="0">
                <a:pos x="7194645" y="8023830"/>
              </a:cxn>
              <a:cxn ang="0">
                <a:pos x="6783317" y="8517630"/>
              </a:cxn>
              <a:cxn ang="0">
                <a:pos x="7141541" y="9056773"/>
              </a:cxn>
              <a:cxn ang="0">
                <a:pos x="7649699" y="9245911"/>
              </a:cxn>
              <a:cxn ang="0">
                <a:pos x="7947767" y="10078527"/>
              </a:cxn>
              <a:cxn ang="0">
                <a:pos x="7453966" y="10522650"/>
              </a:cxn>
              <a:cxn ang="0">
                <a:pos x="6888625" y="10632937"/>
              </a:cxn>
              <a:cxn ang="0">
                <a:pos x="6179232" y="11247955"/>
              </a:cxn>
              <a:cxn ang="0">
                <a:pos x="6231885" y="11766594"/>
              </a:cxn>
              <a:cxn ang="0">
                <a:pos x="6248768" y="12384588"/>
              </a:cxn>
              <a:cxn ang="0">
                <a:pos x="5409167" y="12266071"/>
              </a:cxn>
              <a:cxn ang="0">
                <a:pos x="4864265" y="11732502"/>
              </a:cxn>
              <a:cxn ang="0">
                <a:pos x="4295433" y="11184370"/>
              </a:cxn>
              <a:cxn ang="0">
                <a:pos x="3736559" y="10395157"/>
              </a:cxn>
              <a:cxn ang="0">
                <a:pos x="3126004" y="9854978"/>
              </a:cxn>
              <a:cxn ang="0">
                <a:pos x="3128980" y="8903148"/>
              </a:cxn>
              <a:cxn ang="0">
                <a:pos x="2351021" y="8657736"/>
              </a:cxn>
              <a:cxn ang="0">
                <a:pos x="1733027" y="7968201"/>
              </a:cxn>
              <a:cxn ang="0">
                <a:pos x="1399192" y="6873289"/>
              </a:cxn>
              <a:cxn ang="0">
                <a:pos x="1093170" y="6464937"/>
              </a:cxn>
              <a:cxn ang="0">
                <a:pos x="502990" y="5946298"/>
              </a:cxn>
              <a:cxn ang="0">
                <a:pos x="0" y="5062518"/>
              </a:cxn>
              <a:cxn ang="0">
                <a:pos x="959528" y="4071942"/>
              </a:cxn>
              <a:cxn ang="0">
                <a:pos x="1945384" y="4052796"/>
              </a:cxn>
              <a:cxn ang="0">
                <a:pos x="2332131" y="2818553"/>
              </a:cxn>
              <a:cxn ang="0">
                <a:pos x="1554433" y="2326242"/>
              </a:cxn>
              <a:cxn ang="0">
                <a:pos x="1928502" y="1161539"/>
              </a:cxn>
              <a:cxn ang="0">
                <a:pos x="2531102" y="324458"/>
              </a:cxn>
            </a:cxnLst>
            <a:rect l="T0" t="T1" r="T2" b="T3"/>
            <a:pathLst>
              <a:path w="7947767" h="12384588">
                <a:moveTo>
                  <a:pt x="2811041" y="0"/>
                </a:moveTo>
                <a:lnTo>
                  <a:pt x="3177685" y="242241"/>
                </a:lnTo>
                <a:lnTo>
                  <a:pt x="3502076" y="377883"/>
                </a:lnTo>
                <a:lnTo>
                  <a:pt x="3795679" y="551238"/>
                </a:lnTo>
                <a:lnTo>
                  <a:pt x="3975502" y="427044"/>
                </a:lnTo>
                <a:lnTo>
                  <a:pt x="4427581" y="437976"/>
                </a:lnTo>
                <a:lnTo>
                  <a:pt x="4747509" y="824464"/>
                </a:lnTo>
                <a:lnTo>
                  <a:pt x="5106184" y="1045038"/>
                </a:lnTo>
                <a:lnTo>
                  <a:pt x="5525468" y="970522"/>
                </a:lnTo>
                <a:lnTo>
                  <a:pt x="5884142" y="771811"/>
                </a:lnTo>
                <a:lnTo>
                  <a:pt x="6118623" y="945683"/>
                </a:lnTo>
                <a:lnTo>
                  <a:pt x="6353104" y="1119554"/>
                </a:lnTo>
                <a:lnTo>
                  <a:pt x="7012756" y="908616"/>
                </a:lnTo>
                <a:lnTo>
                  <a:pt x="7194647" y="1248729"/>
                </a:lnTo>
                <a:lnTo>
                  <a:pt x="7304931" y="1574609"/>
                </a:lnTo>
                <a:lnTo>
                  <a:pt x="7255254" y="2082316"/>
                </a:lnTo>
                <a:lnTo>
                  <a:pt x="7379448" y="2479736"/>
                </a:lnTo>
                <a:lnTo>
                  <a:pt x="7564251" y="2625793"/>
                </a:lnTo>
                <a:lnTo>
                  <a:pt x="7812639" y="2909952"/>
                </a:lnTo>
                <a:lnTo>
                  <a:pt x="7826546" y="3221924"/>
                </a:lnTo>
                <a:lnTo>
                  <a:pt x="7528481" y="3343143"/>
                </a:lnTo>
                <a:lnTo>
                  <a:pt x="7528481" y="3740563"/>
                </a:lnTo>
                <a:lnTo>
                  <a:pt x="7318839" y="3914434"/>
                </a:lnTo>
                <a:lnTo>
                  <a:pt x="6985003" y="3939273"/>
                </a:lnTo>
                <a:lnTo>
                  <a:pt x="6601489" y="3922391"/>
                </a:lnTo>
                <a:lnTo>
                  <a:pt x="6317331" y="4308879"/>
                </a:lnTo>
                <a:lnTo>
                  <a:pt x="6082850" y="4419166"/>
                </a:lnTo>
                <a:lnTo>
                  <a:pt x="5735107" y="4838450"/>
                </a:lnTo>
                <a:lnTo>
                  <a:pt x="5759946" y="5282573"/>
                </a:lnTo>
                <a:lnTo>
                  <a:pt x="5839443" y="5712788"/>
                </a:lnTo>
                <a:lnTo>
                  <a:pt x="6253746" y="5982069"/>
                </a:lnTo>
                <a:lnTo>
                  <a:pt x="6676006" y="6017839"/>
                </a:lnTo>
                <a:lnTo>
                  <a:pt x="7084358" y="5943323"/>
                </a:lnTo>
                <a:lnTo>
                  <a:pt x="7280093" y="6177804"/>
                </a:lnTo>
                <a:lnTo>
                  <a:pt x="7404287" y="6451030"/>
                </a:lnTo>
                <a:lnTo>
                  <a:pt x="7155899" y="6749096"/>
                </a:lnTo>
                <a:lnTo>
                  <a:pt x="7313863" y="7069413"/>
                </a:lnTo>
                <a:lnTo>
                  <a:pt x="7453964" y="7466445"/>
                </a:lnTo>
                <a:lnTo>
                  <a:pt x="7354609" y="7750603"/>
                </a:lnTo>
                <a:lnTo>
                  <a:pt x="7194645" y="8023830"/>
                </a:lnTo>
                <a:lnTo>
                  <a:pt x="6871740" y="8208633"/>
                </a:lnTo>
                <a:lnTo>
                  <a:pt x="6783317" y="8517630"/>
                </a:lnTo>
                <a:lnTo>
                  <a:pt x="6932350" y="8776949"/>
                </a:lnTo>
                <a:lnTo>
                  <a:pt x="7141541" y="9056773"/>
                </a:lnTo>
                <a:lnTo>
                  <a:pt x="7415218" y="9124692"/>
                </a:lnTo>
                <a:lnTo>
                  <a:pt x="7649699" y="9245911"/>
                </a:lnTo>
                <a:lnTo>
                  <a:pt x="7848409" y="9665194"/>
                </a:lnTo>
                <a:lnTo>
                  <a:pt x="7947767" y="10078527"/>
                </a:lnTo>
                <a:lnTo>
                  <a:pt x="7812641" y="10451109"/>
                </a:lnTo>
                <a:lnTo>
                  <a:pt x="7453966" y="10522650"/>
                </a:lnTo>
                <a:lnTo>
                  <a:pt x="7208554" y="10795876"/>
                </a:lnTo>
                <a:lnTo>
                  <a:pt x="6888625" y="10632937"/>
                </a:lnTo>
                <a:lnTo>
                  <a:pt x="6430596" y="10952865"/>
                </a:lnTo>
                <a:lnTo>
                  <a:pt x="6179232" y="11247955"/>
                </a:lnTo>
                <a:lnTo>
                  <a:pt x="6505112" y="11592723"/>
                </a:lnTo>
                <a:lnTo>
                  <a:pt x="6231885" y="11766594"/>
                </a:lnTo>
                <a:lnTo>
                  <a:pt x="6207047" y="12050752"/>
                </a:lnTo>
                <a:lnTo>
                  <a:pt x="6248768" y="12384588"/>
                </a:lnTo>
                <a:lnTo>
                  <a:pt x="5848891" y="12154765"/>
                </a:lnTo>
                <a:lnTo>
                  <a:pt x="5409167" y="12266071"/>
                </a:lnTo>
                <a:lnTo>
                  <a:pt x="5123069" y="11923580"/>
                </a:lnTo>
                <a:lnTo>
                  <a:pt x="4864265" y="11732502"/>
                </a:lnTo>
                <a:lnTo>
                  <a:pt x="4671506" y="11451320"/>
                </a:lnTo>
                <a:lnTo>
                  <a:pt x="4295433" y="11184370"/>
                </a:lnTo>
                <a:lnTo>
                  <a:pt x="4270594" y="10648849"/>
                </a:lnTo>
                <a:lnTo>
                  <a:pt x="3736559" y="10395157"/>
                </a:lnTo>
                <a:lnTo>
                  <a:pt x="3478728" y="10179887"/>
                </a:lnTo>
                <a:lnTo>
                  <a:pt x="3126004" y="9854978"/>
                </a:lnTo>
                <a:lnTo>
                  <a:pt x="3012742" y="9386017"/>
                </a:lnTo>
                <a:lnTo>
                  <a:pt x="3128980" y="8903148"/>
                </a:lnTo>
                <a:lnTo>
                  <a:pt x="2734535" y="8792861"/>
                </a:lnTo>
                <a:lnTo>
                  <a:pt x="2351021" y="8657736"/>
                </a:lnTo>
                <a:lnTo>
                  <a:pt x="1992347" y="8373578"/>
                </a:lnTo>
                <a:lnTo>
                  <a:pt x="1733027" y="7968201"/>
                </a:lnTo>
                <a:lnTo>
                  <a:pt x="1523385" y="7488308"/>
                </a:lnTo>
                <a:lnTo>
                  <a:pt x="1399192" y="6873289"/>
                </a:lnTo>
                <a:lnTo>
                  <a:pt x="1490590" y="6301998"/>
                </a:lnTo>
                <a:lnTo>
                  <a:pt x="1093170" y="6464937"/>
                </a:lnTo>
                <a:lnTo>
                  <a:pt x="809012" y="6028771"/>
                </a:lnTo>
                <a:lnTo>
                  <a:pt x="502990" y="5946298"/>
                </a:lnTo>
                <a:lnTo>
                  <a:pt x="248975" y="5686591"/>
                </a:lnTo>
                <a:lnTo>
                  <a:pt x="0" y="5062518"/>
                </a:lnTo>
                <a:lnTo>
                  <a:pt x="385002" y="4711539"/>
                </a:lnTo>
                <a:lnTo>
                  <a:pt x="959528" y="4071942"/>
                </a:lnTo>
                <a:lnTo>
                  <a:pt x="1529334" y="3966375"/>
                </a:lnTo>
                <a:lnTo>
                  <a:pt x="1945384" y="4052796"/>
                </a:lnTo>
                <a:lnTo>
                  <a:pt x="2346296" y="3540624"/>
                </a:lnTo>
                <a:lnTo>
                  <a:pt x="2332131" y="2818553"/>
                </a:lnTo>
                <a:lnTo>
                  <a:pt x="2032579" y="2329475"/>
                </a:lnTo>
                <a:lnTo>
                  <a:pt x="1554433" y="2326242"/>
                </a:lnTo>
                <a:lnTo>
                  <a:pt x="1463034" y="1702036"/>
                </a:lnTo>
                <a:lnTo>
                  <a:pt x="1928502" y="1161539"/>
                </a:lnTo>
                <a:lnTo>
                  <a:pt x="2048234" y="481447"/>
                </a:lnTo>
                <a:lnTo>
                  <a:pt x="2531102" y="324458"/>
                </a:lnTo>
                <a:lnTo>
                  <a:pt x="2811041" y="0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7" name="任意多边形 24">
            <a:extLst>
              <a:ext uri="{FF2B5EF4-FFF2-40B4-BE49-F238E27FC236}">
                <a16:creationId xmlns:a16="http://schemas.microsoft.com/office/drawing/2014/main" id="{39FE2D16-CB9C-4949-896C-72537AACFE7F}"/>
              </a:ext>
            </a:extLst>
          </p:cNvPr>
          <p:cNvSpPr>
            <a:spLocks/>
          </p:cNvSpPr>
          <p:nvPr/>
        </p:nvSpPr>
        <p:spPr bwMode="auto">
          <a:xfrm>
            <a:off x="6134519" y="2662300"/>
            <a:ext cx="1582817" cy="1210946"/>
          </a:xfrm>
          <a:custGeom>
            <a:avLst/>
            <a:gdLst>
              <a:gd name="T0" fmla="*/ 0 w 3170"/>
              <a:gd name="T1" fmla="*/ 0 h 2755"/>
              <a:gd name="T2" fmla="*/ 3170 w 3170"/>
              <a:gd name="T3" fmla="*/ 2755 h 2755"/>
            </a:gdLst>
            <a:ahLst/>
            <a:cxnLst>
              <a:cxn ang="0">
                <a:pos x="305" y="845"/>
              </a:cxn>
              <a:cxn ang="0">
                <a:pos x="245" y="980"/>
              </a:cxn>
              <a:cxn ang="0">
                <a:pos x="145" y="1100"/>
              </a:cxn>
              <a:cxn ang="0">
                <a:pos x="235" y="1230"/>
              </a:cxn>
              <a:cxn ang="0">
                <a:pos x="355" y="1275"/>
              </a:cxn>
              <a:cxn ang="0">
                <a:pos x="425" y="1475"/>
              </a:cxn>
              <a:cxn ang="0">
                <a:pos x="310" y="1580"/>
              </a:cxn>
              <a:cxn ang="0">
                <a:pos x="175" y="1610"/>
              </a:cxn>
              <a:cxn ang="0">
                <a:pos x="0" y="1760"/>
              </a:cxn>
              <a:cxn ang="0">
                <a:pos x="10" y="1885"/>
              </a:cxn>
              <a:cxn ang="0">
                <a:pos x="15" y="2035"/>
              </a:cxn>
              <a:cxn ang="0">
                <a:pos x="155" y="2125"/>
              </a:cxn>
              <a:cxn ang="0">
                <a:pos x="90" y="2335"/>
              </a:cxn>
              <a:cxn ang="0">
                <a:pos x="195" y="2505"/>
              </a:cxn>
              <a:cxn ang="0">
                <a:pos x="270" y="2695"/>
              </a:cxn>
              <a:cxn ang="0">
                <a:pos x="425" y="2685"/>
              </a:cxn>
              <a:cxn ang="0">
                <a:pos x="560" y="2585"/>
              </a:cxn>
              <a:cxn ang="0">
                <a:pos x="855" y="2680"/>
              </a:cxn>
              <a:cxn ang="0">
                <a:pos x="935" y="2530"/>
              </a:cxn>
              <a:cxn ang="0">
                <a:pos x="1105" y="2420"/>
              </a:cxn>
              <a:cxn ang="0">
                <a:pos x="1275" y="2535"/>
              </a:cxn>
              <a:cxn ang="0">
                <a:pos x="1475" y="2520"/>
              </a:cxn>
              <a:cxn ang="0">
                <a:pos x="1710" y="2570"/>
              </a:cxn>
              <a:cxn ang="0">
                <a:pos x="1950" y="2670"/>
              </a:cxn>
              <a:cxn ang="0">
                <a:pos x="2185" y="2600"/>
              </a:cxn>
              <a:cxn ang="0">
                <a:pos x="2370" y="2555"/>
              </a:cxn>
              <a:cxn ang="0">
                <a:pos x="2440" y="2365"/>
              </a:cxn>
              <a:cxn ang="0">
                <a:pos x="2700" y="2360"/>
              </a:cxn>
              <a:cxn ang="0">
                <a:pos x="2905" y="2315"/>
              </a:cxn>
              <a:cxn ang="0">
                <a:pos x="3065" y="2300"/>
              </a:cxn>
              <a:cxn ang="0">
                <a:pos x="3170" y="2220"/>
              </a:cxn>
              <a:cxn ang="0">
                <a:pos x="3015" y="2135"/>
              </a:cxn>
              <a:cxn ang="0">
                <a:pos x="2880" y="1880"/>
              </a:cxn>
              <a:cxn ang="0">
                <a:pos x="2741" y="1718"/>
              </a:cxn>
              <a:cxn ang="0">
                <a:pos x="2751" y="1513"/>
              </a:cxn>
              <a:cxn ang="0">
                <a:pos x="2792" y="1387"/>
              </a:cxn>
              <a:cxn ang="0">
                <a:pos x="2904" y="1261"/>
              </a:cxn>
              <a:cxn ang="0">
                <a:pos x="3071" y="1160"/>
              </a:cxn>
              <a:cxn ang="0">
                <a:pos x="3085" y="935"/>
              </a:cxn>
              <a:cxn ang="0">
                <a:pos x="3015" y="710"/>
              </a:cxn>
              <a:cxn ang="0">
                <a:pos x="2950" y="470"/>
              </a:cxn>
              <a:cxn ang="0">
                <a:pos x="2800" y="260"/>
              </a:cxn>
              <a:cxn ang="0">
                <a:pos x="2740" y="0"/>
              </a:cxn>
              <a:cxn ang="0">
                <a:pos x="2640" y="175"/>
              </a:cxn>
              <a:cxn ang="0">
                <a:pos x="2470" y="240"/>
              </a:cxn>
              <a:cxn ang="0">
                <a:pos x="2270" y="195"/>
              </a:cxn>
              <a:cxn ang="0">
                <a:pos x="2055" y="305"/>
              </a:cxn>
              <a:cxn ang="0">
                <a:pos x="2245" y="485"/>
              </a:cxn>
              <a:cxn ang="0">
                <a:pos x="2080" y="635"/>
              </a:cxn>
              <a:cxn ang="0">
                <a:pos x="1870" y="645"/>
              </a:cxn>
              <a:cxn ang="0">
                <a:pos x="1660" y="670"/>
              </a:cxn>
              <a:cxn ang="0">
                <a:pos x="1520" y="760"/>
              </a:cxn>
              <a:cxn ang="0">
                <a:pos x="1355" y="660"/>
              </a:cxn>
              <a:cxn ang="0">
                <a:pos x="1205" y="660"/>
              </a:cxn>
              <a:cxn ang="0">
                <a:pos x="1185" y="540"/>
              </a:cxn>
              <a:cxn ang="0">
                <a:pos x="1100" y="415"/>
              </a:cxn>
              <a:cxn ang="0">
                <a:pos x="860" y="495"/>
              </a:cxn>
              <a:cxn ang="0">
                <a:pos x="800" y="640"/>
              </a:cxn>
              <a:cxn ang="0">
                <a:pos x="670" y="720"/>
              </a:cxn>
              <a:cxn ang="0">
                <a:pos x="500" y="730"/>
              </a:cxn>
              <a:cxn ang="0">
                <a:pos x="355" y="685"/>
              </a:cxn>
            </a:cxnLst>
            <a:rect l="T0" t="T1" r="T2" b="T3"/>
            <a:pathLst>
              <a:path w="3170" h="2755">
                <a:moveTo>
                  <a:pt x="275" y="745"/>
                </a:moveTo>
                <a:lnTo>
                  <a:pt x="305" y="845"/>
                </a:lnTo>
                <a:lnTo>
                  <a:pt x="285" y="910"/>
                </a:lnTo>
                <a:lnTo>
                  <a:pt x="245" y="980"/>
                </a:lnTo>
                <a:lnTo>
                  <a:pt x="165" y="1025"/>
                </a:lnTo>
                <a:lnTo>
                  <a:pt x="145" y="1100"/>
                </a:lnTo>
                <a:lnTo>
                  <a:pt x="180" y="1155"/>
                </a:lnTo>
                <a:lnTo>
                  <a:pt x="235" y="1230"/>
                </a:lnTo>
                <a:lnTo>
                  <a:pt x="300" y="1245"/>
                </a:lnTo>
                <a:lnTo>
                  <a:pt x="355" y="1275"/>
                </a:lnTo>
                <a:lnTo>
                  <a:pt x="405" y="1380"/>
                </a:lnTo>
                <a:lnTo>
                  <a:pt x="425" y="1475"/>
                </a:lnTo>
                <a:lnTo>
                  <a:pt x="395" y="1565"/>
                </a:lnTo>
                <a:lnTo>
                  <a:pt x="310" y="1580"/>
                </a:lnTo>
                <a:lnTo>
                  <a:pt x="250" y="1650"/>
                </a:lnTo>
                <a:lnTo>
                  <a:pt x="175" y="1610"/>
                </a:lnTo>
                <a:lnTo>
                  <a:pt x="60" y="1685"/>
                </a:lnTo>
                <a:lnTo>
                  <a:pt x="0" y="1760"/>
                </a:lnTo>
                <a:lnTo>
                  <a:pt x="80" y="1840"/>
                </a:lnTo>
                <a:lnTo>
                  <a:pt x="10" y="1885"/>
                </a:lnTo>
                <a:lnTo>
                  <a:pt x="10" y="1955"/>
                </a:lnTo>
                <a:lnTo>
                  <a:pt x="15" y="2035"/>
                </a:lnTo>
                <a:lnTo>
                  <a:pt x="75" y="2050"/>
                </a:lnTo>
                <a:lnTo>
                  <a:pt x="155" y="2125"/>
                </a:lnTo>
                <a:lnTo>
                  <a:pt x="155" y="2250"/>
                </a:lnTo>
                <a:lnTo>
                  <a:pt x="90" y="2335"/>
                </a:lnTo>
                <a:lnTo>
                  <a:pt x="110" y="2435"/>
                </a:lnTo>
                <a:lnTo>
                  <a:pt x="195" y="2505"/>
                </a:lnTo>
                <a:lnTo>
                  <a:pt x="210" y="2630"/>
                </a:lnTo>
                <a:lnTo>
                  <a:pt x="270" y="2695"/>
                </a:lnTo>
                <a:lnTo>
                  <a:pt x="365" y="2755"/>
                </a:lnTo>
                <a:lnTo>
                  <a:pt x="425" y="2685"/>
                </a:lnTo>
                <a:lnTo>
                  <a:pt x="500" y="2620"/>
                </a:lnTo>
                <a:lnTo>
                  <a:pt x="560" y="2585"/>
                </a:lnTo>
                <a:lnTo>
                  <a:pt x="740" y="2625"/>
                </a:lnTo>
                <a:lnTo>
                  <a:pt x="855" y="2680"/>
                </a:lnTo>
                <a:lnTo>
                  <a:pt x="905" y="2615"/>
                </a:lnTo>
                <a:lnTo>
                  <a:pt x="935" y="2530"/>
                </a:lnTo>
                <a:lnTo>
                  <a:pt x="1010" y="2440"/>
                </a:lnTo>
                <a:lnTo>
                  <a:pt x="1105" y="2420"/>
                </a:lnTo>
                <a:lnTo>
                  <a:pt x="1195" y="2475"/>
                </a:lnTo>
                <a:lnTo>
                  <a:pt x="1275" y="2535"/>
                </a:lnTo>
                <a:lnTo>
                  <a:pt x="1370" y="2560"/>
                </a:lnTo>
                <a:lnTo>
                  <a:pt x="1475" y="2520"/>
                </a:lnTo>
                <a:lnTo>
                  <a:pt x="1595" y="2535"/>
                </a:lnTo>
                <a:lnTo>
                  <a:pt x="1710" y="2570"/>
                </a:lnTo>
                <a:lnTo>
                  <a:pt x="1810" y="2570"/>
                </a:lnTo>
                <a:lnTo>
                  <a:pt x="1950" y="2670"/>
                </a:lnTo>
                <a:lnTo>
                  <a:pt x="2140" y="2665"/>
                </a:lnTo>
                <a:lnTo>
                  <a:pt x="2185" y="2600"/>
                </a:lnTo>
                <a:lnTo>
                  <a:pt x="2320" y="2545"/>
                </a:lnTo>
                <a:lnTo>
                  <a:pt x="2370" y="2555"/>
                </a:lnTo>
                <a:lnTo>
                  <a:pt x="2375" y="2455"/>
                </a:lnTo>
                <a:lnTo>
                  <a:pt x="2440" y="2365"/>
                </a:lnTo>
                <a:lnTo>
                  <a:pt x="2580" y="2355"/>
                </a:lnTo>
                <a:lnTo>
                  <a:pt x="2700" y="2360"/>
                </a:lnTo>
                <a:lnTo>
                  <a:pt x="2805" y="2395"/>
                </a:lnTo>
                <a:lnTo>
                  <a:pt x="2905" y="2315"/>
                </a:lnTo>
                <a:lnTo>
                  <a:pt x="3005" y="2245"/>
                </a:lnTo>
                <a:lnTo>
                  <a:pt x="3065" y="2300"/>
                </a:lnTo>
                <a:lnTo>
                  <a:pt x="3130" y="2280"/>
                </a:lnTo>
                <a:lnTo>
                  <a:pt x="3170" y="2220"/>
                </a:lnTo>
                <a:lnTo>
                  <a:pt x="3090" y="2195"/>
                </a:lnTo>
                <a:lnTo>
                  <a:pt x="3015" y="2135"/>
                </a:lnTo>
                <a:lnTo>
                  <a:pt x="2940" y="2055"/>
                </a:lnTo>
                <a:lnTo>
                  <a:pt x="2880" y="1880"/>
                </a:lnTo>
                <a:lnTo>
                  <a:pt x="2800" y="1790"/>
                </a:lnTo>
                <a:lnTo>
                  <a:pt x="2741" y="1718"/>
                </a:lnTo>
                <a:lnTo>
                  <a:pt x="2730" y="1545"/>
                </a:lnTo>
                <a:lnTo>
                  <a:pt x="2751" y="1513"/>
                </a:lnTo>
                <a:lnTo>
                  <a:pt x="2790" y="1474"/>
                </a:lnTo>
                <a:lnTo>
                  <a:pt x="2792" y="1387"/>
                </a:lnTo>
                <a:lnTo>
                  <a:pt x="2781" y="1297"/>
                </a:lnTo>
                <a:lnTo>
                  <a:pt x="2904" y="1261"/>
                </a:lnTo>
                <a:lnTo>
                  <a:pt x="3000" y="1220"/>
                </a:lnTo>
                <a:lnTo>
                  <a:pt x="3071" y="1160"/>
                </a:lnTo>
                <a:lnTo>
                  <a:pt x="3041" y="1066"/>
                </a:lnTo>
                <a:lnTo>
                  <a:pt x="3085" y="935"/>
                </a:lnTo>
                <a:lnTo>
                  <a:pt x="3065" y="805"/>
                </a:lnTo>
                <a:lnTo>
                  <a:pt x="3015" y="710"/>
                </a:lnTo>
                <a:lnTo>
                  <a:pt x="2975" y="570"/>
                </a:lnTo>
                <a:lnTo>
                  <a:pt x="2950" y="470"/>
                </a:lnTo>
                <a:lnTo>
                  <a:pt x="2885" y="360"/>
                </a:lnTo>
                <a:lnTo>
                  <a:pt x="2800" y="260"/>
                </a:lnTo>
                <a:lnTo>
                  <a:pt x="2740" y="185"/>
                </a:lnTo>
                <a:cubicBezTo>
                  <a:pt x="2740" y="125"/>
                  <a:pt x="2740" y="60"/>
                  <a:pt x="2740" y="0"/>
                </a:cubicBezTo>
                <a:lnTo>
                  <a:pt x="2700" y="110"/>
                </a:lnTo>
                <a:lnTo>
                  <a:pt x="2640" y="175"/>
                </a:lnTo>
                <a:lnTo>
                  <a:pt x="2570" y="220"/>
                </a:lnTo>
                <a:lnTo>
                  <a:pt x="2470" y="240"/>
                </a:lnTo>
                <a:lnTo>
                  <a:pt x="2365" y="240"/>
                </a:lnTo>
                <a:lnTo>
                  <a:pt x="2270" y="195"/>
                </a:lnTo>
                <a:lnTo>
                  <a:pt x="2160" y="215"/>
                </a:lnTo>
                <a:lnTo>
                  <a:pt x="2055" y="305"/>
                </a:lnTo>
                <a:lnTo>
                  <a:pt x="2170" y="410"/>
                </a:lnTo>
                <a:lnTo>
                  <a:pt x="2245" y="485"/>
                </a:lnTo>
                <a:lnTo>
                  <a:pt x="2190" y="575"/>
                </a:lnTo>
                <a:lnTo>
                  <a:pt x="2080" y="635"/>
                </a:lnTo>
                <a:lnTo>
                  <a:pt x="1970" y="630"/>
                </a:lnTo>
                <a:lnTo>
                  <a:pt x="1870" y="645"/>
                </a:lnTo>
                <a:lnTo>
                  <a:pt x="1760" y="605"/>
                </a:lnTo>
                <a:lnTo>
                  <a:pt x="1660" y="670"/>
                </a:lnTo>
                <a:lnTo>
                  <a:pt x="1615" y="750"/>
                </a:lnTo>
                <a:lnTo>
                  <a:pt x="1520" y="760"/>
                </a:lnTo>
                <a:lnTo>
                  <a:pt x="1465" y="685"/>
                </a:lnTo>
                <a:lnTo>
                  <a:pt x="1355" y="660"/>
                </a:lnTo>
                <a:lnTo>
                  <a:pt x="1285" y="605"/>
                </a:lnTo>
                <a:lnTo>
                  <a:pt x="1205" y="660"/>
                </a:lnTo>
                <a:lnTo>
                  <a:pt x="1150" y="625"/>
                </a:lnTo>
                <a:lnTo>
                  <a:pt x="1185" y="540"/>
                </a:lnTo>
                <a:lnTo>
                  <a:pt x="1180" y="455"/>
                </a:lnTo>
                <a:lnTo>
                  <a:pt x="1100" y="415"/>
                </a:lnTo>
                <a:lnTo>
                  <a:pt x="990" y="445"/>
                </a:lnTo>
                <a:lnTo>
                  <a:pt x="860" y="495"/>
                </a:lnTo>
                <a:lnTo>
                  <a:pt x="805" y="565"/>
                </a:lnTo>
                <a:lnTo>
                  <a:pt x="800" y="640"/>
                </a:lnTo>
                <a:cubicBezTo>
                  <a:pt x="800" y="670"/>
                  <a:pt x="800" y="695"/>
                  <a:pt x="800" y="720"/>
                </a:cubicBezTo>
                <a:lnTo>
                  <a:pt x="670" y="720"/>
                </a:lnTo>
                <a:lnTo>
                  <a:pt x="600" y="770"/>
                </a:lnTo>
                <a:lnTo>
                  <a:pt x="500" y="730"/>
                </a:lnTo>
                <a:lnTo>
                  <a:pt x="440" y="685"/>
                </a:lnTo>
                <a:lnTo>
                  <a:pt x="355" y="685"/>
                </a:lnTo>
                <a:lnTo>
                  <a:pt x="275" y="745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8" name="任意多边形 25">
            <a:extLst>
              <a:ext uri="{FF2B5EF4-FFF2-40B4-BE49-F238E27FC236}">
                <a16:creationId xmlns:a16="http://schemas.microsoft.com/office/drawing/2014/main" id="{AE514F3D-5B9F-4E0F-9169-29F6CA71E54F}"/>
              </a:ext>
            </a:extLst>
          </p:cNvPr>
          <p:cNvSpPr>
            <a:spLocks/>
          </p:cNvSpPr>
          <p:nvPr/>
        </p:nvSpPr>
        <p:spPr bwMode="auto">
          <a:xfrm>
            <a:off x="6236879" y="2209569"/>
            <a:ext cx="1265755" cy="788983"/>
          </a:xfrm>
          <a:custGeom>
            <a:avLst/>
            <a:gdLst>
              <a:gd name="T0" fmla="*/ 0 w 10499004"/>
              <a:gd name="T1" fmla="*/ 0 h 7447745"/>
              <a:gd name="T2" fmla="*/ 10499004 w 10499004"/>
              <a:gd name="T3" fmla="*/ 7447745 h 7447745"/>
            </a:gdLst>
            <a:ahLst/>
            <a:cxnLst>
              <a:cxn ang="0">
                <a:pos x="145478" y="7050332"/>
              </a:cxn>
              <a:cxn ang="0">
                <a:pos x="269672" y="6475807"/>
              </a:cxn>
              <a:cxn ang="0">
                <a:pos x="155826" y="6005098"/>
              </a:cxn>
              <a:cxn ang="0">
                <a:pos x="564178" y="5569579"/>
              </a:cxn>
              <a:cxn ang="0">
                <a:pos x="492314" y="5028753"/>
              </a:cxn>
              <a:cxn ang="0">
                <a:pos x="411719" y="4693170"/>
              </a:cxn>
              <a:cxn ang="0">
                <a:pos x="516936" y="4039612"/>
              </a:cxn>
              <a:cxn ang="0">
                <a:pos x="809914" y="3521933"/>
              </a:cxn>
              <a:cxn ang="0">
                <a:pos x="564762" y="2939709"/>
              </a:cxn>
              <a:cxn ang="0">
                <a:pos x="244833" y="2388275"/>
              </a:cxn>
              <a:cxn ang="0">
                <a:pos x="178013" y="1555919"/>
              </a:cxn>
              <a:cxn ang="0">
                <a:pos x="224715" y="899174"/>
              </a:cxn>
              <a:cxn ang="0">
                <a:pos x="1261023" y="667669"/>
              </a:cxn>
              <a:cxn ang="0">
                <a:pos x="1975396" y="358672"/>
              </a:cxn>
              <a:cxn ang="0">
                <a:pos x="2383748" y="0"/>
              </a:cxn>
              <a:cxn ang="0">
                <a:pos x="3264037" y="223549"/>
              </a:cxn>
              <a:cxn ang="0">
                <a:pos x="4326154" y="372582"/>
              </a:cxn>
              <a:cxn ang="0">
                <a:pos x="5093181" y="656740"/>
              </a:cxn>
              <a:cxn ang="0">
                <a:pos x="6077806" y="554409"/>
              </a:cxn>
              <a:cxn ang="0">
                <a:pos x="6643147" y="1183335"/>
              </a:cxn>
              <a:cxn ang="0">
                <a:pos x="7236302" y="1715881"/>
              </a:cxn>
              <a:cxn ang="0">
                <a:pos x="8033148" y="1826168"/>
              </a:cxn>
              <a:cxn ang="0">
                <a:pos x="9043582" y="1809285"/>
              </a:cxn>
              <a:cxn ang="0">
                <a:pos x="8968096" y="2733301"/>
              </a:cxn>
              <a:cxn ang="0">
                <a:pos x="9674513" y="3312549"/>
              </a:cxn>
              <a:cxn ang="0">
                <a:pos x="10242829" y="4018966"/>
              </a:cxn>
              <a:cxn ang="0">
                <a:pos x="10331250" y="4722401"/>
              </a:cxn>
              <a:cxn ang="0">
                <a:pos x="9787772" y="5180430"/>
              </a:cxn>
              <a:cxn ang="0">
                <a:pos x="8946229" y="5254947"/>
              </a:cxn>
              <a:cxn ang="0">
                <a:pos x="8107661" y="5166523"/>
              </a:cxn>
              <a:cxn ang="0">
                <a:pos x="8151388" y="5958388"/>
              </a:cxn>
              <a:cxn ang="0">
                <a:pos x="8223899" y="6644948"/>
              </a:cxn>
              <a:cxn ang="0">
                <a:pos x="7310815" y="6879428"/>
              </a:cxn>
              <a:cxn ang="0">
                <a:pos x="6447409" y="6780073"/>
              </a:cxn>
              <a:cxn ang="0">
                <a:pos x="5843322" y="7373229"/>
              </a:cxn>
              <a:cxn ang="0">
                <a:pos x="5217371" y="7113909"/>
              </a:cxn>
              <a:cxn ang="0">
                <a:pos x="4486115" y="6780073"/>
              </a:cxn>
              <a:cxn ang="0">
                <a:pos x="3917799" y="6857565"/>
              </a:cxn>
              <a:cxn ang="0">
                <a:pos x="4044968" y="6154123"/>
              </a:cxn>
              <a:cxn ang="0">
                <a:pos x="3267010" y="6101470"/>
              </a:cxn>
              <a:cxn ang="0">
                <a:pos x="2502958" y="6606202"/>
              </a:cxn>
              <a:cxn ang="0">
                <a:pos x="2481095" y="7249035"/>
              </a:cxn>
              <a:cxn ang="0">
                <a:pos x="1653459" y="7447745"/>
              </a:cxn>
              <a:cxn ang="0">
                <a:pos x="988763" y="7113909"/>
              </a:cxn>
              <a:cxn ang="0">
                <a:pos x="296084" y="7368029"/>
              </a:cxn>
            </a:cxnLst>
            <a:rect l="T0" t="T1" r="T2" b="T3"/>
            <a:pathLst>
              <a:path w="10499004" h="7447745">
                <a:moveTo>
                  <a:pt x="296084" y="7368029"/>
                </a:moveTo>
                <a:lnTo>
                  <a:pt x="145478" y="7050332"/>
                </a:lnTo>
                <a:lnTo>
                  <a:pt x="393864" y="6747544"/>
                </a:lnTo>
                <a:lnTo>
                  <a:pt x="269672" y="6475807"/>
                </a:lnTo>
                <a:lnTo>
                  <a:pt x="75904" y="6241738"/>
                </a:lnTo>
                <a:lnTo>
                  <a:pt x="155826" y="6005098"/>
                </a:lnTo>
                <a:lnTo>
                  <a:pt x="387655" y="5878576"/>
                </a:lnTo>
                <a:lnTo>
                  <a:pt x="564178" y="5569579"/>
                </a:lnTo>
                <a:lnTo>
                  <a:pt x="729770" y="5293700"/>
                </a:lnTo>
                <a:lnTo>
                  <a:pt x="492314" y="5028753"/>
                </a:lnTo>
                <a:lnTo>
                  <a:pt x="365468" y="4901907"/>
                </a:lnTo>
                <a:lnTo>
                  <a:pt x="411719" y="4693170"/>
                </a:lnTo>
                <a:lnTo>
                  <a:pt x="547619" y="4377641"/>
                </a:lnTo>
                <a:lnTo>
                  <a:pt x="516936" y="4039612"/>
                </a:lnTo>
                <a:lnTo>
                  <a:pt x="515085" y="3649360"/>
                </a:lnTo>
                <a:lnTo>
                  <a:pt x="809914" y="3521933"/>
                </a:lnTo>
                <a:lnTo>
                  <a:pt x="800729" y="3211449"/>
                </a:lnTo>
                <a:lnTo>
                  <a:pt x="564762" y="2939709"/>
                </a:lnTo>
                <a:lnTo>
                  <a:pt x="359843" y="2778258"/>
                </a:lnTo>
                <a:lnTo>
                  <a:pt x="244833" y="2388275"/>
                </a:lnTo>
                <a:lnTo>
                  <a:pt x="295997" y="1869636"/>
                </a:lnTo>
                <a:lnTo>
                  <a:pt x="178013" y="1555919"/>
                </a:lnTo>
                <a:lnTo>
                  <a:pt x="0" y="1220138"/>
                </a:lnTo>
                <a:lnTo>
                  <a:pt x="224715" y="899174"/>
                </a:lnTo>
                <a:lnTo>
                  <a:pt x="532742" y="791862"/>
                </a:lnTo>
                <a:lnTo>
                  <a:pt x="1261023" y="667669"/>
                </a:lnTo>
                <a:lnTo>
                  <a:pt x="1520342" y="458027"/>
                </a:lnTo>
                <a:lnTo>
                  <a:pt x="1975396" y="358672"/>
                </a:lnTo>
                <a:lnTo>
                  <a:pt x="2149268" y="85445"/>
                </a:lnTo>
                <a:lnTo>
                  <a:pt x="2383748" y="0"/>
                </a:lnTo>
                <a:lnTo>
                  <a:pt x="2706653" y="237456"/>
                </a:lnTo>
                <a:lnTo>
                  <a:pt x="3264037" y="223549"/>
                </a:lnTo>
                <a:lnTo>
                  <a:pt x="3757838" y="347743"/>
                </a:lnTo>
                <a:lnTo>
                  <a:pt x="4326154" y="372582"/>
                </a:lnTo>
                <a:lnTo>
                  <a:pt x="4670921" y="607062"/>
                </a:lnTo>
                <a:lnTo>
                  <a:pt x="5093181" y="656740"/>
                </a:lnTo>
                <a:lnTo>
                  <a:pt x="5659299" y="423933"/>
                </a:lnTo>
                <a:lnTo>
                  <a:pt x="6077806" y="554409"/>
                </a:lnTo>
                <a:lnTo>
                  <a:pt x="6483182" y="824660"/>
                </a:lnTo>
                <a:lnTo>
                  <a:pt x="6643147" y="1183335"/>
                </a:lnTo>
                <a:lnTo>
                  <a:pt x="6938237" y="1293622"/>
                </a:lnTo>
                <a:lnTo>
                  <a:pt x="7236302" y="1715881"/>
                </a:lnTo>
                <a:lnTo>
                  <a:pt x="7730102" y="1917567"/>
                </a:lnTo>
                <a:lnTo>
                  <a:pt x="8033148" y="1826168"/>
                </a:lnTo>
                <a:lnTo>
                  <a:pt x="8505085" y="1701974"/>
                </a:lnTo>
                <a:lnTo>
                  <a:pt x="9043582" y="1809285"/>
                </a:lnTo>
                <a:lnTo>
                  <a:pt x="9106197" y="2338856"/>
                </a:lnTo>
                <a:lnTo>
                  <a:pt x="8968096" y="2733301"/>
                </a:lnTo>
                <a:lnTo>
                  <a:pt x="9241322" y="3152585"/>
                </a:lnTo>
                <a:lnTo>
                  <a:pt x="9674513" y="3312549"/>
                </a:lnTo>
                <a:lnTo>
                  <a:pt x="10157381" y="3571868"/>
                </a:lnTo>
                <a:lnTo>
                  <a:pt x="10242829" y="4018966"/>
                </a:lnTo>
                <a:lnTo>
                  <a:pt x="10499004" y="4266671"/>
                </a:lnTo>
                <a:lnTo>
                  <a:pt x="10331250" y="4722401"/>
                </a:lnTo>
                <a:lnTo>
                  <a:pt x="10082862" y="4995627"/>
                </a:lnTo>
                <a:lnTo>
                  <a:pt x="9787772" y="5180430"/>
                </a:lnTo>
                <a:lnTo>
                  <a:pt x="9379420" y="5265878"/>
                </a:lnTo>
                <a:lnTo>
                  <a:pt x="8946229" y="5254947"/>
                </a:lnTo>
                <a:lnTo>
                  <a:pt x="8562716" y="5081075"/>
                </a:lnTo>
                <a:lnTo>
                  <a:pt x="8107661" y="5166523"/>
                </a:lnTo>
                <a:lnTo>
                  <a:pt x="7660563" y="5522222"/>
                </a:lnTo>
                <a:lnTo>
                  <a:pt x="8151388" y="5958388"/>
                </a:lnTo>
                <a:lnTo>
                  <a:pt x="8452429" y="6267385"/>
                </a:lnTo>
                <a:lnTo>
                  <a:pt x="8223899" y="6644948"/>
                </a:lnTo>
                <a:lnTo>
                  <a:pt x="7779776" y="6893336"/>
                </a:lnTo>
                <a:lnTo>
                  <a:pt x="7310815" y="6879428"/>
                </a:lnTo>
                <a:lnTo>
                  <a:pt x="6905438" y="6943013"/>
                </a:lnTo>
                <a:lnTo>
                  <a:pt x="6447409" y="6780073"/>
                </a:lnTo>
                <a:lnTo>
                  <a:pt x="6039057" y="7050324"/>
                </a:lnTo>
                <a:lnTo>
                  <a:pt x="5843322" y="7373229"/>
                </a:lnTo>
                <a:lnTo>
                  <a:pt x="5462784" y="7411974"/>
                </a:lnTo>
                <a:lnTo>
                  <a:pt x="5217371" y="7113909"/>
                </a:lnTo>
                <a:lnTo>
                  <a:pt x="4770273" y="6992691"/>
                </a:lnTo>
                <a:lnTo>
                  <a:pt x="4486115" y="6780073"/>
                </a:lnTo>
                <a:lnTo>
                  <a:pt x="4155255" y="7003622"/>
                </a:lnTo>
                <a:lnTo>
                  <a:pt x="3917799" y="6857565"/>
                </a:lnTo>
                <a:lnTo>
                  <a:pt x="4066831" y="6512798"/>
                </a:lnTo>
                <a:lnTo>
                  <a:pt x="4044968" y="6154123"/>
                </a:lnTo>
                <a:lnTo>
                  <a:pt x="3711132" y="5991183"/>
                </a:lnTo>
                <a:lnTo>
                  <a:pt x="3267010" y="6101470"/>
                </a:lnTo>
                <a:lnTo>
                  <a:pt x="2723532" y="6322044"/>
                </a:lnTo>
                <a:lnTo>
                  <a:pt x="2502958" y="6606202"/>
                </a:lnTo>
                <a:lnTo>
                  <a:pt x="2478120" y="6926131"/>
                </a:lnTo>
                <a:cubicBezTo>
                  <a:pt x="2479112" y="7033766"/>
                  <a:pt x="2480103" y="7141400"/>
                  <a:pt x="2481095" y="7249035"/>
                </a:cubicBezTo>
                <a:lnTo>
                  <a:pt x="1948549" y="7259966"/>
                </a:lnTo>
                <a:lnTo>
                  <a:pt x="1653459" y="7447745"/>
                </a:lnTo>
                <a:lnTo>
                  <a:pt x="1237151" y="7298712"/>
                </a:lnTo>
                <a:lnTo>
                  <a:pt x="988763" y="7113909"/>
                </a:lnTo>
                <a:lnTo>
                  <a:pt x="633064" y="7100002"/>
                </a:lnTo>
                <a:lnTo>
                  <a:pt x="296084" y="7368029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9" name="任意多边形 26">
            <a:extLst>
              <a:ext uri="{FF2B5EF4-FFF2-40B4-BE49-F238E27FC236}">
                <a16:creationId xmlns:a16="http://schemas.microsoft.com/office/drawing/2014/main" id="{7B38484A-27AD-4913-AAB5-B2BF1971566D}"/>
              </a:ext>
            </a:extLst>
          </p:cNvPr>
          <p:cNvSpPr>
            <a:spLocks/>
          </p:cNvSpPr>
          <p:nvPr/>
        </p:nvSpPr>
        <p:spPr bwMode="auto">
          <a:xfrm>
            <a:off x="5193319" y="3477655"/>
            <a:ext cx="1123450" cy="1373577"/>
          </a:xfrm>
          <a:custGeom>
            <a:avLst/>
            <a:gdLst>
              <a:gd name="T0" fmla="*/ 0 w 9318035"/>
              <a:gd name="T1" fmla="*/ 0 h 12940813"/>
              <a:gd name="T2" fmla="*/ 9318035 w 9318035"/>
              <a:gd name="T3" fmla="*/ 12940813 h 12940813"/>
            </a:gdLst>
            <a:ahLst/>
            <a:cxnLst>
              <a:cxn ang="0">
                <a:pos x="1369628" y="3051480"/>
              </a:cxn>
              <a:cxn ang="0">
                <a:pos x="1172407" y="4315541"/>
              </a:cxn>
              <a:cxn ang="0">
                <a:pos x="583971" y="5249001"/>
              </a:cxn>
              <a:cxn ang="0">
                <a:pos x="816705" y="6322050"/>
              </a:cxn>
              <a:cxn ang="0">
                <a:pos x="65332" y="7573692"/>
              </a:cxn>
              <a:cxn ang="0">
                <a:pos x="0" y="8410770"/>
              </a:cxn>
              <a:cxn ang="0">
                <a:pos x="1103841" y="9581687"/>
              </a:cxn>
              <a:cxn ang="0">
                <a:pos x="1461287" y="11280686"/>
              </a:cxn>
              <a:cxn ang="0">
                <a:pos x="1523568" y="12940813"/>
              </a:cxn>
              <a:cxn ang="0">
                <a:pos x="2973996" y="12568098"/>
              </a:cxn>
              <a:cxn ang="0">
                <a:pos x="4847766" y="12629743"/>
              </a:cxn>
              <a:cxn ang="0">
                <a:pos x="4669759" y="12026110"/>
              </a:cxn>
              <a:cxn ang="0">
                <a:pos x="5183678" y="11564846"/>
              </a:cxn>
              <a:cxn ang="0">
                <a:pos x="5453929" y="10653252"/>
              </a:cxn>
              <a:cxn ang="0">
                <a:pos x="5965128" y="9730722"/>
              </a:cxn>
              <a:cxn ang="0">
                <a:pos x="6963402" y="9170104"/>
              </a:cxn>
              <a:cxn ang="0">
                <a:pos x="7165346" y="8292788"/>
              </a:cxn>
              <a:cxn ang="0">
                <a:pos x="6937077" y="7770916"/>
              </a:cxn>
              <a:cxn ang="0">
                <a:pos x="6584609" y="7055053"/>
              </a:cxn>
              <a:cxn ang="0">
                <a:pos x="7188696" y="6387384"/>
              </a:cxn>
              <a:cxn ang="0">
                <a:pos x="7992982" y="6189902"/>
              </a:cxn>
              <a:cxn ang="0">
                <a:pos x="8182505" y="5318798"/>
              </a:cxn>
              <a:cxn ang="0">
                <a:pos x="8847204" y="4857534"/>
              </a:cxn>
              <a:cxn ang="0">
                <a:pos x="9309956" y="4160304"/>
              </a:cxn>
              <a:cxn ang="0">
                <a:pos x="8927929" y="3487907"/>
              </a:cxn>
              <a:cxn ang="0">
                <a:pos x="8621908" y="2699017"/>
              </a:cxn>
              <a:cxn ang="0">
                <a:pos x="8171834" y="1978437"/>
              </a:cxn>
              <a:cxn ang="0">
                <a:pos x="8447778" y="1119750"/>
              </a:cxn>
              <a:cxn ang="0">
                <a:pos x="7906045" y="746911"/>
              </a:cxn>
              <a:cxn ang="0">
                <a:pos x="7044312" y="614500"/>
              </a:cxn>
              <a:cxn ang="0">
                <a:pos x="6157371" y="1085208"/>
              </a:cxn>
              <a:cxn ang="0">
                <a:pos x="5419903" y="777958"/>
              </a:cxn>
              <a:cxn ang="0">
                <a:pos x="4742789" y="340045"/>
              </a:cxn>
              <a:cxn ang="0">
                <a:pos x="3974015" y="205436"/>
              </a:cxn>
              <a:cxn ang="0">
                <a:pos x="4327969" y="857197"/>
              </a:cxn>
              <a:cxn ang="0">
                <a:pos x="3776791" y="1708183"/>
              </a:cxn>
              <a:cxn ang="0">
                <a:pos x="3301362" y="1824682"/>
              </a:cxn>
              <a:cxn ang="0">
                <a:pos x="2194291" y="1764331"/>
              </a:cxn>
              <a:cxn ang="0">
                <a:pos x="1818475" y="2313759"/>
              </a:cxn>
            </a:cxnLst>
            <a:rect l="T0" t="T1" r="T2" b="T3"/>
            <a:pathLst>
              <a:path w="9318035" h="12940813">
                <a:moveTo>
                  <a:pt x="1382038" y="2451083"/>
                </a:moveTo>
                <a:lnTo>
                  <a:pt x="1369628" y="3051480"/>
                </a:lnTo>
                <a:lnTo>
                  <a:pt x="1226804" y="3717663"/>
                </a:lnTo>
                <a:lnTo>
                  <a:pt x="1172407" y="4315541"/>
                </a:lnTo>
                <a:lnTo>
                  <a:pt x="882037" y="4627774"/>
                </a:lnTo>
                <a:lnTo>
                  <a:pt x="583971" y="5249001"/>
                </a:lnTo>
                <a:lnTo>
                  <a:pt x="604087" y="5742801"/>
                </a:lnTo>
                <a:lnTo>
                  <a:pt x="816705" y="6322050"/>
                </a:lnTo>
                <a:lnTo>
                  <a:pt x="524848" y="6834479"/>
                </a:lnTo>
                <a:lnTo>
                  <a:pt x="65332" y="7573692"/>
                </a:lnTo>
                <a:lnTo>
                  <a:pt x="310486" y="8028746"/>
                </a:lnTo>
                <a:lnTo>
                  <a:pt x="0" y="8410770"/>
                </a:lnTo>
                <a:lnTo>
                  <a:pt x="48382" y="8952634"/>
                </a:lnTo>
                <a:lnTo>
                  <a:pt x="1103841" y="9581687"/>
                </a:lnTo>
                <a:lnTo>
                  <a:pt x="1158499" y="10103560"/>
                </a:lnTo>
                <a:lnTo>
                  <a:pt x="1461287" y="11280686"/>
                </a:lnTo>
                <a:lnTo>
                  <a:pt x="1523383" y="12218611"/>
                </a:lnTo>
                <a:cubicBezTo>
                  <a:pt x="1523445" y="12459345"/>
                  <a:pt x="1523506" y="12700079"/>
                  <a:pt x="1523568" y="12940813"/>
                </a:cubicBezTo>
                <a:lnTo>
                  <a:pt x="2119774" y="12723343"/>
                </a:lnTo>
                <a:lnTo>
                  <a:pt x="2973996" y="12568098"/>
                </a:lnTo>
                <a:lnTo>
                  <a:pt x="4183657" y="12631683"/>
                </a:lnTo>
                <a:lnTo>
                  <a:pt x="4847766" y="12629743"/>
                </a:lnTo>
                <a:lnTo>
                  <a:pt x="4942985" y="12285429"/>
                </a:lnTo>
                <a:lnTo>
                  <a:pt x="4669759" y="12026110"/>
                </a:lnTo>
                <a:lnTo>
                  <a:pt x="4829723" y="11679853"/>
                </a:lnTo>
                <a:lnTo>
                  <a:pt x="5183678" y="11564846"/>
                </a:lnTo>
                <a:lnTo>
                  <a:pt x="5113881" y="11195238"/>
                </a:lnTo>
                <a:lnTo>
                  <a:pt x="5453929" y="10653252"/>
                </a:lnTo>
                <a:lnTo>
                  <a:pt x="5556515" y="10289854"/>
                </a:lnTo>
                <a:lnTo>
                  <a:pt x="5965128" y="9730722"/>
                </a:lnTo>
                <a:lnTo>
                  <a:pt x="6505372" y="9385955"/>
                </a:lnTo>
                <a:lnTo>
                  <a:pt x="6963402" y="9170104"/>
                </a:lnTo>
                <a:lnTo>
                  <a:pt x="7285589" y="8711941"/>
                </a:lnTo>
                <a:lnTo>
                  <a:pt x="7165346" y="8292788"/>
                </a:lnTo>
                <a:lnTo>
                  <a:pt x="7195679" y="7836503"/>
                </a:lnTo>
                <a:lnTo>
                  <a:pt x="6937077" y="7770916"/>
                </a:lnTo>
                <a:lnTo>
                  <a:pt x="6677755" y="7444778"/>
                </a:lnTo>
                <a:lnTo>
                  <a:pt x="6584609" y="7055053"/>
                </a:lnTo>
                <a:lnTo>
                  <a:pt x="6901306" y="6693145"/>
                </a:lnTo>
                <a:lnTo>
                  <a:pt x="7188696" y="6387384"/>
                </a:lnTo>
                <a:lnTo>
                  <a:pt x="7572209" y="6197858"/>
                </a:lnTo>
                <a:lnTo>
                  <a:pt x="7992982" y="6189902"/>
                </a:lnTo>
                <a:lnTo>
                  <a:pt x="8025777" y="5727150"/>
                </a:lnTo>
                <a:lnTo>
                  <a:pt x="8182505" y="5318798"/>
                </a:lnTo>
                <a:lnTo>
                  <a:pt x="8538204" y="4790974"/>
                </a:lnTo>
                <a:lnTo>
                  <a:pt x="8847204" y="4857534"/>
                </a:lnTo>
                <a:lnTo>
                  <a:pt x="9207367" y="4511280"/>
                </a:lnTo>
                <a:lnTo>
                  <a:pt x="9309956" y="4160304"/>
                </a:lnTo>
                <a:lnTo>
                  <a:pt x="9318035" y="3733565"/>
                </a:lnTo>
                <a:lnTo>
                  <a:pt x="8927929" y="3487907"/>
                </a:lnTo>
                <a:lnTo>
                  <a:pt x="8673332" y="3205238"/>
                </a:lnTo>
                <a:lnTo>
                  <a:pt x="8621908" y="2699017"/>
                </a:lnTo>
                <a:lnTo>
                  <a:pt x="8261747" y="2399207"/>
                </a:lnTo>
                <a:lnTo>
                  <a:pt x="8171834" y="1978437"/>
                </a:lnTo>
                <a:lnTo>
                  <a:pt x="8460457" y="1635156"/>
                </a:lnTo>
                <a:lnTo>
                  <a:pt x="8447778" y="1119750"/>
                </a:lnTo>
                <a:lnTo>
                  <a:pt x="8146735" y="807517"/>
                </a:lnTo>
                <a:lnTo>
                  <a:pt x="7906045" y="746911"/>
                </a:lnTo>
                <a:lnTo>
                  <a:pt x="7479065" y="503245"/>
                </a:lnTo>
                <a:lnTo>
                  <a:pt x="7044312" y="614500"/>
                </a:lnTo>
                <a:lnTo>
                  <a:pt x="6643473" y="1031069"/>
                </a:lnTo>
                <a:lnTo>
                  <a:pt x="6157371" y="1085208"/>
                </a:lnTo>
                <a:lnTo>
                  <a:pt x="5655870" y="962761"/>
                </a:lnTo>
                <a:lnTo>
                  <a:pt x="5419903" y="777958"/>
                </a:lnTo>
                <a:lnTo>
                  <a:pt x="5342153" y="455054"/>
                </a:lnTo>
                <a:lnTo>
                  <a:pt x="4742789" y="340045"/>
                </a:lnTo>
                <a:lnTo>
                  <a:pt x="4388576" y="0"/>
                </a:lnTo>
                <a:lnTo>
                  <a:pt x="3974015" y="205436"/>
                </a:lnTo>
                <a:lnTo>
                  <a:pt x="4247241" y="520128"/>
                </a:lnTo>
                <a:lnTo>
                  <a:pt x="4327969" y="857197"/>
                </a:lnTo>
                <a:lnTo>
                  <a:pt x="4205259" y="1180102"/>
                </a:lnTo>
                <a:lnTo>
                  <a:pt x="3776791" y="1708183"/>
                </a:lnTo>
                <a:lnTo>
                  <a:pt x="3650594" y="2119513"/>
                </a:lnTo>
                <a:lnTo>
                  <a:pt x="3301362" y="1824682"/>
                </a:lnTo>
                <a:lnTo>
                  <a:pt x="2761118" y="1787422"/>
                </a:lnTo>
                <a:lnTo>
                  <a:pt x="2194291" y="1764331"/>
                </a:lnTo>
                <a:lnTo>
                  <a:pt x="2021908" y="2034321"/>
                </a:lnTo>
                <a:lnTo>
                  <a:pt x="1818475" y="2313759"/>
                </a:lnTo>
                <a:lnTo>
                  <a:pt x="1382038" y="2451083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30" name="任意多边形 27">
            <a:extLst>
              <a:ext uri="{FF2B5EF4-FFF2-40B4-BE49-F238E27FC236}">
                <a16:creationId xmlns:a16="http://schemas.microsoft.com/office/drawing/2014/main" id="{E2136687-EA0B-426E-9CDA-91657B6F9A5B}"/>
              </a:ext>
            </a:extLst>
          </p:cNvPr>
          <p:cNvSpPr>
            <a:spLocks/>
          </p:cNvSpPr>
          <p:nvPr/>
        </p:nvSpPr>
        <p:spPr bwMode="auto">
          <a:xfrm>
            <a:off x="6826066" y="3071077"/>
            <a:ext cx="386967" cy="215377"/>
          </a:xfrm>
          <a:custGeom>
            <a:avLst/>
            <a:gdLst>
              <a:gd name="T0" fmla="*/ 0 w 3215851"/>
              <a:gd name="T1" fmla="*/ 0 h 2036775"/>
              <a:gd name="T2" fmla="*/ 1 w 3215851"/>
              <a:gd name="T3" fmla="*/ 3 h 2036775"/>
              <a:gd name="T4" fmla="*/ 1 w 3215851"/>
              <a:gd name="T5" fmla="*/ 6 h 2036775"/>
              <a:gd name="T6" fmla="*/ 2 w 3215851"/>
              <a:gd name="T7" fmla="*/ 6 h 2036775"/>
              <a:gd name="T8" fmla="*/ 3 w 3215851"/>
              <a:gd name="T9" fmla="*/ 5 h 2036775"/>
              <a:gd name="T10" fmla="*/ 4 w 3215851"/>
              <a:gd name="T11" fmla="*/ 6 h 2036775"/>
              <a:gd name="T12" fmla="*/ 6 w 3215851"/>
              <a:gd name="T13" fmla="*/ 5 h 2036775"/>
              <a:gd name="T14" fmla="*/ 8 w 3215851"/>
              <a:gd name="T15" fmla="*/ 7 h 2036775"/>
              <a:gd name="T16" fmla="*/ 10 w 3215851"/>
              <a:gd name="T17" fmla="*/ 8 h 2036775"/>
              <a:gd name="T18" fmla="*/ 11 w 3215851"/>
              <a:gd name="T19" fmla="*/ 6 h 2036775"/>
              <a:gd name="T20" fmla="*/ 12 w 3215851"/>
              <a:gd name="T21" fmla="*/ 4 h 2036775"/>
              <a:gd name="T22" fmla="*/ 11 w 3215851"/>
              <a:gd name="T23" fmla="*/ 3 h 2036775"/>
              <a:gd name="T24" fmla="*/ 10 w 3215851"/>
              <a:gd name="T25" fmla="*/ 3 h 2036775"/>
              <a:gd name="T26" fmla="*/ 7 w 3215851"/>
              <a:gd name="T27" fmla="*/ 1 h 2036775"/>
              <a:gd name="T28" fmla="*/ 6 w 3215851"/>
              <a:gd name="T29" fmla="*/ 1 h 2036775"/>
              <a:gd name="T30" fmla="*/ 5 w 3215851"/>
              <a:gd name="T31" fmla="*/ 1 h 2036775"/>
              <a:gd name="T32" fmla="*/ 2 w 3215851"/>
              <a:gd name="T33" fmla="*/ 0 h 2036775"/>
              <a:gd name="T34" fmla="*/ 0 w 3215851"/>
              <a:gd name="T35" fmla="*/ 0 h 20367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15851"/>
              <a:gd name="T55" fmla="*/ 0 h 2036775"/>
              <a:gd name="T56" fmla="*/ 3215851 w 3215851"/>
              <a:gd name="T57" fmla="*/ 2036775 h 20367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15851" h="2036775">
                <a:moveTo>
                  <a:pt x="0" y="0"/>
                </a:moveTo>
                <a:lnTo>
                  <a:pt x="159323" y="783904"/>
                </a:lnTo>
                <a:lnTo>
                  <a:pt x="225560" y="1506557"/>
                </a:lnTo>
                <a:lnTo>
                  <a:pt x="417349" y="1714452"/>
                </a:lnTo>
                <a:lnTo>
                  <a:pt x="705129" y="1451576"/>
                </a:lnTo>
                <a:lnTo>
                  <a:pt x="1074736" y="1760896"/>
                </a:lnTo>
                <a:lnTo>
                  <a:pt x="1747388" y="1457203"/>
                </a:lnTo>
                <a:lnTo>
                  <a:pt x="2299145" y="1943047"/>
                </a:lnTo>
                <a:lnTo>
                  <a:pt x="2734988" y="2036775"/>
                </a:lnTo>
                <a:lnTo>
                  <a:pt x="2933375" y="1589677"/>
                </a:lnTo>
                <a:lnTo>
                  <a:pt x="3215851" y="1124455"/>
                </a:lnTo>
                <a:lnTo>
                  <a:pt x="2972444" y="778600"/>
                </a:lnTo>
                <a:lnTo>
                  <a:pt x="2630652" y="773296"/>
                </a:lnTo>
                <a:lnTo>
                  <a:pt x="2023590" y="348384"/>
                </a:lnTo>
                <a:lnTo>
                  <a:pt x="1639359" y="139068"/>
                </a:lnTo>
                <a:lnTo>
                  <a:pt x="1223768" y="227166"/>
                </a:lnTo>
                <a:lnTo>
                  <a:pt x="539537" y="1189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31" name="任意多边形 28">
            <a:extLst>
              <a:ext uri="{FF2B5EF4-FFF2-40B4-BE49-F238E27FC236}">
                <a16:creationId xmlns:a16="http://schemas.microsoft.com/office/drawing/2014/main" id="{854AEAD6-60AB-4ADC-862D-AAD0407106AA}"/>
              </a:ext>
            </a:extLst>
          </p:cNvPr>
          <p:cNvSpPr>
            <a:spLocks/>
          </p:cNvSpPr>
          <p:nvPr/>
        </p:nvSpPr>
        <p:spPr bwMode="auto">
          <a:xfrm>
            <a:off x="6650708" y="2348027"/>
            <a:ext cx="349518" cy="391195"/>
          </a:xfrm>
          <a:custGeom>
            <a:avLst/>
            <a:gdLst>
              <a:gd name="T0" fmla="*/ 2 w 2897863"/>
              <a:gd name="T1" fmla="*/ 4 h 3680800"/>
              <a:gd name="T2" fmla="*/ 1 w 2897863"/>
              <a:gd name="T3" fmla="*/ 5 h 3680800"/>
              <a:gd name="T4" fmla="*/ 1 w 2897863"/>
              <a:gd name="T5" fmla="*/ 8 h 3680800"/>
              <a:gd name="T6" fmla="*/ 1 w 2897863"/>
              <a:gd name="T7" fmla="*/ 10 h 3680800"/>
              <a:gd name="T8" fmla="*/ 0 w 2897863"/>
              <a:gd name="T9" fmla="*/ 10 h 3680800"/>
              <a:gd name="T10" fmla="*/ 0 w 2897863"/>
              <a:gd name="T11" fmla="*/ 12 h 3680800"/>
              <a:gd name="T12" fmla="*/ 1 w 2897863"/>
              <a:gd name="T13" fmla="*/ 14 h 3680800"/>
              <a:gd name="T14" fmla="*/ 4 w 2897863"/>
              <a:gd name="T15" fmla="*/ 13 h 3680800"/>
              <a:gd name="T16" fmla="*/ 7 w 2897863"/>
              <a:gd name="T17" fmla="*/ 14 h 3680800"/>
              <a:gd name="T18" fmla="*/ 8 w 2897863"/>
              <a:gd name="T19" fmla="*/ 13 h 3680800"/>
              <a:gd name="T20" fmla="*/ 10 w 2897863"/>
              <a:gd name="T21" fmla="*/ 12 h 3680800"/>
              <a:gd name="T22" fmla="*/ 11 w 2897863"/>
              <a:gd name="T23" fmla="*/ 11 h 3680800"/>
              <a:gd name="T24" fmla="*/ 11 w 2897863"/>
              <a:gd name="T25" fmla="*/ 8 h 3680800"/>
              <a:gd name="T26" fmla="*/ 10 w 2897863"/>
              <a:gd name="T27" fmla="*/ 6 h 3680800"/>
              <a:gd name="T28" fmla="*/ 8 w 2897863"/>
              <a:gd name="T29" fmla="*/ 6 h 3680800"/>
              <a:gd name="T30" fmla="*/ 6 w 2897863"/>
              <a:gd name="T31" fmla="*/ 6 h 3680800"/>
              <a:gd name="T32" fmla="*/ 6 w 2897863"/>
              <a:gd name="T33" fmla="*/ 4 h 3680800"/>
              <a:gd name="T34" fmla="*/ 5 w 2897863"/>
              <a:gd name="T35" fmla="*/ 3 h 3680800"/>
              <a:gd name="T36" fmla="*/ 5 w 2897863"/>
              <a:gd name="T37" fmla="*/ 1 h 3680800"/>
              <a:gd name="T38" fmla="*/ 4 w 2897863"/>
              <a:gd name="T39" fmla="*/ 0 h 3680800"/>
              <a:gd name="T40" fmla="*/ 3 w 2897863"/>
              <a:gd name="T41" fmla="*/ 1 h 3680800"/>
              <a:gd name="T42" fmla="*/ 3 w 2897863"/>
              <a:gd name="T43" fmla="*/ 3 h 3680800"/>
              <a:gd name="T44" fmla="*/ 2 w 2897863"/>
              <a:gd name="T45" fmla="*/ 4 h 36808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97863"/>
              <a:gd name="T70" fmla="*/ 0 h 3680800"/>
              <a:gd name="T71" fmla="*/ 2897863 w 2897863"/>
              <a:gd name="T72" fmla="*/ 3680800 h 36808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97863" h="3680800">
                <a:moveTo>
                  <a:pt x="449356" y="1091231"/>
                </a:moveTo>
                <a:lnTo>
                  <a:pt x="316956" y="1445956"/>
                </a:lnTo>
                <a:lnTo>
                  <a:pt x="350074" y="2119255"/>
                </a:lnTo>
                <a:lnTo>
                  <a:pt x="322325" y="2702580"/>
                </a:lnTo>
                <a:lnTo>
                  <a:pt x="7959" y="2808467"/>
                </a:lnTo>
                <a:lnTo>
                  <a:pt x="0" y="3219662"/>
                </a:lnTo>
                <a:lnTo>
                  <a:pt x="365987" y="3680800"/>
                </a:lnTo>
                <a:lnTo>
                  <a:pt x="1066777" y="3586749"/>
                </a:lnTo>
                <a:lnTo>
                  <a:pt x="1767567" y="3642054"/>
                </a:lnTo>
                <a:lnTo>
                  <a:pt x="2236528" y="3476462"/>
                </a:lnTo>
                <a:lnTo>
                  <a:pt x="2661439" y="3283379"/>
                </a:lnTo>
                <a:lnTo>
                  <a:pt x="2837963" y="2941264"/>
                </a:lnTo>
                <a:lnTo>
                  <a:pt x="2897863" y="2248806"/>
                </a:lnTo>
                <a:lnTo>
                  <a:pt x="2656135" y="1683089"/>
                </a:lnTo>
                <a:lnTo>
                  <a:pt x="2153732" y="1550613"/>
                </a:lnTo>
                <a:lnTo>
                  <a:pt x="1530111" y="1594986"/>
                </a:lnTo>
                <a:lnTo>
                  <a:pt x="1518856" y="1042906"/>
                </a:lnTo>
                <a:lnTo>
                  <a:pt x="1237349" y="855450"/>
                </a:lnTo>
                <a:lnTo>
                  <a:pt x="1430755" y="215269"/>
                </a:lnTo>
                <a:lnTo>
                  <a:pt x="1177063" y="0"/>
                </a:lnTo>
                <a:lnTo>
                  <a:pt x="890253" y="358675"/>
                </a:lnTo>
                <a:lnTo>
                  <a:pt x="913014" y="855065"/>
                </a:lnTo>
                <a:lnTo>
                  <a:pt x="449356" y="1091231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32" name="任意多边形 29">
            <a:extLst>
              <a:ext uri="{FF2B5EF4-FFF2-40B4-BE49-F238E27FC236}">
                <a16:creationId xmlns:a16="http://schemas.microsoft.com/office/drawing/2014/main" id="{979ED661-E8A0-471C-823C-05C0DDE47AF2}"/>
              </a:ext>
            </a:extLst>
          </p:cNvPr>
          <p:cNvSpPr>
            <a:spLocks/>
          </p:cNvSpPr>
          <p:nvPr/>
        </p:nvSpPr>
        <p:spPr bwMode="auto">
          <a:xfrm>
            <a:off x="6082093" y="2638125"/>
            <a:ext cx="242167" cy="241750"/>
          </a:xfrm>
          <a:custGeom>
            <a:avLst/>
            <a:gdLst>
              <a:gd name="T0" fmla="*/ 0 w 2011355"/>
              <a:gd name="T1" fmla="*/ 4 h 2279153"/>
              <a:gd name="T2" fmla="*/ 0 w 2011355"/>
              <a:gd name="T3" fmla="*/ 6 h 2279153"/>
              <a:gd name="T4" fmla="*/ 0 w 2011355"/>
              <a:gd name="T5" fmla="*/ 7 h 2279153"/>
              <a:gd name="T6" fmla="*/ 2 w 2011355"/>
              <a:gd name="T7" fmla="*/ 8 h 2279153"/>
              <a:gd name="T8" fmla="*/ 3 w 2011355"/>
              <a:gd name="T9" fmla="*/ 8 h 2279153"/>
              <a:gd name="T10" fmla="*/ 5 w 2011355"/>
              <a:gd name="T11" fmla="*/ 8 h 2279153"/>
              <a:gd name="T12" fmla="*/ 5 w 2011355"/>
              <a:gd name="T13" fmla="*/ 7 h 2279153"/>
              <a:gd name="T14" fmla="*/ 6 w 2011355"/>
              <a:gd name="T15" fmla="*/ 7 h 2279153"/>
              <a:gd name="T16" fmla="*/ 7 w 2011355"/>
              <a:gd name="T17" fmla="*/ 5 h 2279153"/>
              <a:gd name="T18" fmla="*/ 6 w 2011355"/>
              <a:gd name="T19" fmla="*/ 3 h 2279153"/>
              <a:gd name="T20" fmla="*/ 6 w 2011355"/>
              <a:gd name="T21" fmla="*/ 2 h 2279153"/>
              <a:gd name="T22" fmla="*/ 7 w 2011355"/>
              <a:gd name="T23" fmla="*/ 1 h 2279153"/>
              <a:gd name="T24" fmla="*/ 7 w 2011355"/>
              <a:gd name="T25" fmla="*/ 0 h 2279153"/>
              <a:gd name="T26" fmla="*/ 6 w 2011355"/>
              <a:gd name="T27" fmla="*/ 1 h 2279153"/>
              <a:gd name="T28" fmla="*/ 5 w 2011355"/>
              <a:gd name="T29" fmla="*/ 1 h 2279153"/>
              <a:gd name="T30" fmla="*/ 3 w 2011355"/>
              <a:gd name="T31" fmla="*/ 1 h 2279153"/>
              <a:gd name="T32" fmla="*/ 2 w 2011355"/>
              <a:gd name="T33" fmla="*/ 2 h 2279153"/>
              <a:gd name="T34" fmla="*/ 1 w 2011355"/>
              <a:gd name="T35" fmla="*/ 3 h 2279153"/>
              <a:gd name="T36" fmla="*/ 0 w 2011355"/>
              <a:gd name="T37" fmla="*/ 4 h 22791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11355"/>
              <a:gd name="T58" fmla="*/ 0 h 2279153"/>
              <a:gd name="T59" fmla="*/ 2011355 w 2011355"/>
              <a:gd name="T60" fmla="*/ 2279153 h 22791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11355" h="2279153">
                <a:moveTo>
                  <a:pt x="0" y="1098082"/>
                </a:moveTo>
                <a:lnTo>
                  <a:pt x="29882" y="1602034"/>
                </a:lnTo>
                <a:lnTo>
                  <a:pt x="110865" y="1973129"/>
                </a:lnTo>
                <a:lnTo>
                  <a:pt x="515986" y="2243383"/>
                </a:lnTo>
                <a:lnTo>
                  <a:pt x="922849" y="2279153"/>
                </a:lnTo>
                <a:lnTo>
                  <a:pt x="1344918" y="2207223"/>
                </a:lnTo>
                <a:lnTo>
                  <a:pt x="1445568" y="1964137"/>
                </a:lnTo>
                <a:lnTo>
                  <a:pt x="1662061" y="1842723"/>
                </a:lnTo>
                <a:lnTo>
                  <a:pt x="2011355" y="1254406"/>
                </a:lnTo>
                <a:lnTo>
                  <a:pt x="1648154" y="856610"/>
                </a:lnTo>
                <a:lnTo>
                  <a:pt x="1693109" y="645482"/>
                </a:lnTo>
                <a:lnTo>
                  <a:pt x="1829723" y="350392"/>
                </a:lnTo>
                <a:lnTo>
                  <a:pt x="1799841" y="0"/>
                </a:lnTo>
                <a:lnTo>
                  <a:pt x="1576610" y="184219"/>
                </a:lnTo>
                <a:lnTo>
                  <a:pt x="1255196" y="202848"/>
                </a:lnTo>
                <a:lnTo>
                  <a:pt x="869935" y="179759"/>
                </a:lnTo>
                <a:lnTo>
                  <a:pt x="590500" y="555311"/>
                </a:lnTo>
                <a:lnTo>
                  <a:pt x="323553" y="691344"/>
                </a:lnTo>
                <a:lnTo>
                  <a:pt x="0" y="1098082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33" name="任意多边形 30">
            <a:extLst>
              <a:ext uri="{FF2B5EF4-FFF2-40B4-BE49-F238E27FC236}">
                <a16:creationId xmlns:a16="http://schemas.microsoft.com/office/drawing/2014/main" id="{62C2B203-33AE-4CC1-BDDD-7D8A77BC8BDB}"/>
              </a:ext>
            </a:extLst>
          </p:cNvPr>
          <p:cNvSpPr>
            <a:spLocks/>
          </p:cNvSpPr>
          <p:nvPr/>
        </p:nvSpPr>
        <p:spPr bwMode="auto">
          <a:xfrm>
            <a:off x="7305405" y="3745777"/>
            <a:ext cx="1517906" cy="1791145"/>
          </a:xfrm>
          <a:custGeom>
            <a:avLst/>
            <a:gdLst>
              <a:gd name="T0" fmla="*/ 0 w 12579556"/>
              <a:gd name="T1" fmla="*/ 0 h 16883384"/>
              <a:gd name="T2" fmla="*/ 12579556 w 12579556"/>
              <a:gd name="T3" fmla="*/ 16883384 h 16883384"/>
            </a:gdLst>
            <a:ahLst/>
            <a:cxnLst>
              <a:cxn ang="0">
                <a:pos x="2139888" y="5660071"/>
              </a:cxn>
              <a:cxn ang="0">
                <a:pos x="2116538" y="4677191"/>
              </a:cxn>
              <a:cxn ang="0">
                <a:pos x="2083412" y="3152840"/>
              </a:cxn>
              <a:cxn ang="0">
                <a:pos x="2571589" y="2428247"/>
              </a:cxn>
              <a:cxn ang="0">
                <a:pos x="2976966" y="1810253"/>
              </a:cxn>
              <a:cxn ang="0">
                <a:pos x="3334932" y="849370"/>
              </a:cxn>
              <a:cxn ang="0">
                <a:pos x="3924851" y="1810257"/>
              </a:cxn>
              <a:cxn ang="0">
                <a:pos x="5171771" y="2044736"/>
              </a:cxn>
              <a:cxn ang="0">
                <a:pos x="5900052" y="1274734"/>
              </a:cxn>
              <a:cxn ang="0">
                <a:pos x="5910983" y="631901"/>
              </a:cxn>
              <a:cxn ang="0">
                <a:pos x="5883169" y="0"/>
              </a:cxn>
              <a:cxn ang="0">
                <a:pos x="6865789" y="474912"/>
              </a:cxn>
              <a:cxn ang="0">
                <a:pos x="7469876" y="1526097"/>
              </a:cxn>
              <a:cxn ang="0">
                <a:pos x="8410774" y="1970220"/>
              </a:cxn>
              <a:cxn ang="0">
                <a:pos x="9089377" y="1647315"/>
              </a:cxn>
              <a:cxn ang="0">
                <a:pos x="9961970" y="1532562"/>
              </a:cxn>
              <a:cxn ang="0">
                <a:pos x="10587918" y="2368477"/>
              </a:cxn>
              <a:cxn ang="0">
                <a:pos x="10695232" y="3779505"/>
              </a:cxn>
              <a:cxn ang="0">
                <a:pos x="11283665" y="4435014"/>
              </a:cxn>
              <a:cxn ang="0">
                <a:pos x="11792533" y="5707222"/>
              </a:cxn>
              <a:cxn ang="0">
                <a:pos x="11227776" y="6865269"/>
              </a:cxn>
              <a:cxn ang="0">
                <a:pos x="10867289" y="7880619"/>
              </a:cxn>
              <a:cxn ang="0">
                <a:pos x="10733978" y="8738139"/>
              </a:cxn>
              <a:cxn ang="0">
                <a:pos x="11609803" y="9669853"/>
              </a:cxn>
              <a:cxn ang="0">
                <a:pos x="12496301" y="10308222"/>
              </a:cxn>
              <a:cxn ang="0">
                <a:pos x="12514477" y="11394533"/>
              </a:cxn>
              <a:cxn ang="0">
                <a:pos x="11814725" y="11819183"/>
              </a:cxn>
              <a:cxn ang="0">
                <a:pos x="10907853" y="12268026"/>
              </a:cxn>
              <a:cxn ang="0">
                <a:pos x="10143799" y="12619005"/>
              </a:cxn>
              <a:cxn ang="0">
                <a:pos x="9578460" y="13426522"/>
              </a:cxn>
              <a:cxn ang="0">
                <a:pos x="9100053" y="14575576"/>
              </a:cxn>
              <a:cxn ang="0">
                <a:pos x="8115687" y="15170479"/>
              </a:cxn>
              <a:cxn ang="0">
                <a:pos x="7303447" y="15681420"/>
              </a:cxn>
              <a:cxn ang="0">
                <a:pos x="6558025" y="15964091"/>
              </a:cxn>
              <a:cxn ang="0">
                <a:pos x="5862281" y="16422517"/>
              </a:cxn>
              <a:cxn ang="0">
                <a:pos x="4974033" y="16579107"/>
              </a:cxn>
              <a:cxn ang="0">
                <a:pos x="4068647" y="16883384"/>
              </a:cxn>
              <a:cxn ang="0">
                <a:pos x="3052972" y="16766886"/>
              </a:cxn>
              <a:cxn ang="0">
                <a:pos x="1759350" y="16839916"/>
              </a:cxn>
              <a:cxn ang="0">
                <a:pos x="1489095" y="16145661"/>
              </a:cxn>
              <a:cxn ang="0">
                <a:pos x="1489098" y="15192084"/>
              </a:cxn>
              <a:cxn ang="0">
                <a:pos x="1483012" y="13803897"/>
              </a:cxn>
              <a:cxn ang="0">
                <a:pos x="895943" y="12205933"/>
              </a:cxn>
              <a:cxn ang="0">
                <a:pos x="816704" y="11331592"/>
              </a:cxn>
              <a:cxn ang="0">
                <a:pos x="563594" y="10387461"/>
              </a:cxn>
              <a:cxn ang="0">
                <a:pos x="187779" y="9537961"/>
              </a:cxn>
              <a:cxn ang="0">
                <a:pos x="108540" y="8912011"/>
              </a:cxn>
              <a:cxn ang="0">
                <a:pos x="200197" y="8074932"/>
              </a:cxn>
              <a:cxn ang="0">
                <a:pos x="541989" y="7267671"/>
              </a:cxn>
              <a:cxn ang="0">
                <a:pos x="1908382" y="7053048"/>
              </a:cxn>
              <a:cxn ang="0">
                <a:pos x="1986132" y="6265905"/>
              </a:cxn>
            </a:cxnLst>
            <a:rect l="T0" t="T1" r="T2" b="T3"/>
            <a:pathLst>
              <a:path w="12579556" h="16883384">
                <a:moveTo>
                  <a:pt x="2465569" y="6042552"/>
                </a:moveTo>
                <a:lnTo>
                  <a:pt x="2139888" y="5660071"/>
                </a:lnTo>
                <a:lnTo>
                  <a:pt x="2048228" y="5278044"/>
                </a:lnTo>
                <a:lnTo>
                  <a:pt x="2116538" y="4677191"/>
                </a:lnTo>
                <a:lnTo>
                  <a:pt x="2147586" y="3861975"/>
                </a:lnTo>
                <a:lnTo>
                  <a:pt x="2083412" y="3152840"/>
                </a:lnTo>
                <a:lnTo>
                  <a:pt x="2199007" y="2637889"/>
                </a:lnTo>
                <a:lnTo>
                  <a:pt x="2571589" y="2428247"/>
                </a:lnTo>
                <a:lnTo>
                  <a:pt x="3004780" y="2168928"/>
                </a:lnTo>
                <a:lnTo>
                  <a:pt x="2976966" y="1810253"/>
                </a:lnTo>
                <a:lnTo>
                  <a:pt x="3150837" y="1352223"/>
                </a:lnTo>
                <a:lnTo>
                  <a:pt x="3334932" y="849370"/>
                </a:lnTo>
                <a:lnTo>
                  <a:pt x="3665532" y="1366134"/>
                </a:lnTo>
                <a:lnTo>
                  <a:pt x="3924851" y="1810257"/>
                </a:lnTo>
                <a:lnTo>
                  <a:pt x="4504099" y="1945383"/>
                </a:lnTo>
                <a:lnTo>
                  <a:pt x="5171771" y="2044736"/>
                </a:lnTo>
                <a:lnTo>
                  <a:pt x="5715249" y="1683086"/>
                </a:lnTo>
                <a:lnTo>
                  <a:pt x="5900052" y="1274734"/>
                </a:lnTo>
                <a:lnTo>
                  <a:pt x="6007363" y="891220"/>
                </a:lnTo>
                <a:lnTo>
                  <a:pt x="5910983" y="631901"/>
                </a:lnTo>
                <a:lnTo>
                  <a:pt x="5841190" y="295802"/>
                </a:lnTo>
                <a:lnTo>
                  <a:pt x="5883169" y="0"/>
                </a:lnTo>
                <a:lnTo>
                  <a:pt x="6463387" y="16882"/>
                </a:lnTo>
                <a:lnTo>
                  <a:pt x="6865789" y="474912"/>
                </a:lnTo>
                <a:lnTo>
                  <a:pt x="7136040" y="1032297"/>
                </a:lnTo>
                <a:lnTo>
                  <a:pt x="7469876" y="1526097"/>
                </a:lnTo>
                <a:lnTo>
                  <a:pt x="7803711" y="1959288"/>
                </a:lnTo>
                <a:lnTo>
                  <a:pt x="8410774" y="1970220"/>
                </a:lnTo>
                <a:lnTo>
                  <a:pt x="8744610" y="1945381"/>
                </a:lnTo>
                <a:lnTo>
                  <a:pt x="9089377" y="1647315"/>
                </a:lnTo>
                <a:lnTo>
                  <a:pt x="9321078" y="1377118"/>
                </a:lnTo>
                <a:lnTo>
                  <a:pt x="9961970" y="1532562"/>
                </a:lnTo>
                <a:lnTo>
                  <a:pt x="10267992" y="1787161"/>
                </a:lnTo>
                <a:lnTo>
                  <a:pt x="10587918" y="2368477"/>
                </a:lnTo>
                <a:lnTo>
                  <a:pt x="10674855" y="2866419"/>
                </a:lnTo>
                <a:lnTo>
                  <a:pt x="10695232" y="3779505"/>
                </a:lnTo>
                <a:lnTo>
                  <a:pt x="11019623" y="4043545"/>
                </a:lnTo>
                <a:lnTo>
                  <a:pt x="11283665" y="4435014"/>
                </a:lnTo>
                <a:lnTo>
                  <a:pt x="11605080" y="5177202"/>
                </a:lnTo>
                <a:lnTo>
                  <a:pt x="11792533" y="5707222"/>
                </a:lnTo>
                <a:lnTo>
                  <a:pt x="11505727" y="6206782"/>
                </a:lnTo>
                <a:lnTo>
                  <a:pt x="11227776" y="6865269"/>
                </a:lnTo>
                <a:lnTo>
                  <a:pt x="10956038" y="7352860"/>
                </a:lnTo>
                <a:lnTo>
                  <a:pt x="10867289" y="7880619"/>
                </a:lnTo>
                <a:lnTo>
                  <a:pt x="10607127" y="8091168"/>
                </a:lnTo>
                <a:lnTo>
                  <a:pt x="10733978" y="8738139"/>
                </a:lnTo>
                <a:lnTo>
                  <a:pt x="11179587" y="9070489"/>
                </a:lnTo>
                <a:lnTo>
                  <a:pt x="11609803" y="9669853"/>
                </a:lnTo>
                <a:lnTo>
                  <a:pt x="11979409" y="9822119"/>
                </a:lnTo>
                <a:lnTo>
                  <a:pt x="12496301" y="10308222"/>
                </a:lnTo>
                <a:lnTo>
                  <a:pt x="12579556" y="10857269"/>
                </a:lnTo>
                <a:lnTo>
                  <a:pt x="12514477" y="11394533"/>
                </a:lnTo>
                <a:lnTo>
                  <a:pt x="12170424" y="11466718"/>
                </a:lnTo>
                <a:lnTo>
                  <a:pt x="11814725" y="11819183"/>
                </a:lnTo>
                <a:lnTo>
                  <a:pt x="11351135" y="12178382"/>
                </a:lnTo>
                <a:lnTo>
                  <a:pt x="10907853" y="12268026"/>
                </a:lnTo>
                <a:lnTo>
                  <a:pt x="10361397" y="12451343"/>
                </a:lnTo>
                <a:lnTo>
                  <a:pt x="10143799" y="12619005"/>
                </a:lnTo>
                <a:lnTo>
                  <a:pt x="9693470" y="13063128"/>
                </a:lnTo>
                <a:lnTo>
                  <a:pt x="9578460" y="13426522"/>
                </a:lnTo>
                <a:lnTo>
                  <a:pt x="9142294" y="13920325"/>
                </a:lnTo>
                <a:lnTo>
                  <a:pt x="9100053" y="14575576"/>
                </a:lnTo>
                <a:lnTo>
                  <a:pt x="8516341" y="15066401"/>
                </a:lnTo>
                <a:lnTo>
                  <a:pt x="8115687" y="15170479"/>
                </a:lnTo>
                <a:lnTo>
                  <a:pt x="7759987" y="15595972"/>
                </a:lnTo>
                <a:lnTo>
                  <a:pt x="7303447" y="15681420"/>
                </a:lnTo>
                <a:lnTo>
                  <a:pt x="6891858" y="15622557"/>
                </a:lnTo>
                <a:lnTo>
                  <a:pt x="6558025" y="15964091"/>
                </a:lnTo>
                <a:lnTo>
                  <a:pt x="6264935" y="16345279"/>
                </a:lnTo>
                <a:lnTo>
                  <a:pt x="5862281" y="16422517"/>
                </a:lnTo>
                <a:lnTo>
                  <a:pt x="5472556" y="16749748"/>
                </a:lnTo>
                <a:lnTo>
                  <a:pt x="4974033" y="16579107"/>
                </a:lnTo>
                <a:lnTo>
                  <a:pt x="4508047" y="16824264"/>
                </a:lnTo>
                <a:lnTo>
                  <a:pt x="4068647" y="16883384"/>
                </a:lnTo>
                <a:lnTo>
                  <a:pt x="3626011" y="16827497"/>
                </a:lnTo>
                <a:lnTo>
                  <a:pt x="3052972" y="16766886"/>
                </a:lnTo>
                <a:lnTo>
                  <a:pt x="2548240" y="16610158"/>
                </a:lnTo>
                <a:lnTo>
                  <a:pt x="1759350" y="16839916"/>
                </a:lnTo>
                <a:lnTo>
                  <a:pt x="1583470" y="16848910"/>
                </a:lnTo>
                <a:lnTo>
                  <a:pt x="1489095" y="16145661"/>
                </a:lnTo>
                <a:lnTo>
                  <a:pt x="1302934" y="15609498"/>
                </a:lnTo>
                <a:lnTo>
                  <a:pt x="1489098" y="15192084"/>
                </a:lnTo>
                <a:lnTo>
                  <a:pt x="1417748" y="14503717"/>
                </a:lnTo>
                <a:lnTo>
                  <a:pt x="1483012" y="13803897"/>
                </a:lnTo>
                <a:lnTo>
                  <a:pt x="931711" y="12670169"/>
                </a:lnTo>
                <a:lnTo>
                  <a:pt x="895943" y="12205933"/>
                </a:lnTo>
                <a:lnTo>
                  <a:pt x="953316" y="11794345"/>
                </a:lnTo>
                <a:lnTo>
                  <a:pt x="816704" y="11331592"/>
                </a:lnTo>
                <a:lnTo>
                  <a:pt x="582224" y="10764765"/>
                </a:lnTo>
                <a:lnTo>
                  <a:pt x="563594" y="10387461"/>
                </a:lnTo>
                <a:lnTo>
                  <a:pt x="223549" y="9865585"/>
                </a:lnTo>
                <a:lnTo>
                  <a:pt x="187779" y="9537961"/>
                </a:lnTo>
                <a:lnTo>
                  <a:pt x="0" y="9171589"/>
                </a:lnTo>
                <a:lnTo>
                  <a:pt x="108540" y="8912011"/>
                </a:lnTo>
                <a:lnTo>
                  <a:pt x="57824" y="8442147"/>
                </a:lnTo>
                <a:lnTo>
                  <a:pt x="200197" y="8074932"/>
                </a:lnTo>
                <a:lnTo>
                  <a:pt x="428468" y="7604482"/>
                </a:lnTo>
                <a:lnTo>
                  <a:pt x="541989" y="7267671"/>
                </a:lnTo>
                <a:lnTo>
                  <a:pt x="1246920" y="7123102"/>
                </a:lnTo>
                <a:lnTo>
                  <a:pt x="1908382" y="7053048"/>
                </a:lnTo>
                <a:lnTo>
                  <a:pt x="1875846" y="6717723"/>
                </a:lnTo>
                <a:lnTo>
                  <a:pt x="1986132" y="6265905"/>
                </a:lnTo>
                <a:lnTo>
                  <a:pt x="2465569" y="6042552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34" name="任意多边形 32">
            <a:extLst>
              <a:ext uri="{FF2B5EF4-FFF2-40B4-BE49-F238E27FC236}">
                <a16:creationId xmlns:a16="http://schemas.microsoft.com/office/drawing/2014/main" id="{9B67CD05-C826-45B0-9BC0-E716A1E7C721}"/>
              </a:ext>
            </a:extLst>
          </p:cNvPr>
          <p:cNvSpPr>
            <a:spLocks/>
          </p:cNvSpPr>
          <p:nvPr/>
        </p:nvSpPr>
        <p:spPr bwMode="auto">
          <a:xfrm>
            <a:off x="7317887" y="3649077"/>
            <a:ext cx="399449" cy="432952"/>
          </a:xfrm>
          <a:custGeom>
            <a:avLst/>
            <a:gdLst>
              <a:gd name="T0" fmla="*/ 7 w 3301419"/>
              <a:gd name="T1" fmla="*/ 2 h 4090828"/>
              <a:gd name="T2" fmla="*/ 5 w 3301419"/>
              <a:gd name="T3" fmla="*/ 2 h 4090828"/>
              <a:gd name="T4" fmla="*/ 3 w 3301419"/>
              <a:gd name="T5" fmla="*/ 2 h 4090828"/>
              <a:gd name="T6" fmla="*/ 1 w 3301419"/>
              <a:gd name="T7" fmla="*/ 2 h 4090828"/>
              <a:gd name="T8" fmla="*/ 0 w 3301419"/>
              <a:gd name="T9" fmla="*/ 3 h 4090828"/>
              <a:gd name="T10" fmla="*/ 0 w 3301419"/>
              <a:gd name="T11" fmla="*/ 5 h 4090828"/>
              <a:gd name="T12" fmla="*/ 1 w 3301419"/>
              <a:gd name="T13" fmla="*/ 5 h 4090828"/>
              <a:gd name="T14" fmla="*/ 2 w 3301419"/>
              <a:gd name="T15" fmla="*/ 5 h 4090828"/>
              <a:gd name="T16" fmla="*/ 4 w 3301419"/>
              <a:gd name="T17" fmla="*/ 5 h 4090828"/>
              <a:gd name="T18" fmla="*/ 4 w 3301419"/>
              <a:gd name="T19" fmla="*/ 6 h 4090828"/>
              <a:gd name="T20" fmla="*/ 5 w 3301419"/>
              <a:gd name="T21" fmla="*/ 8 h 4090828"/>
              <a:gd name="T22" fmla="*/ 5 w 3301419"/>
              <a:gd name="T23" fmla="*/ 10 h 4090828"/>
              <a:gd name="T24" fmla="*/ 4 w 3301419"/>
              <a:gd name="T25" fmla="*/ 11 h 4090828"/>
              <a:gd name="T26" fmla="*/ 4 w 3301419"/>
              <a:gd name="T27" fmla="*/ 12 h 4090828"/>
              <a:gd name="T28" fmla="*/ 5 w 3301419"/>
              <a:gd name="T29" fmla="*/ 14 h 4090828"/>
              <a:gd name="T30" fmla="*/ 6 w 3301419"/>
              <a:gd name="T31" fmla="*/ 15 h 4090828"/>
              <a:gd name="T32" fmla="*/ 7 w 3301419"/>
              <a:gd name="T33" fmla="*/ 15 h 4090828"/>
              <a:gd name="T34" fmla="*/ 8 w 3301419"/>
              <a:gd name="T35" fmla="*/ 13 h 4090828"/>
              <a:gd name="T36" fmla="*/ 11 w 3301419"/>
              <a:gd name="T37" fmla="*/ 11 h 4090828"/>
              <a:gd name="T38" fmla="*/ 11 w 3301419"/>
              <a:gd name="T39" fmla="*/ 10 h 4090828"/>
              <a:gd name="T40" fmla="*/ 12 w 3301419"/>
              <a:gd name="T41" fmla="*/ 6 h 4090828"/>
              <a:gd name="T42" fmla="*/ 12 w 3301419"/>
              <a:gd name="T43" fmla="*/ 6 h 4090828"/>
              <a:gd name="T44" fmla="*/ 12 w 3301419"/>
              <a:gd name="T45" fmla="*/ 4 h 4090828"/>
              <a:gd name="T46" fmla="*/ 12 w 3301419"/>
              <a:gd name="T47" fmla="*/ 3 h 4090828"/>
              <a:gd name="T48" fmla="*/ 12 w 3301419"/>
              <a:gd name="T49" fmla="*/ 2 h 4090828"/>
              <a:gd name="T50" fmla="*/ 12 w 3301419"/>
              <a:gd name="T51" fmla="*/ 1 h 4090828"/>
              <a:gd name="T52" fmla="*/ 11 w 3301419"/>
              <a:gd name="T53" fmla="*/ 1 h 4090828"/>
              <a:gd name="T54" fmla="*/ 10 w 3301419"/>
              <a:gd name="T55" fmla="*/ 0 h 4090828"/>
              <a:gd name="T56" fmla="*/ 8 w 3301419"/>
              <a:gd name="T57" fmla="*/ 1 h 4090828"/>
              <a:gd name="T58" fmla="*/ 7 w 3301419"/>
              <a:gd name="T59" fmla="*/ 2 h 40908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01419"/>
              <a:gd name="T91" fmla="*/ 0 h 4090828"/>
              <a:gd name="T92" fmla="*/ 3301419 w 3301419"/>
              <a:gd name="T93" fmla="*/ 4090828 h 40908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01419" h="4090828">
                <a:moveTo>
                  <a:pt x="1790582" y="632357"/>
                </a:moveTo>
                <a:lnTo>
                  <a:pt x="1360242" y="489080"/>
                </a:lnTo>
                <a:lnTo>
                  <a:pt x="816767" y="465728"/>
                </a:lnTo>
                <a:lnTo>
                  <a:pt x="282732" y="492314"/>
                </a:lnTo>
                <a:lnTo>
                  <a:pt x="15456" y="872594"/>
                </a:lnTo>
                <a:lnTo>
                  <a:pt x="0" y="1281916"/>
                </a:lnTo>
                <a:lnTo>
                  <a:pt x="274776" y="1296600"/>
                </a:lnTo>
                <a:lnTo>
                  <a:pt x="633450" y="1265549"/>
                </a:lnTo>
                <a:lnTo>
                  <a:pt x="968772" y="1341813"/>
                </a:lnTo>
                <a:lnTo>
                  <a:pt x="1026406" y="1593174"/>
                </a:lnTo>
                <a:lnTo>
                  <a:pt x="1350799" y="2113562"/>
                </a:lnTo>
                <a:cubicBezTo>
                  <a:pt x="1349807" y="2284868"/>
                  <a:pt x="1348816" y="2456173"/>
                  <a:pt x="1347824" y="2627479"/>
                </a:cubicBezTo>
                <a:lnTo>
                  <a:pt x="1200278" y="2972246"/>
                </a:lnTo>
                <a:lnTo>
                  <a:pt x="979965" y="3336872"/>
                </a:lnTo>
                <a:lnTo>
                  <a:pt x="1228352" y="3793670"/>
                </a:lnTo>
                <a:lnTo>
                  <a:pt x="1624284" y="4001826"/>
                </a:lnTo>
                <a:lnTo>
                  <a:pt x="1978948" y="4090828"/>
                </a:lnTo>
                <a:lnTo>
                  <a:pt x="2091756" y="3563915"/>
                </a:lnTo>
                <a:lnTo>
                  <a:pt x="2903740" y="3084019"/>
                </a:lnTo>
                <a:lnTo>
                  <a:pt x="2885369" y="2715902"/>
                </a:lnTo>
                <a:lnTo>
                  <a:pt x="3240440" y="1756557"/>
                </a:lnTo>
                <a:lnTo>
                  <a:pt x="3115841" y="1505465"/>
                </a:lnTo>
                <a:cubicBezTo>
                  <a:pt x="3115604" y="1351969"/>
                  <a:pt x="3115366" y="1198472"/>
                  <a:pt x="3115129" y="1044976"/>
                </a:cubicBezTo>
                <a:lnTo>
                  <a:pt x="3183437" y="731256"/>
                </a:lnTo>
                <a:lnTo>
                  <a:pt x="3301419" y="413075"/>
                </a:lnTo>
                <a:lnTo>
                  <a:pt x="3139966" y="155375"/>
                </a:lnTo>
                <a:lnTo>
                  <a:pt x="2862019" y="238945"/>
                </a:lnTo>
                <a:lnTo>
                  <a:pt x="2616607" y="0"/>
                </a:lnTo>
                <a:lnTo>
                  <a:pt x="2203532" y="293345"/>
                </a:lnTo>
                <a:lnTo>
                  <a:pt x="1790582" y="632357"/>
                </a:lnTo>
                <a:close/>
              </a:path>
            </a:pathLst>
          </a:custGeom>
          <a:solidFill>
            <a:schemeClr val="bg2"/>
          </a:solidFill>
          <a:ln w="3175" cmpd="sng">
            <a:solidFill>
              <a:srgbClr val="00206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28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66" name="object 914">
            <a:extLst>
              <a:ext uri="{FF2B5EF4-FFF2-40B4-BE49-F238E27FC236}">
                <a16:creationId xmlns:a16="http://schemas.microsoft.com/office/drawing/2014/main" id="{33BFB4CA-424E-465A-AE09-901E2617C3DF}"/>
              </a:ext>
            </a:extLst>
          </p:cNvPr>
          <p:cNvSpPr txBox="1"/>
          <p:nvPr/>
        </p:nvSpPr>
        <p:spPr>
          <a:xfrm>
            <a:off x="5594945" y="4957944"/>
            <a:ext cx="55752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2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Dalanzadgad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68" name="object 913">
            <a:extLst>
              <a:ext uri="{FF2B5EF4-FFF2-40B4-BE49-F238E27FC236}">
                <a16:creationId xmlns:a16="http://schemas.microsoft.com/office/drawing/2014/main" id="{E75A5B54-6801-4098-89C0-C820DC28DF72}"/>
              </a:ext>
            </a:extLst>
          </p:cNvPr>
          <p:cNvSpPr txBox="1"/>
          <p:nvPr/>
        </p:nvSpPr>
        <p:spPr>
          <a:xfrm>
            <a:off x="6674612" y="4202849"/>
            <a:ext cx="62246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Mandalgovi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69" name="object 905">
            <a:extLst>
              <a:ext uri="{FF2B5EF4-FFF2-40B4-BE49-F238E27FC236}">
                <a16:creationId xmlns:a16="http://schemas.microsoft.com/office/drawing/2014/main" id="{8185FAF8-1B43-4D20-BD87-7F8091EAF3BB}"/>
              </a:ext>
            </a:extLst>
          </p:cNvPr>
          <p:cNvSpPr txBox="1"/>
          <p:nvPr/>
        </p:nvSpPr>
        <p:spPr>
          <a:xfrm>
            <a:off x="7984392" y="4468481"/>
            <a:ext cx="55411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Sainshand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0" name="object 928">
            <a:extLst>
              <a:ext uri="{FF2B5EF4-FFF2-40B4-BE49-F238E27FC236}">
                <a16:creationId xmlns:a16="http://schemas.microsoft.com/office/drawing/2014/main" id="{11F8E0C6-B88D-400A-AC38-91B3582D5298}"/>
              </a:ext>
            </a:extLst>
          </p:cNvPr>
          <p:cNvSpPr txBox="1"/>
          <p:nvPr/>
        </p:nvSpPr>
        <p:spPr>
          <a:xfrm>
            <a:off x="7492808" y="3786115"/>
            <a:ext cx="31129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Чойр</a:t>
            </a:r>
            <a:endParaRPr kumimoji="0" sz="75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1" name="object 931">
            <a:extLst>
              <a:ext uri="{FF2B5EF4-FFF2-40B4-BE49-F238E27FC236}">
                <a16:creationId xmlns:a16="http://schemas.microsoft.com/office/drawing/2014/main" id="{BD8587D7-5342-4541-A020-C5475057C68A}"/>
              </a:ext>
            </a:extLst>
          </p:cNvPr>
          <p:cNvSpPr txBox="1"/>
          <p:nvPr/>
        </p:nvSpPr>
        <p:spPr>
          <a:xfrm>
            <a:off x="7779877" y="3191162"/>
            <a:ext cx="62217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Chingiskhaan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3" name="object 936">
            <a:extLst>
              <a:ext uri="{FF2B5EF4-FFF2-40B4-BE49-F238E27FC236}">
                <a16:creationId xmlns:a16="http://schemas.microsoft.com/office/drawing/2014/main" id="{967060D5-C650-42C7-93C7-20A9D4961FE6}"/>
              </a:ext>
            </a:extLst>
          </p:cNvPr>
          <p:cNvSpPr txBox="1"/>
          <p:nvPr/>
        </p:nvSpPr>
        <p:spPr>
          <a:xfrm>
            <a:off x="8863256" y="2904641"/>
            <a:ext cx="52060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err="1">
                <a:solidFill>
                  <a:srgbClr val="002060"/>
                </a:solidFill>
                <a:latin typeface="Segoe UI Semibold"/>
                <a:cs typeface="Segoe UI Semibold"/>
              </a:rPr>
              <a:t>Choibalsan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4" name="object 314">
            <a:extLst>
              <a:ext uri="{FF2B5EF4-FFF2-40B4-BE49-F238E27FC236}">
                <a16:creationId xmlns:a16="http://schemas.microsoft.com/office/drawing/2014/main" id="{2D912D76-1751-4D71-B852-50ED1EBE07DD}"/>
              </a:ext>
            </a:extLst>
          </p:cNvPr>
          <p:cNvSpPr txBox="1"/>
          <p:nvPr/>
        </p:nvSpPr>
        <p:spPr>
          <a:xfrm>
            <a:off x="6368950" y="3261250"/>
            <a:ext cx="66415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Zuunmod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5" name="object 911">
            <a:extLst>
              <a:ext uri="{FF2B5EF4-FFF2-40B4-BE49-F238E27FC236}">
                <a16:creationId xmlns:a16="http://schemas.microsoft.com/office/drawing/2014/main" id="{893A1F03-B32B-4D5C-A21F-0594BCE91FCA}"/>
              </a:ext>
            </a:extLst>
          </p:cNvPr>
          <p:cNvSpPr txBox="1"/>
          <p:nvPr/>
        </p:nvSpPr>
        <p:spPr>
          <a:xfrm>
            <a:off x="5814955" y="2874084"/>
            <a:ext cx="30892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Bulgan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6" name="object 900">
            <a:extLst>
              <a:ext uri="{FF2B5EF4-FFF2-40B4-BE49-F238E27FC236}">
                <a16:creationId xmlns:a16="http://schemas.microsoft.com/office/drawing/2014/main" id="{0D53CD99-B841-4048-9E20-8918F0E57B6B}"/>
              </a:ext>
            </a:extLst>
          </p:cNvPr>
          <p:cNvSpPr txBox="1"/>
          <p:nvPr/>
        </p:nvSpPr>
        <p:spPr>
          <a:xfrm>
            <a:off x="5958761" y="2652432"/>
            <a:ext cx="432046" cy="7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57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Erdenet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7" name="object 940">
            <a:extLst>
              <a:ext uri="{FF2B5EF4-FFF2-40B4-BE49-F238E27FC236}">
                <a16:creationId xmlns:a16="http://schemas.microsoft.com/office/drawing/2014/main" id="{B9000085-8A2B-4FD6-B80C-3C7A245A9DE7}"/>
              </a:ext>
            </a:extLst>
          </p:cNvPr>
          <p:cNvSpPr txBox="1"/>
          <p:nvPr/>
        </p:nvSpPr>
        <p:spPr>
          <a:xfrm>
            <a:off x="6699902" y="2602688"/>
            <a:ext cx="4358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Darkhan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8" name="object 927">
            <a:extLst>
              <a:ext uri="{FF2B5EF4-FFF2-40B4-BE49-F238E27FC236}">
                <a16:creationId xmlns:a16="http://schemas.microsoft.com/office/drawing/2014/main" id="{48623372-A13B-4FAF-A024-9AF15384C50F}"/>
              </a:ext>
            </a:extLst>
          </p:cNvPr>
          <p:cNvSpPr txBox="1"/>
          <p:nvPr/>
        </p:nvSpPr>
        <p:spPr>
          <a:xfrm>
            <a:off x="6804174" y="2340195"/>
            <a:ext cx="579463" cy="82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5555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Sukhbaatar</a:t>
            </a:r>
            <a:endParaRPr kumimoji="0" sz="800" b="0" i="0" u="none" strike="noStrike" kern="1200" cap="none" spc="0" normalizeH="0" baseline="5555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79" name="object 926">
            <a:extLst>
              <a:ext uri="{FF2B5EF4-FFF2-40B4-BE49-F238E27FC236}">
                <a16:creationId xmlns:a16="http://schemas.microsoft.com/office/drawing/2014/main" id="{383F0FEA-19B1-4039-8D39-DB6880F9D220}"/>
              </a:ext>
            </a:extLst>
          </p:cNvPr>
          <p:cNvSpPr txBox="1"/>
          <p:nvPr/>
        </p:nvSpPr>
        <p:spPr>
          <a:xfrm>
            <a:off x="4795310" y="3332656"/>
            <a:ext cx="43992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Tsetserleg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80" name="object 912">
            <a:extLst>
              <a:ext uri="{FF2B5EF4-FFF2-40B4-BE49-F238E27FC236}">
                <a16:creationId xmlns:a16="http://schemas.microsoft.com/office/drawing/2014/main" id="{06D9EC8D-6B01-423A-9648-F0C522D99D20}"/>
              </a:ext>
            </a:extLst>
          </p:cNvPr>
          <p:cNvSpPr txBox="1"/>
          <p:nvPr/>
        </p:nvSpPr>
        <p:spPr>
          <a:xfrm>
            <a:off x="4751430" y="2309247"/>
            <a:ext cx="39415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Moron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81" name="object 925">
            <a:extLst>
              <a:ext uri="{FF2B5EF4-FFF2-40B4-BE49-F238E27FC236}">
                <a16:creationId xmlns:a16="http://schemas.microsoft.com/office/drawing/2014/main" id="{F4323A4D-A89E-43DE-B755-58F1A429B650}"/>
              </a:ext>
            </a:extLst>
          </p:cNvPr>
          <p:cNvSpPr txBox="1"/>
          <p:nvPr/>
        </p:nvSpPr>
        <p:spPr>
          <a:xfrm>
            <a:off x="4239928" y="3847286"/>
            <a:ext cx="62089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Bayankhongor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82" name="object 910">
            <a:extLst>
              <a:ext uri="{FF2B5EF4-FFF2-40B4-BE49-F238E27FC236}">
                <a16:creationId xmlns:a16="http://schemas.microsoft.com/office/drawing/2014/main" id="{81286E0A-E35D-46DF-8527-E302B6687868}"/>
              </a:ext>
            </a:extLst>
          </p:cNvPr>
          <p:cNvSpPr txBox="1"/>
          <p:nvPr/>
        </p:nvSpPr>
        <p:spPr>
          <a:xfrm>
            <a:off x="5726233" y="3851655"/>
            <a:ext cx="5544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Arvaikheer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84" name="object 937">
            <a:extLst>
              <a:ext uri="{FF2B5EF4-FFF2-40B4-BE49-F238E27FC236}">
                <a16:creationId xmlns:a16="http://schemas.microsoft.com/office/drawing/2014/main" id="{35248F31-1395-4A41-ADA1-B983A2979CFC}"/>
              </a:ext>
            </a:extLst>
          </p:cNvPr>
          <p:cNvSpPr txBox="1"/>
          <p:nvPr/>
        </p:nvSpPr>
        <p:spPr>
          <a:xfrm>
            <a:off x="3511036" y="3166274"/>
            <a:ext cx="50393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Uliastai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387" name="object 168">
            <a:extLst>
              <a:ext uri="{FF2B5EF4-FFF2-40B4-BE49-F238E27FC236}">
                <a16:creationId xmlns:a16="http://schemas.microsoft.com/office/drawing/2014/main" id="{31B8F3FF-031A-444B-9AAA-9811C45FB2D2}"/>
              </a:ext>
            </a:extLst>
          </p:cNvPr>
          <p:cNvSpPr/>
          <p:nvPr/>
        </p:nvSpPr>
        <p:spPr>
          <a:xfrm>
            <a:off x="7904299" y="4547329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88" name="object 168">
            <a:extLst>
              <a:ext uri="{FF2B5EF4-FFF2-40B4-BE49-F238E27FC236}">
                <a16:creationId xmlns:a16="http://schemas.microsoft.com/office/drawing/2014/main" id="{D66536FC-95CA-46A7-8C7A-F848C9BC6322}"/>
              </a:ext>
            </a:extLst>
          </p:cNvPr>
          <p:cNvSpPr/>
          <p:nvPr/>
        </p:nvSpPr>
        <p:spPr>
          <a:xfrm>
            <a:off x="9000612" y="3647994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89" name="object 168">
            <a:extLst>
              <a:ext uri="{FF2B5EF4-FFF2-40B4-BE49-F238E27FC236}">
                <a16:creationId xmlns:a16="http://schemas.microsoft.com/office/drawing/2014/main" id="{22A95E98-F92F-46F8-85B8-84164778728E}"/>
              </a:ext>
            </a:extLst>
          </p:cNvPr>
          <p:cNvSpPr/>
          <p:nvPr/>
        </p:nvSpPr>
        <p:spPr>
          <a:xfrm>
            <a:off x="9424088" y="2979424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0" name="object 168">
            <a:extLst>
              <a:ext uri="{FF2B5EF4-FFF2-40B4-BE49-F238E27FC236}">
                <a16:creationId xmlns:a16="http://schemas.microsoft.com/office/drawing/2014/main" id="{04D014E5-C14D-480D-BE32-898B50E7A814}"/>
              </a:ext>
            </a:extLst>
          </p:cNvPr>
          <p:cNvSpPr/>
          <p:nvPr/>
        </p:nvSpPr>
        <p:spPr>
          <a:xfrm>
            <a:off x="7371081" y="3318141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1" name="object 168">
            <a:extLst>
              <a:ext uri="{FF2B5EF4-FFF2-40B4-BE49-F238E27FC236}">
                <a16:creationId xmlns:a16="http://schemas.microsoft.com/office/drawing/2014/main" id="{8D36E97B-9FCE-4CDB-9A48-155D515BDB99}"/>
              </a:ext>
            </a:extLst>
          </p:cNvPr>
          <p:cNvSpPr/>
          <p:nvPr/>
        </p:nvSpPr>
        <p:spPr>
          <a:xfrm>
            <a:off x="7449307" y="3869639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2" name="object 168">
            <a:extLst>
              <a:ext uri="{FF2B5EF4-FFF2-40B4-BE49-F238E27FC236}">
                <a16:creationId xmlns:a16="http://schemas.microsoft.com/office/drawing/2014/main" id="{865213C2-88C7-4E86-8FEB-A01337F7B7BA}"/>
              </a:ext>
            </a:extLst>
          </p:cNvPr>
          <p:cNvSpPr/>
          <p:nvPr/>
        </p:nvSpPr>
        <p:spPr>
          <a:xfrm>
            <a:off x="6626339" y="4154042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3" name="object 168">
            <a:extLst>
              <a:ext uri="{FF2B5EF4-FFF2-40B4-BE49-F238E27FC236}">
                <a16:creationId xmlns:a16="http://schemas.microsoft.com/office/drawing/2014/main" id="{377D8ED0-59EE-44D7-ACF3-F61951B22B98}"/>
              </a:ext>
            </a:extLst>
          </p:cNvPr>
          <p:cNvSpPr/>
          <p:nvPr/>
        </p:nvSpPr>
        <p:spPr>
          <a:xfrm>
            <a:off x="5657457" y="3961341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4" name="object 168">
            <a:extLst>
              <a:ext uri="{FF2B5EF4-FFF2-40B4-BE49-F238E27FC236}">
                <a16:creationId xmlns:a16="http://schemas.microsoft.com/office/drawing/2014/main" id="{D2FE9411-BFB9-485E-B0B0-0339314BE9A2}"/>
              </a:ext>
            </a:extLst>
          </p:cNvPr>
          <p:cNvSpPr/>
          <p:nvPr/>
        </p:nvSpPr>
        <p:spPr>
          <a:xfrm>
            <a:off x="6784720" y="3301541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5" name="object 168">
            <a:extLst>
              <a:ext uri="{FF2B5EF4-FFF2-40B4-BE49-F238E27FC236}">
                <a16:creationId xmlns:a16="http://schemas.microsoft.com/office/drawing/2014/main" id="{8D453F90-56A3-461B-BCBF-3823420B1FA4}"/>
              </a:ext>
            </a:extLst>
          </p:cNvPr>
          <p:cNvSpPr/>
          <p:nvPr/>
        </p:nvSpPr>
        <p:spPr>
          <a:xfrm>
            <a:off x="6934513" y="3151999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6" name="object 168">
            <a:extLst>
              <a:ext uri="{FF2B5EF4-FFF2-40B4-BE49-F238E27FC236}">
                <a16:creationId xmlns:a16="http://schemas.microsoft.com/office/drawing/2014/main" id="{C95EB88B-AF0D-49E8-83CC-3673B5A5BA67}"/>
              </a:ext>
            </a:extLst>
          </p:cNvPr>
          <p:cNvSpPr/>
          <p:nvPr/>
        </p:nvSpPr>
        <p:spPr>
          <a:xfrm>
            <a:off x="6758628" y="2350167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8" name="object 168">
            <a:extLst>
              <a:ext uri="{FF2B5EF4-FFF2-40B4-BE49-F238E27FC236}">
                <a16:creationId xmlns:a16="http://schemas.microsoft.com/office/drawing/2014/main" id="{7CE0C767-3197-43B2-B5B6-BB321E7C64B7}"/>
              </a:ext>
            </a:extLst>
          </p:cNvPr>
          <p:cNvSpPr/>
          <p:nvPr/>
        </p:nvSpPr>
        <p:spPr>
          <a:xfrm>
            <a:off x="6043056" y="2799719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399" name="object 168">
            <a:extLst>
              <a:ext uri="{FF2B5EF4-FFF2-40B4-BE49-F238E27FC236}">
                <a16:creationId xmlns:a16="http://schemas.microsoft.com/office/drawing/2014/main" id="{644D3F80-AAD3-4CE1-9269-B4156E23FD77}"/>
              </a:ext>
            </a:extLst>
          </p:cNvPr>
          <p:cNvSpPr/>
          <p:nvPr/>
        </p:nvSpPr>
        <p:spPr>
          <a:xfrm>
            <a:off x="5802948" y="2847870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00" name="object 168">
            <a:extLst>
              <a:ext uri="{FF2B5EF4-FFF2-40B4-BE49-F238E27FC236}">
                <a16:creationId xmlns:a16="http://schemas.microsoft.com/office/drawing/2014/main" id="{559D09BB-2F1C-4C02-8A2B-D0736DC71E83}"/>
              </a:ext>
            </a:extLst>
          </p:cNvPr>
          <p:cNvSpPr/>
          <p:nvPr/>
        </p:nvSpPr>
        <p:spPr>
          <a:xfrm>
            <a:off x="5242524" y="3399616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01" name="object 168">
            <a:extLst>
              <a:ext uri="{FF2B5EF4-FFF2-40B4-BE49-F238E27FC236}">
                <a16:creationId xmlns:a16="http://schemas.microsoft.com/office/drawing/2014/main" id="{43CA7AAC-7A85-4397-BF15-4940EE04A85B}"/>
              </a:ext>
            </a:extLst>
          </p:cNvPr>
          <p:cNvSpPr/>
          <p:nvPr/>
        </p:nvSpPr>
        <p:spPr>
          <a:xfrm>
            <a:off x="4030085" y="3162790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02" name="object 168">
            <a:extLst>
              <a:ext uri="{FF2B5EF4-FFF2-40B4-BE49-F238E27FC236}">
                <a16:creationId xmlns:a16="http://schemas.microsoft.com/office/drawing/2014/main" id="{4F0F08A6-93B0-4682-AB09-A5314B9EADB3}"/>
              </a:ext>
            </a:extLst>
          </p:cNvPr>
          <p:cNvSpPr/>
          <p:nvPr/>
        </p:nvSpPr>
        <p:spPr>
          <a:xfrm>
            <a:off x="2282303" y="2472171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03" name="object 168">
            <a:extLst>
              <a:ext uri="{FF2B5EF4-FFF2-40B4-BE49-F238E27FC236}">
                <a16:creationId xmlns:a16="http://schemas.microsoft.com/office/drawing/2014/main" id="{EBB337AF-1A5C-44ED-8361-FA73F034C653}"/>
              </a:ext>
            </a:extLst>
          </p:cNvPr>
          <p:cNvSpPr/>
          <p:nvPr/>
        </p:nvSpPr>
        <p:spPr>
          <a:xfrm>
            <a:off x="1697607" y="2526681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EC2C861D-8973-4C12-ADA0-8F7C927EC9AA}"/>
              </a:ext>
            </a:extLst>
          </p:cNvPr>
          <p:cNvCxnSpPr>
            <a:cxnSpLocks/>
          </p:cNvCxnSpPr>
          <p:nvPr/>
        </p:nvCxnSpPr>
        <p:spPr>
          <a:xfrm flipV="1">
            <a:off x="1719066" y="2494374"/>
            <a:ext cx="538301" cy="3641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AC04DBB8-3506-4B9C-87DE-3EA5B7CCF6B2}"/>
              </a:ext>
            </a:extLst>
          </p:cNvPr>
          <p:cNvCxnSpPr>
            <a:cxnSpLocks/>
          </p:cNvCxnSpPr>
          <p:nvPr/>
        </p:nvCxnSpPr>
        <p:spPr>
          <a:xfrm flipV="1">
            <a:off x="2315114" y="2249322"/>
            <a:ext cx="183505" cy="20591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3AA88094-7938-4F54-9E43-74243BD30564}"/>
              </a:ext>
            </a:extLst>
          </p:cNvPr>
          <p:cNvCxnSpPr>
            <a:cxnSpLocks/>
          </p:cNvCxnSpPr>
          <p:nvPr/>
        </p:nvCxnSpPr>
        <p:spPr>
          <a:xfrm>
            <a:off x="2294946" y="1838154"/>
            <a:ext cx="214909" cy="39296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B198EFB8-1EA1-4C80-B309-33D86778D204}"/>
              </a:ext>
            </a:extLst>
          </p:cNvPr>
          <p:cNvCxnSpPr>
            <a:cxnSpLocks/>
          </p:cNvCxnSpPr>
          <p:nvPr/>
        </p:nvCxnSpPr>
        <p:spPr>
          <a:xfrm>
            <a:off x="2290150" y="2507596"/>
            <a:ext cx="12098" cy="3970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C40FB4FE-A0C5-42D0-A1A2-ACF89F7564B0}"/>
              </a:ext>
            </a:extLst>
          </p:cNvPr>
          <p:cNvCxnSpPr>
            <a:cxnSpLocks/>
          </p:cNvCxnSpPr>
          <p:nvPr/>
        </p:nvCxnSpPr>
        <p:spPr>
          <a:xfrm flipV="1">
            <a:off x="2204321" y="2814962"/>
            <a:ext cx="164601" cy="2636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EBFEDF64-A9FF-4BFC-B0A7-BC00BFDB5BF7}"/>
              </a:ext>
            </a:extLst>
          </p:cNvPr>
          <p:cNvCxnSpPr>
            <a:cxnSpLocks/>
          </p:cNvCxnSpPr>
          <p:nvPr/>
        </p:nvCxnSpPr>
        <p:spPr>
          <a:xfrm>
            <a:off x="2364867" y="2814403"/>
            <a:ext cx="222464" cy="673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1F1FBCA4-6D9D-4CDF-BC2A-2F5EF9622A9F}"/>
              </a:ext>
            </a:extLst>
          </p:cNvPr>
          <p:cNvCxnSpPr>
            <a:cxnSpLocks/>
          </p:cNvCxnSpPr>
          <p:nvPr/>
        </p:nvCxnSpPr>
        <p:spPr>
          <a:xfrm flipV="1">
            <a:off x="3633271" y="3185475"/>
            <a:ext cx="396815" cy="57230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DAE4C37F-098E-4BB9-B163-6492B0734A4E}"/>
              </a:ext>
            </a:extLst>
          </p:cNvPr>
          <p:cNvCxnSpPr>
            <a:cxnSpLocks/>
          </p:cNvCxnSpPr>
          <p:nvPr/>
        </p:nvCxnSpPr>
        <p:spPr>
          <a:xfrm flipV="1">
            <a:off x="4044907" y="2680423"/>
            <a:ext cx="200429" cy="47620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E3174914-645D-4B18-930D-B3AB7EB2CF2D}"/>
              </a:ext>
            </a:extLst>
          </p:cNvPr>
          <p:cNvCxnSpPr>
            <a:cxnSpLocks/>
          </p:cNvCxnSpPr>
          <p:nvPr/>
        </p:nvCxnSpPr>
        <p:spPr>
          <a:xfrm flipV="1">
            <a:off x="4241617" y="2472171"/>
            <a:ext cx="667561" cy="21258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635C1521-30BA-4F0A-B3E5-BD03261F7F25}"/>
              </a:ext>
            </a:extLst>
          </p:cNvPr>
          <p:cNvCxnSpPr>
            <a:cxnSpLocks/>
          </p:cNvCxnSpPr>
          <p:nvPr/>
        </p:nvCxnSpPr>
        <p:spPr>
          <a:xfrm>
            <a:off x="4947942" y="2472171"/>
            <a:ext cx="853712" cy="391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7271E1E8-AAD7-486E-A114-79F3FB720214}"/>
              </a:ext>
            </a:extLst>
          </p:cNvPr>
          <p:cNvCxnSpPr>
            <a:cxnSpLocks/>
          </p:cNvCxnSpPr>
          <p:nvPr/>
        </p:nvCxnSpPr>
        <p:spPr>
          <a:xfrm flipH="1">
            <a:off x="5664698" y="2879500"/>
            <a:ext cx="141434" cy="10852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67C9B964-FE92-4B13-80EF-9E345E5684F0}"/>
              </a:ext>
            </a:extLst>
          </p:cNvPr>
          <p:cNvCxnSpPr>
            <a:cxnSpLocks/>
          </p:cNvCxnSpPr>
          <p:nvPr/>
        </p:nvCxnSpPr>
        <p:spPr>
          <a:xfrm flipH="1">
            <a:off x="5266949" y="3979190"/>
            <a:ext cx="384329" cy="23951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B3F79632-224F-490A-8D3C-2320702D1D1F}"/>
              </a:ext>
            </a:extLst>
          </p:cNvPr>
          <p:cNvCxnSpPr>
            <a:cxnSpLocks/>
          </p:cNvCxnSpPr>
          <p:nvPr/>
        </p:nvCxnSpPr>
        <p:spPr>
          <a:xfrm flipH="1" flipV="1">
            <a:off x="4882573" y="3962702"/>
            <a:ext cx="389497" cy="249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D4F9C848-F6F2-4C97-9073-E3E7D8ECD139}"/>
              </a:ext>
            </a:extLst>
          </p:cNvPr>
          <p:cNvCxnSpPr>
            <a:cxnSpLocks/>
          </p:cNvCxnSpPr>
          <p:nvPr/>
        </p:nvCxnSpPr>
        <p:spPr>
          <a:xfrm flipH="1" flipV="1">
            <a:off x="5262631" y="3429130"/>
            <a:ext cx="460986" cy="12064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3D27275B-B477-4C8F-AAA4-96DA945387C0}"/>
              </a:ext>
            </a:extLst>
          </p:cNvPr>
          <p:cNvCxnSpPr>
            <a:cxnSpLocks/>
          </p:cNvCxnSpPr>
          <p:nvPr/>
        </p:nvCxnSpPr>
        <p:spPr>
          <a:xfrm flipH="1">
            <a:off x="7811796" y="3370924"/>
            <a:ext cx="279033" cy="26174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28AFCD63-659D-4765-8D38-13D03BD56E87}"/>
              </a:ext>
            </a:extLst>
          </p:cNvPr>
          <p:cNvCxnSpPr>
            <a:cxnSpLocks/>
          </p:cNvCxnSpPr>
          <p:nvPr/>
        </p:nvCxnSpPr>
        <p:spPr>
          <a:xfrm flipH="1">
            <a:off x="7754882" y="3624824"/>
            <a:ext cx="59334" cy="2666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0ED25AC8-EFB8-4C0E-89DF-3AA80756EB3E}"/>
              </a:ext>
            </a:extLst>
          </p:cNvPr>
          <p:cNvCxnSpPr>
            <a:cxnSpLocks/>
          </p:cNvCxnSpPr>
          <p:nvPr/>
        </p:nvCxnSpPr>
        <p:spPr>
          <a:xfrm flipH="1" flipV="1">
            <a:off x="7459191" y="3879300"/>
            <a:ext cx="301254" cy="930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FB309BD9-DCC5-43EC-890F-FB9FC717AE51}"/>
              </a:ext>
            </a:extLst>
          </p:cNvPr>
          <p:cNvCxnSpPr>
            <a:cxnSpLocks/>
          </p:cNvCxnSpPr>
          <p:nvPr/>
        </p:nvCxnSpPr>
        <p:spPr>
          <a:xfrm>
            <a:off x="7476750" y="3883051"/>
            <a:ext cx="404078" cy="25005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B43B55B9-5783-4548-9DF3-C62C175E705B}"/>
              </a:ext>
            </a:extLst>
          </p:cNvPr>
          <p:cNvCxnSpPr>
            <a:cxnSpLocks/>
          </p:cNvCxnSpPr>
          <p:nvPr/>
        </p:nvCxnSpPr>
        <p:spPr>
          <a:xfrm>
            <a:off x="7934216" y="4562139"/>
            <a:ext cx="804816" cy="37047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8AC50E6B-467B-434F-A449-206D9B59D056}"/>
              </a:ext>
            </a:extLst>
          </p:cNvPr>
          <p:cNvCxnSpPr>
            <a:cxnSpLocks/>
          </p:cNvCxnSpPr>
          <p:nvPr/>
        </p:nvCxnSpPr>
        <p:spPr>
          <a:xfrm flipH="1">
            <a:off x="5834451" y="2829211"/>
            <a:ext cx="218658" cy="3120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9C12CFCD-92AF-4E3B-80DD-7676CEF7BF70}"/>
              </a:ext>
            </a:extLst>
          </p:cNvPr>
          <p:cNvCxnSpPr>
            <a:cxnSpLocks/>
          </p:cNvCxnSpPr>
          <p:nvPr/>
        </p:nvCxnSpPr>
        <p:spPr>
          <a:xfrm flipH="1">
            <a:off x="6054476" y="2649969"/>
            <a:ext cx="601847" cy="19167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645914E7-773B-4449-89FB-1895D648D50E}"/>
              </a:ext>
            </a:extLst>
          </p:cNvPr>
          <p:cNvCxnSpPr>
            <a:cxnSpLocks/>
          </p:cNvCxnSpPr>
          <p:nvPr/>
        </p:nvCxnSpPr>
        <p:spPr>
          <a:xfrm flipH="1" flipV="1">
            <a:off x="6069796" y="2839770"/>
            <a:ext cx="844775" cy="32985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1140C37-5297-476F-BB16-DCF57A45208C}"/>
              </a:ext>
            </a:extLst>
          </p:cNvPr>
          <p:cNvCxnSpPr>
            <a:cxnSpLocks/>
          </p:cNvCxnSpPr>
          <p:nvPr/>
        </p:nvCxnSpPr>
        <p:spPr>
          <a:xfrm flipH="1" flipV="1">
            <a:off x="6618371" y="2673759"/>
            <a:ext cx="302843" cy="5050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43AD3CFC-EDE7-4968-8E69-5CFB430C1A14}"/>
              </a:ext>
            </a:extLst>
          </p:cNvPr>
          <p:cNvCxnSpPr>
            <a:cxnSpLocks/>
          </p:cNvCxnSpPr>
          <p:nvPr/>
        </p:nvCxnSpPr>
        <p:spPr>
          <a:xfrm flipH="1" flipV="1">
            <a:off x="6864698" y="3156646"/>
            <a:ext cx="516941" cy="14813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05B00692-FE6D-436B-B763-5C02CD4E69CA}"/>
              </a:ext>
            </a:extLst>
          </p:cNvPr>
          <p:cNvCxnSpPr>
            <a:cxnSpLocks/>
          </p:cNvCxnSpPr>
          <p:nvPr/>
        </p:nvCxnSpPr>
        <p:spPr>
          <a:xfrm flipH="1" flipV="1">
            <a:off x="7381639" y="3304784"/>
            <a:ext cx="72421" cy="57826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86105F46-1F88-43BA-A01D-4D6FC894E7DE}"/>
              </a:ext>
            </a:extLst>
          </p:cNvPr>
          <p:cNvCxnSpPr>
            <a:cxnSpLocks/>
          </p:cNvCxnSpPr>
          <p:nvPr/>
        </p:nvCxnSpPr>
        <p:spPr>
          <a:xfrm flipV="1">
            <a:off x="6657689" y="3879300"/>
            <a:ext cx="801502" cy="28568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20A63BB9-9FCB-4F14-BFE4-D302294E77EB}"/>
              </a:ext>
            </a:extLst>
          </p:cNvPr>
          <p:cNvCxnSpPr>
            <a:cxnSpLocks/>
          </p:cNvCxnSpPr>
          <p:nvPr/>
        </p:nvCxnSpPr>
        <p:spPr>
          <a:xfrm flipV="1">
            <a:off x="6534461" y="4185566"/>
            <a:ext cx="103606" cy="77027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E59F46A7-0926-488B-A4EE-BCC786039246}"/>
              </a:ext>
            </a:extLst>
          </p:cNvPr>
          <p:cNvCxnSpPr>
            <a:cxnSpLocks/>
          </p:cNvCxnSpPr>
          <p:nvPr/>
        </p:nvCxnSpPr>
        <p:spPr>
          <a:xfrm flipH="1" flipV="1">
            <a:off x="7075208" y="5283099"/>
            <a:ext cx="127323" cy="74859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object 30">
            <a:extLst>
              <a:ext uri="{FF2B5EF4-FFF2-40B4-BE49-F238E27FC236}">
                <a16:creationId xmlns:a16="http://schemas.microsoft.com/office/drawing/2014/main" id="{86D301A7-7E19-44D7-8B7C-FE261E4E3E04}"/>
              </a:ext>
            </a:extLst>
          </p:cNvPr>
          <p:cNvSpPr/>
          <p:nvPr/>
        </p:nvSpPr>
        <p:spPr>
          <a:xfrm rot="20405729">
            <a:off x="6491451" y="3272051"/>
            <a:ext cx="590489" cy="800537"/>
          </a:xfrm>
          <a:custGeom>
            <a:avLst/>
            <a:gdLst/>
            <a:ahLst/>
            <a:cxnLst/>
            <a:rect l="l" t="t" r="r" b="b"/>
            <a:pathLst>
              <a:path w="193675" h="1144904">
                <a:moveTo>
                  <a:pt x="0" y="1144765"/>
                </a:moveTo>
                <a:lnTo>
                  <a:pt x="193179" y="0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4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Light" panose="020B0502040204020203" pitchFamily="34" charset="0"/>
              <a:ea typeface="ＭＳ Ｐゴシック" charset="0"/>
              <a:cs typeface="Segoe UI Light" panose="020B0502040204020203" pitchFamily="34" charset="0"/>
            </a:endParaRPr>
          </a:p>
        </p:txBody>
      </p:sp>
      <p:sp>
        <p:nvSpPr>
          <p:cNvPr id="458" name="object 833">
            <a:extLst>
              <a:ext uri="{FF2B5EF4-FFF2-40B4-BE49-F238E27FC236}">
                <a16:creationId xmlns:a16="http://schemas.microsoft.com/office/drawing/2014/main" id="{93B2712A-510B-4C6C-AF4D-BB9CF360E340}"/>
              </a:ext>
            </a:extLst>
          </p:cNvPr>
          <p:cNvSpPr/>
          <p:nvPr/>
        </p:nvSpPr>
        <p:spPr>
          <a:xfrm>
            <a:off x="6469966" y="4958226"/>
            <a:ext cx="121619" cy="11771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59" name="object 938">
            <a:extLst>
              <a:ext uri="{FF2B5EF4-FFF2-40B4-BE49-F238E27FC236}">
                <a16:creationId xmlns:a16="http://schemas.microsoft.com/office/drawing/2014/main" id="{2470488E-E192-4E48-994A-E37742D09F6B}"/>
              </a:ext>
            </a:extLst>
          </p:cNvPr>
          <p:cNvSpPr txBox="1"/>
          <p:nvPr/>
        </p:nvSpPr>
        <p:spPr>
          <a:xfrm>
            <a:off x="6323258" y="5139591"/>
            <a:ext cx="35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" b="1" i="0" u="none" strike="noStrike" kern="1200" cap="none" spc="-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T</a:t>
            </a:r>
            <a:r>
              <a:rPr kumimoji="0" sz="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a</a:t>
            </a:r>
            <a:r>
              <a:rPr kumimoji="0" sz="500" b="1" i="0" u="none" strike="noStrike" kern="1200" cap="none" spc="-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v</a:t>
            </a:r>
            <a:r>
              <a:rPr kumimoji="0" sz="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a</a:t>
            </a:r>
            <a:r>
              <a:rPr kumimoji="0" sz="500" b="1" i="0" u="none" strike="noStrike" kern="1200" cap="none" spc="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n</a:t>
            </a:r>
            <a:r>
              <a:rPr kumimoji="0" sz="500" b="1" i="0" u="none" strike="noStrike" kern="1200" cap="none" spc="-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t</a:t>
            </a:r>
            <a:r>
              <a:rPr kumimoji="0" sz="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ol</a:t>
            </a:r>
            <a:r>
              <a:rPr kumimoji="0" sz="500" b="1" i="0" u="none" strike="noStrike" kern="1200" cap="none" spc="-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g</a:t>
            </a:r>
            <a:r>
              <a:rPr kumimoji="0" sz="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oi</a:t>
            </a: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461" name="object 168">
            <a:extLst>
              <a:ext uri="{FF2B5EF4-FFF2-40B4-BE49-F238E27FC236}">
                <a16:creationId xmlns:a16="http://schemas.microsoft.com/office/drawing/2014/main" id="{95DB583A-219D-4310-9D9B-9D6B91CB0893}"/>
              </a:ext>
            </a:extLst>
          </p:cNvPr>
          <p:cNvSpPr/>
          <p:nvPr/>
        </p:nvSpPr>
        <p:spPr>
          <a:xfrm>
            <a:off x="2295006" y="2900084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62" name="object 168">
            <a:extLst>
              <a:ext uri="{FF2B5EF4-FFF2-40B4-BE49-F238E27FC236}">
                <a16:creationId xmlns:a16="http://schemas.microsoft.com/office/drawing/2014/main" id="{118547D0-C04D-4CE3-A7AC-D06EFCC5ED03}"/>
              </a:ext>
            </a:extLst>
          </p:cNvPr>
          <p:cNvSpPr/>
          <p:nvPr/>
        </p:nvSpPr>
        <p:spPr>
          <a:xfrm>
            <a:off x="2509855" y="2219776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65" name="object 168">
            <a:extLst>
              <a:ext uri="{FF2B5EF4-FFF2-40B4-BE49-F238E27FC236}">
                <a16:creationId xmlns:a16="http://schemas.microsoft.com/office/drawing/2014/main" id="{06285F9B-6D9B-4FF6-A463-B48A5A2F0B09}"/>
              </a:ext>
            </a:extLst>
          </p:cNvPr>
          <p:cNvSpPr/>
          <p:nvPr/>
        </p:nvSpPr>
        <p:spPr>
          <a:xfrm>
            <a:off x="4858683" y="3945231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pic>
        <p:nvPicPr>
          <p:cNvPr id="466" name="Graphic 465" descr="Marker">
            <a:extLst>
              <a:ext uri="{FF2B5EF4-FFF2-40B4-BE49-F238E27FC236}">
                <a16:creationId xmlns:a16="http://schemas.microsoft.com/office/drawing/2014/main" id="{61B9C4E7-BB81-408E-ADC0-628AB19519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125031" y="4756544"/>
            <a:ext cx="226515" cy="246767"/>
          </a:xfrm>
          <a:prstGeom prst="rect">
            <a:avLst/>
          </a:prstGeom>
        </p:spPr>
      </p:pic>
      <p:sp>
        <p:nvSpPr>
          <p:cNvPr id="469" name="object 860">
            <a:extLst>
              <a:ext uri="{FF2B5EF4-FFF2-40B4-BE49-F238E27FC236}">
                <a16:creationId xmlns:a16="http://schemas.microsoft.com/office/drawing/2014/main" id="{4DA7FC07-302B-40D6-87ED-ABA43238763F}"/>
              </a:ext>
            </a:extLst>
          </p:cNvPr>
          <p:cNvSpPr txBox="1"/>
          <p:nvPr/>
        </p:nvSpPr>
        <p:spPr>
          <a:xfrm>
            <a:off x="6818894" y="5043583"/>
            <a:ext cx="47526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Oyutolgoi</a:t>
            </a: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471" name="object 859">
            <a:extLst>
              <a:ext uri="{FF2B5EF4-FFF2-40B4-BE49-F238E27FC236}">
                <a16:creationId xmlns:a16="http://schemas.microsoft.com/office/drawing/2014/main" id="{68CF61F5-022C-4851-B80D-05675BFEE3D3}"/>
              </a:ext>
            </a:extLst>
          </p:cNvPr>
          <p:cNvSpPr/>
          <p:nvPr/>
        </p:nvSpPr>
        <p:spPr>
          <a:xfrm>
            <a:off x="7014453" y="5166744"/>
            <a:ext cx="109677" cy="10888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72" name="object 900">
            <a:extLst>
              <a:ext uri="{FF2B5EF4-FFF2-40B4-BE49-F238E27FC236}">
                <a16:creationId xmlns:a16="http://schemas.microsoft.com/office/drawing/2014/main" id="{613CF971-785D-43F0-8E69-DF27F14E63CB}"/>
              </a:ext>
            </a:extLst>
          </p:cNvPr>
          <p:cNvSpPr txBox="1"/>
          <p:nvPr/>
        </p:nvSpPr>
        <p:spPr>
          <a:xfrm>
            <a:off x="7003364" y="5174535"/>
            <a:ext cx="1323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1145" algn="l"/>
              </a:tabLst>
              <a:defRPr/>
            </a:pPr>
            <a:r>
              <a:rPr kumimoji="0" sz="500" b="1" i="0" u="none" strike="noStrike" kern="1200" cap="none" spc="-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</a:rPr>
              <a:t>C</a:t>
            </a:r>
            <a:r>
              <a:rPr kumimoji="0" sz="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</a:rPr>
              <a:t>u</a:t>
            </a:r>
            <a:endParaRPr kumimoji="0" sz="3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pic>
        <p:nvPicPr>
          <p:cNvPr id="476" name="Graphic 280" descr="Marker">
            <a:extLst>
              <a:ext uri="{FF2B5EF4-FFF2-40B4-BE49-F238E27FC236}">
                <a16:creationId xmlns:a16="http://schemas.microsoft.com/office/drawing/2014/main" id="{A13C18C8-3D6E-4B9D-AB15-46BD99EB7F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4581" y="2847944"/>
            <a:ext cx="292379" cy="289651"/>
          </a:xfrm>
          <a:prstGeom prst="rect">
            <a:avLst/>
          </a:prstGeom>
        </p:spPr>
      </p:pic>
      <p:pic>
        <p:nvPicPr>
          <p:cNvPr id="488" name="Graphic 487" descr="Marker">
            <a:extLst>
              <a:ext uri="{FF2B5EF4-FFF2-40B4-BE49-F238E27FC236}">
                <a16:creationId xmlns:a16="http://schemas.microsoft.com/office/drawing/2014/main" id="{94F7BC42-AF75-4F94-9F9B-61CCB27C5F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155" y="2872197"/>
            <a:ext cx="249091" cy="246767"/>
          </a:xfrm>
          <a:prstGeom prst="rect">
            <a:avLst/>
          </a:prstGeom>
        </p:spPr>
      </p:pic>
      <p:pic>
        <p:nvPicPr>
          <p:cNvPr id="496" name="Graphic 495" descr="Marker">
            <a:extLst>
              <a:ext uri="{FF2B5EF4-FFF2-40B4-BE49-F238E27FC236}">
                <a16:creationId xmlns:a16="http://schemas.microsoft.com/office/drawing/2014/main" id="{D2514C97-289B-4AE1-8090-E022509D17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1778" y="2777583"/>
            <a:ext cx="249091" cy="203833"/>
          </a:xfrm>
          <a:prstGeom prst="rect">
            <a:avLst/>
          </a:prstGeom>
        </p:spPr>
      </p:pic>
      <p:sp>
        <p:nvSpPr>
          <p:cNvPr id="512" name="object 859">
            <a:extLst>
              <a:ext uri="{FF2B5EF4-FFF2-40B4-BE49-F238E27FC236}">
                <a16:creationId xmlns:a16="http://schemas.microsoft.com/office/drawing/2014/main" id="{9B790D01-B60D-4B55-A20D-D12D6FA4B07B}"/>
              </a:ext>
            </a:extLst>
          </p:cNvPr>
          <p:cNvSpPr/>
          <p:nvPr/>
        </p:nvSpPr>
        <p:spPr>
          <a:xfrm>
            <a:off x="7661807" y="5073360"/>
            <a:ext cx="109677" cy="10888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513" name="object 888">
            <a:extLst>
              <a:ext uri="{FF2B5EF4-FFF2-40B4-BE49-F238E27FC236}">
                <a16:creationId xmlns:a16="http://schemas.microsoft.com/office/drawing/2014/main" id="{D85667E3-9D53-4268-AF3E-82852C4F640F}"/>
              </a:ext>
            </a:extLst>
          </p:cNvPr>
          <p:cNvSpPr txBox="1"/>
          <p:nvPr/>
        </p:nvSpPr>
        <p:spPr>
          <a:xfrm>
            <a:off x="7490843" y="4997636"/>
            <a:ext cx="49354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</a:rPr>
              <a:t>Tsagaansuvarga</a:t>
            </a: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ＭＳ Ｐゴシック" charset="0"/>
              <a:cs typeface="Tahoma"/>
            </a:endParaRPr>
          </a:p>
        </p:txBody>
      </p:sp>
      <p:sp>
        <p:nvSpPr>
          <p:cNvPr id="514" name="object 168">
            <a:extLst>
              <a:ext uri="{FF2B5EF4-FFF2-40B4-BE49-F238E27FC236}">
                <a16:creationId xmlns:a16="http://schemas.microsoft.com/office/drawing/2014/main" id="{EBCC6B33-BB1D-48F4-A139-6C7A3F8804E8}"/>
              </a:ext>
            </a:extLst>
          </p:cNvPr>
          <p:cNvSpPr/>
          <p:nvPr/>
        </p:nvSpPr>
        <p:spPr>
          <a:xfrm>
            <a:off x="7554216" y="4960959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527" name="object 886">
            <a:extLst>
              <a:ext uri="{FF2B5EF4-FFF2-40B4-BE49-F238E27FC236}">
                <a16:creationId xmlns:a16="http://schemas.microsoft.com/office/drawing/2014/main" id="{A424067C-0C0C-4225-9F33-CC4CD930E48A}"/>
              </a:ext>
            </a:extLst>
          </p:cNvPr>
          <p:cNvSpPr txBox="1"/>
          <p:nvPr/>
        </p:nvSpPr>
        <p:spPr>
          <a:xfrm>
            <a:off x="7027909" y="3315120"/>
            <a:ext cx="33147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 marR="0" lvl="0" indent="0" algn="l" defTabSz="914400" rtl="0" eaLnBrk="1" fontAlgn="auto" latinLnBrk="0" hangingPunct="1">
              <a:lnSpc>
                <a:spcPts val="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" b="1" i="0" u="none" strike="noStrike" kern="1200" cap="none" spc="-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Багануур</a:t>
            </a:r>
            <a:endParaRPr kumimoji="0" sz="3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A1A400E1-009E-40BC-8A4C-37ADB3A52F70}"/>
              </a:ext>
            </a:extLst>
          </p:cNvPr>
          <p:cNvSpPr/>
          <p:nvPr/>
        </p:nvSpPr>
        <p:spPr>
          <a:xfrm>
            <a:off x="6940841" y="2882646"/>
            <a:ext cx="71622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rPr>
              <a:t>Ulaanbaatar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3BB20AFB-A2BF-4534-901B-F013B862AC0A}"/>
              </a:ext>
            </a:extLst>
          </p:cNvPr>
          <p:cNvCxnSpPr>
            <a:cxnSpLocks/>
          </p:cNvCxnSpPr>
          <p:nvPr/>
        </p:nvCxnSpPr>
        <p:spPr>
          <a:xfrm>
            <a:off x="7879476" y="4121677"/>
            <a:ext cx="46049" cy="4225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object 168">
            <a:extLst>
              <a:ext uri="{FF2B5EF4-FFF2-40B4-BE49-F238E27FC236}">
                <a16:creationId xmlns:a16="http://schemas.microsoft.com/office/drawing/2014/main" id="{E93DC8FE-A6EB-4148-8AF6-05CF8D7650B3}"/>
              </a:ext>
            </a:extLst>
          </p:cNvPr>
          <p:cNvSpPr/>
          <p:nvPr/>
        </p:nvSpPr>
        <p:spPr>
          <a:xfrm>
            <a:off x="8094371" y="3353351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531" name="object 907">
            <a:extLst>
              <a:ext uri="{FF2B5EF4-FFF2-40B4-BE49-F238E27FC236}">
                <a16:creationId xmlns:a16="http://schemas.microsoft.com/office/drawing/2014/main" id="{DA370153-5105-4FD0-98C1-8621681F7266}"/>
              </a:ext>
            </a:extLst>
          </p:cNvPr>
          <p:cNvSpPr txBox="1"/>
          <p:nvPr/>
        </p:nvSpPr>
        <p:spPr>
          <a:xfrm>
            <a:off x="2294946" y="3045297"/>
            <a:ext cx="28698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spc="-5" noProof="0" dirty="0" err="1">
                <a:solidFill>
                  <a:srgbClr val="002060"/>
                </a:solidFill>
                <a:latin typeface="Segoe UI Semibold"/>
                <a:cs typeface="Segoe UI Semibold"/>
              </a:rPr>
              <a:t>Khovd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pic>
        <p:nvPicPr>
          <p:cNvPr id="676" name="Graphic 675" descr="Marker">
            <a:extLst>
              <a:ext uri="{FF2B5EF4-FFF2-40B4-BE49-F238E27FC236}">
                <a16:creationId xmlns:a16="http://schemas.microsoft.com/office/drawing/2014/main" id="{8690FCD4-6331-4453-9E94-1E1E6BA700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3729" y="1993463"/>
            <a:ext cx="270469" cy="246767"/>
          </a:xfrm>
          <a:prstGeom prst="rect">
            <a:avLst/>
          </a:prstGeom>
        </p:spPr>
      </p:pic>
      <p:grpSp>
        <p:nvGrpSpPr>
          <p:cNvPr id="307" name="Group 306">
            <a:extLst>
              <a:ext uri="{FF2B5EF4-FFF2-40B4-BE49-F238E27FC236}">
                <a16:creationId xmlns:a16="http://schemas.microsoft.com/office/drawing/2014/main" id="{03F9FC42-ED86-4B1E-929E-3CB12C165218}"/>
              </a:ext>
            </a:extLst>
          </p:cNvPr>
          <p:cNvGrpSpPr/>
          <p:nvPr/>
        </p:nvGrpSpPr>
        <p:grpSpPr>
          <a:xfrm>
            <a:off x="8873487" y="4583897"/>
            <a:ext cx="3107648" cy="1904114"/>
            <a:chOff x="278861" y="4660044"/>
            <a:chExt cx="3107648" cy="1904114"/>
          </a:xfrm>
        </p:grpSpPr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ED9B449E-7B89-44EC-BC3B-CC45AEB17E2B}"/>
                </a:ext>
              </a:extLst>
            </p:cNvPr>
            <p:cNvGrpSpPr/>
            <p:nvPr/>
          </p:nvGrpSpPr>
          <p:grpSpPr>
            <a:xfrm>
              <a:off x="278861" y="6102115"/>
              <a:ext cx="2900481" cy="462043"/>
              <a:chOff x="261702" y="4191757"/>
              <a:chExt cx="1494599" cy="306226"/>
            </a:xfrm>
          </p:grpSpPr>
          <p:sp>
            <p:nvSpPr>
              <p:cNvPr id="316" name="Rectangle: Rounded Corners 315">
                <a:extLst>
                  <a:ext uri="{FF2B5EF4-FFF2-40B4-BE49-F238E27FC236}">
                    <a16:creationId xmlns:a16="http://schemas.microsoft.com/office/drawing/2014/main" id="{37637E8B-47A4-4DB6-8EFF-EDE3BB141C6E}"/>
                  </a:ext>
                </a:extLst>
              </p:cNvPr>
              <p:cNvSpPr/>
              <p:nvPr/>
            </p:nvSpPr>
            <p:spPr>
              <a:xfrm>
                <a:off x="279119" y="4191757"/>
                <a:ext cx="1477182" cy="30622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ED3D73C4-4A0A-4005-879E-30FE9401713B}"/>
                  </a:ext>
                </a:extLst>
              </p:cNvPr>
              <p:cNvSpPr txBox="1"/>
              <p:nvPr/>
            </p:nvSpPr>
            <p:spPr>
              <a:xfrm>
                <a:off x="261702" y="4197510"/>
                <a:ext cx="1477182" cy="27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1125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ДОЛЯ ИМПОРТНОЙ ЭЛЕКТРОЭНЕРГИИ </a:t>
                </a:r>
                <a:r>
                  <a:rPr lang="en-US" sz="11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ru-RU" sz="11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1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1%</a:t>
                </a:r>
                <a:endParaRPr lang="x-none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9" name="Rectangle: Rounded Corners 308">
              <a:extLst>
                <a:ext uri="{FF2B5EF4-FFF2-40B4-BE49-F238E27FC236}">
                  <a16:creationId xmlns:a16="http://schemas.microsoft.com/office/drawing/2014/main" id="{EFDF629D-FD68-4852-A523-9B9F64F0D8F0}"/>
                </a:ext>
              </a:extLst>
            </p:cNvPr>
            <p:cNvSpPr/>
            <p:nvPr/>
          </p:nvSpPr>
          <p:spPr>
            <a:xfrm>
              <a:off x="310693" y="5050675"/>
              <a:ext cx="2866681" cy="306226"/>
            </a:xfrm>
            <a:prstGeom prst="roundRect">
              <a:avLst/>
            </a:prstGeom>
            <a:solidFill>
              <a:srgbClr val="2E319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09A4C3BF-B917-43F2-9DE4-D99FAD05E125}"/>
                </a:ext>
              </a:extLst>
            </p:cNvPr>
            <p:cNvSpPr txBox="1"/>
            <p:nvPr/>
          </p:nvSpPr>
          <p:spPr>
            <a:xfrm>
              <a:off x="334408" y="5079902"/>
              <a:ext cx="28768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ВНУТ. ЭЛЕКТРОЭНЕРГИЯ:</a:t>
              </a:r>
              <a:r>
                <a:rPr lang="mn-MN" sz="12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7913,65 </a:t>
              </a:r>
              <a:endParaRPr lang="en-US" sz="1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Rectangle: Rounded Corners 310">
              <a:extLst>
                <a:ext uri="{FF2B5EF4-FFF2-40B4-BE49-F238E27FC236}">
                  <a16:creationId xmlns:a16="http://schemas.microsoft.com/office/drawing/2014/main" id="{6A3DFA93-73CA-4790-871C-34D6D0213538}"/>
                </a:ext>
              </a:extLst>
            </p:cNvPr>
            <p:cNvSpPr/>
            <p:nvPr/>
          </p:nvSpPr>
          <p:spPr>
            <a:xfrm>
              <a:off x="310691" y="5386128"/>
              <a:ext cx="2866681" cy="30622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E80753A6-D0A6-4525-B741-674B26363ED4}"/>
                </a:ext>
              </a:extLst>
            </p:cNvPr>
            <p:cNvSpPr txBox="1"/>
            <p:nvPr/>
          </p:nvSpPr>
          <p:spPr>
            <a:xfrm>
              <a:off x="308724" y="5411989"/>
              <a:ext cx="16248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ИМПОРТ</a:t>
              </a:r>
              <a:r>
                <a:rPr lang="en-US" sz="12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r>
                <a:rPr lang="mn-MN" sz="12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1,867.14 </a:t>
              </a:r>
              <a:endParaRPr lang="en-US" sz="1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A91CEC8-3E50-42CB-9CC6-F966BA1D5523}"/>
                </a:ext>
              </a:extLst>
            </p:cNvPr>
            <p:cNvSpPr txBox="1"/>
            <p:nvPr/>
          </p:nvSpPr>
          <p:spPr>
            <a:xfrm>
              <a:off x="482090" y="4660044"/>
              <a:ext cx="29044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ВСЕЙ СТРАНЕ</a:t>
              </a:r>
              <a:r>
                <a:rPr lang="mn-MN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mn-MN" dirty="0">
                <a:solidFill>
                  <a:schemeClr val="tx2"/>
                </a:solidFill>
              </a:endParaRPr>
            </a:p>
          </p:txBody>
        </p:sp>
        <p:sp>
          <p:nvSpPr>
            <p:cNvPr id="314" name="Rectangle: Rounded Corners 313">
              <a:extLst>
                <a:ext uri="{FF2B5EF4-FFF2-40B4-BE49-F238E27FC236}">
                  <a16:creationId xmlns:a16="http://schemas.microsoft.com/office/drawing/2014/main" id="{5B1D4992-8053-4A87-B46C-A0B47707D163}"/>
                </a:ext>
              </a:extLst>
            </p:cNvPr>
            <p:cNvSpPr/>
            <p:nvPr/>
          </p:nvSpPr>
          <p:spPr>
            <a:xfrm>
              <a:off x="312661" y="5721581"/>
              <a:ext cx="2866681" cy="306226"/>
            </a:xfrm>
            <a:prstGeom prst="roundRect">
              <a:avLst/>
            </a:prstGeom>
            <a:solidFill>
              <a:srgbClr val="3AB5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E92D77DF-CDEA-4424-9CAA-CD9666369BFB}"/>
                </a:ext>
              </a:extLst>
            </p:cNvPr>
            <p:cNvSpPr txBox="1"/>
            <p:nvPr/>
          </p:nvSpPr>
          <p:spPr>
            <a:xfrm>
              <a:off x="310693" y="5755334"/>
              <a:ext cx="1488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ИТОГО</a:t>
              </a:r>
              <a:r>
                <a:rPr lang="mn-MN" sz="12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9,780.78 </a:t>
              </a:r>
              <a:endParaRPr lang="en-US" sz="1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A77BAAC-224F-4074-ABBE-95CF8DEE643A}"/>
              </a:ext>
            </a:extLst>
          </p:cNvPr>
          <p:cNvGrpSpPr/>
          <p:nvPr/>
        </p:nvGrpSpPr>
        <p:grpSpPr>
          <a:xfrm>
            <a:off x="3003047" y="3637625"/>
            <a:ext cx="643794" cy="115416"/>
            <a:chOff x="911888" y="3349954"/>
            <a:chExt cx="643794" cy="115416"/>
          </a:xfrm>
        </p:grpSpPr>
        <p:sp>
          <p:nvSpPr>
            <p:cNvPr id="383" name="object 909">
              <a:extLst>
                <a:ext uri="{FF2B5EF4-FFF2-40B4-BE49-F238E27FC236}">
                  <a16:creationId xmlns:a16="http://schemas.microsoft.com/office/drawing/2014/main" id="{3D240C95-068F-4B91-AAE2-B07705C2054A}"/>
                </a:ext>
              </a:extLst>
            </p:cNvPr>
            <p:cNvSpPr txBox="1"/>
            <p:nvPr/>
          </p:nvSpPr>
          <p:spPr>
            <a:xfrm>
              <a:off x="911888" y="3349954"/>
              <a:ext cx="348637" cy="1154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Semibold"/>
                  <a:ea typeface="ＭＳ Ｐゴシック" charset="0"/>
                  <a:cs typeface="Segoe UI Semibold"/>
                </a:rPr>
                <a:t>Altai</a:t>
              </a:r>
              <a:endPara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/>
                <a:ea typeface="ＭＳ Ｐゴシック" charset="0"/>
                <a:cs typeface="Segoe UI Semibold"/>
              </a:endParaRPr>
            </a:p>
          </p:txBody>
        </p: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6FA8F363-2172-4D15-8216-FFA614DB6D95}"/>
                </a:ext>
              </a:extLst>
            </p:cNvPr>
            <p:cNvCxnSpPr>
              <a:cxnSpLocks/>
            </p:cNvCxnSpPr>
            <p:nvPr/>
          </p:nvCxnSpPr>
          <p:spPr>
            <a:xfrm>
              <a:off x="1277073" y="3432057"/>
              <a:ext cx="278609" cy="2265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3" name="object 168">
            <a:extLst>
              <a:ext uri="{FF2B5EF4-FFF2-40B4-BE49-F238E27FC236}">
                <a16:creationId xmlns:a16="http://schemas.microsoft.com/office/drawing/2014/main" id="{ECED9139-40FD-4245-8A52-26CBE728E565}"/>
              </a:ext>
            </a:extLst>
          </p:cNvPr>
          <p:cNvSpPr/>
          <p:nvPr/>
        </p:nvSpPr>
        <p:spPr>
          <a:xfrm>
            <a:off x="3653730" y="3717669"/>
            <a:ext cx="20108" cy="22684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16CC2A-43B4-48D4-8692-7F4DBA883E79}"/>
              </a:ext>
            </a:extLst>
          </p:cNvPr>
          <p:cNvGrpSpPr/>
          <p:nvPr/>
        </p:nvGrpSpPr>
        <p:grpSpPr>
          <a:xfrm>
            <a:off x="9969791" y="1624655"/>
            <a:ext cx="2313442" cy="942900"/>
            <a:chOff x="10174225" y="1772352"/>
            <a:chExt cx="1608003" cy="942900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1A9D6144-D594-4959-A84D-D2763E50DE11}"/>
                </a:ext>
              </a:extLst>
            </p:cNvPr>
            <p:cNvGrpSpPr/>
            <p:nvPr/>
          </p:nvGrpSpPr>
          <p:grpSpPr>
            <a:xfrm>
              <a:off x="10174225" y="2073177"/>
              <a:ext cx="1608003" cy="642075"/>
              <a:chOff x="10174225" y="2073177"/>
              <a:chExt cx="1608003" cy="642075"/>
            </a:xfrm>
          </p:grpSpPr>
          <p:sp>
            <p:nvSpPr>
              <p:cNvPr id="326" name="Rectangle: Rounded Corners 325">
                <a:extLst>
                  <a:ext uri="{FF2B5EF4-FFF2-40B4-BE49-F238E27FC236}">
                    <a16:creationId xmlns:a16="http://schemas.microsoft.com/office/drawing/2014/main" id="{B7499198-396E-47E0-B029-3234F5404061}"/>
                  </a:ext>
                </a:extLst>
              </p:cNvPr>
              <p:cNvSpPr/>
              <p:nvPr/>
            </p:nvSpPr>
            <p:spPr>
              <a:xfrm>
                <a:off x="10174225" y="2073177"/>
                <a:ext cx="1477182" cy="642075"/>
              </a:xfrm>
              <a:prstGeom prst="roundRect">
                <a:avLst/>
              </a:prstGeom>
              <a:solidFill>
                <a:srgbClr val="CCC1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D56CAE51-D10D-470A-96DA-76F6C5AA850B}"/>
                  </a:ext>
                </a:extLst>
              </p:cNvPr>
              <p:cNvGrpSpPr/>
              <p:nvPr/>
            </p:nvGrpSpPr>
            <p:grpSpPr>
              <a:xfrm>
                <a:off x="10187626" y="2129104"/>
                <a:ext cx="1594602" cy="559133"/>
                <a:chOff x="8489142" y="3363179"/>
                <a:chExt cx="1594602" cy="661016"/>
              </a:xfrm>
            </p:grpSpPr>
            <p:sp>
              <p:nvSpPr>
                <p:cNvPr id="322" name="TextBox 321">
                  <a:extLst>
                    <a:ext uri="{FF2B5EF4-FFF2-40B4-BE49-F238E27FC236}">
                      <a16:creationId xmlns:a16="http://schemas.microsoft.com/office/drawing/2014/main" id="{81FF6EE0-425D-4072-90D5-60A1108D58FC}"/>
                    </a:ext>
                  </a:extLst>
                </p:cNvPr>
                <p:cNvSpPr txBox="1"/>
                <p:nvPr/>
              </p:nvSpPr>
              <p:spPr>
                <a:xfrm>
                  <a:off x="8493950" y="3363179"/>
                  <a:ext cx="1349517" cy="2910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b="1" cap="all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электроэнергия</a:t>
                  </a:r>
                  <a:r>
                    <a:rPr lang="mn-MN" sz="1000" b="1" cap="all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245,59 </a:t>
                  </a:r>
                  <a:endParaRPr lang="en-US" sz="1000" b="1" cap="all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1EA5EC99-513A-43E4-B2F7-04A9B8BC97CF}"/>
                    </a:ext>
                  </a:extLst>
                </p:cNvPr>
                <p:cNvSpPr txBox="1"/>
                <p:nvPr/>
              </p:nvSpPr>
              <p:spPr>
                <a:xfrm>
                  <a:off x="8510141" y="3536836"/>
                  <a:ext cx="937264" cy="2910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b="1" cap="all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ИМПОРТ</a:t>
                  </a:r>
                  <a:r>
                    <a:rPr lang="mn-MN" sz="1000" b="1" cap="all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       0,20 </a:t>
                  </a:r>
                  <a:endParaRPr lang="en-US" sz="1000" b="1" cap="all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7C298C3F-ACC7-475B-BF18-522E21DBC4BB}"/>
                    </a:ext>
                  </a:extLst>
                </p:cNvPr>
                <p:cNvSpPr txBox="1"/>
                <p:nvPr/>
              </p:nvSpPr>
              <p:spPr>
                <a:xfrm>
                  <a:off x="8489142" y="3733108"/>
                  <a:ext cx="1594602" cy="2910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cap="all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ИТОГО</a:t>
                  </a:r>
                  <a:r>
                    <a:rPr lang="mn-MN" sz="1000" b="1" cap="all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mn-MN" sz="1000" b="1" cap="all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245,79</a:t>
                  </a:r>
                  <a:r>
                    <a:rPr lang="mn-MN" sz="1000" b="1" cap="all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1000" b="1" cap="all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BF4B3B5-429D-4FA4-B31A-D9D0ED94AA5B}"/>
                </a:ext>
              </a:extLst>
            </p:cNvPr>
            <p:cNvSpPr txBox="1"/>
            <p:nvPr/>
          </p:nvSpPr>
          <p:spPr>
            <a:xfrm>
              <a:off x="10311175" y="1772352"/>
              <a:ext cx="10363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ВЭС</a:t>
              </a:r>
              <a:endParaRPr lang="mn-MN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15" name="object 907">
            <a:extLst>
              <a:ext uri="{FF2B5EF4-FFF2-40B4-BE49-F238E27FC236}">
                <a16:creationId xmlns:a16="http://schemas.microsoft.com/office/drawing/2014/main" id="{BE18A3AA-AC10-4185-82D9-2F2E76C53AB6}"/>
              </a:ext>
            </a:extLst>
          </p:cNvPr>
          <p:cNvSpPr txBox="1"/>
          <p:nvPr/>
        </p:nvSpPr>
        <p:spPr>
          <a:xfrm>
            <a:off x="2646270" y="2092293"/>
            <a:ext cx="49286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spc="-5" dirty="0" err="1">
                <a:solidFill>
                  <a:srgbClr val="002060"/>
                </a:solidFill>
                <a:latin typeface="Segoe UI Semibold"/>
                <a:cs typeface="Segoe UI Semibold"/>
              </a:rPr>
              <a:t>Ulaangom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AAB043-6468-4737-ABD3-06F7003270E0}"/>
              </a:ext>
            </a:extLst>
          </p:cNvPr>
          <p:cNvGrpSpPr/>
          <p:nvPr/>
        </p:nvGrpSpPr>
        <p:grpSpPr>
          <a:xfrm>
            <a:off x="4625075" y="5779107"/>
            <a:ext cx="1987451" cy="882205"/>
            <a:chOff x="3829930" y="5666169"/>
            <a:chExt cx="1627816" cy="92061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138E805-ABED-48E6-9CD4-07CECC1DC857}"/>
                </a:ext>
              </a:extLst>
            </p:cNvPr>
            <p:cNvGrpSpPr/>
            <p:nvPr/>
          </p:nvGrpSpPr>
          <p:grpSpPr>
            <a:xfrm>
              <a:off x="3829930" y="5947515"/>
              <a:ext cx="1627816" cy="639272"/>
              <a:chOff x="3725904" y="5994422"/>
              <a:chExt cx="1627816" cy="639272"/>
            </a:xfrm>
          </p:grpSpPr>
          <p:sp>
            <p:nvSpPr>
              <p:cNvPr id="217" name="Rectangle: Rounded Corners 216">
                <a:extLst>
                  <a:ext uri="{FF2B5EF4-FFF2-40B4-BE49-F238E27FC236}">
                    <a16:creationId xmlns:a16="http://schemas.microsoft.com/office/drawing/2014/main" id="{448F3AAB-BD31-4019-A300-2F743D39760F}"/>
                  </a:ext>
                </a:extLst>
              </p:cNvPr>
              <p:cNvSpPr/>
              <p:nvPr/>
            </p:nvSpPr>
            <p:spPr>
              <a:xfrm>
                <a:off x="3730255" y="5994422"/>
                <a:ext cx="1584926" cy="639272"/>
              </a:xfrm>
              <a:prstGeom prst="roundRect">
                <a:avLst/>
              </a:prstGeom>
              <a:solidFill>
                <a:srgbClr val="DCE6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7641769-FA87-49BD-BDD7-769CE664FED7}"/>
                  </a:ext>
                </a:extLst>
              </p:cNvPr>
              <p:cNvGrpSpPr/>
              <p:nvPr/>
            </p:nvGrpSpPr>
            <p:grpSpPr>
              <a:xfrm>
                <a:off x="3725904" y="6025918"/>
                <a:ext cx="1627816" cy="526852"/>
                <a:chOff x="3553466" y="4708034"/>
                <a:chExt cx="1627816" cy="526852"/>
              </a:xfrm>
            </p:grpSpPr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C832A198-45A7-4C30-9C8F-A0F5CD446BA2}"/>
                    </a:ext>
                  </a:extLst>
                </p:cNvPr>
                <p:cNvSpPr txBox="1"/>
                <p:nvPr/>
              </p:nvSpPr>
              <p:spPr>
                <a:xfrm>
                  <a:off x="3553466" y="4708034"/>
                  <a:ext cx="1615858" cy="256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cap="all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электроэнергия</a:t>
                  </a:r>
                  <a:r>
                    <a:rPr lang="mn-MN" sz="1000" b="1" cap="all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58,42 </a:t>
                  </a:r>
                  <a:endParaRPr lang="en-US" sz="1000" b="1" cap="all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291EEBA6-24E5-49CE-BB2D-FFA3FB19B628}"/>
                    </a:ext>
                  </a:extLst>
                </p:cNvPr>
                <p:cNvSpPr txBox="1"/>
                <p:nvPr/>
              </p:nvSpPr>
              <p:spPr>
                <a:xfrm>
                  <a:off x="3557135" y="4848363"/>
                  <a:ext cx="1599492" cy="256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cap="all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ИМПОРТ</a:t>
                  </a:r>
                  <a:r>
                    <a:rPr lang="mn-MN" sz="1000" b="1" cap="all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    162,26 </a:t>
                  </a:r>
                  <a:endParaRPr lang="en-US" sz="1000" b="1" cap="all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A1AE3DA0-DDCB-4484-A143-9FD0FD3AAC51}"/>
                    </a:ext>
                  </a:extLst>
                </p:cNvPr>
                <p:cNvSpPr txBox="1"/>
                <p:nvPr/>
              </p:nvSpPr>
              <p:spPr>
                <a:xfrm>
                  <a:off x="3554535" y="4977944"/>
                  <a:ext cx="1626747" cy="256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cap="all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ИТОГО</a:t>
                  </a:r>
                  <a:r>
                    <a:rPr lang="mn-MN" sz="1000" b="1" cap="all" dirty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 </a:t>
                  </a:r>
                  <a:r>
                    <a:rPr lang="mn-MN" sz="1000" b="1" cap="all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220,68</a:t>
                  </a:r>
                  <a:endParaRPr lang="en-US" sz="1000" b="1" cap="al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E629529B-A713-4923-B74D-C2F9342D5D98}"/>
                </a:ext>
              </a:extLst>
            </p:cNvPr>
            <p:cNvSpPr txBox="1"/>
            <p:nvPr/>
          </p:nvSpPr>
          <p:spPr>
            <a:xfrm>
              <a:off x="4179965" y="5666169"/>
              <a:ext cx="1036320" cy="3211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ЮЭС</a:t>
              </a:r>
              <a:endParaRPr lang="mn-MN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BD338BEB-9DB4-4698-9867-20F7284AE2EF}"/>
              </a:ext>
            </a:extLst>
          </p:cNvPr>
          <p:cNvSpPr txBox="1"/>
          <p:nvPr/>
        </p:nvSpPr>
        <p:spPr>
          <a:xfrm>
            <a:off x="1191338" y="4644585"/>
            <a:ext cx="19735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АУЭС</a:t>
            </a:r>
            <a:endParaRPr lang="mn-MN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5D1D9E18-3CE0-4165-9972-E7AE91DDDC50}"/>
              </a:ext>
            </a:extLst>
          </p:cNvPr>
          <p:cNvSpPr/>
          <p:nvPr/>
        </p:nvSpPr>
        <p:spPr>
          <a:xfrm>
            <a:off x="1351705" y="4887481"/>
            <a:ext cx="1889305" cy="312204"/>
          </a:xfrm>
          <a:prstGeom prst="roundRect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F9CA850-AA64-4777-AE44-E2F57C49F788}"/>
              </a:ext>
            </a:extLst>
          </p:cNvPr>
          <p:cNvSpPr txBox="1"/>
          <p:nvPr/>
        </p:nvSpPr>
        <p:spPr>
          <a:xfrm>
            <a:off x="1319008" y="4871288"/>
            <a:ext cx="200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электроэнергия</a:t>
            </a:r>
            <a:r>
              <a:rPr lang="mn-MN" sz="900" b="1" cap="all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26,08 </a:t>
            </a:r>
            <a:endParaRPr lang="en-US" sz="900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EEF301-E9C1-41FC-A336-F67115E10E0C}"/>
              </a:ext>
            </a:extLst>
          </p:cNvPr>
          <p:cNvGrpSpPr/>
          <p:nvPr/>
        </p:nvGrpSpPr>
        <p:grpSpPr>
          <a:xfrm>
            <a:off x="2204321" y="5382934"/>
            <a:ext cx="2112103" cy="945555"/>
            <a:chOff x="2560066" y="5382934"/>
            <a:chExt cx="1756358" cy="94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D919C7F-2312-456F-A0B8-8964D48B21FF}"/>
                </a:ext>
              </a:extLst>
            </p:cNvPr>
            <p:cNvGrpSpPr/>
            <p:nvPr/>
          </p:nvGrpSpPr>
          <p:grpSpPr>
            <a:xfrm>
              <a:off x="2560066" y="5674843"/>
              <a:ext cx="1756358" cy="653646"/>
              <a:chOff x="1177512" y="5799222"/>
              <a:chExt cx="1756358" cy="639272"/>
            </a:xfrm>
          </p:grpSpPr>
          <p:sp>
            <p:nvSpPr>
              <p:cNvPr id="240" name="Rectangle: Rounded Corners 239">
                <a:extLst>
                  <a:ext uri="{FF2B5EF4-FFF2-40B4-BE49-F238E27FC236}">
                    <a16:creationId xmlns:a16="http://schemas.microsoft.com/office/drawing/2014/main" id="{5F6C40B3-6C4A-4A77-A15F-6F1FBABD3EFC}"/>
                  </a:ext>
                </a:extLst>
              </p:cNvPr>
              <p:cNvSpPr/>
              <p:nvPr/>
            </p:nvSpPr>
            <p:spPr>
              <a:xfrm>
                <a:off x="1177512" y="5799222"/>
                <a:ext cx="1674720" cy="639272"/>
              </a:xfrm>
              <a:prstGeom prst="roundRect">
                <a:avLst/>
              </a:prstGeom>
              <a:solidFill>
                <a:srgbClr val="EEECE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AEAA460C-5D5B-4CE0-8517-994C665CDFD2}"/>
                  </a:ext>
                </a:extLst>
              </p:cNvPr>
              <p:cNvSpPr txBox="1"/>
              <p:nvPr/>
            </p:nvSpPr>
            <p:spPr>
              <a:xfrm>
                <a:off x="1180286" y="5870487"/>
                <a:ext cx="1719785" cy="24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cap="all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электроэнергия</a:t>
                </a:r>
                <a:r>
                  <a:rPr lang="mn-MN" sz="1000" b="1" cap="all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7,483.55 </a:t>
                </a:r>
                <a:endParaRPr lang="en-US" sz="1000" b="1" cap="all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2EA59603-BA1E-4CED-B832-DC684F8B4401}"/>
                  </a:ext>
                </a:extLst>
              </p:cNvPr>
              <p:cNvSpPr txBox="1"/>
              <p:nvPr/>
            </p:nvSpPr>
            <p:spPr>
              <a:xfrm>
                <a:off x="1182371" y="6003551"/>
                <a:ext cx="1751499" cy="24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cap="all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ИМПОРТ</a:t>
                </a:r>
                <a:r>
                  <a:rPr lang="mn-MN" sz="1000" b="1" cap="all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332,81 </a:t>
                </a:r>
                <a:endParaRPr lang="en-US" sz="1000" b="1" cap="all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316D504F-EA2F-4C03-9E8B-CC434FB4171A}"/>
                  </a:ext>
                </a:extLst>
              </p:cNvPr>
              <p:cNvSpPr txBox="1"/>
              <p:nvPr/>
            </p:nvSpPr>
            <p:spPr>
              <a:xfrm>
                <a:off x="1186326" y="6126700"/>
                <a:ext cx="1735107" cy="240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cap="all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ИТОГО</a:t>
                </a:r>
                <a:r>
                  <a:rPr lang="mn-MN" sz="1000" b="1" cap="all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mn-MN" sz="1000" b="1" cap="al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7816,6</a:t>
                </a:r>
                <a:endParaRPr lang="en-US" sz="1000" b="1" cap="al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41017D86-5C09-421F-8AB2-4A21E7CD830E}"/>
                </a:ext>
              </a:extLst>
            </p:cNvPr>
            <p:cNvSpPr txBox="1"/>
            <p:nvPr/>
          </p:nvSpPr>
          <p:spPr>
            <a:xfrm>
              <a:off x="3003013" y="5382934"/>
              <a:ext cx="94654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ЦЭС</a:t>
              </a:r>
              <a:endParaRPr lang="mn-MN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C3FFA96-BAA3-4063-9B37-E4A5E5A82357}"/>
              </a:ext>
            </a:extLst>
          </p:cNvPr>
          <p:cNvGrpSpPr/>
          <p:nvPr/>
        </p:nvGrpSpPr>
        <p:grpSpPr>
          <a:xfrm>
            <a:off x="7405665" y="2577305"/>
            <a:ext cx="2761157" cy="1089541"/>
            <a:chOff x="7405665" y="2577305"/>
            <a:chExt cx="2761157" cy="1089541"/>
          </a:xfrm>
        </p:grpSpPr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A945DF28-431F-477A-93D9-26D04ED235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3958" y="2577305"/>
              <a:ext cx="152162" cy="39283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2F67EB26-E5AF-4F18-8F8E-E52ED6A9EE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2234" y="3002108"/>
              <a:ext cx="552174" cy="30267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22CDCDBC-F6BD-4A5C-AF28-A4A41D64D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4408" y="3128218"/>
              <a:ext cx="152414" cy="17656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A0523CB9-5DE2-42CE-B661-38E26A506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1434" y="2997163"/>
              <a:ext cx="416411" cy="66968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37D70DA0-0C3F-4E1E-9A1D-3745BF54D5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14320" y="3374993"/>
              <a:ext cx="872013" cy="28113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CC383F10-F963-4CE5-817F-7998E94BE8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4460" y="3004390"/>
              <a:ext cx="1262033" cy="34756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0DF568F-432F-47F1-BE76-8208961F0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5665" y="3304784"/>
              <a:ext cx="649958" cy="6267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object 168">
            <a:extLst>
              <a:ext uri="{FF2B5EF4-FFF2-40B4-BE49-F238E27FC236}">
                <a16:creationId xmlns:a16="http://schemas.microsoft.com/office/drawing/2014/main" id="{A925EA3D-BA07-43CE-A787-BA1295FB34F0}"/>
              </a:ext>
            </a:extLst>
          </p:cNvPr>
          <p:cNvSpPr/>
          <p:nvPr/>
        </p:nvSpPr>
        <p:spPr>
          <a:xfrm>
            <a:off x="7357508" y="3280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2" name="object 168">
            <a:extLst>
              <a:ext uri="{FF2B5EF4-FFF2-40B4-BE49-F238E27FC236}">
                <a16:creationId xmlns:a16="http://schemas.microsoft.com/office/drawing/2014/main" id="{1218D22A-DE53-4E5E-8AC2-F396D3C8F548}"/>
              </a:ext>
            </a:extLst>
          </p:cNvPr>
          <p:cNvSpPr/>
          <p:nvPr/>
        </p:nvSpPr>
        <p:spPr>
          <a:xfrm>
            <a:off x="7447066" y="38540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3" name="object 168">
            <a:extLst>
              <a:ext uri="{FF2B5EF4-FFF2-40B4-BE49-F238E27FC236}">
                <a16:creationId xmlns:a16="http://schemas.microsoft.com/office/drawing/2014/main" id="{DD5A0AE9-77BB-4CF1-8DCF-CE7F53683641}"/>
              </a:ext>
            </a:extLst>
          </p:cNvPr>
          <p:cNvSpPr/>
          <p:nvPr/>
        </p:nvSpPr>
        <p:spPr>
          <a:xfrm>
            <a:off x="8088201" y="33446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4" name="object 168">
            <a:extLst>
              <a:ext uri="{FF2B5EF4-FFF2-40B4-BE49-F238E27FC236}">
                <a16:creationId xmlns:a16="http://schemas.microsoft.com/office/drawing/2014/main" id="{03325C76-8EC6-4552-ADE3-97FC83E65440}"/>
              </a:ext>
            </a:extLst>
          </p:cNvPr>
          <p:cNvSpPr/>
          <p:nvPr/>
        </p:nvSpPr>
        <p:spPr>
          <a:xfrm>
            <a:off x="8977752" y="3636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5" name="object 168">
            <a:extLst>
              <a:ext uri="{FF2B5EF4-FFF2-40B4-BE49-F238E27FC236}">
                <a16:creationId xmlns:a16="http://schemas.microsoft.com/office/drawing/2014/main" id="{3D34C4DC-3860-490C-9330-ED8ABA237C5B}"/>
              </a:ext>
            </a:extLst>
          </p:cNvPr>
          <p:cNvSpPr/>
          <p:nvPr/>
        </p:nvSpPr>
        <p:spPr>
          <a:xfrm>
            <a:off x="9416120" y="29731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6" name="object 936">
            <a:extLst>
              <a:ext uri="{FF2B5EF4-FFF2-40B4-BE49-F238E27FC236}">
                <a16:creationId xmlns:a16="http://schemas.microsoft.com/office/drawing/2014/main" id="{E6AC5713-879C-4B79-BB6D-C451327A837E}"/>
              </a:ext>
            </a:extLst>
          </p:cNvPr>
          <p:cNvSpPr txBox="1"/>
          <p:nvPr/>
        </p:nvSpPr>
        <p:spPr>
          <a:xfrm>
            <a:off x="8801177" y="3691316"/>
            <a:ext cx="59531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err="1">
                <a:solidFill>
                  <a:srgbClr val="002060"/>
                </a:solidFill>
                <a:latin typeface="Segoe UI Semibold"/>
                <a:cs typeface="Segoe UI Semibold"/>
              </a:rPr>
              <a:t>Baruun-Urt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1603AA32-254E-442C-941A-53871735B097}"/>
              </a:ext>
            </a:extLst>
          </p:cNvPr>
          <p:cNvCxnSpPr>
            <a:cxnSpLocks/>
          </p:cNvCxnSpPr>
          <p:nvPr/>
        </p:nvCxnSpPr>
        <p:spPr>
          <a:xfrm flipH="1" flipV="1">
            <a:off x="7497639" y="3918818"/>
            <a:ext cx="393678" cy="60737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object 168">
            <a:extLst>
              <a:ext uri="{FF2B5EF4-FFF2-40B4-BE49-F238E27FC236}">
                <a16:creationId xmlns:a16="http://schemas.microsoft.com/office/drawing/2014/main" id="{9598E1E9-5C9F-4021-9A46-002C807A64B7}"/>
              </a:ext>
            </a:extLst>
          </p:cNvPr>
          <p:cNvSpPr/>
          <p:nvPr/>
        </p:nvSpPr>
        <p:spPr>
          <a:xfrm>
            <a:off x="7901126" y="45280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D5440601-1AF4-4008-A202-D5D3A1E522ED}"/>
              </a:ext>
            </a:extLst>
          </p:cNvPr>
          <p:cNvCxnSpPr>
            <a:cxnSpLocks/>
          </p:cNvCxnSpPr>
          <p:nvPr/>
        </p:nvCxnSpPr>
        <p:spPr>
          <a:xfrm flipV="1">
            <a:off x="7587665" y="4582718"/>
            <a:ext cx="319642" cy="3530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object 168">
            <a:extLst>
              <a:ext uri="{FF2B5EF4-FFF2-40B4-BE49-F238E27FC236}">
                <a16:creationId xmlns:a16="http://schemas.microsoft.com/office/drawing/2014/main" id="{8213F4F4-8BAC-40E6-9EA5-9997B05410BA}"/>
              </a:ext>
            </a:extLst>
          </p:cNvPr>
          <p:cNvSpPr/>
          <p:nvPr/>
        </p:nvSpPr>
        <p:spPr>
          <a:xfrm>
            <a:off x="6908206" y="31486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9" name="object 168">
            <a:extLst>
              <a:ext uri="{FF2B5EF4-FFF2-40B4-BE49-F238E27FC236}">
                <a16:creationId xmlns:a16="http://schemas.microsoft.com/office/drawing/2014/main" id="{8D30CA27-7140-4292-B8F7-B097E7D40EA3}"/>
              </a:ext>
            </a:extLst>
          </p:cNvPr>
          <p:cNvSpPr/>
          <p:nvPr/>
        </p:nvSpPr>
        <p:spPr>
          <a:xfrm>
            <a:off x="6618740" y="41343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829A296B-7443-4B4C-B087-0FD912AAB848}"/>
              </a:ext>
            </a:extLst>
          </p:cNvPr>
          <p:cNvCxnSpPr>
            <a:cxnSpLocks/>
          </p:cNvCxnSpPr>
          <p:nvPr/>
        </p:nvCxnSpPr>
        <p:spPr>
          <a:xfrm flipH="1" flipV="1">
            <a:off x="5694706" y="3986914"/>
            <a:ext cx="910910" cy="15808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bject 168">
            <a:extLst>
              <a:ext uri="{FF2B5EF4-FFF2-40B4-BE49-F238E27FC236}">
                <a16:creationId xmlns:a16="http://schemas.microsoft.com/office/drawing/2014/main" id="{7170577D-C163-471F-95E2-6C56834DF492}"/>
              </a:ext>
            </a:extLst>
          </p:cNvPr>
          <p:cNvSpPr/>
          <p:nvPr/>
        </p:nvSpPr>
        <p:spPr>
          <a:xfrm>
            <a:off x="5653014" y="39503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47" name="object 168">
            <a:extLst>
              <a:ext uri="{FF2B5EF4-FFF2-40B4-BE49-F238E27FC236}">
                <a16:creationId xmlns:a16="http://schemas.microsoft.com/office/drawing/2014/main" id="{C6FC0FC6-BE8F-4526-B166-F10CC35FC1CD}"/>
              </a:ext>
            </a:extLst>
          </p:cNvPr>
          <p:cNvSpPr/>
          <p:nvPr/>
        </p:nvSpPr>
        <p:spPr>
          <a:xfrm>
            <a:off x="6041972" y="28036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49" name="object 168">
            <a:extLst>
              <a:ext uri="{FF2B5EF4-FFF2-40B4-BE49-F238E27FC236}">
                <a16:creationId xmlns:a16="http://schemas.microsoft.com/office/drawing/2014/main" id="{E9FE9228-1B77-4F3D-8AD2-965C308A829D}"/>
              </a:ext>
            </a:extLst>
          </p:cNvPr>
          <p:cNvSpPr/>
          <p:nvPr/>
        </p:nvSpPr>
        <p:spPr>
          <a:xfrm>
            <a:off x="4909178" y="24455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50" name="object 168">
            <a:extLst>
              <a:ext uri="{FF2B5EF4-FFF2-40B4-BE49-F238E27FC236}">
                <a16:creationId xmlns:a16="http://schemas.microsoft.com/office/drawing/2014/main" id="{8BC5491F-9BC4-45F9-A8D4-06180C547630}"/>
              </a:ext>
            </a:extLst>
          </p:cNvPr>
          <p:cNvSpPr/>
          <p:nvPr/>
        </p:nvSpPr>
        <p:spPr>
          <a:xfrm>
            <a:off x="3625235" y="37182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51" name="object 168">
            <a:extLst>
              <a:ext uri="{FF2B5EF4-FFF2-40B4-BE49-F238E27FC236}">
                <a16:creationId xmlns:a16="http://schemas.microsoft.com/office/drawing/2014/main" id="{710D7130-2D27-43F9-A858-2908B69C0461}"/>
              </a:ext>
            </a:extLst>
          </p:cNvPr>
          <p:cNvSpPr/>
          <p:nvPr/>
        </p:nvSpPr>
        <p:spPr>
          <a:xfrm>
            <a:off x="4019264" y="3145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53" name="object 168">
            <a:extLst>
              <a:ext uri="{FF2B5EF4-FFF2-40B4-BE49-F238E27FC236}">
                <a16:creationId xmlns:a16="http://schemas.microsoft.com/office/drawing/2014/main" id="{25DDC5D5-081F-4E43-BADC-519956CEC5E7}"/>
              </a:ext>
            </a:extLst>
          </p:cNvPr>
          <p:cNvSpPr/>
          <p:nvPr/>
        </p:nvSpPr>
        <p:spPr>
          <a:xfrm>
            <a:off x="4839701" y="39282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55" name="object 168">
            <a:extLst>
              <a:ext uri="{FF2B5EF4-FFF2-40B4-BE49-F238E27FC236}">
                <a16:creationId xmlns:a16="http://schemas.microsoft.com/office/drawing/2014/main" id="{E1B322EC-CF62-4EA5-89F1-5F31C7FB9224}"/>
              </a:ext>
            </a:extLst>
          </p:cNvPr>
          <p:cNvSpPr/>
          <p:nvPr/>
        </p:nvSpPr>
        <p:spPr>
          <a:xfrm>
            <a:off x="5238466" y="3393664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57" name="object 168">
            <a:extLst>
              <a:ext uri="{FF2B5EF4-FFF2-40B4-BE49-F238E27FC236}">
                <a16:creationId xmlns:a16="http://schemas.microsoft.com/office/drawing/2014/main" id="{A1707F88-77D0-4E5E-A48D-5C03BF87432F}"/>
              </a:ext>
            </a:extLst>
          </p:cNvPr>
          <p:cNvSpPr/>
          <p:nvPr/>
        </p:nvSpPr>
        <p:spPr>
          <a:xfrm>
            <a:off x="6214754" y="5007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58" name="object 168">
            <a:extLst>
              <a:ext uri="{FF2B5EF4-FFF2-40B4-BE49-F238E27FC236}">
                <a16:creationId xmlns:a16="http://schemas.microsoft.com/office/drawing/2014/main" id="{90D5C135-4676-4B91-838B-3BCEFC3F7699}"/>
              </a:ext>
            </a:extLst>
          </p:cNvPr>
          <p:cNvSpPr/>
          <p:nvPr/>
        </p:nvSpPr>
        <p:spPr>
          <a:xfrm>
            <a:off x="2285225" y="28803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59" name="object 168">
            <a:extLst>
              <a:ext uri="{FF2B5EF4-FFF2-40B4-BE49-F238E27FC236}">
                <a16:creationId xmlns:a16="http://schemas.microsoft.com/office/drawing/2014/main" id="{FE590DAD-A02D-4CBC-8730-A7348C04135C}"/>
              </a:ext>
            </a:extLst>
          </p:cNvPr>
          <p:cNvSpPr/>
          <p:nvPr/>
        </p:nvSpPr>
        <p:spPr>
          <a:xfrm>
            <a:off x="1684315" y="25163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60" name="object 168">
            <a:extLst>
              <a:ext uri="{FF2B5EF4-FFF2-40B4-BE49-F238E27FC236}">
                <a16:creationId xmlns:a16="http://schemas.microsoft.com/office/drawing/2014/main" id="{F5FA67A7-F271-48E2-86F8-21F5B50551F3}"/>
              </a:ext>
            </a:extLst>
          </p:cNvPr>
          <p:cNvSpPr/>
          <p:nvPr/>
        </p:nvSpPr>
        <p:spPr>
          <a:xfrm>
            <a:off x="2272594" y="24650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61" name="object 168">
            <a:extLst>
              <a:ext uri="{FF2B5EF4-FFF2-40B4-BE49-F238E27FC236}">
                <a16:creationId xmlns:a16="http://schemas.microsoft.com/office/drawing/2014/main" id="{702A8721-7033-49EF-8AF6-1490C3A2DF1C}"/>
              </a:ext>
            </a:extLst>
          </p:cNvPr>
          <p:cNvSpPr/>
          <p:nvPr/>
        </p:nvSpPr>
        <p:spPr>
          <a:xfrm>
            <a:off x="2505541" y="22052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0EF02FAE-5A86-4D41-9BFA-E5B294A3C75D}"/>
              </a:ext>
            </a:extLst>
          </p:cNvPr>
          <p:cNvCxnSpPr>
            <a:cxnSpLocks/>
          </p:cNvCxnSpPr>
          <p:nvPr/>
        </p:nvCxnSpPr>
        <p:spPr>
          <a:xfrm flipH="1" flipV="1">
            <a:off x="2355707" y="2778386"/>
            <a:ext cx="1637344" cy="37535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bject 168">
            <a:extLst>
              <a:ext uri="{FF2B5EF4-FFF2-40B4-BE49-F238E27FC236}">
                <a16:creationId xmlns:a16="http://schemas.microsoft.com/office/drawing/2014/main" id="{F07AEE13-7EB8-49E4-A328-2BCCB3C55F65}"/>
              </a:ext>
            </a:extLst>
          </p:cNvPr>
          <p:cNvSpPr/>
          <p:nvPr/>
        </p:nvSpPr>
        <p:spPr>
          <a:xfrm>
            <a:off x="6602742" y="26393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65" name="object 168">
            <a:extLst>
              <a:ext uri="{FF2B5EF4-FFF2-40B4-BE49-F238E27FC236}">
                <a16:creationId xmlns:a16="http://schemas.microsoft.com/office/drawing/2014/main" id="{00D0E671-A2D2-479E-B450-5E1AE67DB591}"/>
              </a:ext>
            </a:extLst>
          </p:cNvPr>
          <p:cNvSpPr/>
          <p:nvPr/>
        </p:nvSpPr>
        <p:spPr>
          <a:xfrm>
            <a:off x="6755142" y="23479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11811"/>
                </a:moveTo>
                <a:lnTo>
                  <a:pt x="0" y="18287"/>
                </a:lnTo>
                <a:lnTo>
                  <a:pt x="4572" y="23622"/>
                </a:lnTo>
                <a:lnTo>
                  <a:pt x="10287" y="23622"/>
                </a:lnTo>
                <a:lnTo>
                  <a:pt x="16001" y="23622"/>
                </a:lnTo>
                <a:lnTo>
                  <a:pt x="20574" y="18287"/>
                </a:lnTo>
                <a:lnTo>
                  <a:pt x="20574" y="11811"/>
                </a:lnTo>
                <a:lnTo>
                  <a:pt x="20574" y="5334"/>
                </a:lnTo>
                <a:lnTo>
                  <a:pt x="16001" y="0"/>
                </a:lnTo>
                <a:lnTo>
                  <a:pt x="10287" y="0"/>
                </a:lnTo>
                <a:lnTo>
                  <a:pt x="4572" y="0"/>
                </a:lnTo>
                <a:lnTo>
                  <a:pt x="0" y="5334"/>
                </a:lnTo>
                <a:lnTo>
                  <a:pt x="0" y="1181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8AC2E9A2-CC2F-4370-94C8-A87D8F48FB2E}"/>
              </a:ext>
            </a:extLst>
          </p:cNvPr>
          <p:cNvCxnSpPr>
            <a:cxnSpLocks/>
          </p:cNvCxnSpPr>
          <p:nvPr/>
        </p:nvCxnSpPr>
        <p:spPr>
          <a:xfrm flipH="1" flipV="1">
            <a:off x="2100321" y="2652432"/>
            <a:ext cx="210090" cy="1401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74E2A881-77CB-4D38-ACED-618583A0AAC5}"/>
              </a:ext>
            </a:extLst>
          </p:cNvPr>
          <p:cNvCxnSpPr>
            <a:cxnSpLocks/>
          </p:cNvCxnSpPr>
          <p:nvPr/>
        </p:nvCxnSpPr>
        <p:spPr>
          <a:xfrm flipH="1" flipV="1">
            <a:off x="7349887" y="3340825"/>
            <a:ext cx="61755" cy="4938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DC601CDF-46A6-4334-B743-4E3BEAD0B5D3}"/>
              </a:ext>
            </a:extLst>
          </p:cNvPr>
          <p:cNvCxnSpPr>
            <a:cxnSpLocks/>
          </p:cNvCxnSpPr>
          <p:nvPr/>
        </p:nvCxnSpPr>
        <p:spPr>
          <a:xfrm flipH="1" flipV="1">
            <a:off x="6955738" y="3221295"/>
            <a:ext cx="373335" cy="9956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A3CF924-1C44-44BD-85A9-1FFFC58E092E}"/>
              </a:ext>
            </a:extLst>
          </p:cNvPr>
          <p:cNvCxnSpPr>
            <a:cxnSpLocks/>
          </p:cNvCxnSpPr>
          <p:nvPr/>
        </p:nvCxnSpPr>
        <p:spPr>
          <a:xfrm flipH="1">
            <a:off x="7135061" y="4985224"/>
            <a:ext cx="384329" cy="23951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68EF884E-9E1A-42AF-8E99-8F889AE1FA9E}"/>
              </a:ext>
            </a:extLst>
          </p:cNvPr>
          <p:cNvCxnSpPr>
            <a:cxnSpLocks/>
            <a:endCxn id="472" idx="1"/>
          </p:cNvCxnSpPr>
          <p:nvPr/>
        </p:nvCxnSpPr>
        <p:spPr>
          <a:xfrm>
            <a:off x="6583705" y="5042244"/>
            <a:ext cx="419659" cy="1707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24E08A99-D414-4B44-840D-A25246C12D72}"/>
              </a:ext>
            </a:extLst>
          </p:cNvPr>
          <p:cNvCxnSpPr>
            <a:cxnSpLocks/>
          </p:cNvCxnSpPr>
          <p:nvPr/>
        </p:nvCxnSpPr>
        <p:spPr>
          <a:xfrm flipH="1">
            <a:off x="6268385" y="5022155"/>
            <a:ext cx="197582" cy="881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AEFC74F-504F-41F2-8AE3-49A4951B8E5A}"/>
              </a:ext>
            </a:extLst>
          </p:cNvPr>
          <p:cNvCxnSpPr>
            <a:cxnSpLocks/>
          </p:cNvCxnSpPr>
          <p:nvPr/>
        </p:nvCxnSpPr>
        <p:spPr>
          <a:xfrm flipH="1" flipV="1">
            <a:off x="6583705" y="5078324"/>
            <a:ext cx="402140" cy="16315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A0A41FF4-11A5-4E78-AB9B-D248C5D826B5}"/>
              </a:ext>
            </a:extLst>
          </p:cNvPr>
          <p:cNvGrpSpPr/>
          <p:nvPr/>
        </p:nvGrpSpPr>
        <p:grpSpPr>
          <a:xfrm>
            <a:off x="130592" y="5764218"/>
            <a:ext cx="1932124" cy="947298"/>
            <a:chOff x="122864" y="5473371"/>
            <a:chExt cx="1932124" cy="947298"/>
          </a:xfrm>
        </p:grpSpPr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59C2D853-CE5D-4E40-8106-30C02253819C}"/>
                </a:ext>
              </a:extLst>
            </p:cNvPr>
            <p:cNvCxnSpPr>
              <a:cxnSpLocks/>
            </p:cNvCxnSpPr>
            <p:nvPr/>
          </p:nvCxnSpPr>
          <p:spPr>
            <a:xfrm>
              <a:off x="233295" y="5803780"/>
              <a:ext cx="2965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4E1A7534-0772-454E-ADA5-9165D5D0C7F2}"/>
                </a:ext>
              </a:extLst>
            </p:cNvPr>
            <p:cNvSpPr txBox="1"/>
            <p:nvPr/>
          </p:nvSpPr>
          <p:spPr>
            <a:xfrm>
              <a:off x="557716" y="5702162"/>
              <a:ext cx="9035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n-MN" sz="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 220 кВ</a:t>
              </a:r>
              <a:endParaRPr lang="mn-MN" sz="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AFE136E2-91E6-4800-8D74-745189DD6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295" y="5959496"/>
              <a:ext cx="296543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A45A64B-0ECC-4A9B-97EE-82A882D9CD6B}"/>
                </a:ext>
              </a:extLst>
            </p:cNvPr>
            <p:cNvSpPr txBox="1"/>
            <p:nvPr/>
          </p:nvSpPr>
          <p:spPr>
            <a:xfrm>
              <a:off x="557716" y="5841025"/>
              <a:ext cx="9035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n-MN" sz="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 110 кВ</a:t>
              </a:r>
              <a:endParaRPr lang="mn-MN" sz="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B8862C67-7324-4C3C-A578-D21077E12BF0}"/>
                </a:ext>
              </a:extLst>
            </p:cNvPr>
            <p:cNvCxnSpPr>
              <a:cxnSpLocks/>
            </p:cNvCxnSpPr>
            <p:nvPr/>
          </p:nvCxnSpPr>
          <p:spPr>
            <a:xfrm>
              <a:off x="237423" y="6314843"/>
              <a:ext cx="29654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A68F9167-D01C-43A0-A354-FB81C040CA7F}"/>
                </a:ext>
              </a:extLst>
            </p:cNvPr>
            <p:cNvSpPr txBox="1"/>
            <p:nvPr/>
          </p:nvSpPr>
          <p:spPr>
            <a:xfrm>
              <a:off x="557716" y="6205225"/>
              <a:ext cx="9035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n-MN" sz="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 220 кВ</a:t>
              </a:r>
              <a:endParaRPr lang="mn-MN" sz="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C5CCABDE-45B9-4BF2-8022-C163A15F5CA4}"/>
                </a:ext>
              </a:extLst>
            </p:cNvPr>
            <p:cNvSpPr txBox="1"/>
            <p:nvPr/>
          </p:nvSpPr>
          <p:spPr>
            <a:xfrm>
              <a:off x="122864" y="5473371"/>
              <a:ext cx="1932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Введенные в эксплуатацию ВЛ</a:t>
              </a:r>
              <a:endParaRPr lang="mn-MN" sz="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797EA7FC-9C1D-48D8-A97B-E48D902240B4}"/>
                </a:ext>
              </a:extLst>
            </p:cNvPr>
            <p:cNvSpPr txBox="1"/>
            <p:nvPr/>
          </p:nvSpPr>
          <p:spPr>
            <a:xfrm>
              <a:off x="137909" y="6074042"/>
              <a:ext cx="160717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8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Планируются ВЛ</a:t>
              </a:r>
              <a:endParaRPr lang="mn-MN" sz="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28" name="object 907">
            <a:extLst>
              <a:ext uri="{FF2B5EF4-FFF2-40B4-BE49-F238E27FC236}">
                <a16:creationId xmlns:a16="http://schemas.microsoft.com/office/drawing/2014/main" id="{59E2EB8D-24E2-4FBB-B3FA-5B3CC4C8835E}"/>
              </a:ext>
            </a:extLst>
          </p:cNvPr>
          <p:cNvSpPr txBox="1"/>
          <p:nvPr/>
        </p:nvSpPr>
        <p:spPr>
          <a:xfrm>
            <a:off x="1378795" y="2365360"/>
            <a:ext cx="56865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spc="-5" dirty="0">
                <a:solidFill>
                  <a:srgbClr val="002060"/>
                </a:solidFill>
                <a:latin typeface="Segoe UI Semibold"/>
                <a:cs typeface="Segoe UI Semibold"/>
              </a:rPr>
              <a:t>Bayan-</a:t>
            </a:r>
            <a:r>
              <a:rPr lang="en-US" sz="750" b="1" spc="-5" dirty="0" err="1">
                <a:solidFill>
                  <a:srgbClr val="002060"/>
                </a:solidFill>
                <a:latin typeface="Segoe UI Semibold"/>
                <a:cs typeface="Segoe UI Semibold"/>
              </a:rPr>
              <a:t>Olgii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/>
              <a:ea typeface="ＭＳ Ｐゴシック" charset="0"/>
              <a:cs typeface="Segoe UI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B05905F-F26D-4648-9BBA-075F5D710820}"/>
              </a:ext>
            </a:extLst>
          </p:cNvPr>
          <p:cNvSpPr txBox="1"/>
          <p:nvPr/>
        </p:nvSpPr>
        <p:spPr>
          <a:xfrm>
            <a:off x="467754" y="2719762"/>
            <a:ext cx="1036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ЗЭС</a:t>
            </a:r>
            <a:endParaRPr lang="mn-MN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C83A25-868F-4FBC-929A-4978DF122B80}"/>
              </a:ext>
            </a:extLst>
          </p:cNvPr>
          <p:cNvGrpSpPr/>
          <p:nvPr/>
        </p:nvGrpSpPr>
        <p:grpSpPr>
          <a:xfrm>
            <a:off x="75408" y="3010899"/>
            <a:ext cx="1796980" cy="639272"/>
            <a:chOff x="38504" y="3118509"/>
            <a:chExt cx="1796980" cy="639272"/>
          </a:xfrm>
        </p:grpSpPr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7C0CE3D7-E503-4AE3-9596-25A708C0D55A}"/>
                </a:ext>
              </a:extLst>
            </p:cNvPr>
            <p:cNvSpPr/>
            <p:nvPr/>
          </p:nvSpPr>
          <p:spPr>
            <a:xfrm>
              <a:off x="80023" y="3118509"/>
              <a:ext cx="1584926" cy="639272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8CD06F85-65F2-4C26-96FF-5D05925E7A62}"/>
                </a:ext>
              </a:extLst>
            </p:cNvPr>
            <p:cNvSpPr txBox="1"/>
            <p:nvPr/>
          </p:nvSpPr>
          <p:spPr>
            <a:xfrm>
              <a:off x="38504" y="3127562"/>
              <a:ext cx="17969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cap="all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электроэнергия</a:t>
              </a:r>
              <a:r>
                <a:rPr lang="ru-RU" sz="1000" b="1" cap="all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58,42</a:t>
              </a:r>
              <a:endParaRPr lang="en-US" sz="1000" b="1" cap="all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32DF6FC1-D3DA-4F87-8D63-F4C4263F3E6A}"/>
                </a:ext>
              </a:extLst>
            </p:cNvPr>
            <p:cNvSpPr txBox="1"/>
            <p:nvPr/>
          </p:nvSpPr>
          <p:spPr>
            <a:xfrm>
              <a:off x="42385" y="3285549"/>
              <a:ext cx="1599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cap="all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ИМПОРТ</a:t>
              </a:r>
              <a:r>
                <a:rPr lang="mn-MN" sz="1000" b="1" cap="all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   162,26 </a:t>
              </a:r>
              <a:endParaRPr lang="en-US" sz="1000" b="1" cap="all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6083AA06-4734-4846-AFA7-1E4532F8DA3A}"/>
                </a:ext>
              </a:extLst>
            </p:cNvPr>
            <p:cNvSpPr txBox="1"/>
            <p:nvPr/>
          </p:nvSpPr>
          <p:spPr>
            <a:xfrm>
              <a:off x="49919" y="3432407"/>
              <a:ext cx="16267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cap="all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ИТОГО</a:t>
              </a:r>
              <a:r>
                <a:rPr lang="mn-MN" sz="1000" b="1" cap="all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220,68</a:t>
              </a:r>
              <a:endParaRPr lang="en-US" sz="1000" b="1" cap="all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A7CB1D9-18B1-40BD-B6AD-11D583D8BFB4}"/>
              </a:ext>
            </a:extLst>
          </p:cNvPr>
          <p:cNvGrpSpPr/>
          <p:nvPr/>
        </p:nvGrpSpPr>
        <p:grpSpPr>
          <a:xfrm>
            <a:off x="63751" y="3691316"/>
            <a:ext cx="1735107" cy="717428"/>
            <a:chOff x="63751" y="3691316"/>
            <a:chExt cx="1735107" cy="717428"/>
          </a:xfrm>
        </p:grpSpPr>
        <p:sp>
          <p:nvSpPr>
            <p:cNvPr id="330" name="Rectangle: Rounded Corners 329">
              <a:extLst>
                <a:ext uri="{FF2B5EF4-FFF2-40B4-BE49-F238E27FC236}">
                  <a16:creationId xmlns:a16="http://schemas.microsoft.com/office/drawing/2014/main" id="{B1FD4D0E-139D-4522-BBEC-CC4EF0F3D75A}"/>
                </a:ext>
              </a:extLst>
            </p:cNvPr>
            <p:cNvSpPr/>
            <p:nvPr/>
          </p:nvSpPr>
          <p:spPr>
            <a:xfrm>
              <a:off x="117934" y="3691316"/>
              <a:ext cx="1587726" cy="7078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AF236768-3CC4-4979-BD7E-AD9667A5DE3C}"/>
                </a:ext>
              </a:extLst>
            </p:cNvPr>
            <p:cNvSpPr txBox="1"/>
            <p:nvPr/>
          </p:nvSpPr>
          <p:spPr>
            <a:xfrm>
              <a:off x="63751" y="3700858"/>
              <a:ext cx="173510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r>
                <a:rPr lang="ru-RU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  <a:r>
                <a:rPr lang="en-US" sz="1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потребителей региона обеспечиваются за счет импорта</a:t>
              </a:r>
              <a:r>
                <a:rPr lang="en-US" sz="1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x-none" sz="1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8" name="TextBox 337">
            <a:extLst>
              <a:ext uri="{FF2B5EF4-FFF2-40B4-BE49-F238E27FC236}">
                <a16:creationId xmlns:a16="http://schemas.microsoft.com/office/drawing/2014/main" id="{50781641-FA93-4F77-A53B-A228B9D049C5}"/>
              </a:ext>
            </a:extLst>
          </p:cNvPr>
          <p:cNvSpPr txBox="1"/>
          <p:nvPr/>
        </p:nvSpPr>
        <p:spPr>
          <a:xfrm rot="16200000">
            <a:off x="11212114" y="5137127"/>
            <a:ext cx="13331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кВт-ч</a:t>
            </a:r>
            <a:endParaRPr lang="en-US" sz="1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2164E6-67DC-4796-9B2C-95BBD04D75C2}"/>
              </a:ext>
            </a:extLst>
          </p:cNvPr>
          <p:cNvGrpSpPr/>
          <p:nvPr/>
        </p:nvGrpSpPr>
        <p:grpSpPr>
          <a:xfrm>
            <a:off x="6804828" y="5655971"/>
            <a:ext cx="1714887" cy="829481"/>
            <a:chOff x="6804828" y="5655971"/>
            <a:chExt cx="1714887" cy="829481"/>
          </a:xfrm>
        </p:grpSpPr>
        <p:grpSp>
          <p:nvGrpSpPr>
            <p:cNvPr id="445" name="object 308">
              <a:extLst>
                <a:ext uri="{FF2B5EF4-FFF2-40B4-BE49-F238E27FC236}">
                  <a16:creationId xmlns:a16="http://schemas.microsoft.com/office/drawing/2014/main" id="{28BF7E48-A34D-4B44-92C6-4155D4E27505}"/>
                </a:ext>
              </a:extLst>
            </p:cNvPr>
            <p:cNvGrpSpPr/>
            <p:nvPr/>
          </p:nvGrpSpPr>
          <p:grpSpPr>
            <a:xfrm>
              <a:off x="7010356" y="5745354"/>
              <a:ext cx="381397" cy="373653"/>
              <a:chOff x="9611996" y="8269207"/>
              <a:chExt cx="619760" cy="619760"/>
            </a:xfrm>
          </p:grpSpPr>
          <p:sp>
            <p:nvSpPr>
              <p:cNvPr id="598" name="object 309">
                <a:extLst>
                  <a:ext uri="{FF2B5EF4-FFF2-40B4-BE49-F238E27FC236}">
                    <a16:creationId xmlns:a16="http://schemas.microsoft.com/office/drawing/2014/main" id="{EBB3E8B4-8293-42AC-84CD-F7B3D2138833}"/>
                  </a:ext>
                </a:extLst>
              </p:cNvPr>
              <p:cNvSpPr/>
              <p:nvPr/>
            </p:nvSpPr>
            <p:spPr>
              <a:xfrm>
                <a:off x="9611996" y="8269207"/>
                <a:ext cx="619760" cy="619760"/>
              </a:xfrm>
              <a:custGeom>
                <a:avLst/>
                <a:gdLst/>
                <a:ahLst/>
                <a:cxnLst/>
                <a:rect l="l" t="t" r="r" b="b"/>
                <a:pathLst>
                  <a:path w="619759" h="619759">
                    <a:moveTo>
                      <a:pt x="309854" y="0"/>
                    </a:moveTo>
                    <a:lnTo>
                      <a:pt x="264065" y="3359"/>
                    </a:lnTo>
                    <a:lnTo>
                      <a:pt x="220362" y="13118"/>
                    </a:lnTo>
                    <a:lnTo>
                      <a:pt x="179225" y="28797"/>
                    </a:lnTo>
                    <a:lnTo>
                      <a:pt x="141133" y="49917"/>
                    </a:lnTo>
                    <a:lnTo>
                      <a:pt x="106565" y="75999"/>
                    </a:lnTo>
                    <a:lnTo>
                      <a:pt x="76000" y="106563"/>
                    </a:lnTo>
                    <a:lnTo>
                      <a:pt x="49918" y="141130"/>
                    </a:lnTo>
                    <a:lnTo>
                      <a:pt x="28797" y="179220"/>
                    </a:lnTo>
                    <a:lnTo>
                      <a:pt x="13118" y="220355"/>
                    </a:lnTo>
                    <a:lnTo>
                      <a:pt x="3359" y="264055"/>
                    </a:lnTo>
                    <a:lnTo>
                      <a:pt x="0" y="309841"/>
                    </a:lnTo>
                    <a:lnTo>
                      <a:pt x="3359" y="355627"/>
                    </a:lnTo>
                    <a:lnTo>
                      <a:pt x="13118" y="399327"/>
                    </a:lnTo>
                    <a:lnTo>
                      <a:pt x="28797" y="440462"/>
                    </a:lnTo>
                    <a:lnTo>
                      <a:pt x="49918" y="478553"/>
                    </a:lnTo>
                    <a:lnTo>
                      <a:pt x="76000" y="513120"/>
                    </a:lnTo>
                    <a:lnTo>
                      <a:pt x="106565" y="543684"/>
                    </a:lnTo>
                    <a:lnTo>
                      <a:pt x="141133" y="569766"/>
                    </a:lnTo>
                    <a:lnTo>
                      <a:pt x="179225" y="590886"/>
                    </a:lnTo>
                    <a:lnTo>
                      <a:pt x="220362" y="606565"/>
                    </a:lnTo>
                    <a:lnTo>
                      <a:pt x="264065" y="616324"/>
                    </a:lnTo>
                    <a:lnTo>
                      <a:pt x="309854" y="619683"/>
                    </a:lnTo>
                    <a:lnTo>
                      <a:pt x="355640" y="616324"/>
                    </a:lnTo>
                    <a:lnTo>
                      <a:pt x="399340" y="606565"/>
                    </a:lnTo>
                    <a:lnTo>
                      <a:pt x="440475" y="590886"/>
                    </a:lnTo>
                    <a:lnTo>
                      <a:pt x="478566" y="569766"/>
                    </a:lnTo>
                    <a:lnTo>
                      <a:pt x="513133" y="543684"/>
                    </a:lnTo>
                    <a:lnTo>
                      <a:pt x="543697" y="513120"/>
                    </a:lnTo>
                    <a:lnTo>
                      <a:pt x="569778" y="478553"/>
                    </a:lnTo>
                    <a:lnTo>
                      <a:pt x="590898" y="440462"/>
                    </a:lnTo>
                    <a:lnTo>
                      <a:pt x="606578" y="399327"/>
                    </a:lnTo>
                    <a:lnTo>
                      <a:pt x="616336" y="355627"/>
                    </a:lnTo>
                    <a:lnTo>
                      <a:pt x="619696" y="309841"/>
                    </a:lnTo>
                    <a:lnTo>
                      <a:pt x="616336" y="264055"/>
                    </a:lnTo>
                    <a:lnTo>
                      <a:pt x="606578" y="220355"/>
                    </a:lnTo>
                    <a:lnTo>
                      <a:pt x="590898" y="179220"/>
                    </a:lnTo>
                    <a:lnTo>
                      <a:pt x="569778" y="141130"/>
                    </a:lnTo>
                    <a:lnTo>
                      <a:pt x="543697" y="106563"/>
                    </a:lnTo>
                    <a:lnTo>
                      <a:pt x="513133" y="75999"/>
                    </a:lnTo>
                    <a:lnTo>
                      <a:pt x="478566" y="49917"/>
                    </a:lnTo>
                    <a:lnTo>
                      <a:pt x="440475" y="28797"/>
                    </a:lnTo>
                    <a:lnTo>
                      <a:pt x="399340" y="13118"/>
                    </a:lnTo>
                    <a:lnTo>
                      <a:pt x="355640" y="3359"/>
                    </a:lnTo>
                    <a:lnTo>
                      <a:pt x="309854" y="0"/>
                    </a:lnTo>
                    <a:close/>
                  </a:path>
                </a:pathLst>
              </a:custGeom>
              <a:solidFill>
                <a:srgbClr val="ED1D2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54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599" name="object 310">
                <a:extLst>
                  <a:ext uri="{FF2B5EF4-FFF2-40B4-BE49-F238E27FC236}">
                    <a16:creationId xmlns:a16="http://schemas.microsoft.com/office/drawing/2014/main" id="{132BD9B0-ACFF-4943-8D6A-A23D5C4AC0BB}"/>
                  </a:ext>
                </a:extLst>
              </p:cNvPr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89734" y="8387580"/>
                <a:ext cx="163956" cy="155994"/>
              </a:xfrm>
              <a:prstGeom prst="rect">
                <a:avLst/>
              </a:prstGeom>
            </p:spPr>
          </p:pic>
          <p:sp>
            <p:nvSpPr>
              <p:cNvPr id="600" name="object 311">
                <a:extLst>
                  <a:ext uri="{FF2B5EF4-FFF2-40B4-BE49-F238E27FC236}">
                    <a16:creationId xmlns:a16="http://schemas.microsoft.com/office/drawing/2014/main" id="{AC62C5F1-6AD1-4DA3-9C99-19BC6E09ECDF}"/>
                  </a:ext>
                </a:extLst>
              </p:cNvPr>
              <p:cNvSpPr/>
              <p:nvPr/>
            </p:nvSpPr>
            <p:spPr>
              <a:xfrm>
                <a:off x="9891928" y="8358555"/>
                <a:ext cx="118745" cy="267970"/>
              </a:xfrm>
              <a:custGeom>
                <a:avLst/>
                <a:gdLst/>
                <a:ahLst/>
                <a:cxnLst/>
                <a:rect l="l" t="t" r="r" b="b"/>
                <a:pathLst>
                  <a:path w="118745" h="267970">
                    <a:moveTo>
                      <a:pt x="58521" y="32359"/>
                    </a:moveTo>
                    <a:lnTo>
                      <a:pt x="37960" y="22606"/>
                    </a:lnTo>
                    <a:lnTo>
                      <a:pt x="40665" y="0"/>
                    </a:lnTo>
                    <a:lnTo>
                      <a:pt x="25107" y="16662"/>
                    </a:lnTo>
                    <a:lnTo>
                      <a:pt x="4495" y="7023"/>
                    </a:lnTo>
                    <a:lnTo>
                      <a:pt x="15468" y="26885"/>
                    </a:lnTo>
                    <a:lnTo>
                      <a:pt x="0" y="43548"/>
                    </a:lnTo>
                    <a:lnTo>
                      <a:pt x="22313" y="39382"/>
                    </a:lnTo>
                    <a:lnTo>
                      <a:pt x="33413" y="59258"/>
                    </a:lnTo>
                    <a:lnTo>
                      <a:pt x="36233" y="36652"/>
                    </a:lnTo>
                    <a:lnTo>
                      <a:pt x="58521" y="32359"/>
                    </a:lnTo>
                    <a:close/>
                  </a:path>
                  <a:path w="118745" h="267970">
                    <a:moveTo>
                      <a:pt x="58699" y="239509"/>
                    </a:moveTo>
                    <a:lnTo>
                      <a:pt x="37579" y="230949"/>
                    </a:lnTo>
                    <a:lnTo>
                      <a:pt x="39154" y="208229"/>
                    </a:lnTo>
                    <a:lnTo>
                      <a:pt x="24485" y="225717"/>
                    </a:lnTo>
                    <a:lnTo>
                      <a:pt x="3340" y="217144"/>
                    </a:lnTo>
                    <a:lnTo>
                      <a:pt x="15354" y="236423"/>
                    </a:lnTo>
                    <a:lnTo>
                      <a:pt x="812" y="253796"/>
                    </a:lnTo>
                    <a:lnTo>
                      <a:pt x="22860" y="248437"/>
                    </a:lnTo>
                    <a:lnTo>
                      <a:pt x="34963" y="267601"/>
                    </a:lnTo>
                    <a:lnTo>
                      <a:pt x="36601" y="245110"/>
                    </a:lnTo>
                    <a:lnTo>
                      <a:pt x="58699" y="239509"/>
                    </a:lnTo>
                    <a:close/>
                  </a:path>
                  <a:path w="118745" h="267970">
                    <a:moveTo>
                      <a:pt x="117627" y="102806"/>
                    </a:moveTo>
                    <a:lnTo>
                      <a:pt x="101803" y="86385"/>
                    </a:lnTo>
                    <a:lnTo>
                      <a:pt x="112483" y="66281"/>
                    </a:lnTo>
                    <a:lnTo>
                      <a:pt x="92049" y="76149"/>
                    </a:lnTo>
                    <a:lnTo>
                      <a:pt x="76187" y="59855"/>
                    </a:lnTo>
                    <a:lnTo>
                      <a:pt x="79286" y="82461"/>
                    </a:lnTo>
                    <a:lnTo>
                      <a:pt x="58851" y="92341"/>
                    </a:lnTo>
                    <a:lnTo>
                      <a:pt x="81305" y="96507"/>
                    </a:lnTo>
                    <a:lnTo>
                      <a:pt x="84455" y="118986"/>
                    </a:lnTo>
                    <a:lnTo>
                      <a:pt x="95199" y="98882"/>
                    </a:lnTo>
                    <a:lnTo>
                      <a:pt x="117627" y="102806"/>
                    </a:lnTo>
                    <a:close/>
                  </a:path>
                  <a:path w="118745" h="267970">
                    <a:moveTo>
                      <a:pt x="118313" y="169557"/>
                    </a:moveTo>
                    <a:lnTo>
                      <a:pt x="95529" y="169557"/>
                    </a:lnTo>
                    <a:lnTo>
                      <a:pt x="88455" y="147904"/>
                    </a:lnTo>
                    <a:lnTo>
                      <a:pt x="81432" y="169557"/>
                    </a:lnTo>
                    <a:lnTo>
                      <a:pt x="58648" y="169557"/>
                    </a:lnTo>
                    <a:lnTo>
                      <a:pt x="77000" y="183007"/>
                    </a:lnTo>
                    <a:lnTo>
                      <a:pt x="70065" y="204660"/>
                    </a:lnTo>
                    <a:lnTo>
                      <a:pt x="88455" y="191338"/>
                    </a:lnTo>
                    <a:lnTo>
                      <a:pt x="106857" y="204660"/>
                    </a:lnTo>
                    <a:lnTo>
                      <a:pt x="99961" y="183007"/>
                    </a:lnTo>
                    <a:lnTo>
                      <a:pt x="118313" y="169557"/>
                    </a:lnTo>
                    <a:close/>
                  </a:path>
                </a:pathLst>
              </a:custGeom>
              <a:solidFill>
                <a:srgbClr val="FEDF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54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11FE9746-8B85-4E16-AC57-C07064724DCF}"/>
                </a:ext>
              </a:extLst>
            </p:cNvPr>
            <p:cNvSpPr txBox="1"/>
            <p:nvPr/>
          </p:nvSpPr>
          <p:spPr>
            <a:xfrm>
              <a:off x="7417699" y="5655971"/>
              <a:ext cx="1032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000" b="1" dirty="0">
                  <a:solidFill>
                    <a:srgbClr val="1125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mn-MN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3,5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от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общего импорта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99117203-8ABD-431E-A8B2-D55D0B52D306}"/>
                </a:ext>
              </a:extLst>
            </p:cNvPr>
            <p:cNvSpPr txBox="1"/>
            <p:nvPr/>
          </p:nvSpPr>
          <p:spPr>
            <a:xfrm>
              <a:off x="6804828" y="6208453"/>
              <a:ext cx="17148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n-M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1371,86 </a:t>
              </a:r>
              <a:r>
                <a:rPr lang="ru-RU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кВт-ч</a:t>
              </a:r>
              <a:endParaRPr lang="en-US" sz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C80F245-6543-4CA6-8679-D647B08A5B63}"/>
              </a:ext>
            </a:extLst>
          </p:cNvPr>
          <p:cNvGrpSpPr/>
          <p:nvPr/>
        </p:nvGrpSpPr>
        <p:grpSpPr>
          <a:xfrm>
            <a:off x="6492232" y="1593401"/>
            <a:ext cx="2232237" cy="1041946"/>
            <a:chOff x="6492232" y="1593401"/>
            <a:chExt cx="2232237" cy="1041946"/>
          </a:xfrm>
        </p:grpSpPr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978774D5-52FB-416C-B480-25B9A6E81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4789" y="1755137"/>
              <a:ext cx="51341" cy="88021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B32FBE-A5B9-4F46-A241-77F92A1CECBA}"/>
                </a:ext>
              </a:extLst>
            </p:cNvPr>
            <p:cNvGrpSpPr/>
            <p:nvPr/>
          </p:nvGrpSpPr>
          <p:grpSpPr>
            <a:xfrm>
              <a:off x="6492232" y="1699637"/>
              <a:ext cx="381397" cy="373540"/>
              <a:chOff x="7079849" y="1511191"/>
              <a:chExt cx="381397" cy="373540"/>
            </a:xfrm>
          </p:grpSpPr>
          <p:sp>
            <p:nvSpPr>
              <p:cNvPr id="449" name="object 45">
                <a:extLst>
                  <a:ext uri="{FF2B5EF4-FFF2-40B4-BE49-F238E27FC236}">
                    <a16:creationId xmlns:a16="http://schemas.microsoft.com/office/drawing/2014/main" id="{25096DA5-3EF3-4D86-9BB5-BE4B0E75DC9C}"/>
                  </a:ext>
                </a:extLst>
              </p:cNvPr>
              <p:cNvSpPr/>
              <p:nvPr/>
            </p:nvSpPr>
            <p:spPr>
              <a:xfrm>
                <a:off x="7091717" y="1511191"/>
                <a:ext cx="357950" cy="122127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202564">
                    <a:moveTo>
                      <a:pt x="290563" y="0"/>
                    </a:moveTo>
                    <a:lnTo>
                      <a:pt x="241627" y="3839"/>
                    </a:lnTo>
                    <a:lnTo>
                      <a:pt x="195120" y="14966"/>
                    </a:lnTo>
                    <a:lnTo>
                      <a:pt x="151630" y="32795"/>
                    </a:lnTo>
                    <a:lnTo>
                      <a:pt x="111744" y="56742"/>
                    </a:lnTo>
                    <a:lnTo>
                      <a:pt x="76050" y="86219"/>
                    </a:lnTo>
                    <a:lnTo>
                      <a:pt x="45136" y="120641"/>
                    </a:lnTo>
                    <a:lnTo>
                      <a:pt x="19590" y="159424"/>
                    </a:lnTo>
                    <a:lnTo>
                      <a:pt x="0" y="201980"/>
                    </a:lnTo>
                    <a:lnTo>
                      <a:pt x="581126" y="201980"/>
                    </a:lnTo>
                    <a:lnTo>
                      <a:pt x="561536" y="159424"/>
                    </a:lnTo>
                    <a:lnTo>
                      <a:pt x="535990" y="120641"/>
                    </a:lnTo>
                    <a:lnTo>
                      <a:pt x="505076" y="86219"/>
                    </a:lnTo>
                    <a:lnTo>
                      <a:pt x="469382" y="56742"/>
                    </a:lnTo>
                    <a:lnTo>
                      <a:pt x="429496" y="32795"/>
                    </a:lnTo>
                    <a:lnTo>
                      <a:pt x="386005" y="14966"/>
                    </a:lnTo>
                    <a:lnTo>
                      <a:pt x="339498" y="3839"/>
                    </a:lnTo>
                    <a:lnTo>
                      <a:pt x="2905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54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50" name="object 46">
                <a:extLst>
                  <a:ext uri="{FF2B5EF4-FFF2-40B4-BE49-F238E27FC236}">
                    <a16:creationId xmlns:a16="http://schemas.microsoft.com/office/drawing/2014/main" id="{AF33E10C-091B-4DB0-AC21-E051D547A156}"/>
                  </a:ext>
                </a:extLst>
              </p:cNvPr>
              <p:cNvSpPr/>
              <p:nvPr/>
            </p:nvSpPr>
            <p:spPr>
              <a:xfrm>
                <a:off x="7079849" y="1632962"/>
                <a:ext cx="381397" cy="130548"/>
              </a:xfrm>
              <a:custGeom>
                <a:avLst/>
                <a:gdLst/>
                <a:ahLst/>
                <a:cxnLst/>
                <a:rect l="l" t="t" r="r" b="b"/>
                <a:pathLst>
                  <a:path w="619759" h="216535">
                    <a:moveTo>
                      <a:pt x="600417" y="0"/>
                    </a:moveTo>
                    <a:lnTo>
                      <a:pt x="19278" y="0"/>
                    </a:lnTo>
                    <a:lnTo>
                      <a:pt x="11010" y="25326"/>
                    </a:lnTo>
                    <a:lnTo>
                      <a:pt x="4967" y="51928"/>
                    </a:lnTo>
                    <a:lnTo>
                      <a:pt x="1260" y="79490"/>
                    </a:lnTo>
                    <a:lnTo>
                      <a:pt x="0" y="107696"/>
                    </a:lnTo>
                    <a:lnTo>
                      <a:pt x="1285" y="136191"/>
                    </a:lnTo>
                    <a:lnTo>
                      <a:pt x="5064" y="164055"/>
                    </a:lnTo>
                    <a:lnTo>
                      <a:pt x="11219" y="190895"/>
                    </a:lnTo>
                    <a:lnTo>
                      <a:pt x="19634" y="216319"/>
                    </a:lnTo>
                    <a:lnTo>
                      <a:pt x="600062" y="216319"/>
                    </a:lnTo>
                    <a:lnTo>
                      <a:pt x="608477" y="190895"/>
                    </a:lnTo>
                    <a:lnTo>
                      <a:pt x="614632" y="164055"/>
                    </a:lnTo>
                    <a:lnTo>
                      <a:pt x="618411" y="136191"/>
                    </a:lnTo>
                    <a:lnTo>
                      <a:pt x="619696" y="107696"/>
                    </a:lnTo>
                    <a:lnTo>
                      <a:pt x="618436" y="79490"/>
                    </a:lnTo>
                    <a:lnTo>
                      <a:pt x="614729" y="51928"/>
                    </a:lnTo>
                    <a:lnTo>
                      <a:pt x="608686" y="25326"/>
                    </a:lnTo>
                    <a:lnTo>
                      <a:pt x="600417" y="0"/>
                    </a:lnTo>
                    <a:close/>
                  </a:path>
                </a:pathLst>
              </a:custGeom>
              <a:solidFill>
                <a:srgbClr val="3A53A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54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51" name="object 47">
                <a:extLst>
                  <a:ext uri="{FF2B5EF4-FFF2-40B4-BE49-F238E27FC236}">
                    <a16:creationId xmlns:a16="http://schemas.microsoft.com/office/drawing/2014/main" id="{37439176-027E-4F49-B649-6C6F36B1974D}"/>
                  </a:ext>
                </a:extLst>
              </p:cNvPr>
              <p:cNvSpPr/>
              <p:nvPr/>
            </p:nvSpPr>
            <p:spPr>
              <a:xfrm>
                <a:off x="7091927" y="1763369"/>
                <a:ext cx="357559" cy="121362"/>
              </a:xfrm>
              <a:custGeom>
                <a:avLst/>
                <a:gdLst/>
                <a:ahLst/>
                <a:cxnLst/>
                <a:rect l="l" t="t" r="r" b="b"/>
                <a:pathLst>
                  <a:path w="581025" h="201294">
                    <a:moveTo>
                      <a:pt x="580440" y="0"/>
                    </a:moveTo>
                    <a:lnTo>
                      <a:pt x="0" y="0"/>
                    </a:lnTo>
                    <a:lnTo>
                      <a:pt x="19666" y="42575"/>
                    </a:lnTo>
                    <a:lnTo>
                      <a:pt x="45243" y="81279"/>
                    </a:lnTo>
                    <a:lnTo>
                      <a:pt x="76149" y="115557"/>
                    </a:lnTo>
                    <a:lnTo>
                      <a:pt x="111801" y="144851"/>
                    </a:lnTo>
                    <a:lnTo>
                      <a:pt x="151616" y="168604"/>
                    </a:lnTo>
                    <a:lnTo>
                      <a:pt x="195013" y="186260"/>
                    </a:lnTo>
                    <a:lnTo>
                      <a:pt x="241408" y="197262"/>
                    </a:lnTo>
                    <a:lnTo>
                      <a:pt x="290220" y="201053"/>
                    </a:lnTo>
                    <a:lnTo>
                      <a:pt x="339031" y="197262"/>
                    </a:lnTo>
                    <a:lnTo>
                      <a:pt x="385427" y="186260"/>
                    </a:lnTo>
                    <a:lnTo>
                      <a:pt x="428823" y="168604"/>
                    </a:lnTo>
                    <a:lnTo>
                      <a:pt x="468639" y="144851"/>
                    </a:lnTo>
                    <a:lnTo>
                      <a:pt x="504291" y="115557"/>
                    </a:lnTo>
                    <a:lnTo>
                      <a:pt x="535197" y="81279"/>
                    </a:lnTo>
                    <a:lnTo>
                      <a:pt x="560774" y="42575"/>
                    </a:lnTo>
                    <a:lnTo>
                      <a:pt x="580440" y="0"/>
                    </a:lnTo>
                    <a:close/>
                  </a:path>
                </a:pathLst>
              </a:custGeom>
              <a:solidFill>
                <a:srgbClr val="ED212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54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825C0A09-D37E-4BE4-AFE6-81ECCBAF81E7}"/>
                </a:ext>
              </a:extLst>
            </p:cNvPr>
            <p:cNvSpPr txBox="1"/>
            <p:nvPr/>
          </p:nvSpPr>
          <p:spPr>
            <a:xfrm>
              <a:off x="6969729" y="1593401"/>
              <a:ext cx="1270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17,8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</a:t>
              </a:r>
              <a:r>
                <a:rPr lang="ru-RU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общего импорта</a:t>
              </a:r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D35080C6-6EB1-476A-8B3B-D206723A7A3B}"/>
                </a:ext>
              </a:extLst>
            </p:cNvPr>
            <p:cNvSpPr txBox="1"/>
            <p:nvPr/>
          </p:nvSpPr>
          <p:spPr>
            <a:xfrm>
              <a:off x="7009582" y="2145417"/>
              <a:ext cx="17148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n-M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332,81 </a:t>
              </a:r>
              <a:r>
                <a:rPr lang="ru-RU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кВт-ч</a:t>
              </a:r>
              <a:endParaRPr lang="en-US" sz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BAA143-21EB-4F50-8055-8256EF110DA6}"/>
              </a:ext>
            </a:extLst>
          </p:cNvPr>
          <p:cNvGrpSpPr/>
          <p:nvPr/>
        </p:nvGrpSpPr>
        <p:grpSpPr>
          <a:xfrm>
            <a:off x="463840" y="1423092"/>
            <a:ext cx="1972494" cy="843870"/>
            <a:chOff x="463840" y="1423092"/>
            <a:chExt cx="1972494" cy="8438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C851F3-FB26-4D72-9984-E2BE6787E0D7}"/>
                </a:ext>
              </a:extLst>
            </p:cNvPr>
            <p:cNvGrpSpPr/>
            <p:nvPr/>
          </p:nvGrpSpPr>
          <p:grpSpPr>
            <a:xfrm>
              <a:off x="2054937" y="1499148"/>
              <a:ext cx="381397" cy="373540"/>
              <a:chOff x="2454580" y="1583204"/>
              <a:chExt cx="381397" cy="373540"/>
            </a:xfrm>
          </p:grpSpPr>
          <p:sp>
            <p:nvSpPr>
              <p:cNvPr id="454" name="object 45">
                <a:extLst>
                  <a:ext uri="{FF2B5EF4-FFF2-40B4-BE49-F238E27FC236}">
                    <a16:creationId xmlns:a16="http://schemas.microsoft.com/office/drawing/2014/main" id="{27355F5A-E483-49EB-BAAF-11F9053A2400}"/>
                  </a:ext>
                </a:extLst>
              </p:cNvPr>
              <p:cNvSpPr/>
              <p:nvPr/>
            </p:nvSpPr>
            <p:spPr>
              <a:xfrm>
                <a:off x="2466447" y="1583204"/>
                <a:ext cx="357950" cy="122127"/>
              </a:xfrm>
              <a:custGeom>
                <a:avLst/>
                <a:gdLst/>
                <a:ahLst/>
                <a:cxnLst/>
                <a:rect l="l" t="t" r="r" b="b"/>
                <a:pathLst>
                  <a:path w="581659" h="202564">
                    <a:moveTo>
                      <a:pt x="290563" y="0"/>
                    </a:moveTo>
                    <a:lnTo>
                      <a:pt x="241627" y="3839"/>
                    </a:lnTo>
                    <a:lnTo>
                      <a:pt x="195120" y="14966"/>
                    </a:lnTo>
                    <a:lnTo>
                      <a:pt x="151630" y="32795"/>
                    </a:lnTo>
                    <a:lnTo>
                      <a:pt x="111744" y="56742"/>
                    </a:lnTo>
                    <a:lnTo>
                      <a:pt x="76050" y="86219"/>
                    </a:lnTo>
                    <a:lnTo>
                      <a:pt x="45136" y="120641"/>
                    </a:lnTo>
                    <a:lnTo>
                      <a:pt x="19590" y="159424"/>
                    </a:lnTo>
                    <a:lnTo>
                      <a:pt x="0" y="201980"/>
                    </a:lnTo>
                    <a:lnTo>
                      <a:pt x="581126" y="201980"/>
                    </a:lnTo>
                    <a:lnTo>
                      <a:pt x="561536" y="159424"/>
                    </a:lnTo>
                    <a:lnTo>
                      <a:pt x="535990" y="120641"/>
                    </a:lnTo>
                    <a:lnTo>
                      <a:pt x="505076" y="86219"/>
                    </a:lnTo>
                    <a:lnTo>
                      <a:pt x="469382" y="56742"/>
                    </a:lnTo>
                    <a:lnTo>
                      <a:pt x="429496" y="32795"/>
                    </a:lnTo>
                    <a:lnTo>
                      <a:pt x="386005" y="14966"/>
                    </a:lnTo>
                    <a:lnTo>
                      <a:pt x="339498" y="3839"/>
                    </a:lnTo>
                    <a:lnTo>
                      <a:pt x="2905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54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55" name="object 46">
                <a:extLst>
                  <a:ext uri="{FF2B5EF4-FFF2-40B4-BE49-F238E27FC236}">
                    <a16:creationId xmlns:a16="http://schemas.microsoft.com/office/drawing/2014/main" id="{DE6D32B1-3383-432D-9051-937CD7148D80}"/>
                  </a:ext>
                </a:extLst>
              </p:cNvPr>
              <p:cNvSpPr/>
              <p:nvPr/>
            </p:nvSpPr>
            <p:spPr>
              <a:xfrm>
                <a:off x="2454580" y="1704975"/>
                <a:ext cx="381397" cy="130548"/>
              </a:xfrm>
              <a:custGeom>
                <a:avLst/>
                <a:gdLst/>
                <a:ahLst/>
                <a:cxnLst/>
                <a:rect l="l" t="t" r="r" b="b"/>
                <a:pathLst>
                  <a:path w="619759" h="216535">
                    <a:moveTo>
                      <a:pt x="600417" y="0"/>
                    </a:moveTo>
                    <a:lnTo>
                      <a:pt x="19278" y="0"/>
                    </a:lnTo>
                    <a:lnTo>
                      <a:pt x="11010" y="25326"/>
                    </a:lnTo>
                    <a:lnTo>
                      <a:pt x="4967" y="51928"/>
                    </a:lnTo>
                    <a:lnTo>
                      <a:pt x="1260" y="79490"/>
                    </a:lnTo>
                    <a:lnTo>
                      <a:pt x="0" y="107696"/>
                    </a:lnTo>
                    <a:lnTo>
                      <a:pt x="1285" y="136191"/>
                    </a:lnTo>
                    <a:lnTo>
                      <a:pt x="5064" y="164055"/>
                    </a:lnTo>
                    <a:lnTo>
                      <a:pt x="11219" y="190895"/>
                    </a:lnTo>
                    <a:lnTo>
                      <a:pt x="19634" y="216319"/>
                    </a:lnTo>
                    <a:lnTo>
                      <a:pt x="600062" y="216319"/>
                    </a:lnTo>
                    <a:lnTo>
                      <a:pt x="608477" y="190895"/>
                    </a:lnTo>
                    <a:lnTo>
                      <a:pt x="614632" y="164055"/>
                    </a:lnTo>
                    <a:lnTo>
                      <a:pt x="618411" y="136191"/>
                    </a:lnTo>
                    <a:lnTo>
                      <a:pt x="619696" y="107696"/>
                    </a:lnTo>
                    <a:lnTo>
                      <a:pt x="618436" y="79490"/>
                    </a:lnTo>
                    <a:lnTo>
                      <a:pt x="614729" y="51928"/>
                    </a:lnTo>
                    <a:lnTo>
                      <a:pt x="608686" y="25326"/>
                    </a:lnTo>
                    <a:lnTo>
                      <a:pt x="600417" y="0"/>
                    </a:lnTo>
                    <a:close/>
                  </a:path>
                </a:pathLst>
              </a:custGeom>
              <a:solidFill>
                <a:srgbClr val="3A53A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54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56" name="object 47">
                <a:extLst>
                  <a:ext uri="{FF2B5EF4-FFF2-40B4-BE49-F238E27FC236}">
                    <a16:creationId xmlns:a16="http://schemas.microsoft.com/office/drawing/2014/main" id="{A48DA6A0-2FB2-4B38-A991-4518C4E6438E}"/>
                  </a:ext>
                </a:extLst>
              </p:cNvPr>
              <p:cNvSpPr/>
              <p:nvPr/>
            </p:nvSpPr>
            <p:spPr>
              <a:xfrm>
                <a:off x="2466658" y="1835382"/>
                <a:ext cx="357559" cy="121362"/>
              </a:xfrm>
              <a:custGeom>
                <a:avLst/>
                <a:gdLst/>
                <a:ahLst/>
                <a:cxnLst/>
                <a:rect l="l" t="t" r="r" b="b"/>
                <a:pathLst>
                  <a:path w="581025" h="201294">
                    <a:moveTo>
                      <a:pt x="580440" y="0"/>
                    </a:moveTo>
                    <a:lnTo>
                      <a:pt x="0" y="0"/>
                    </a:lnTo>
                    <a:lnTo>
                      <a:pt x="19666" y="42575"/>
                    </a:lnTo>
                    <a:lnTo>
                      <a:pt x="45243" y="81279"/>
                    </a:lnTo>
                    <a:lnTo>
                      <a:pt x="76149" y="115557"/>
                    </a:lnTo>
                    <a:lnTo>
                      <a:pt x="111801" y="144851"/>
                    </a:lnTo>
                    <a:lnTo>
                      <a:pt x="151616" y="168604"/>
                    </a:lnTo>
                    <a:lnTo>
                      <a:pt x="195013" y="186260"/>
                    </a:lnTo>
                    <a:lnTo>
                      <a:pt x="241408" y="197262"/>
                    </a:lnTo>
                    <a:lnTo>
                      <a:pt x="290220" y="201053"/>
                    </a:lnTo>
                    <a:lnTo>
                      <a:pt x="339031" y="197262"/>
                    </a:lnTo>
                    <a:lnTo>
                      <a:pt x="385427" y="186260"/>
                    </a:lnTo>
                    <a:lnTo>
                      <a:pt x="428823" y="168604"/>
                    </a:lnTo>
                    <a:lnTo>
                      <a:pt x="468639" y="144851"/>
                    </a:lnTo>
                    <a:lnTo>
                      <a:pt x="504291" y="115557"/>
                    </a:lnTo>
                    <a:lnTo>
                      <a:pt x="535197" y="81279"/>
                    </a:lnTo>
                    <a:lnTo>
                      <a:pt x="560774" y="42575"/>
                    </a:lnTo>
                    <a:lnTo>
                      <a:pt x="580440" y="0"/>
                    </a:lnTo>
                    <a:close/>
                  </a:path>
                </a:pathLst>
              </a:custGeom>
              <a:solidFill>
                <a:srgbClr val="ED212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54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902ABDA-FC9A-4375-9B7A-A65D32B36405}"/>
                </a:ext>
              </a:extLst>
            </p:cNvPr>
            <p:cNvSpPr txBox="1"/>
            <p:nvPr/>
          </p:nvSpPr>
          <p:spPr>
            <a:xfrm>
              <a:off x="682041" y="1423092"/>
              <a:ext cx="1376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8,7% от общего импорта</a:t>
              </a:r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457C308E-F481-4A7E-9134-EB705A3D3DF2}"/>
                </a:ext>
              </a:extLst>
            </p:cNvPr>
            <p:cNvSpPr txBox="1"/>
            <p:nvPr/>
          </p:nvSpPr>
          <p:spPr>
            <a:xfrm>
              <a:off x="463840" y="1989963"/>
              <a:ext cx="17148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mn-M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162,25 млн. кВт-ч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933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AA8294F-188D-4C18-8AE6-8D5B3D699249}"/>
              </a:ext>
            </a:extLst>
          </p:cNvPr>
          <p:cNvGrpSpPr/>
          <p:nvPr/>
        </p:nvGrpSpPr>
        <p:grpSpPr>
          <a:xfrm>
            <a:off x="544340" y="1155634"/>
            <a:ext cx="9433980" cy="5124080"/>
            <a:chOff x="5557726" y="1934091"/>
            <a:chExt cx="7030090" cy="3762376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B50C0DDE-FB7B-4ACB-8848-5F9F7B6F6B6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758516" y="1934091"/>
            <a:ext cx="5829300" cy="3762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C69D89A9-29A3-422E-A05D-DA4AF84CD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849" y="4874151"/>
              <a:ext cx="490439" cy="49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010B0A-F9A5-49F4-83D6-C7C23CF8FE6D}"/>
                </a:ext>
              </a:extLst>
            </p:cNvPr>
            <p:cNvSpPr txBox="1"/>
            <p:nvPr/>
          </p:nvSpPr>
          <p:spPr>
            <a:xfrm>
              <a:off x="5575861" y="5114428"/>
              <a:ext cx="1796696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АЭС</a:t>
              </a:r>
              <a:endPara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A2AE21-7F42-4C9B-A0CD-B352FD9D85C9}"/>
                </a:ext>
              </a:extLst>
            </p:cNvPr>
            <p:cNvSpPr txBox="1"/>
            <p:nvPr/>
          </p:nvSpPr>
          <p:spPr>
            <a:xfrm>
              <a:off x="7663961" y="4481781"/>
              <a:ext cx="2666727" cy="42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0%</a:t>
              </a:r>
              <a:r>
                <a:rPr lang="mn-MN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Нет подтвержденных ресурсов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)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4E2AAF-827A-45EF-A0B9-48281505B2ED}"/>
                </a:ext>
              </a:extLst>
            </p:cNvPr>
            <p:cNvSpPr txBox="1"/>
            <p:nvPr/>
          </p:nvSpPr>
          <p:spPr>
            <a:xfrm>
              <a:off x="7226575" y="3834817"/>
              <a:ext cx="1024283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05AE24-237A-429E-A990-84CFB728B8CE}"/>
                </a:ext>
              </a:extLst>
            </p:cNvPr>
            <p:cNvSpPr txBox="1"/>
            <p:nvPr/>
          </p:nvSpPr>
          <p:spPr>
            <a:xfrm>
              <a:off x="7674344" y="4926281"/>
              <a:ext cx="2478544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0%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41E28A-238F-4EB3-ABC5-C12E3B8417D4}"/>
                </a:ext>
              </a:extLst>
            </p:cNvPr>
            <p:cNvSpPr txBox="1"/>
            <p:nvPr/>
          </p:nvSpPr>
          <p:spPr>
            <a:xfrm>
              <a:off x="7651261" y="3618181"/>
              <a:ext cx="1024283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1.7% (7)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B6D34D-B737-4D46-82A2-857671F95122}"/>
                </a:ext>
              </a:extLst>
            </p:cNvPr>
            <p:cNvSpPr txBox="1"/>
            <p:nvPr/>
          </p:nvSpPr>
          <p:spPr>
            <a:xfrm>
              <a:off x="7638563" y="3143648"/>
              <a:ext cx="1024283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5.8% (6)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F8E910-A62F-4354-B444-FB0EE37899FD}"/>
                </a:ext>
              </a:extLst>
            </p:cNvPr>
            <p:cNvSpPr txBox="1"/>
            <p:nvPr/>
          </p:nvSpPr>
          <p:spPr>
            <a:xfrm>
              <a:off x="7638562" y="2703781"/>
              <a:ext cx="1024283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10% (3)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25F1A9-C1D8-496F-A082-A63EFCE8BDB7}"/>
                </a:ext>
              </a:extLst>
            </p:cNvPr>
            <p:cNvSpPr txBox="1"/>
            <p:nvPr/>
          </p:nvSpPr>
          <p:spPr>
            <a:xfrm>
              <a:off x="7687045" y="2251383"/>
              <a:ext cx="1024283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81.9% (7)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42BECD-3C36-46BD-9472-3F3C721B0ED1}"/>
                </a:ext>
              </a:extLst>
            </p:cNvPr>
            <p:cNvSpPr txBox="1"/>
            <p:nvPr/>
          </p:nvSpPr>
          <p:spPr>
            <a:xfrm>
              <a:off x="5580668" y="4466758"/>
              <a:ext cx="951138" cy="248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П.ГАЗ</a:t>
              </a:r>
              <a:endPara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C1A1F5FC-202C-4980-A527-8939543A4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285" y="3999166"/>
              <a:ext cx="369053" cy="369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24892F-D9E3-420A-B7DF-C2647FC4E8FB}"/>
                </a:ext>
              </a:extLst>
            </p:cNvPr>
            <p:cNvSpPr txBox="1"/>
            <p:nvPr/>
          </p:nvSpPr>
          <p:spPr>
            <a:xfrm>
              <a:off x="5580754" y="4039080"/>
              <a:ext cx="1337916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ДИЗЕЛЬ</a:t>
              </a:r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CF90F5-1CE4-439A-BE04-16F302894D07}"/>
                </a:ext>
              </a:extLst>
            </p:cNvPr>
            <p:cNvSpPr txBox="1"/>
            <p:nvPr/>
          </p:nvSpPr>
          <p:spPr>
            <a:xfrm>
              <a:off x="5590060" y="3584629"/>
              <a:ext cx="919397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ГЭС</a:t>
              </a:r>
              <a:endParaRPr lang="en-US" sz="16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17" descr="Hydroelectric dam color icon. Water energy plant. Hydropower.  Hydroelectricity. Isolated vector illustration Stock Vector Image &amp; Art -  Alamy">
              <a:extLst>
                <a:ext uri="{FF2B5EF4-FFF2-40B4-BE49-F238E27FC236}">
                  <a16:creationId xmlns:a16="http://schemas.microsoft.com/office/drawing/2014/main" id="{C7E18327-26F9-464F-AEC2-648EF7303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573" y="3522065"/>
              <a:ext cx="360870" cy="385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>
              <a:extLst>
                <a:ext uri="{FF2B5EF4-FFF2-40B4-BE49-F238E27FC236}">
                  <a16:creationId xmlns:a16="http://schemas.microsoft.com/office/drawing/2014/main" id="{3CC196FA-7DD4-40E9-A459-ED167B84C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806" y="2489879"/>
              <a:ext cx="506272" cy="506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0BFE21-7C82-41DC-B27F-9617EB9C7FDB}"/>
                </a:ext>
              </a:extLst>
            </p:cNvPr>
            <p:cNvSpPr txBox="1"/>
            <p:nvPr/>
          </p:nvSpPr>
          <p:spPr>
            <a:xfrm>
              <a:off x="5557726" y="2688181"/>
              <a:ext cx="1148082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ВЭС</a:t>
              </a:r>
              <a:endParaRPr lang="en-US" sz="16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8" descr="Solar panel - Free technology icons">
              <a:extLst>
                <a:ext uri="{FF2B5EF4-FFF2-40B4-BE49-F238E27FC236}">
                  <a16:creationId xmlns:a16="http://schemas.microsoft.com/office/drawing/2014/main" id="{CDA3BC0E-D58B-48E7-A470-E0063A038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334" y="3052984"/>
              <a:ext cx="347215" cy="34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176DB6-ACDF-4730-8546-F296B49A2C60}"/>
                </a:ext>
              </a:extLst>
            </p:cNvPr>
            <p:cNvSpPr txBox="1"/>
            <p:nvPr/>
          </p:nvSpPr>
          <p:spPr>
            <a:xfrm>
              <a:off x="5577958" y="3143714"/>
              <a:ext cx="1299372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СЭС</a:t>
              </a:r>
              <a:endParaRPr lang="en-US" sz="16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7E0C3A-DFAF-4F72-B0D5-F3D8270E1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 trans="80000" pressure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4040" y="2137338"/>
              <a:ext cx="637498" cy="57808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A8C2BB-DFF9-42C7-87C8-C835BD4D1BAF}"/>
                </a:ext>
              </a:extLst>
            </p:cNvPr>
            <p:cNvSpPr txBox="1"/>
            <p:nvPr/>
          </p:nvSpPr>
          <p:spPr>
            <a:xfrm>
              <a:off x="5574332" y="2218468"/>
              <a:ext cx="1005953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УГОЛЬ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A31D08-B067-4A56-9D0B-9182BDDD30BD}"/>
                </a:ext>
              </a:extLst>
            </p:cNvPr>
            <p:cNvSpPr txBox="1"/>
            <p:nvPr/>
          </p:nvSpPr>
          <p:spPr>
            <a:xfrm>
              <a:off x="7663961" y="4049981"/>
              <a:ext cx="1024283" cy="24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0.6%</a:t>
              </a:r>
            </a:p>
          </p:txBody>
        </p:sp>
        <p:pic>
          <p:nvPicPr>
            <p:cNvPr id="24" name="Picture 2" descr="Natural gas - Free ecology and environment icons">
              <a:extLst>
                <a:ext uri="{FF2B5EF4-FFF2-40B4-BE49-F238E27FC236}">
                  <a16:creationId xmlns:a16="http://schemas.microsoft.com/office/drawing/2014/main" id="{38E19791-AA53-4ACB-B19A-C2E61509A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092" y="4450973"/>
              <a:ext cx="360870" cy="36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1C5F8C-A312-4B49-9909-2EE62F53CFFB}"/>
              </a:ext>
            </a:extLst>
          </p:cNvPr>
          <p:cNvGrpSpPr/>
          <p:nvPr/>
        </p:nvGrpSpPr>
        <p:grpSpPr>
          <a:xfrm>
            <a:off x="6793601" y="2442034"/>
            <a:ext cx="4854059" cy="2822628"/>
            <a:chOff x="8111422" y="4820588"/>
            <a:chExt cx="3770539" cy="2176848"/>
          </a:xfrm>
        </p:grpSpPr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9AF2EA63-21A1-4788-94EE-EF8CC64E6B9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8884087"/>
                </p:ext>
              </p:extLst>
            </p:nvPr>
          </p:nvGraphicFramePr>
          <p:xfrm>
            <a:off x="8111422" y="4820588"/>
            <a:ext cx="3770539" cy="21768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F560D9-92D6-4249-8C68-A3DA71C48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hotocopy trans="0" detail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6165" y="5534146"/>
              <a:ext cx="540465" cy="540465"/>
            </a:xfrm>
            <a:prstGeom prst="rect">
              <a:avLst/>
            </a:prstGeom>
            <a:noFill/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F1AFCCE-B2B3-47F3-85D5-F612011DF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hotocopy trans="0" detail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2892" y="5561600"/>
              <a:ext cx="396730" cy="39673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BBEAF70-01E0-46D0-AA14-8FBFF6D2BD6F}"/>
              </a:ext>
            </a:extLst>
          </p:cNvPr>
          <p:cNvSpPr txBox="1"/>
          <p:nvPr/>
        </p:nvSpPr>
        <p:spPr>
          <a:xfrm>
            <a:off x="6155172" y="167726"/>
            <a:ext cx="5593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ДОЛЯ ВИЭ</a:t>
            </a:r>
          </a:p>
        </p:txBody>
      </p:sp>
    </p:spTree>
    <p:extLst>
      <p:ext uri="{BB962C8B-B14F-4D97-AF65-F5344CB8AC3E}">
        <p14:creationId xmlns:p14="http://schemas.microsoft.com/office/powerpoint/2010/main" val="423306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5BBEAF70-01E0-46D0-AA14-8FBFF6D2BD6F}"/>
              </a:ext>
            </a:extLst>
          </p:cNvPr>
          <p:cNvSpPr txBox="1"/>
          <p:nvPr/>
        </p:nvSpPr>
        <p:spPr>
          <a:xfrm>
            <a:off x="6155172" y="167726"/>
            <a:ext cx="5593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b="1" cap="all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виэ</a:t>
            </a:r>
            <a:endParaRPr lang="ru-RU" b="1" cap="all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6AA7B3-3D92-4A0F-A157-701661A63074}"/>
              </a:ext>
            </a:extLst>
          </p:cNvPr>
          <p:cNvSpPr txBox="1"/>
          <p:nvPr/>
        </p:nvSpPr>
        <p:spPr>
          <a:xfrm>
            <a:off x="4735752" y="1098614"/>
            <a:ext cx="47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ХҮЧНИЙ САЛБАРЫН ӨНӨӨГИЙН БАЙДАЛ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A9F1734-3B47-4C29-80F6-1471989C5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4" y="855577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1332F4E9-8F13-4853-8837-6C2498D31A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203945"/>
              </p:ext>
            </p:extLst>
          </p:nvPr>
        </p:nvGraphicFramePr>
        <p:xfrm>
          <a:off x="4078742" y="1201827"/>
          <a:ext cx="4383088" cy="262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8B665E24-4DAB-4859-8BAD-C5CCAD6CA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970017"/>
              </p:ext>
            </p:extLst>
          </p:nvPr>
        </p:nvGraphicFramePr>
        <p:xfrm>
          <a:off x="8099202" y="1091973"/>
          <a:ext cx="3799207" cy="279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D3634408-61E1-487C-B011-2E7D6E89BA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182965"/>
              </p:ext>
            </p:extLst>
          </p:nvPr>
        </p:nvGraphicFramePr>
        <p:xfrm>
          <a:off x="-223923" y="1143769"/>
          <a:ext cx="4769848" cy="250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4B1F9F39-5951-4F01-A955-BF77F41E2A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908496"/>
              </p:ext>
            </p:extLst>
          </p:nvPr>
        </p:nvGraphicFramePr>
        <p:xfrm>
          <a:off x="3947870" y="3562255"/>
          <a:ext cx="5379555" cy="306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64908BA-6CA9-4F1F-837E-1B45DC2D5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57900"/>
              </p:ext>
            </p:extLst>
          </p:nvPr>
        </p:nvGraphicFramePr>
        <p:xfrm>
          <a:off x="8844732" y="3941653"/>
          <a:ext cx="3189837" cy="2870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079">
                  <a:extLst>
                    <a:ext uri="{9D8B030D-6E8A-4147-A177-3AD203B41FA5}">
                      <a16:colId xmlns:a16="http://schemas.microsoft.com/office/drawing/2014/main" val="25170661"/>
                    </a:ext>
                  </a:extLst>
                </a:gridCol>
                <a:gridCol w="486979">
                  <a:extLst>
                    <a:ext uri="{9D8B030D-6E8A-4147-A177-3AD203B41FA5}">
                      <a16:colId xmlns:a16="http://schemas.microsoft.com/office/drawing/2014/main" val="3562912010"/>
                    </a:ext>
                  </a:extLst>
                </a:gridCol>
                <a:gridCol w="610655">
                  <a:extLst>
                    <a:ext uri="{9D8B030D-6E8A-4147-A177-3AD203B41FA5}">
                      <a16:colId xmlns:a16="http://schemas.microsoft.com/office/drawing/2014/main" val="2380666384"/>
                    </a:ext>
                  </a:extLst>
                </a:gridCol>
                <a:gridCol w="494708">
                  <a:extLst>
                    <a:ext uri="{9D8B030D-6E8A-4147-A177-3AD203B41FA5}">
                      <a16:colId xmlns:a16="http://schemas.microsoft.com/office/drawing/2014/main" val="1109316229"/>
                    </a:ext>
                  </a:extLst>
                </a:gridCol>
                <a:gridCol w="494708">
                  <a:extLst>
                    <a:ext uri="{9D8B030D-6E8A-4147-A177-3AD203B41FA5}">
                      <a16:colId xmlns:a16="http://schemas.microsoft.com/office/drawing/2014/main" val="2777284874"/>
                    </a:ext>
                  </a:extLst>
                </a:gridCol>
                <a:gridCol w="494708">
                  <a:extLst>
                    <a:ext uri="{9D8B030D-6E8A-4147-A177-3AD203B41FA5}">
                      <a16:colId xmlns:a16="http://schemas.microsoft.com/office/drawing/2014/main" val="1232778147"/>
                    </a:ext>
                  </a:extLst>
                </a:gridCol>
              </a:tblGrid>
              <a:tr h="235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Великобритания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США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Япония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Германия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Монголия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5501701"/>
                  </a:ext>
                </a:extLst>
              </a:tr>
              <a:tr h="235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Уголь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7803172"/>
                  </a:ext>
                </a:extLst>
              </a:tr>
              <a:tr h="235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П. газ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5161504"/>
                  </a:ext>
                </a:extLst>
              </a:tr>
              <a:tr h="235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АЭС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4631881"/>
                  </a:ext>
                </a:extLst>
              </a:tr>
              <a:tr h="235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ВЭС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6605774"/>
                  </a:ext>
                </a:extLst>
              </a:tr>
              <a:tr h="235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СЭС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2256351"/>
                  </a:ext>
                </a:extLst>
              </a:tr>
              <a:tr h="235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ГЭС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375176"/>
                  </a:ext>
                </a:extLst>
              </a:tr>
              <a:tr h="235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Импорт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9981371"/>
                  </a:ext>
                </a:extLst>
              </a:tr>
              <a:tr h="235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Биомасса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55709"/>
                  </a:ext>
                </a:extLst>
              </a:tr>
              <a:tr h="47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Нефть и др.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0032947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BCA8EDE3-CF52-48FF-906F-AE7A50FEF120}"/>
              </a:ext>
            </a:extLst>
          </p:cNvPr>
          <p:cNvSpPr txBox="1"/>
          <p:nvPr/>
        </p:nvSpPr>
        <p:spPr>
          <a:xfrm>
            <a:off x="101346" y="6119336"/>
            <a:ext cx="799785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050" dirty="0"/>
              <a:t>Эх сурвалж: </a:t>
            </a:r>
            <a:r>
              <a:rPr lang="ru-RU" sz="1050" dirty="0"/>
              <a:t>Германия</a:t>
            </a:r>
            <a:r>
              <a:rPr lang="mn-MN" sz="1050" dirty="0"/>
              <a:t>, 2020, </a:t>
            </a:r>
            <a:r>
              <a:rPr lang="en-US" sz="1050" dirty="0">
                <a:hlinkClick r:id="rId6"/>
              </a:rPr>
              <a:t>https://en.wikipedia.org/wiki/Electricity_sector_in_Germany</a:t>
            </a:r>
            <a:endParaRPr lang="en-US" sz="1050" dirty="0"/>
          </a:p>
          <a:p>
            <a:r>
              <a:rPr lang="ru-RU" sz="1050" dirty="0"/>
              <a:t>США</a:t>
            </a:r>
            <a:r>
              <a:rPr lang="mn-MN" sz="1050" dirty="0"/>
              <a:t>, 2020, </a:t>
            </a:r>
            <a:r>
              <a:rPr lang="en-US" sz="1050" dirty="0">
                <a:hlinkClick r:id="rId7"/>
              </a:rPr>
              <a:t>https://en.wikipedia.org/wiki/Electricity_sector_of_the_United_States</a:t>
            </a:r>
            <a:r>
              <a:rPr lang="mn-MN" sz="1050" dirty="0"/>
              <a:t> </a:t>
            </a:r>
            <a:endParaRPr lang="en-US" sz="1050" dirty="0"/>
          </a:p>
          <a:p>
            <a:r>
              <a:rPr lang="ru-RU" sz="1050" dirty="0"/>
              <a:t>Япония</a:t>
            </a:r>
            <a:r>
              <a:rPr lang="mn-MN" sz="1050" dirty="0"/>
              <a:t>, 2019, </a:t>
            </a:r>
            <a:r>
              <a:rPr lang="en-US" sz="1050" dirty="0">
                <a:hlinkClick r:id="rId8"/>
              </a:rPr>
              <a:t>https://www.jepic.or.jp/pub/pdf/epijJepic2020.pdf</a:t>
            </a:r>
            <a:endParaRPr lang="en-US" sz="1050" dirty="0"/>
          </a:p>
          <a:p>
            <a:r>
              <a:rPr lang="ru-RU" sz="1050" dirty="0"/>
              <a:t>Великобритания</a:t>
            </a:r>
            <a:r>
              <a:rPr lang="mn-MN" sz="1050" dirty="0"/>
              <a:t>, 2020, </a:t>
            </a:r>
            <a:r>
              <a:rPr lang="en-US" sz="1050" dirty="0">
                <a:hlinkClick r:id="rId9"/>
              </a:rPr>
              <a:t>https://www.gov.uk/government/statistics/energy-chapter-2-digest-of-united-kingdom-energy-statistics-dukes</a:t>
            </a:r>
            <a:endParaRPr lang="en-US" sz="1050" dirty="0"/>
          </a:p>
          <a:p>
            <a:endParaRPr lang="mn-MN" sz="1050" dirty="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09823541-0F42-4380-AEF0-344B4B77D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336509"/>
              </p:ext>
            </p:extLst>
          </p:nvPr>
        </p:nvGraphicFramePr>
        <p:xfrm>
          <a:off x="290416" y="3478392"/>
          <a:ext cx="4107413" cy="252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82924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A2BD7E-A636-3F0E-E955-3A87A472A192}"/>
              </a:ext>
            </a:extLst>
          </p:cNvPr>
          <p:cNvSpPr txBox="1"/>
          <p:nvPr/>
        </p:nvSpPr>
        <p:spPr>
          <a:xfrm>
            <a:off x="3337549" y="276038"/>
            <a:ext cx="8532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РЕСУРСЫ ВИЭ</a:t>
            </a:r>
            <a:endParaRPr lang="en-US" sz="16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Content Placeholder 6">
            <a:extLst>
              <a:ext uri="{FF2B5EF4-FFF2-40B4-BE49-F238E27FC236}">
                <a16:creationId xmlns:a16="http://schemas.microsoft.com/office/drawing/2014/main" id="{61EC39BB-B0D8-127D-FAC4-F94FB95F3B66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0453"/>
            <a:ext cx="5398477" cy="2497135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687D5C1-F356-3757-95A6-D7237FFEB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48523"/>
            <a:ext cx="5899126" cy="330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6958EB4-2A34-CE93-859F-FC3490327DEF}"/>
              </a:ext>
            </a:extLst>
          </p:cNvPr>
          <p:cNvSpPr txBox="1"/>
          <p:nvPr/>
        </p:nvSpPr>
        <p:spPr>
          <a:xfrm flipH="1">
            <a:off x="229393" y="6581001"/>
            <a:ext cx="51690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aseline="30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"Атлас солнечной энергии". Глобальный атлас. </a:t>
            </a:r>
            <a:r>
              <a:rPr lang="en-US" sz="1200" baseline="30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IRENA. https://</a:t>
            </a:r>
            <a:r>
              <a:rPr lang="en-US" sz="1200" baseline="300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irena.masdar.ac.ae</a:t>
            </a:r>
            <a:r>
              <a:rPr lang="en-US" sz="1200" baseline="30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/GIS/?map=318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Shape 62" descr="Hydro Energy Resource of Mongolia">
            <a:extLst>
              <a:ext uri="{FF2B5EF4-FFF2-40B4-BE49-F238E27FC236}">
                <a16:creationId xmlns:a16="http://schemas.microsoft.com/office/drawing/2014/main" id="{155D0001-63B8-B580-4BDD-94A4223D0A10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438" y="1084513"/>
            <a:ext cx="5497846" cy="2669802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95250" dir="10500000" sx="97000" sy="23000" kx="899842" ky="899842" algn="br" rotWithShape="0">
              <a:srgbClr val="000000">
                <a:alpha val="20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0ADB0DA-08D0-CC32-9E63-B9A030A1DC2E}"/>
              </a:ext>
            </a:extLst>
          </p:cNvPr>
          <p:cNvSpPr txBox="1"/>
          <p:nvPr/>
        </p:nvSpPr>
        <p:spPr>
          <a:xfrm>
            <a:off x="4143902" y="6089868"/>
            <a:ext cx="1398920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ТВт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35B86B-060F-014F-37FB-88DD62ABD731}"/>
              </a:ext>
            </a:extLst>
          </p:cNvPr>
          <p:cNvSpPr txBox="1"/>
          <p:nvPr/>
        </p:nvSpPr>
        <p:spPr>
          <a:xfrm>
            <a:off x="4143902" y="2925303"/>
            <a:ext cx="1398920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2200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ТВт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DC8811-D5AC-7D41-3451-BAA1B25F0315}"/>
              </a:ext>
            </a:extLst>
          </p:cNvPr>
          <p:cNvSpPr txBox="1"/>
          <p:nvPr/>
        </p:nvSpPr>
        <p:spPr>
          <a:xfrm>
            <a:off x="1814871" y="3648589"/>
            <a:ext cx="214439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</a:t>
            </a:r>
            <a:endParaRPr lang="en-US" sz="1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A1E1AE-117B-563F-78E1-DC02242349C3}"/>
              </a:ext>
            </a:extLst>
          </p:cNvPr>
          <p:cNvSpPr txBox="1"/>
          <p:nvPr/>
        </p:nvSpPr>
        <p:spPr>
          <a:xfrm>
            <a:off x="1780651" y="998709"/>
            <a:ext cx="21443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</a:t>
            </a:r>
            <a:endParaRPr lang="en-US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F05597-596F-D1A9-A2D3-4AEF15F01CC0}"/>
              </a:ext>
            </a:extLst>
          </p:cNvPr>
          <p:cNvSpPr txBox="1"/>
          <p:nvPr/>
        </p:nvSpPr>
        <p:spPr>
          <a:xfrm>
            <a:off x="8214111" y="980076"/>
            <a:ext cx="21443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  <a:endParaRPr lang="en-US" sz="1400" b="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61B3E96-369B-8856-9E7F-4C8A46877D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438" y="3754315"/>
            <a:ext cx="5497845" cy="31036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49C8227-6DC8-3A40-4089-5EBFC9D31F6E}"/>
              </a:ext>
            </a:extLst>
          </p:cNvPr>
          <p:cNvSpPr txBox="1"/>
          <p:nvPr/>
        </p:nvSpPr>
        <p:spPr>
          <a:xfrm>
            <a:off x="8517540" y="3649624"/>
            <a:ext cx="214439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Геотермальное тепло</a:t>
            </a:r>
            <a:endParaRPr lang="en-US" sz="1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223C2E-B55B-75B3-072A-2E609673CA12}"/>
              </a:ext>
            </a:extLst>
          </p:cNvPr>
          <p:cNvSpPr txBox="1"/>
          <p:nvPr/>
        </p:nvSpPr>
        <p:spPr>
          <a:xfrm>
            <a:off x="9589738" y="2923318"/>
            <a:ext cx="1972148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6,4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endParaRPr lang="mn-MN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56,2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кВт-ч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224D76-5BF7-80FA-CF56-15A0A350F276}"/>
              </a:ext>
            </a:extLst>
          </p:cNvPr>
          <p:cNvSpPr txBox="1"/>
          <p:nvPr/>
        </p:nvSpPr>
        <p:spPr>
          <a:xfrm>
            <a:off x="9589736" y="6319426"/>
            <a:ext cx="1972149" cy="30777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216-261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градусов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481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74CE38-EC8E-4098-B228-5BA897F4BB9D}"/>
              </a:ext>
            </a:extLst>
          </p:cNvPr>
          <p:cNvSpPr txBox="1"/>
          <p:nvPr/>
        </p:nvSpPr>
        <p:spPr>
          <a:xfrm>
            <a:off x="5815013" y="300102"/>
            <a:ext cx="6202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ПОЛИТИКА ВОССТАНОВЛЕНИЯ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177;p8">
            <a:extLst>
              <a:ext uri="{FF2B5EF4-FFF2-40B4-BE49-F238E27FC236}">
                <a16:creationId xmlns:a16="http://schemas.microsoft.com/office/drawing/2014/main" id="{8F5F443A-2CF9-4DD5-AB26-17D573D3A5C7}"/>
              </a:ext>
            </a:extLst>
          </p:cNvPr>
          <p:cNvSpPr txBox="1"/>
          <p:nvPr/>
        </p:nvSpPr>
        <p:spPr>
          <a:xfrm>
            <a:off x="529711" y="1146499"/>
            <a:ext cx="7777624" cy="46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95" tIns="58032" rIns="116095" bIns="58032" anchor="t" anchorCtr="0">
            <a:spAutoFit/>
          </a:bodyPr>
          <a:lstStyle/>
          <a:p>
            <a:pPr defTabSz="116110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2286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ЦЕЛЬ НОВОЙ ПОЛИТИКИ ВОССТАНОВЛЕНИЯ</a:t>
            </a:r>
            <a:endParaRPr sz="2286" kern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178;p8">
            <a:extLst>
              <a:ext uri="{FF2B5EF4-FFF2-40B4-BE49-F238E27FC236}">
                <a16:creationId xmlns:a16="http://schemas.microsoft.com/office/drawing/2014/main" id="{F09A3978-EDC0-443D-A31A-B1F568C2E12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827" r="6222" b="8179"/>
          <a:stretch/>
        </p:blipFill>
        <p:spPr>
          <a:xfrm rot="10800000" flipH="1">
            <a:off x="681269" y="1623214"/>
            <a:ext cx="6179233" cy="457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EF7D54D-F659-4AD2-98E4-3284C4C9F4CF}"/>
              </a:ext>
            </a:extLst>
          </p:cNvPr>
          <p:cNvGrpSpPr/>
          <p:nvPr/>
        </p:nvGrpSpPr>
        <p:grpSpPr>
          <a:xfrm>
            <a:off x="929335" y="1917632"/>
            <a:ext cx="10435931" cy="2177461"/>
            <a:chOff x="929335" y="1917632"/>
            <a:chExt cx="10435931" cy="2177461"/>
          </a:xfrm>
        </p:grpSpPr>
        <p:sp>
          <p:nvSpPr>
            <p:cNvPr id="34" name="Google Shape;179;p8">
              <a:extLst>
                <a:ext uri="{FF2B5EF4-FFF2-40B4-BE49-F238E27FC236}">
                  <a16:creationId xmlns:a16="http://schemas.microsoft.com/office/drawing/2014/main" id="{D0062CB5-8907-4039-B6EF-145A042433E4}"/>
                </a:ext>
              </a:extLst>
            </p:cNvPr>
            <p:cNvSpPr txBox="1"/>
            <p:nvPr/>
          </p:nvSpPr>
          <p:spPr>
            <a:xfrm>
              <a:off x="929335" y="2985668"/>
              <a:ext cx="3319467" cy="855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095" tIns="58032" rIns="116095" bIns="58032" anchor="t" anchorCtr="0">
              <a:spAutoFit/>
            </a:bodyPr>
            <a:lstStyle/>
            <a:p>
              <a:pPr algn="ctr" defTabSz="116110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ru-RU" sz="1600" kern="0" dirty="0">
                  <a:solidFill>
                    <a:srgbClr val="00206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Снизить негативное влияние пандемии коронавирусной инфекции на экономику страны</a:t>
              </a:r>
              <a:endParaRPr sz="1600" kern="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" name="Google Shape;180;p8">
              <a:extLst>
                <a:ext uri="{FF2B5EF4-FFF2-40B4-BE49-F238E27FC236}">
                  <a16:creationId xmlns:a16="http://schemas.microsoft.com/office/drawing/2014/main" id="{6FD81AB4-1A21-4FE4-8CEA-3269AAB96639}"/>
                </a:ext>
              </a:extLst>
            </p:cNvPr>
            <p:cNvSpPr txBox="1"/>
            <p:nvPr/>
          </p:nvSpPr>
          <p:spPr>
            <a:xfrm>
              <a:off x="7791558" y="2999455"/>
              <a:ext cx="3573708" cy="855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095" tIns="58032" rIns="116095" bIns="58032" anchor="t" anchorCtr="0">
              <a:spAutoFit/>
            </a:bodyPr>
            <a:lstStyle/>
            <a:p>
              <a:pPr algn="ctr" defTabSz="116110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ru-RU" sz="1600" kern="0" dirty="0">
                  <a:solidFill>
                    <a:srgbClr val="002060"/>
                  </a:solidFill>
                  <a:ea typeface="Calibri"/>
                  <a:cs typeface="Calibri"/>
                  <a:sym typeface="Calibri"/>
                </a:rPr>
                <a:t>Эффективная реализация долгосрочной политики развития Монголии «Видение-2050»</a:t>
              </a:r>
              <a:endParaRPr sz="16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81;p8">
              <a:extLst>
                <a:ext uri="{FF2B5EF4-FFF2-40B4-BE49-F238E27FC236}">
                  <a16:creationId xmlns:a16="http://schemas.microsoft.com/office/drawing/2014/main" id="{7E5C7001-6BD2-47B0-A3E0-69DD01E24402}"/>
                </a:ext>
              </a:extLst>
            </p:cNvPr>
            <p:cNvSpPr txBox="1"/>
            <p:nvPr/>
          </p:nvSpPr>
          <p:spPr>
            <a:xfrm>
              <a:off x="4318173" y="2993011"/>
              <a:ext cx="3371740" cy="1102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6095" tIns="58032" rIns="116095" bIns="58032" anchor="t" anchorCtr="0">
              <a:spAutoFit/>
            </a:bodyPr>
            <a:lstStyle/>
            <a:p>
              <a:pPr algn="ctr" defTabSz="116110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ru-RU" sz="1600" kern="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Оперативное устранение барьеров развития и расширение экономической базы</a:t>
              </a:r>
              <a:endParaRPr sz="16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" name="Google Shape;182;p8">
              <a:extLst>
                <a:ext uri="{FF2B5EF4-FFF2-40B4-BE49-F238E27FC236}">
                  <a16:creationId xmlns:a16="http://schemas.microsoft.com/office/drawing/2014/main" id="{A1182FD7-0406-490C-96BC-460C214099FB}"/>
                </a:ext>
              </a:extLst>
            </p:cNvPr>
            <p:cNvCxnSpPr/>
            <p:nvPr/>
          </p:nvCxnSpPr>
          <p:spPr>
            <a:xfrm>
              <a:off x="4260947" y="2985668"/>
              <a:ext cx="0" cy="92587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183;p8">
              <a:extLst>
                <a:ext uri="{FF2B5EF4-FFF2-40B4-BE49-F238E27FC236}">
                  <a16:creationId xmlns:a16="http://schemas.microsoft.com/office/drawing/2014/main" id="{7CCF40A9-5756-4784-9745-107915D8DE2A}"/>
                </a:ext>
              </a:extLst>
            </p:cNvPr>
            <p:cNvCxnSpPr/>
            <p:nvPr/>
          </p:nvCxnSpPr>
          <p:spPr>
            <a:xfrm>
              <a:off x="7722186" y="2923002"/>
              <a:ext cx="0" cy="92587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pic>
          <p:nvPicPr>
            <p:cNvPr id="53" name="Google Shape;198;p8" descr="Line,Font,Parallel,Logo,Coloring book #106218 - Free Icon Library">
              <a:extLst>
                <a:ext uri="{FF2B5EF4-FFF2-40B4-BE49-F238E27FC236}">
                  <a16:creationId xmlns:a16="http://schemas.microsoft.com/office/drawing/2014/main" id="{00FB0130-C1FE-4ABA-8BFA-D4E3F3857511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6795" y="2042556"/>
              <a:ext cx="652300" cy="719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199;p8" descr="Covid-19 Economic Analysis | Oxford Business Group">
              <a:extLst>
                <a:ext uri="{FF2B5EF4-FFF2-40B4-BE49-F238E27FC236}">
                  <a16:creationId xmlns:a16="http://schemas.microsoft.com/office/drawing/2014/main" id="{24B5BF4D-5598-44A9-90D5-AB16F3B25095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6025" y="1981267"/>
              <a:ext cx="983615" cy="936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200;p8" descr="Icon&#10;&#10;Description automatically generated">
              <a:extLst>
                <a:ext uri="{FF2B5EF4-FFF2-40B4-BE49-F238E27FC236}">
                  <a16:creationId xmlns:a16="http://schemas.microsoft.com/office/drawing/2014/main" id="{F5376520-ABD6-4F1C-85D7-DDD7A9945E41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88900" y="1917632"/>
              <a:ext cx="839709" cy="995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FA5E27E-DCBF-4026-A304-90E5BF68B75B}"/>
              </a:ext>
            </a:extLst>
          </p:cNvPr>
          <p:cNvGrpSpPr/>
          <p:nvPr/>
        </p:nvGrpSpPr>
        <p:grpSpPr>
          <a:xfrm>
            <a:off x="1442344" y="4147639"/>
            <a:ext cx="9642235" cy="1867422"/>
            <a:chOff x="1442344" y="4147639"/>
            <a:chExt cx="9642235" cy="1867422"/>
          </a:xfrm>
        </p:grpSpPr>
        <p:sp>
          <p:nvSpPr>
            <p:cNvPr id="51" name="Google Shape;196;p8">
              <a:extLst>
                <a:ext uri="{FF2B5EF4-FFF2-40B4-BE49-F238E27FC236}">
                  <a16:creationId xmlns:a16="http://schemas.microsoft.com/office/drawing/2014/main" id="{9F139575-B1B4-4D66-9C70-34E1DE6A6A35}"/>
                </a:ext>
              </a:extLst>
            </p:cNvPr>
            <p:cNvSpPr/>
            <p:nvPr/>
          </p:nvSpPr>
          <p:spPr>
            <a:xfrm rot="-5400000">
              <a:off x="5982718" y="-380410"/>
              <a:ext cx="404886" cy="9460984"/>
            </a:xfrm>
            <a:prstGeom prst="rightBrace">
              <a:avLst>
                <a:gd name="adj1" fmla="val 8333"/>
                <a:gd name="adj2" fmla="val 50489"/>
              </a:avLst>
            </a:prstGeom>
            <a:noFill/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6095" tIns="58032" rIns="116095" bIns="58032" anchor="ctr" anchorCtr="0">
              <a:noAutofit/>
            </a:bodyPr>
            <a:lstStyle/>
            <a:p>
              <a:pPr algn="ctr" defTabSz="116110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286" ker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F5F29C-209E-40ED-8FE2-E88BE32B6857}"/>
                </a:ext>
              </a:extLst>
            </p:cNvPr>
            <p:cNvGrpSpPr/>
            <p:nvPr/>
          </p:nvGrpSpPr>
          <p:grpSpPr>
            <a:xfrm>
              <a:off x="1442344" y="4382328"/>
              <a:ext cx="9642235" cy="1632733"/>
              <a:chOff x="1442344" y="4382328"/>
              <a:chExt cx="9642235" cy="1632733"/>
            </a:xfrm>
          </p:grpSpPr>
          <p:pic>
            <p:nvPicPr>
              <p:cNvPr id="42" name="Google Shape;187;p8" descr="About Us | ECL Parcel">
                <a:extLst>
                  <a:ext uri="{FF2B5EF4-FFF2-40B4-BE49-F238E27FC236}">
                    <a16:creationId xmlns:a16="http://schemas.microsoft.com/office/drawing/2014/main" id="{C414283D-F79E-4823-ACE0-69F4A15D051E}"/>
                  </a:ext>
                </a:extLst>
              </p:cNvPr>
              <p:cNvPicPr preferRelativeResize="0"/>
              <p:nvPr/>
            </p:nvPicPr>
            <p:blipFill rotWithShape="1">
              <a:blip r:embed="rId7" cstate="screen">
                <a:alphaModFix amt="40000"/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GlowEdges trans="38000" smoothness="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94319" y="4450522"/>
                <a:ext cx="896177" cy="7208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oogle Shape;188;p8" descr="Power Transmission Icons - Download Free Vector Icons | Noun Project">
                <a:extLst>
                  <a:ext uri="{FF2B5EF4-FFF2-40B4-BE49-F238E27FC236}">
                    <a16:creationId xmlns:a16="http://schemas.microsoft.com/office/drawing/2014/main" id="{86BAFC44-76D8-49BA-A4F3-DAE7D985EA61}"/>
                  </a:ext>
                </a:extLst>
              </p:cNvPr>
              <p:cNvPicPr preferRelativeResize="0"/>
              <p:nvPr/>
            </p:nvPicPr>
            <p:blipFill rotWithShape="1">
              <a:blip r:embed="rId9" cstate="screen">
                <a:alphaModFix amt="50000"/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52647" y="4450521"/>
                <a:ext cx="731548" cy="720841"/>
              </a:xfrm>
              <a:prstGeom prst="rect">
                <a:avLst/>
              </a:prstGeom>
              <a:noFill/>
              <a:ln cmpd="sng">
                <a:noFill/>
              </a:ln>
            </p:spPr>
          </p:pic>
          <p:pic>
            <p:nvPicPr>
              <p:cNvPr id="44" name="Google Shape;189;p8" descr="Branchen | Kostenlose Icon">
                <a:extLst>
                  <a:ext uri="{FF2B5EF4-FFF2-40B4-BE49-F238E27FC236}">
                    <a16:creationId xmlns:a16="http://schemas.microsoft.com/office/drawing/2014/main" id="{BBAF2EC9-C537-458E-A20C-284F84DF965E}"/>
                  </a:ext>
                </a:extLst>
              </p:cNvPr>
              <p:cNvPicPr preferRelativeResize="0"/>
              <p:nvPr/>
            </p:nvPicPr>
            <p:blipFill rotWithShape="1">
              <a:blip r:embed="rId10" cstate="screen">
                <a:alphaModFix amt="40000"/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26315" y="4382328"/>
                <a:ext cx="802133" cy="7890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193;p8" descr="City Filled Icon - City Icon Clipart - Full Size Clipart (#507712) -  PinClipart">
                <a:extLst>
                  <a:ext uri="{FF2B5EF4-FFF2-40B4-BE49-F238E27FC236}">
                    <a16:creationId xmlns:a16="http://schemas.microsoft.com/office/drawing/2014/main" id="{4BD55A9C-7E95-4C5C-A861-F10F3A163E73}"/>
                  </a:ext>
                </a:extLst>
              </p:cNvPr>
              <p:cNvPicPr preferRelativeResize="0"/>
              <p:nvPr/>
            </p:nvPicPr>
            <p:blipFill rotWithShape="1">
              <a:blip r:embed="rId11" cstate="screen">
                <a:alphaModFix amt="40000"/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90599" y="4443795"/>
                <a:ext cx="704278" cy="710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Google Shape;194;p8" descr="Nature Icon Design, PNG, 981x870px, Nature, Artwork, Axialis Iconworkshop,  Black And White, Flower Download Free">
                <a:extLst>
                  <a:ext uri="{FF2B5EF4-FFF2-40B4-BE49-F238E27FC236}">
                    <a16:creationId xmlns:a16="http://schemas.microsoft.com/office/drawing/2014/main" id="{1287A38A-D47E-4000-AE52-F9E7C325A813}"/>
                  </a:ext>
                </a:extLst>
              </p:cNvPr>
              <p:cNvPicPr preferRelativeResize="0"/>
              <p:nvPr/>
            </p:nvPicPr>
            <p:blipFill rotWithShape="1">
              <a:blip r:embed="rId12" cstate="screen">
                <a:alphaModFix amt="40000"/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44463" y="4450522"/>
                <a:ext cx="760132" cy="6740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oogle Shape;195;p8" descr="Музей фронтальная здание | Бесплатно значок">
                <a:extLst>
                  <a:ext uri="{FF2B5EF4-FFF2-40B4-BE49-F238E27FC236}">
                    <a16:creationId xmlns:a16="http://schemas.microsoft.com/office/drawing/2014/main" id="{7D04A422-EFD4-4FB2-97C7-672A6B4282F9}"/>
                  </a:ext>
                </a:extLst>
              </p:cNvPr>
              <p:cNvPicPr preferRelativeResize="0"/>
              <p:nvPr/>
            </p:nvPicPr>
            <p:blipFill rotWithShape="1">
              <a:blip r:embed="rId13" cstate="screen">
                <a:alphaModFix amt="40000"/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25654" y="4509466"/>
                <a:ext cx="829230" cy="6029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A21DCFD3-4B79-4352-9AF7-5E4A0629ECB7}"/>
                  </a:ext>
                </a:extLst>
              </p:cNvPr>
              <p:cNvSpPr/>
              <p:nvPr/>
            </p:nvSpPr>
            <p:spPr>
              <a:xfrm>
                <a:off x="4711845" y="5234641"/>
                <a:ext cx="1488620" cy="780420"/>
              </a:xfrm>
              <a:prstGeom prst="roundRect">
                <a:avLst/>
              </a:prstGeom>
              <a:solidFill>
                <a:srgbClr val="F370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B58276D-E6F9-4A11-BA5E-184D3A244F2E}"/>
                  </a:ext>
                </a:extLst>
              </p:cNvPr>
              <p:cNvSpPr/>
              <p:nvPr/>
            </p:nvSpPr>
            <p:spPr>
              <a:xfrm>
                <a:off x="1442344" y="5234641"/>
                <a:ext cx="1488620" cy="780420"/>
              </a:xfrm>
              <a:prstGeom prst="roundRect">
                <a:avLst/>
              </a:prstGeom>
              <a:solidFill>
                <a:srgbClr val="B355A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Google Shape;184;p8">
                <a:extLst>
                  <a:ext uri="{FF2B5EF4-FFF2-40B4-BE49-F238E27FC236}">
                    <a16:creationId xmlns:a16="http://schemas.microsoft.com/office/drawing/2014/main" id="{D7F9E447-5784-4262-9D27-265263E6D087}"/>
                  </a:ext>
                </a:extLst>
              </p:cNvPr>
              <p:cNvSpPr txBox="1"/>
              <p:nvPr/>
            </p:nvSpPr>
            <p:spPr>
              <a:xfrm>
                <a:off x="1640743" y="5293399"/>
                <a:ext cx="1057826" cy="690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4603" tIns="0" rIns="74603" bIns="74603" anchor="t" anchorCtr="0">
                <a:spAutoFit/>
              </a:bodyPr>
              <a:lstStyle/>
              <a:p>
                <a:pPr algn="ctr" defTabSz="116110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ru-RU" sz="1000" b="1" kern="0" dirty="0">
                    <a:solidFill>
                      <a:schemeClr val="bg1"/>
                    </a:solidFill>
                    <a:latin typeface="Arial"/>
                    <a:cs typeface="Arial"/>
                    <a:sym typeface="Arial"/>
                  </a:rPr>
                  <a:t>ВОССТАНОВЛЕНИЕ ПОГРАНИЧНОГО ПОРТА</a:t>
                </a:r>
                <a:endParaRPr lang="en-US" sz="1000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4C20B39E-5775-43C7-B3AC-15A89035B1C4}"/>
                  </a:ext>
                </a:extLst>
              </p:cNvPr>
              <p:cNvSpPr/>
              <p:nvPr/>
            </p:nvSpPr>
            <p:spPr>
              <a:xfrm>
                <a:off x="3073067" y="5221985"/>
                <a:ext cx="1488620" cy="793076"/>
              </a:xfrm>
              <a:prstGeom prst="roundRect">
                <a:avLst/>
              </a:prstGeom>
              <a:solidFill>
                <a:srgbClr val="E3202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6AB143A0-AE24-4FED-BAB7-0DCC79709220}"/>
                  </a:ext>
                </a:extLst>
              </p:cNvPr>
              <p:cNvSpPr/>
              <p:nvPr/>
            </p:nvSpPr>
            <p:spPr>
              <a:xfrm>
                <a:off x="6334513" y="5234641"/>
                <a:ext cx="1488620" cy="780420"/>
              </a:xfrm>
              <a:prstGeom prst="roundRect">
                <a:avLst/>
              </a:prstGeom>
              <a:solidFill>
                <a:srgbClr val="2E319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755942F4-A1C2-4E07-839D-84D0E2AD8F7F}"/>
                  </a:ext>
                </a:extLst>
              </p:cNvPr>
              <p:cNvSpPr/>
              <p:nvPr/>
            </p:nvSpPr>
            <p:spPr>
              <a:xfrm>
                <a:off x="7943640" y="5234641"/>
                <a:ext cx="1488620" cy="780420"/>
              </a:xfrm>
              <a:prstGeom prst="roundRect">
                <a:avLst/>
              </a:prstGeom>
              <a:solidFill>
                <a:srgbClr val="3AB54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18B671B8-9781-45E0-A9C1-4A5EFAB7E2E6}"/>
                  </a:ext>
                </a:extLst>
              </p:cNvPr>
              <p:cNvSpPr/>
              <p:nvPr/>
            </p:nvSpPr>
            <p:spPr>
              <a:xfrm>
                <a:off x="9595959" y="5234641"/>
                <a:ext cx="1488620" cy="78042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Google Shape;185;p8">
                <a:extLst>
                  <a:ext uri="{FF2B5EF4-FFF2-40B4-BE49-F238E27FC236}">
                    <a16:creationId xmlns:a16="http://schemas.microsoft.com/office/drawing/2014/main" id="{2C5228A8-B4FA-4CB5-BA8A-0FCD62213B80}"/>
                  </a:ext>
                </a:extLst>
              </p:cNvPr>
              <p:cNvSpPr txBox="1"/>
              <p:nvPr/>
            </p:nvSpPr>
            <p:spPr>
              <a:xfrm>
                <a:off x="4735425" y="5293399"/>
                <a:ext cx="1435389" cy="536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4603" tIns="0" rIns="74603" bIns="74603" anchor="t" anchorCtr="0">
                <a:spAutoFit/>
              </a:bodyPr>
              <a:lstStyle/>
              <a:p>
                <a:pPr algn="ctr" defTabSz="116110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ru-RU" sz="1000" b="1" kern="0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rPr>
                  <a:t>ВОССТАНОВЛЕНИЕ ПРОМЫШЛЕННОСТИ</a:t>
                </a:r>
                <a:endParaRPr sz="1000" b="1" kern="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90;p8">
                <a:extLst>
                  <a:ext uri="{FF2B5EF4-FFF2-40B4-BE49-F238E27FC236}">
                    <a16:creationId xmlns:a16="http://schemas.microsoft.com/office/drawing/2014/main" id="{6C46B4B6-3CB2-428B-A50B-BA60A824C5CF}"/>
                  </a:ext>
                </a:extLst>
              </p:cNvPr>
              <p:cNvSpPr txBox="1"/>
              <p:nvPr/>
            </p:nvSpPr>
            <p:spPr>
              <a:xfrm>
                <a:off x="6406831" y="5258132"/>
                <a:ext cx="1384727" cy="690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4603" tIns="0" rIns="74603" bIns="74603" anchor="t" anchorCtr="0">
                <a:spAutoFit/>
              </a:bodyPr>
              <a:lstStyle/>
              <a:p>
                <a:pPr algn="ctr" defTabSz="116110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ru-RU" sz="1000" b="1" kern="0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rPr>
                  <a:t>ВОССТАНОВЛЕНИЕ ГОРОДОВ И СЕЛЬСКИХ РАЙОНОВ</a:t>
                </a:r>
                <a:endParaRPr sz="1000" b="1" kern="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91;p8">
                <a:extLst>
                  <a:ext uri="{FF2B5EF4-FFF2-40B4-BE49-F238E27FC236}">
                    <a16:creationId xmlns:a16="http://schemas.microsoft.com/office/drawing/2014/main" id="{720EC300-D5BB-4BC5-B8EA-6771F1943087}"/>
                  </a:ext>
                </a:extLst>
              </p:cNvPr>
              <p:cNvSpPr txBox="1"/>
              <p:nvPr/>
            </p:nvSpPr>
            <p:spPr>
              <a:xfrm>
                <a:off x="8016152" y="5274828"/>
                <a:ext cx="1294932" cy="690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4603" tIns="0" rIns="74603" bIns="74603" anchor="t" anchorCtr="0">
                <a:spAutoFit/>
              </a:bodyPr>
              <a:lstStyle/>
              <a:p>
                <a:pPr algn="ctr" defTabSz="116110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ru-RU" sz="1000" b="1" kern="0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rPr>
                  <a:t>ВОССТАНОВЛЕНИЕ ЗА СЧЕТ "ЗЕЛЕНОГО" РАЗВИТИЯ</a:t>
                </a:r>
                <a:endParaRPr sz="1000" b="1" kern="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92;p8">
                <a:extLst>
                  <a:ext uri="{FF2B5EF4-FFF2-40B4-BE49-F238E27FC236}">
                    <a16:creationId xmlns:a16="http://schemas.microsoft.com/office/drawing/2014/main" id="{EBA777AA-AAA0-46CF-AE2F-034F2D79BEB9}"/>
                  </a:ext>
                </a:extLst>
              </p:cNvPr>
              <p:cNvSpPr txBox="1"/>
              <p:nvPr/>
            </p:nvSpPr>
            <p:spPr>
              <a:xfrm>
                <a:off x="9598380" y="5274828"/>
                <a:ext cx="1486199" cy="536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4603" tIns="0" rIns="74603" bIns="74603" anchor="t" anchorCtr="0">
                <a:spAutoFit/>
              </a:bodyPr>
              <a:lstStyle/>
              <a:p>
                <a:pPr algn="ctr" defTabSz="116110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ru-RU" sz="1000" kern="0" dirty="0">
                    <a:solidFill>
                      <a:schemeClr val="bg1"/>
                    </a:solidFill>
                    <a:latin typeface="Arial"/>
                    <a:cs typeface="Arial"/>
                    <a:sym typeface="Arial"/>
                  </a:rPr>
                  <a:t>ВОССТАНОВЛЕНИЕ ПРОИЗВОДИТЕЛЬНОСТИ ТРУДА</a:t>
                </a:r>
                <a:endParaRPr sz="1000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86;p8">
                <a:extLst>
                  <a:ext uri="{FF2B5EF4-FFF2-40B4-BE49-F238E27FC236}">
                    <a16:creationId xmlns:a16="http://schemas.microsoft.com/office/drawing/2014/main" id="{145D3F5D-F1EE-4FF2-97E6-843FC3A3DCBB}"/>
                  </a:ext>
                </a:extLst>
              </p:cNvPr>
              <p:cNvSpPr txBox="1"/>
              <p:nvPr/>
            </p:nvSpPr>
            <p:spPr>
              <a:xfrm>
                <a:off x="3096444" y="5337287"/>
                <a:ext cx="1441865" cy="536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4603" tIns="0" rIns="74603" bIns="74603" anchor="t" anchorCtr="0">
                <a:spAutoFit/>
              </a:bodyPr>
              <a:lstStyle/>
              <a:p>
                <a:pPr algn="ctr" defTabSz="116110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ru-RU" sz="1000" kern="0" dirty="0">
                    <a:solidFill>
                      <a:schemeClr val="bg1"/>
                    </a:solidFill>
                    <a:latin typeface="Arial"/>
                    <a:cs typeface="Arial"/>
                    <a:sym typeface="Arial"/>
                  </a:rPr>
                  <a:t>ВОССТАНОВЛЕНИЕ СЕКТОРА ЭНЕРГЕТИКИ</a:t>
                </a:r>
                <a:endParaRPr lang="en-US" sz="1000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2" name="Google Shape;236;p9">
            <a:extLst>
              <a:ext uri="{FF2B5EF4-FFF2-40B4-BE49-F238E27FC236}">
                <a16:creationId xmlns:a16="http://schemas.microsoft.com/office/drawing/2014/main" id="{932AB611-5750-4DEB-949C-D3F4C7374194}"/>
              </a:ext>
            </a:extLst>
          </p:cNvPr>
          <p:cNvSpPr txBox="1"/>
          <p:nvPr/>
        </p:nvSpPr>
        <p:spPr>
          <a:xfrm>
            <a:off x="1326291" y="6144721"/>
            <a:ext cx="10016444" cy="33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95" tIns="58032" rIns="116095" bIns="58032" anchor="t" anchorCtr="0">
            <a:spAutoFit/>
          </a:bodyPr>
          <a:lstStyle/>
          <a:p>
            <a:pPr algn="ctr" defTabSz="116110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4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ПОСТАНОВЛЕНИЕ ПАРЛАМЕНТА МОНГОЛИИ №106 от 2021 г.</a:t>
            </a:r>
            <a:endParaRPr sz="1400" kern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17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74CE38-EC8E-4098-B228-5BA897F4BB9D}"/>
              </a:ext>
            </a:extLst>
          </p:cNvPr>
          <p:cNvSpPr txBox="1"/>
          <p:nvPr/>
        </p:nvSpPr>
        <p:spPr>
          <a:xfrm>
            <a:off x="4343400" y="259798"/>
            <a:ext cx="7466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ВОССТАНОВЛЕНИЕ сектора ЭНЕРГЕТИКИ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1CA71-D2E1-44F5-890A-322EB1046D72}"/>
              </a:ext>
            </a:extLst>
          </p:cNvPr>
          <p:cNvSpPr txBox="1"/>
          <p:nvPr/>
        </p:nvSpPr>
        <p:spPr>
          <a:xfrm>
            <a:off x="137132" y="1944689"/>
            <a:ext cx="54822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Должны быть созданы новые источники энергии, передающие и распределяющие сети, усилена их существующая мощность, повышена надежность производства и энергоснабжения.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обеспечения надежности и устойчивости единой энергетической системы в соответствующем соотношении должны развиваться объекты возобновляемой энергетики, а также строиться водные объекты и станции аккумулирования ресурсов.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отдельных этапах энергетический сектор должен быть переведен в самостоятельную финансово-экономическую систему.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Будут проведены мероприятия по подготовке высоковольтных воздушных линий электропередачи и подстанций для подключения к возобновляемым источникам энергии и сети в рамках интегрированной энергосистемы Северо-Восточной Азии.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Будет активизировано строительство газопровода из Российской Федерации в Китайскую Народную Республику через территорию Монголии.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1831F-2C59-4023-80A2-766E4964B977}"/>
              </a:ext>
            </a:extLst>
          </p:cNvPr>
          <p:cNvSpPr txBox="1"/>
          <p:nvPr/>
        </p:nvSpPr>
        <p:spPr>
          <a:xfrm>
            <a:off x="-198184" y="1501606"/>
            <a:ext cx="57476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 indent="457200" algn="ctr"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ВОССТАНОВЛЕНИЯ СЕКРОТА ЭНЕРГЕТИКИ</a:t>
            </a:r>
            <a:endParaRPr lang="en-US" sz="16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6EE5EF-4BD3-4557-A18B-E51838B7A12A}"/>
              </a:ext>
            </a:extLst>
          </p:cNvPr>
          <p:cNvGrpSpPr/>
          <p:nvPr/>
        </p:nvGrpSpPr>
        <p:grpSpPr>
          <a:xfrm>
            <a:off x="5717210" y="1319948"/>
            <a:ext cx="6297424" cy="5358373"/>
            <a:chOff x="5717210" y="1319948"/>
            <a:chExt cx="6297424" cy="5358373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18CCB4A-7D87-4C4F-B230-6BD8A6C30C81}"/>
                </a:ext>
              </a:extLst>
            </p:cNvPr>
            <p:cNvSpPr txBox="1"/>
            <p:nvPr/>
          </p:nvSpPr>
          <p:spPr>
            <a:xfrm>
              <a:off x="5717210" y="3160352"/>
              <a:ext cx="187551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ИНДЕКСАЦИЯ ЦЕН </a:t>
              </a:r>
            </a:p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ТАРИФОВ</a:t>
              </a:r>
              <a:endPara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67AB4F4-0EBA-43A2-BCD1-7267942E7A40}"/>
                </a:ext>
              </a:extLst>
            </p:cNvPr>
            <p:cNvGrpSpPr/>
            <p:nvPr/>
          </p:nvGrpSpPr>
          <p:grpSpPr>
            <a:xfrm>
              <a:off x="5741523" y="1319948"/>
              <a:ext cx="6273111" cy="5358373"/>
              <a:chOff x="5741523" y="1319948"/>
              <a:chExt cx="6273111" cy="5358373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C572DBC-D0E9-4F3A-B41F-A671241E9E06}"/>
                  </a:ext>
                </a:extLst>
              </p:cNvPr>
              <p:cNvCxnSpPr/>
              <p:nvPr/>
            </p:nvCxnSpPr>
            <p:spPr>
              <a:xfrm>
                <a:off x="8525442" y="1358738"/>
                <a:ext cx="0" cy="1171902"/>
              </a:xfrm>
              <a:prstGeom prst="line">
                <a:avLst/>
              </a:prstGeom>
              <a:ln w="9525">
                <a:solidFill>
                  <a:srgbClr val="2E319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AD187AC-8329-4239-BE94-FE66CB5339ED}"/>
                  </a:ext>
                </a:extLst>
              </p:cNvPr>
              <p:cNvGrpSpPr/>
              <p:nvPr/>
            </p:nvGrpSpPr>
            <p:grpSpPr>
              <a:xfrm>
                <a:off x="6507879" y="2662351"/>
                <a:ext cx="3865444" cy="3422138"/>
                <a:chOff x="6507879" y="2662351"/>
                <a:chExt cx="3865444" cy="3422138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1F99111-3D1E-47A6-95D3-6E7440989114}"/>
                    </a:ext>
                  </a:extLst>
                </p:cNvPr>
                <p:cNvSpPr/>
                <p:nvPr/>
              </p:nvSpPr>
              <p:spPr>
                <a:xfrm>
                  <a:off x="6802421" y="3593653"/>
                  <a:ext cx="1116852" cy="1114238"/>
                </a:xfrm>
                <a:prstGeom prst="ellipse">
                  <a:avLst/>
                </a:prstGeom>
                <a:solidFill>
                  <a:srgbClr val="F370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847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3FAE2F2-DB64-4672-8D7B-6134D93CD1D5}"/>
                    </a:ext>
                  </a:extLst>
                </p:cNvPr>
                <p:cNvSpPr/>
                <p:nvPr/>
              </p:nvSpPr>
              <p:spPr>
                <a:xfrm>
                  <a:off x="9256471" y="3534493"/>
                  <a:ext cx="1116852" cy="1114238"/>
                </a:xfrm>
                <a:prstGeom prst="ellipse">
                  <a:avLst/>
                </a:prstGeom>
                <a:solidFill>
                  <a:srgbClr val="3AB5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847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78BD796-B401-411D-A398-D53A99C5F035}"/>
                    </a:ext>
                  </a:extLst>
                </p:cNvPr>
                <p:cNvSpPr/>
                <p:nvPr/>
              </p:nvSpPr>
              <p:spPr>
                <a:xfrm>
                  <a:off x="8754875" y="4941018"/>
                  <a:ext cx="1116852" cy="1114238"/>
                </a:xfrm>
                <a:prstGeom prst="ellipse">
                  <a:avLst/>
                </a:prstGeom>
                <a:solidFill>
                  <a:srgbClr val="E3202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847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8D2D968-D5C0-490F-80EC-DA4C4AF03DD6}"/>
                    </a:ext>
                  </a:extLst>
                </p:cNvPr>
                <p:cNvSpPr/>
                <p:nvPr/>
              </p:nvSpPr>
              <p:spPr>
                <a:xfrm>
                  <a:off x="7237857" y="4970251"/>
                  <a:ext cx="1116852" cy="1114238"/>
                </a:xfrm>
                <a:prstGeom prst="ellipse">
                  <a:avLst/>
                </a:prstGeom>
                <a:solidFill>
                  <a:srgbClr val="B355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847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7861B0-9278-439D-8498-B228B4C4F197}"/>
                    </a:ext>
                  </a:extLst>
                </p:cNvPr>
                <p:cNvSpPr txBox="1"/>
                <p:nvPr/>
              </p:nvSpPr>
              <p:spPr>
                <a:xfrm>
                  <a:off x="7491199" y="4002953"/>
                  <a:ext cx="216751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12700" algn="ctr">
                    <a:spcAft>
                      <a:spcPts val="0"/>
                    </a:spcAft>
                  </a:pPr>
                  <a:r>
                    <a:rPr lang="ru-RU" sz="14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План работ</a:t>
                  </a:r>
                  <a:endParaRPr lang="en-US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R="12700" algn="ctr"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(2021-2030</a:t>
                  </a:r>
                  <a:r>
                    <a:rPr lang="ru-RU" sz="1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гг.</a:t>
                  </a:r>
                  <a:r>
                    <a:rPr lang="en-US" sz="1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</a:t>
                  </a:r>
                  <a:endParaRPr lang="mn-MN" sz="10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endParaRPr>
                </a:p>
              </p:txBody>
            </p:sp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DF88E02A-4819-4FCC-B3EB-8882078174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Photocopy trans="0" detail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23014" y="3648326"/>
                  <a:ext cx="560011" cy="56001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CABC59CB-A1EC-4D63-B233-A7D4F3898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hotocopy trans="0" detail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64688" y="3882202"/>
                  <a:ext cx="313435" cy="313435"/>
                </a:xfrm>
                <a:prstGeom prst="rect">
                  <a:avLst/>
                </a:prstGeom>
              </p:spPr>
            </p:pic>
            <p:pic>
              <p:nvPicPr>
                <p:cNvPr id="31" name="Graphic 30" descr="Upward trend">
                  <a:extLst>
                    <a:ext uri="{FF2B5EF4-FFF2-40B4-BE49-F238E27FC236}">
                      <a16:creationId xmlns:a16="http://schemas.microsoft.com/office/drawing/2014/main" id="{EBEC2628-CF5E-4595-9E91-1ABC916F6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83757" y="3869778"/>
                  <a:ext cx="522779" cy="522779"/>
                </a:xfrm>
                <a:prstGeom prst="rect">
                  <a:avLst/>
                </a:prstGeom>
              </p:spPr>
            </p:pic>
            <p:pic>
              <p:nvPicPr>
                <p:cNvPr id="33" name="Graphic 32" descr="Dollar">
                  <a:extLst>
                    <a:ext uri="{FF2B5EF4-FFF2-40B4-BE49-F238E27FC236}">
                      <a16:creationId xmlns:a16="http://schemas.microsoft.com/office/drawing/2014/main" id="{166F201F-4BCB-4F21-8368-3687B971B8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25399" y="3744269"/>
                  <a:ext cx="301266" cy="301266"/>
                </a:xfrm>
                <a:prstGeom prst="rect">
                  <a:avLst/>
                </a:prstGeom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9D5CB76-1DA1-4733-A1A6-06C1ACA85F30}"/>
                    </a:ext>
                  </a:extLst>
                </p:cNvPr>
                <p:cNvSpPr txBox="1"/>
                <p:nvPr/>
              </p:nvSpPr>
              <p:spPr>
                <a:xfrm>
                  <a:off x="6507879" y="4302378"/>
                  <a:ext cx="115292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2700" marR="12700" indent="457200" algn="r">
                    <a:spcAft>
                      <a:spcPts val="0"/>
                    </a:spcAft>
                  </a:pPr>
                  <a:r>
                    <a:rPr lang="ru-RU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ЦЕНЫ И ТАРИФЫ</a:t>
                  </a:r>
                  <a:endParaRPr lang="en-US" sz="1000" b="1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9D0670A-5387-4D8F-85C2-95B7EBED3B65}"/>
                    </a:ext>
                  </a:extLst>
                </p:cNvPr>
                <p:cNvSpPr txBox="1"/>
                <p:nvPr/>
              </p:nvSpPr>
              <p:spPr>
                <a:xfrm>
                  <a:off x="9048912" y="4078967"/>
                  <a:ext cx="1298578" cy="3539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2700" marR="12700" indent="457200" algn="ctr">
                    <a:spcAft>
                      <a:spcPts val="0"/>
                    </a:spcAft>
                  </a:pPr>
                  <a:endParaRPr lang="mn-MN" sz="7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12700" marR="12700" algn="ctr">
                    <a:spcAft>
                      <a:spcPts val="0"/>
                    </a:spcAft>
                  </a:pPr>
                  <a:r>
                    <a:rPr lang="ru-RU" sz="1000" b="1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ВИЭ</a:t>
                  </a:r>
                  <a:endParaRPr lang="en-US" sz="1000" b="1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FB365AE-734F-4C51-BE4F-CCA2E66D992C}"/>
                    </a:ext>
                  </a:extLst>
                </p:cNvPr>
                <p:cNvSpPr/>
                <p:nvPr/>
              </p:nvSpPr>
              <p:spPr>
                <a:xfrm>
                  <a:off x="7981176" y="2662351"/>
                  <a:ext cx="1116852" cy="1114238"/>
                </a:xfrm>
                <a:prstGeom prst="ellipse">
                  <a:avLst/>
                </a:prstGeom>
                <a:solidFill>
                  <a:srgbClr val="2E319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847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A9663F8-BE5B-4DCF-8E0E-874A12AEA154}"/>
                    </a:ext>
                  </a:extLst>
                </p:cNvPr>
                <p:cNvSpPr txBox="1"/>
                <p:nvPr/>
              </p:nvSpPr>
              <p:spPr>
                <a:xfrm>
                  <a:off x="7592723" y="2951113"/>
                  <a:ext cx="1368649" cy="6309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2700" marR="12700" indent="457200" algn="ctr">
                    <a:spcAft>
                      <a:spcPts val="0"/>
                    </a:spcAft>
                  </a:pPr>
                  <a:endParaRPr lang="mn-MN" sz="7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12700" marR="12700" indent="457200" algn="ctr">
                    <a:spcAft>
                      <a:spcPts val="0"/>
                    </a:spcAft>
                  </a:pPr>
                  <a:r>
                    <a:rPr lang="mn-MN" sz="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marL="12700" marR="12700" indent="457200" algn="r">
                    <a:spcAft>
                      <a:spcPts val="0"/>
                    </a:spcAft>
                  </a:pPr>
                  <a:r>
                    <a:rPr lang="ru-RU" sz="10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ЛИНИИ И ИСТОЧНИКИ</a:t>
                  </a:r>
                  <a:endParaRPr lang="en-US" sz="1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2CE212C4-DAFD-4B27-A334-4662CE386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Photocopy trans="0" detail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35467" y="5156152"/>
                  <a:ext cx="484497" cy="484497"/>
                </a:xfrm>
                <a:prstGeom prst="rect">
                  <a:avLst/>
                </a:prstGeom>
                <a:noFill/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1BACD46-B773-4E4A-AEC2-8022EF62C7F7}"/>
                    </a:ext>
                  </a:extLst>
                </p:cNvPr>
                <p:cNvSpPr txBox="1"/>
                <p:nvPr/>
              </p:nvSpPr>
              <p:spPr>
                <a:xfrm>
                  <a:off x="6738735" y="5673669"/>
                  <a:ext cx="1656300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2700" marR="12700" indent="457200" algn="ctr">
                    <a:spcAft>
                      <a:spcPts val="0"/>
                    </a:spcAft>
                  </a:pPr>
                  <a:r>
                    <a:rPr lang="ru-RU" sz="9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Природный газ</a:t>
                  </a:r>
                  <a:endParaRPr lang="mn-MN" sz="900" b="1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88" name="Picture 4" descr="Collaboration Icon #8897 - Free Icons Library">
                  <a:extLst>
                    <a:ext uri="{FF2B5EF4-FFF2-40B4-BE49-F238E27FC236}">
                      <a16:creationId xmlns:a16="http://schemas.microsoft.com/office/drawing/2014/main" id="{30228678-E965-4221-B95A-60EB907FBC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artisticPhotocopy trans="0" detail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2484" y="4987019"/>
                  <a:ext cx="582311" cy="630078"/>
                </a:xfrm>
                <a:prstGeom prst="rect">
                  <a:avLst/>
                </a:prstGeom>
                <a:noFill/>
              </p:spPr>
            </p:pic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A2CB0B8-06BE-4ECF-A068-2D460C04F8DF}"/>
                    </a:ext>
                  </a:extLst>
                </p:cNvPr>
                <p:cNvSpPr txBox="1"/>
                <p:nvPr/>
              </p:nvSpPr>
              <p:spPr>
                <a:xfrm>
                  <a:off x="8478596" y="5498137"/>
                  <a:ext cx="1669409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Интегрированная система Северо-Восточной Азии</a:t>
                  </a:r>
                  <a:endParaRPr lang="en-US" sz="9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C7EDD3A9-8C54-4B2E-BCC3-CBAEA9207790}"/>
                  </a:ext>
                </a:extLst>
              </p:cNvPr>
              <p:cNvGrpSpPr/>
              <p:nvPr/>
            </p:nvGrpSpPr>
            <p:grpSpPr>
              <a:xfrm>
                <a:off x="8639635" y="1319948"/>
                <a:ext cx="2196861" cy="1252702"/>
                <a:chOff x="8553689" y="1393968"/>
                <a:chExt cx="2196861" cy="1252702"/>
              </a:xfrm>
            </p:grpSpPr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3EAB3BE-0E01-4BE1-9218-695E55499F69}"/>
                    </a:ext>
                  </a:extLst>
                </p:cNvPr>
                <p:cNvSpPr txBox="1"/>
                <p:nvPr/>
              </p:nvSpPr>
              <p:spPr>
                <a:xfrm>
                  <a:off x="8567083" y="1393968"/>
                  <a:ext cx="2183467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000" b="1" dirty="0" err="1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Тавантолгойская</a:t>
                  </a:r>
                  <a:r>
                    <a:rPr lang="ru-RU" sz="1000" b="1" dirty="0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ТЭЦ </a:t>
                  </a:r>
                  <a:r>
                    <a:rPr lang="ru-RU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450 МВт</a:t>
                  </a:r>
                  <a:endParaRPr lang="en-US" sz="1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2BDAAEB-9156-468C-8081-5A1D86B10D5C}"/>
                    </a:ext>
                  </a:extLst>
                </p:cNvPr>
                <p:cNvSpPr txBox="1"/>
                <p:nvPr/>
              </p:nvSpPr>
              <p:spPr>
                <a:xfrm>
                  <a:off x="8574955" y="1570856"/>
                  <a:ext cx="2175595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000" b="1" dirty="0" err="1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Чойбалсанская</a:t>
                  </a:r>
                  <a:r>
                    <a:rPr lang="ru-RU" sz="1000" b="1" dirty="0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ТЭЦ </a:t>
                  </a:r>
                  <a:r>
                    <a:rPr lang="ru-RU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50 МВт</a:t>
                  </a:r>
                  <a:endParaRPr lang="en-US" sz="1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B404A4A-A07C-4924-985E-7557C53F7AF5}"/>
                    </a:ext>
                  </a:extLst>
                </p:cNvPr>
                <p:cNvSpPr txBox="1"/>
                <p:nvPr/>
              </p:nvSpPr>
              <p:spPr>
                <a:xfrm>
                  <a:off x="8553689" y="1744903"/>
                  <a:ext cx="165910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000" b="1" dirty="0" err="1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Амгаланская</a:t>
                  </a:r>
                  <a:r>
                    <a:rPr lang="ru-RU" sz="1000" b="1" dirty="0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ТЭС </a:t>
                  </a:r>
                  <a:r>
                    <a:rPr lang="mn-MN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116 </a:t>
                  </a:r>
                  <a:r>
                    <a:rPr lang="ru-RU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МВт</a:t>
                  </a:r>
                  <a:r>
                    <a:rPr lang="mn-MN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1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B93A8F2-F44C-444A-9AD1-78448A275AD5}"/>
                    </a:ext>
                  </a:extLst>
                </p:cNvPr>
                <p:cNvSpPr txBox="1"/>
                <p:nvPr/>
              </p:nvSpPr>
              <p:spPr>
                <a:xfrm>
                  <a:off x="8583004" y="1934019"/>
                  <a:ext cx="165910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000" b="1" dirty="0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ТЭЦ</a:t>
                  </a:r>
                  <a:r>
                    <a:rPr lang="mn-MN" sz="1000" b="1" dirty="0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mn-MN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325 МВт </a:t>
                  </a:r>
                  <a:endParaRPr lang="en-US" sz="1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D7DC6349-7C72-4F74-B5A5-B03249ED8A78}"/>
                    </a:ext>
                  </a:extLst>
                </p:cNvPr>
                <p:cNvSpPr txBox="1"/>
                <p:nvPr/>
              </p:nvSpPr>
              <p:spPr>
                <a:xfrm>
                  <a:off x="8586827" y="2120134"/>
                  <a:ext cx="1908101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000" b="1" dirty="0" err="1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Багахангайская</a:t>
                  </a:r>
                  <a:r>
                    <a:rPr lang="ru-RU" sz="1000" b="1" dirty="0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ПС </a:t>
                  </a:r>
                  <a:r>
                    <a:rPr lang="mn-MN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300 </a:t>
                  </a:r>
                  <a:r>
                    <a:rPr lang="ru-RU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МВт</a:t>
                  </a:r>
                  <a:r>
                    <a:rPr lang="mn-MN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1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8298D253-43C0-43F3-AE25-48C01D554409}"/>
                    </a:ext>
                  </a:extLst>
                </p:cNvPr>
                <p:cNvSpPr txBox="1"/>
                <p:nvPr/>
              </p:nvSpPr>
              <p:spPr>
                <a:xfrm>
                  <a:off x="8591129" y="2303414"/>
                  <a:ext cx="2159421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000" b="1" dirty="0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ВЛ </a:t>
                  </a:r>
                  <a:r>
                    <a:rPr lang="ru-RU" sz="1000" b="1" dirty="0" err="1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Эрденебурен</a:t>
                  </a:r>
                  <a:r>
                    <a:rPr lang="ru-RU" sz="1000" b="1" dirty="0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ru-RU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220 кВ</a:t>
                  </a:r>
                  <a:endParaRPr lang="en-US" sz="1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3E30B229-582F-4945-B5AE-C7B31D492C32}"/>
                    </a:ext>
                  </a:extLst>
                </p:cNvPr>
                <p:cNvSpPr txBox="1"/>
                <p:nvPr/>
              </p:nvSpPr>
              <p:spPr>
                <a:xfrm>
                  <a:off x="8591129" y="2492782"/>
                  <a:ext cx="165910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НОВЫЙ ГОРОД-СПУТНИК</a:t>
                  </a:r>
                  <a:endParaRPr lang="en-US" sz="1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A1D724F-EB82-45B1-9AED-60C24791C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4896" y="2963306"/>
                <a:ext cx="0" cy="504823"/>
              </a:xfrm>
              <a:prstGeom prst="line">
                <a:avLst/>
              </a:prstGeom>
              <a:ln w="12700">
                <a:solidFill>
                  <a:srgbClr val="3AB54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4A189556-EF7B-41FB-A279-47F5499DB668}"/>
                  </a:ext>
                </a:extLst>
              </p:cNvPr>
              <p:cNvGrpSpPr/>
              <p:nvPr/>
            </p:nvGrpSpPr>
            <p:grpSpPr>
              <a:xfrm>
                <a:off x="9934882" y="2951113"/>
                <a:ext cx="2079752" cy="504823"/>
                <a:chOff x="10518647" y="2702500"/>
                <a:chExt cx="2079752" cy="504823"/>
              </a:xfrm>
            </p:grpSpPr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E62734D2-D1AA-489F-B21A-BF2064DE4144}"/>
                    </a:ext>
                  </a:extLst>
                </p:cNvPr>
                <p:cNvSpPr txBox="1"/>
                <p:nvPr/>
              </p:nvSpPr>
              <p:spPr>
                <a:xfrm>
                  <a:off x="10518647" y="2702500"/>
                  <a:ext cx="1875513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000" b="1" dirty="0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ГЭС ЭРДЭНЭБУРЭН </a:t>
                  </a:r>
                  <a:r>
                    <a:rPr lang="mn-MN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90 </a:t>
                  </a:r>
                  <a:r>
                    <a:rPr lang="ru-RU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МВт</a:t>
                  </a:r>
                  <a:r>
                    <a:rPr lang="mn-MN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1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C58871EC-349E-4E05-AE5E-1A05E319459F}"/>
                    </a:ext>
                  </a:extLst>
                </p:cNvPr>
                <p:cNvSpPr txBox="1"/>
                <p:nvPr/>
              </p:nvSpPr>
              <p:spPr>
                <a:xfrm>
                  <a:off x="10526518" y="2879388"/>
                  <a:ext cx="2071881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000" b="1" dirty="0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НАКОПИТЕЛЬ </a:t>
                  </a:r>
                  <a:r>
                    <a:rPr lang="mn-MN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160 </a:t>
                  </a:r>
                  <a:r>
                    <a:rPr lang="ru-RU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МВт</a:t>
                  </a:r>
                  <a:r>
                    <a:rPr lang="mn-MN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1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0979EC5-22FA-453A-8845-F93CED898CA9}"/>
                    </a:ext>
                  </a:extLst>
                </p:cNvPr>
                <p:cNvSpPr txBox="1"/>
                <p:nvPr/>
              </p:nvSpPr>
              <p:spPr>
                <a:xfrm>
                  <a:off x="10526519" y="3053435"/>
                  <a:ext cx="1875513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000" b="1" dirty="0">
                      <a:solidFill>
                        <a:srgbClr val="11256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ГЭС ЭГ </a:t>
                  </a:r>
                  <a:r>
                    <a:rPr lang="mn-MN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315 </a:t>
                  </a:r>
                  <a:r>
                    <a:rPr lang="ru-RU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МВт</a:t>
                  </a:r>
                  <a:r>
                    <a:rPr lang="mn-MN" sz="1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1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3381AA2-7E3A-4DC5-89DA-7C7F0F890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8643" y="3002600"/>
                <a:ext cx="0" cy="504823"/>
              </a:xfrm>
              <a:prstGeom prst="line">
                <a:avLst/>
              </a:prstGeom>
              <a:ln w="12700">
                <a:solidFill>
                  <a:srgbClr val="F3702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755F7D26-5DFD-404A-A1C6-7CF28F31B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9865" y="6144951"/>
                <a:ext cx="0" cy="483243"/>
              </a:xfrm>
              <a:prstGeom prst="line">
                <a:avLst/>
              </a:prstGeom>
              <a:ln w="12700">
                <a:solidFill>
                  <a:srgbClr val="E42B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674C1CE-DD82-4850-A226-B87FD0B02D49}"/>
                  </a:ext>
                </a:extLst>
              </p:cNvPr>
              <p:cNvSpPr txBox="1"/>
              <p:nvPr/>
            </p:nvSpPr>
            <p:spPr>
              <a:xfrm>
                <a:off x="9590785" y="6147479"/>
                <a:ext cx="187551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ВОЗОБНОВЛЯЕМЫЕ ИСТОЧНИКИ ЭНЕРГИИ ЮЖНОЙ ГОБИ</a:t>
                </a:r>
                <a:endParaRPr lang="en-US" sz="1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5F6EA04-1CCF-4F60-A148-43BA7E8372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283" y="6147479"/>
                <a:ext cx="0" cy="329355"/>
              </a:xfrm>
              <a:prstGeom prst="line">
                <a:avLst/>
              </a:prstGeom>
              <a:ln w="12700">
                <a:solidFill>
                  <a:srgbClr val="B355A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E750AEF-F273-44B0-A697-1B943DEF94A5}"/>
                  </a:ext>
                </a:extLst>
              </p:cNvPr>
              <p:cNvSpPr txBox="1"/>
              <p:nvPr/>
            </p:nvSpPr>
            <p:spPr>
              <a:xfrm>
                <a:off x="5741523" y="6062768"/>
                <a:ext cx="18755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ru-RU" sz="1000" b="1" dirty="0">
                    <a:solidFill>
                      <a:srgbClr val="1125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ГАЗОПРОВОД РОССИЙСКАЯ ФЕДЕРАЦИЯ-МОНГОЛИЯ-КИТАЙСКАЯ НАРОДНАЯ РЕСПУБЛИКА </a:t>
                </a:r>
                <a:endParaRPr lang="en-US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45F15B5-A507-4710-8714-F03B0CD82038}"/>
                  </a:ext>
                </a:extLst>
              </p:cNvPr>
              <p:cNvSpPr txBox="1"/>
              <p:nvPr/>
            </p:nvSpPr>
            <p:spPr>
              <a:xfrm>
                <a:off x="8153156" y="1786902"/>
                <a:ext cx="338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BD56F8-E60D-481B-91C4-45616CFD0FF2}"/>
                  </a:ext>
                </a:extLst>
              </p:cNvPr>
              <p:cNvSpPr txBox="1"/>
              <p:nvPr/>
            </p:nvSpPr>
            <p:spPr>
              <a:xfrm>
                <a:off x="9433605" y="3087210"/>
                <a:ext cx="324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 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1829EFA-D8C8-4C50-AB9C-982A3FFBE6CD}"/>
                  </a:ext>
                </a:extLst>
              </p:cNvPr>
              <p:cNvSpPr txBox="1"/>
              <p:nvPr/>
            </p:nvSpPr>
            <p:spPr>
              <a:xfrm>
                <a:off x="9012693" y="6239811"/>
                <a:ext cx="324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E243220-9587-4536-B8AE-18BDB39DD17D}"/>
                  </a:ext>
                </a:extLst>
              </p:cNvPr>
              <p:cNvSpPr txBox="1"/>
              <p:nvPr/>
            </p:nvSpPr>
            <p:spPr>
              <a:xfrm>
                <a:off x="7756999" y="6164472"/>
                <a:ext cx="324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C159FF-2E4E-4378-9EA2-BE06C5AFC36D}"/>
                  </a:ext>
                </a:extLst>
              </p:cNvPr>
              <p:cNvSpPr txBox="1"/>
              <p:nvPr/>
            </p:nvSpPr>
            <p:spPr>
              <a:xfrm>
                <a:off x="7336252" y="3145785"/>
                <a:ext cx="3245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565FB90-BE10-46E3-A12B-ABAF19A4D620}"/>
                  </a:ext>
                </a:extLst>
              </p:cNvPr>
              <p:cNvSpPr txBox="1"/>
              <p:nvPr/>
            </p:nvSpPr>
            <p:spPr>
              <a:xfrm>
                <a:off x="10231567" y="4966574"/>
                <a:ext cx="1681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ВСЕГО 5 ЦЕЛЕЙ, 13 МЕРОПРИЯТИЙ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Google Shape;188;p8" descr="Power Transmission Icons - Download Free Vector Icons | Noun Project">
                <a:extLst>
                  <a:ext uri="{FF2B5EF4-FFF2-40B4-BE49-F238E27FC236}">
                    <a16:creationId xmlns:a16="http://schemas.microsoft.com/office/drawing/2014/main" id="{778DECDD-DC0D-4E9E-B020-A7CDF5A105AD}"/>
                  </a:ext>
                </a:extLst>
              </p:cNvPr>
              <p:cNvPicPr preferRelativeResize="0"/>
              <p:nvPr/>
            </p:nvPicPr>
            <p:blipFill rotWithShape="1">
              <a:blip r:embed="rId15" cstate="screen">
                <a:alphaModFix amt="50000"/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artisticPhotocopy trans="15000" detail="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42292" y="2545291"/>
                <a:ext cx="731548" cy="720841"/>
              </a:xfrm>
              <a:prstGeom prst="rect">
                <a:avLst/>
              </a:prstGeom>
              <a:noFill/>
              <a:ln cmpd="sng"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6346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Box 247">
            <a:extLst>
              <a:ext uri="{FF2B5EF4-FFF2-40B4-BE49-F238E27FC236}">
                <a16:creationId xmlns:a16="http://schemas.microsoft.com/office/drawing/2014/main" id="{B5C1A991-8F23-49EB-B8BC-5A2C0975780A}"/>
              </a:ext>
            </a:extLst>
          </p:cNvPr>
          <p:cNvSpPr txBox="1"/>
          <p:nvPr/>
        </p:nvSpPr>
        <p:spPr>
          <a:xfrm>
            <a:off x="6747514" y="305587"/>
            <a:ext cx="5217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среда</a:t>
            </a:r>
            <a:endParaRPr lang="mn-MN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9" name="Table 228">
            <a:extLst>
              <a:ext uri="{FF2B5EF4-FFF2-40B4-BE49-F238E27FC236}">
                <a16:creationId xmlns:a16="http://schemas.microsoft.com/office/drawing/2014/main" id="{94E4610D-0CCC-4A80-9E3A-B2AC0962E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90135"/>
              </p:ext>
            </p:extLst>
          </p:nvPr>
        </p:nvGraphicFramePr>
        <p:xfrm>
          <a:off x="228601" y="1074420"/>
          <a:ext cx="11736096" cy="557480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9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020">
                  <a:extLst>
                    <a:ext uri="{9D8B030D-6E8A-4147-A177-3AD203B41FA5}">
                      <a16:colId xmlns:a16="http://schemas.microsoft.com/office/drawing/2014/main" val="3686620050"/>
                    </a:ext>
                  </a:extLst>
                </a:gridCol>
                <a:gridCol w="8012820">
                  <a:extLst>
                    <a:ext uri="{9D8B030D-6E8A-4147-A177-3AD203B41FA5}">
                      <a16:colId xmlns:a16="http://schemas.microsoft.com/office/drawing/2014/main" val="1938286283"/>
                    </a:ext>
                  </a:extLst>
                </a:gridCol>
              </a:tblGrid>
              <a:tr h="35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endParaRPr lang="en-US" sz="16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3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о ВИЭ</a:t>
                      </a:r>
                      <a:endParaRPr lang="mn-MN" sz="1100" b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mn-MN" sz="11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Тарифы на покупку энергии, произведенной с использованием ВИЭ в передающей сети, устанавливаются в соответствии с международными стандартами.</a:t>
                      </a:r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200" b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Положения о расчете поддерживающего тарифа в дополнение к тарифу на электроэнергию для потребителя, освобождены от уплаты таможенных платежей и НДС.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4765458"/>
                  </a:ext>
                </a:extLst>
              </a:tr>
              <a:tr h="52284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200" b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Установление верхней границы поддерживающих тарифов на подключение солнечных и ветровых источников к сети, введение системы конкурентных аукционов по низким ценам, а также установление порядка закупки электроэнергии у малых источников-потребителей для поставки в сеть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6068616"/>
                  </a:ext>
                </a:extLst>
              </a:tr>
              <a:tr h="18022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Политика</a:t>
                      </a:r>
                      <a:endParaRPr lang="en-US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программа (2020-2024 гг.)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mn-MN" sz="11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Планируется развивать производство возобновляемой энергии в разумном соотношении и реализовывать проекты "зеленого" производства для снижения выбросов парниковых газов. В проект включены 4 солнечных, 2 ветровых источника, 1 ГЭС и 1 проект накопителей.</a:t>
                      </a:r>
                      <a:endParaRPr lang="en-US" sz="16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8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Порядок подачи энергии, произведенной генераторами возобновляемых источников энергии потребителя, в распределительную сеть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mn-MN" sz="1100" b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граждан предусмотрена возможность установки возобновляемых источников энергии мощностью до 20 кВт, не превышающей 50% от мощности, установленной техническими условиями предприятия.</a:t>
                      </a:r>
                      <a:endParaRPr lang="en-US" sz="16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Программный документ правительства по энергетике /истек срок действия в 2021 году/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Увеличить долю возобновляемых источников энергии в установленной энергетической мощности до 20% в 2020 году и 30% в 2030 году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65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Монголия присоединилась к Парижскому соглашению и </a:t>
                      </a:r>
                      <a:r>
                        <a:rPr lang="ru-RU" sz="11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Глазговскому</a:t>
                      </a: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климатическому пакту Рамочной конвенции ООН об изменении климата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2015, 2021</a:t>
                      </a:r>
                      <a:endParaRPr 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Монголия поставила перед собой цель сократить к 2030 году выбросы парниковых газов на 22,7%, или на 16,89 млн. тонн </a:t>
                      </a: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CO2, </a:t>
                      </a: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 также сократить выбросы парниковых газов в секторе производства и поставки энергии на 8,34 млн. тонн к 2030 году.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3207627"/>
                  </a:ext>
                </a:extLst>
              </a:tr>
              <a:tr h="522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«Видение-2050» – документ долгосрочной политики развития Монголии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kern="1200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Развивать низкоуглеродную, производительную и инклюзивную "зеленую" экономику и вносить вклад в международные усилия по смягчению последствий изменения климата</a:t>
                      </a:r>
                      <a:r>
                        <a:rPr lang="en-US" sz="1100" kern="1200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2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Новая политика экономического подъема – энергетическое развитие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ГЭС 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Эрденебурен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 МВт, ГЭС Эгейская 315 МВт, проекты по увеличению использования возобновляемых источников энергии /ТЭЦ-25 МВт, ТЭЦ-15 МВт, комбинированная-0,5 МВт, геотермальная-5 точек/, «Зеленый водород», проекты в области атомной энергетики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5187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80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39FEBA-023B-41B9-9F04-657991CFA9EA}">
  <ds:schemaRefs>
    <ds:schemaRef ds:uri="http://schemas.microsoft.com/office/2006/metadata/properties"/>
    <ds:schemaRef ds:uri="http://schemas.microsoft.com/office/infopath/2007/PartnerControls"/>
    <ds:schemaRef ds:uri="e30a273d-d6ae-4788-9422-d2fa4deaadf4"/>
    <ds:schemaRef ds:uri="c1fdd505-2570-46c2-bd04-3e0f2d874cf5"/>
  </ds:schemaRefs>
</ds:datastoreItem>
</file>

<file path=customXml/itemProps2.xml><?xml version="1.0" encoding="utf-8"?>
<ds:datastoreItem xmlns:ds="http://schemas.openxmlformats.org/officeDocument/2006/customXml" ds:itemID="{5196DB85-BD43-4DB8-A747-23A948C0FF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F2EC23-2D96-486C-804D-72474ED7B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a273d-d6ae-4788-9422-d2fa4deaadf4"/>
    <ds:schemaRef ds:uri="c0101cd4-d4a0-41a2-b320-d72d96077b7f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11300</TotalTime>
  <Words>3493</Words>
  <Application>Microsoft Office PowerPoint</Application>
  <PresentationFormat>Widescreen</PresentationFormat>
  <Paragraphs>792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Segoe UI</vt:lpstr>
      <vt:lpstr>Segoe UI Light</vt:lpstr>
      <vt:lpstr>Segoe UI Semibold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Erdene Bat orgil</dc:creator>
  <cp:keywords/>
  <dc:description/>
  <cp:lastModifiedBy>Shahab D. Mirza</cp:lastModifiedBy>
  <cp:revision>137</cp:revision>
  <cp:lastPrinted>2023-11-22T09:50:44Z</cp:lastPrinted>
  <dcterms:created xsi:type="dcterms:W3CDTF">2021-09-01T00:43:23Z</dcterms:created>
  <dcterms:modified xsi:type="dcterms:W3CDTF">2024-02-05T10:17:08Z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</Properties>
</file>